
<file path=[Content_Types].xml><?xml version="1.0" encoding="utf-8"?>
<Types xmlns="http://schemas.openxmlformats.org/package/2006/content-types">
  <Default Extension="bin" ContentType="image/unknown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slides/slide128.xml" ContentType="application/vnd.openxmlformats-officedocument.presentationml.slide+xml"/>
  <Override PartName="/ppt/slides/slide129.xml" ContentType="application/vnd.openxmlformats-officedocument.presentationml.slide+xml"/>
  <Override PartName="/ppt/slides/slide130.xml" ContentType="application/vnd.openxmlformats-officedocument.presentationml.slide+xml"/>
  <Override PartName="/ppt/slides/slide131.xml" ContentType="application/vnd.openxmlformats-officedocument.presentationml.slide+xml"/>
  <Override PartName="/ppt/slides/slide132.xml" ContentType="application/vnd.openxmlformats-officedocument.presentationml.slide+xml"/>
  <Override PartName="/ppt/slides/slide133.xml" ContentType="application/vnd.openxmlformats-officedocument.presentationml.slide+xml"/>
  <Override PartName="/ppt/slides/slide134.xml" ContentType="application/vnd.openxmlformats-officedocument.presentationml.slide+xml"/>
  <Override PartName="/ppt/slides/slide135.xml" ContentType="application/vnd.openxmlformats-officedocument.presentationml.slide+xml"/>
  <Override PartName="/ppt/slides/slide136.xml" ContentType="application/vnd.openxmlformats-officedocument.presentationml.slide+xml"/>
  <Override PartName="/ppt/slides/slide137.xml" ContentType="application/vnd.openxmlformats-officedocument.presentationml.slide+xml"/>
  <Override PartName="/ppt/slides/slide138.xml" ContentType="application/vnd.openxmlformats-officedocument.presentationml.slide+xml"/>
  <Override PartName="/ppt/slides/slide139.xml" ContentType="application/vnd.openxmlformats-officedocument.presentationml.slide+xml"/>
  <Override PartName="/ppt/slides/slide140.xml" ContentType="application/vnd.openxmlformats-officedocument.presentationml.slide+xml"/>
  <Override PartName="/ppt/slides/slide141.xml" ContentType="application/vnd.openxmlformats-officedocument.presentationml.slide+xml"/>
  <Override PartName="/ppt/slides/slide142.xml" ContentType="application/vnd.openxmlformats-officedocument.presentationml.slide+xml"/>
  <Override PartName="/ppt/slides/slide143.xml" ContentType="application/vnd.openxmlformats-officedocument.presentationml.slide+xml"/>
  <Override PartName="/ppt/slides/slide144.xml" ContentType="application/vnd.openxmlformats-officedocument.presentationml.slide+xml"/>
  <Override PartName="/ppt/slides/slide145.xml" ContentType="application/vnd.openxmlformats-officedocument.presentationml.slide+xml"/>
  <Override PartName="/ppt/slides/slide146.xml" ContentType="application/vnd.openxmlformats-officedocument.presentationml.slide+xml"/>
  <Override PartName="/ppt/slides/slide147.xml" ContentType="application/vnd.openxmlformats-officedocument.presentationml.slide+xml"/>
  <Override PartName="/ppt/slides/slide148.xml" ContentType="application/vnd.openxmlformats-officedocument.presentationml.slide+xml"/>
  <Override PartName="/ppt/slides/slide149.xml" ContentType="application/vnd.openxmlformats-officedocument.presentationml.slide+xml"/>
  <Override PartName="/ppt/slides/slide150.xml" ContentType="application/vnd.openxmlformats-officedocument.presentationml.slide+xml"/>
  <Override PartName="/ppt/slides/slide151.xml" ContentType="application/vnd.openxmlformats-officedocument.presentationml.slide+xml"/>
  <Override PartName="/ppt/slides/slide152.xml" ContentType="application/vnd.openxmlformats-officedocument.presentationml.slide+xml"/>
  <Override PartName="/ppt/slides/slide153.xml" ContentType="application/vnd.openxmlformats-officedocument.presentationml.slide+xml"/>
  <Override PartName="/ppt/slides/slide154.xml" ContentType="application/vnd.openxmlformats-officedocument.presentationml.slide+xml"/>
  <Override PartName="/ppt/slides/slide155.xml" ContentType="application/vnd.openxmlformats-officedocument.presentationml.slide+xml"/>
  <Override PartName="/ppt/slides/slide156.xml" ContentType="application/vnd.openxmlformats-officedocument.presentationml.slide+xml"/>
  <Override PartName="/ppt/slides/slide157.xml" ContentType="application/vnd.openxmlformats-officedocument.presentationml.slide+xml"/>
  <Override PartName="/ppt/slides/slide158.xml" ContentType="application/vnd.openxmlformats-officedocument.presentationml.slide+xml"/>
  <Override PartName="/ppt/slides/slide159.xml" ContentType="application/vnd.openxmlformats-officedocument.presentationml.slide+xml"/>
  <Override PartName="/ppt/slides/slide160.xml" ContentType="application/vnd.openxmlformats-officedocument.presentationml.slide+xml"/>
  <Override PartName="/ppt/slides/slide161.xml" ContentType="application/vnd.openxmlformats-officedocument.presentationml.slide+xml"/>
  <Override PartName="/ppt/slides/slide162.xml" ContentType="application/vnd.openxmlformats-officedocument.presentationml.slide+xml"/>
  <Override PartName="/ppt/slides/slide163.xml" ContentType="application/vnd.openxmlformats-officedocument.presentationml.slide+xml"/>
  <Override PartName="/ppt/slides/slide164.xml" ContentType="application/vnd.openxmlformats-officedocument.presentationml.slide+xml"/>
  <Override PartName="/ppt/slides/slide165.xml" ContentType="application/vnd.openxmlformats-officedocument.presentationml.slide+xml"/>
  <Override PartName="/ppt/slides/slide166.xml" ContentType="application/vnd.openxmlformats-officedocument.presentationml.slide+xml"/>
  <Override PartName="/ppt/slides/slide167.xml" ContentType="application/vnd.openxmlformats-officedocument.presentationml.slide+xml"/>
  <Override PartName="/ppt/slides/slide168.xml" ContentType="application/vnd.openxmlformats-officedocument.presentationml.slide+xml"/>
  <Override PartName="/ppt/slides/slide169.xml" ContentType="application/vnd.openxmlformats-officedocument.presentationml.slide+xml"/>
  <Override PartName="/ppt/slides/slide170.xml" ContentType="application/vnd.openxmlformats-officedocument.presentationml.slide+xml"/>
  <Override PartName="/ppt/slides/slide171.xml" ContentType="application/vnd.openxmlformats-officedocument.presentationml.slide+xml"/>
  <Override PartName="/ppt/slides/slide172.xml" ContentType="application/vnd.openxmlformats-officedocument.presentationml.slide+xml"/>
  <Override PartName="/ppt/slides/slide173.xml" ContentType="application/vnd.openxmlformats-officedocument.presentationml.slide+xml"/>
  <Override PartName="/ppt/slides/slide174.xml" ContentType="application/vnd.openxmlformats-officedocument.presentationml.slide+xml"/>
  <Override PartName="/ppt/slides/slide175.xml" ContentType="application/vnd.openxmlformats-officedocument.presentationml.slide+xml"/>
  <Override PartName="/ppt/slides/slide176.xml" ContentType="application/vnd.openxmlformats-officedocument.presentationml.slide+xml"/>
  <Override PartName="/ppt/slides/slide177.xml" ContentType="application/vnd.openxmlformats-officedocument.presentationml.slide+xml"/>
  <Override PartName="/ppt/slides/slide178.xml" ContentType="application/vnd.openxmlformats-officedocument.presentationml.slide+xml"/>
  <Override PartName="/ppt/slides/slide179.xml" ContentType="application/vnd.openxmlformats-officedocument.presentationml.slide+xml"/>
  <Override PartName="/ppt/slides/slide180.xml" ContentType="application/vnd.openxmlformats-officedocument.presentationml.slide+xml"/>
  <Override PartName="/ppt/slides/slide181.xml" ContentType="application/vnd.openxmlformats-officedocument.presentationml.slide+xml"/>
  <Override PartName="/ppt/slides/slide182.xml" ContentType="application/vnd.openxmlformats-officedocument.presentationml.slide+xml"/>
  <Override PartName="/ppt/slides/slide183.xml" ContentType="application/vnd.openxmlformats-officedocument.presentationml.slide+xml"/>
  <Override PartName="/ppt/slides/slide184.xml" ContentType="application/vnd.openxmlformats-officedocument.presentationml.slide+xml"/>
  <Override PartName="/ppt/slides/slide185.xml" ContentType="application/vnd.openxmlformats-officedocument.presentationml.slide+xml"/>
  <Override PartName="/ppt/slides/slide186.xml" ContentType="application/vnd.openxmlformats-officedocument.presentationml.slide+xml"/>
  <Override PartName="/ppt/slides/slide187.xml" ContentType="application/vnd.openxmlformats-officedocument.presentationml.slide+xml"/>
  <Override PartName="/ppt/slides/slide188.xml" ContentType="application/vnd.openxmlformats-officedocument.presentationml.slide+xml"/>
  <Override PartName="/ppt/slides/slide189.xml" ContentType="application/vnd.openxmlformats-officedocument.presentationml.slide+xml"/>
  <Override PartName="/ppt/slides/slide190.xml" ContentType="application/vnd.openxmlformats-officedocument.presentationml.slide+xml"/>
  <Override PartName="/ppt/slides/slide191.xml" ContentType="application/vnd.openxmlformats-officedocument.presentationml.slide+xml"/>
  <Override PartName="/ppt/slides/slide192.xml" ContentType="application/vnd.openxmlformats-officedocument.presentationml.slide+xml"/>
  <Override PartName="/ppt/slides/slide19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6" Type="http://schemas.openxmlformats.org/officeDocument/2006/relationships/custom-properties" Target="docProps/custom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3">
  <p:sldMasterIdLst>
    <p:sldMasterId id="2147483660" r:id="rId4"/>
  </p:sldMasterIdLst>
  <p:notesMasterIdLst>
    <p:notesMasterId r:id="rId198"/>
  </p:notesMasterIdLst>
  <p:handoutMasterIdLst>
    <p:handoutMasterId r:id="rId199"/>
  </p:handoutMasterIdLst>
  <p:sldIdLst>
    <p:sldId id="889" r:id="rId5"/>
    <p:sldId id="791" r:id="rId6"/>
    <p:sldId id="792" r:id="rId7"/>
    <p:sldId id="793" r:id="rId8"/>
    <p:sldId id="794" r:id="rId9"/>
    <p:sldId id="818" r:id="rId10"/>
    <p:sldId id="841" r:id="rId11"/>
    <p:sldId id="256" r:id="rId12"/>
    <p:sldId id="796" r:id="rId13"/>
    <p:sldId id="629" r:id="rId14"/>
    <p:sldId id="797" r:id="rId15"/>
    <p:sldId id="798" r:id="rId16"/>
    <p:sldId id="799" r:id="rId17"/>
    <p:sldId id="540" r:id="rId18"/>
    <p:sldId id="800" r:id="rId19"/>
    <p:sldId id="659" r:id="rId20"/>
    <p:sldId id="801" r:id="rId21"/>
    <p:sldId id="630" r:id="rId22"/>
    <p:sldId id="802" r:id="rId23"/>
    <p:sldId id="803" r:id="rId24"/>
    <p:sldId id="804" r:id="rId25"/>
    <p:sldId id="648" r:id="rId26"/>
    <p:sldId id="805" r:id="rId27"/>
    <p:sldId id="806" r:id="rId28"/>
    <p:sldId id="807" r:id="rId29"/>
    <p:sldId id="654" r:id="rId30"/>
    <p:sldId id="541" r:id="rId31"/>
    <p:sldId id="808" r:id="rId32"/>
    <p:sldId id="599" r:id="rId33"/>
    <p:sldId id="809" r:id="rId34"/>
    <p:sldId id="810" r:id="rId35"/>
    <p:sldId id="811" r:id="rId36"/>
    <p:sldId id="812" r:id="rId37"/>
    <p:sldId id="813" r:id="rId38"/>
    <p:sldId id="814" r:id="rId39"/>
    <p:sldId id="815" r:id="rId40"/>
    <p:sldId id="816" r:id="rId41"/>
    <p:sldId id="817" r:id="rId42"/>
    <p:sldId id="257" r:id="rId43"/>
    <p:sldId id="258" r:id="rId44"/>
    <p:sldId id="259" r:id="rId45"/>
    <p:sldId id="260" r:id="rId46"/>
    <p:sldId id="261" r:id="rId47"/>
    <p:sldId id="293" r:id="rId48"/>
    <p:sldId id="262" r:id="rId49"/>
    <p:sldId id="263" r:id="rId50"/>
    <p:sldId id="264" r:id="rId51"/>
    <p:sldId id="292" r:id="rId52"/>
    <p:sldId id="266" r:id="rId53"/>
    <p:sldId id="267" r:id="rId54"/>
    <p:sldId id="294" r:id="rId55"/>
    <p:sldId id="277" r:id="rId56"/>
    <p:sldId id="278" r:id="rId57"/>
    <p:sldId id="279" r:id="rId58"/>
    <p:sldId id="280" r:id="rId59"/>
    <p:sldId id="281" r:id="rId60"/>
    <p:sldId id="295" r:id="rId61"/>
    <p:sldId id="296" r:id="rId62"/>
    <p:sldId id="297" r:id="rId63"/>
    <p:sldId id="298" r:id="rId64"/>
    <p:sldId id="303" r:id="rId65"/>
    <p:sldId id="269" r:id="rId66"/>
    <p:sldId id="299" r:id="rId67"/>
    <p:sldId id="273" r:id="rId68"/>
    <p:sldId id="270" r:id="rId69"/>
    <p:sldId id="300" r:id="rId70"/>
    <p:sldId id="291" r:id="rId71"/>
    <p:sldId id="314" r:id="rId72"/>
    <p:sldId id="271" r:id="rId73"/>
    <p:sldId id="304" r:id="rId74"/>
    <p:sldId id="283" r:id="rId75"/>
    <p:sldId id="285" r:id="rId76"/>
    <p:sldId id="305" r:id="rId77"/>
    <p:sldId id="286" r:id="rId78"/>
    <p:sldId id="288" r:id="rId79"/>
    <p:sldId id="307" r:id="rId80"/>
    <p:sldId id="308" r:id="rId81"/>
    <p:sldId id="290" r:id="rId82"/>
    <p:sldId id="309" r:id="rId83"/>
    <p:sldId id="310" r:id="rId84"/>
    <p:sldId id="311" r:id="rId85"/>
    <p:sldId id="312" r:id="rId86"/>
    <p:sldId id="313" r:id="rId87"/>
    <p:sldId id="795" r:id="rId88"/>
    <p:sldId id="466" r:id="rId89"/>
    <p:sldId id="607" r:id="rId90"/>
    <p:sldId id="632" r:id="rId91"/>
    <p:sldId id="635" r:id="rId92"/>
    <p:sldId id="465" r:id="rId93"/>
    <p:sldId id="644" r:id="rId94"/>
    <p:sldId id="637" r:id="rId95"/>
    <p:sldId id="576" r:id="rId96"/>
    <p:sldId id="483" r:id="rId97"/>
    <p:sldId id="647" r:id="rId98"/>
    <p:sldId id="667" r:id="rId99"/>
    <p:sldId id="668" r:id="rId100"/>
    <p:sldId id="636" r:id="rId101"/>
    <p:sldId id="650" r:id="rId102"/>
    <p:sldId id="638" r:id="rId103"/>
    <p:sldId id="671" r:id="rId104"/>
    <p:sldId id="585" r:id="rId105"/>
    <p:sldId id="582" r:id="rId106"/>
    <p:sldId id="586" r:id="rId107"/>
    <p:sldId id="660" r:id="rId108"/>
    <p:sldId id="610" r:id="rId109"/>
    <p:sldId id="661" r:id="rId110"/>
    <p:sldId id="651" r:id="rId111"/>
    <p:sldId id="566" r:id="rId112"/>
    <p:sldId id="639" r:id="rId113"/>
    <p:sldId id="672" r:id="rId114"/>
    <p:sldId id="640" r:id="rId115"/>
    <p:sldId id="652" r:id="rId116"/>
    <p:sldId id="641" r:id="rId117"/>
    <p:sldId id="669" r:id="rId118"/>
    <p:sldId id="613" r:id="rId119"/>
    <p:sldId id="614" r:id="rId120"/>
    <p:sldId id="662" r:id="rId121"/>
    <p:sldId id="663" r:id="rId122"/>
    <p:sldId id="664" r:id="rId123"/>
    <p:sldId id="665" r:id="rId124"/>
    <p:sldId id="616" r:id="rId125"/>
    <p:sldId id="666" r:id="rId126"/>
    <p:sldId id="642" r:id="rId127"/>
    <p:sldId id="670" r:id="rId128"/>
    <p:sldId id="643" r:id="rId129"/>
    <p:sldId id="649" r:id="rId130"/>
    <p:sldId id="655" r:id="rId131"/>
    <p:sldId id="645" r:id="rId132"/>
    <p:sldId id="620" r:id="rId133"/>
    <p:sldId id="621" r:id="rId134"/>
    <p:sldId id="673" r:id="rId135"/>
    <p:sldId id="622" r:id="rId136"/>
    <p:sldId id="656" r:id="rId137"/>
    <p:sldId id="657" r:id="rId138"/>
    <p:sldId id="623" r:id="rId139"/>
    <p:sldId id="646" r:id="rId140"/>
    <p:sldId id="658" r:id="rId141"/>
    <p:sldId id="842" r:id="rId142"/>
    <p:sldId id="844" r:id="rId143"/>
    <p:sldId id="287" r:id="rId144"/>
    <p:sldId id="845" r:id="rId145"/>
    <p:sldId id="846" r:id="rId146"/>
    <p:sldId id="847" r:id="rId147"/>
    <p:sldId id="848" r:id="rId148"/>
    <p:sldId id="849" r:id="rId149"/>
    <p:sldId id="850" r:id="rId150"/>
    <p:sldId id="321" r:id="rId151"/>
    <p:sldId id="851" r:id="rId152"/>
    <p:sldId id="852" r:id="rId153"/>
    <p:sldId id="853" r:id="rId154"/>
    <p:sldId id="854" r:id="rId155"/>
    <p:sldId id="855" r:id="rId156"/>
    <p:sldId id="856" r:id="rId157"/>
    <p:sldId id="857" r:id="rId158"/>
    <p:sldId id="858" r:id="rId159"/>
    <p:sldId id="322" r:id="rId160"/>
    <p:sldId id="859" r:id="rId161"/>
    <p:sldId id="860" r:id="rId162"/>
    <p:sldId id="888" r:id="rId163"/>
    <p:sldId id="862" r:id="rId164"/>
    <p:sldId id="863" r:id="rId165"/>
    <p:sldId id="864" r:id="rId166"/>
    <p:sldId id="865" r:id="rId167"/>
    <p:sldId id="866" r:id="rId168"/>
    <p:sldId id="301" r:id="rId169"/>
    <p:sldId id="867" r:id="rId170"/>
    <p:sldId id="302" r:id="rId171"/>
    <p:sldId id="868" r:id="rId172"/>
    <p:sldId id="869" r:id="rId173"/>
    <p:sldId id="870" r:id="rId174"/>
    <p:sldId id="871" r:id="rId175"/>
    <p:sldId id="306" r:id="rId176"/>
    <p:sldId id="872" r:id="rId177"/>
    <p:sldId id="873" r:id="rId178"/>
    <p:sldId id="874" r:id="rId179"/>
    <p:sldId id="875" r:id="rId180"/>
    <p:sldId id="876" r:id="rId181"/>
    <p:sldId id="877" r:id="rId182"/>
    <p:sldId id="878" r:id="rId183"/>
    <p:sldId id="879" r:id="rId184"/>
    <p:sldId id="880" r:id="rId185"/>
    <p:sldId id="881" r:id="rId186"/>
    <p:sldId id="315" r:id="rId187"/>
    <p:sldId id="317" r:id="rId188"/>
    <p:sldId id="318" r:id="rId189"/>
    <p:sldId id="316" r:id="rId190"/>
    <p:sldId id="319" r:id="rId191"/>
    <p:sldId id="882" r:id="rId192"/>
    <p:sldId id="883" r:id="rId193"/>
    <p:sldId id="884" r:id="rId194"/>
    <p:sldId id="320" r:id="rId195"/>
    <p:sldId id="886" r:id="rId196"/>
    <p:sldId id="887" r:id="rId197"/>
  </p:sldIdLst>
  <p:sldSz cx="12192000" cy="6858000"/>
  <p:notesSz cx="6797675" cy="9926638"/>
  <p:defaultTextStyle>
    <a:defPPr>
      <a:defRPr lang="zh-H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CEFF6B8B-EE4B-4E05-8042-3975408BC6CD}">
          <p14:sldIdLst>
            <p14:sldId id="889"/>
            <p14:sldId id="791"/>
            <p14:sldId id="792"/>
            <p14:sldId id="793"/>
            <p14:sldId id="794"/>
            <p14:sldId id="818"/>
            <p14:sldId id="841"/>
            <p14:sldId id="256"/>
            <p14:sldId id="796"/>
            <p14:sldId id="629"/>
            <p14:sldId id="797"/>
            <p14:sldId id="798"/>
            <p14:sldId id="799"/>
            <p14:sldId id="540"/>
            <p14:sldId id="800"/>
            <p14:sldId id="659"/>
            <p14:sldId id="801"/>
            <p14:sldId id="630"/>
            <p14:sldId id="802"/>
            <p14:sldId id="803"/>
            <p14:sldId id="804"/>
            <p14:sldId id="648"/>
            <p14:sldId id="805"/>
            <p14:sldId id="806"/>
            <p14:sldId id="807"/>
            <p14:sldId id="654"/>
            <p14:sldId id="541"/>
            <p14:sldId id="808"/>
            <p14:sldId id="599"/>
            <p14:sldId id="809"/>
            <p14:sldId id="810"/>
            <p14:sldId id="811"/>
            <p14:sldId id="812"/>
            <p14:sldId id="813"/>
            <p14:sldId id="814"/>
            <p14:sldId id="815"/>
            <p14:sldId id="816"/>
            <p14:sldId id="817"/>
            <p14:sldId id="257"/>
            <p14:sldId id="258"/>
            <p14:sldId id="259"/>
            <p14:sldId id="260"/>
            <p14:sldId id="261"/>
            <p14:sldId id="293"/>
            <p14:sldId id="262"/>
            <p14:sldId id="263"/>
            <p14:sldId id="264"/>
            <p14:sldId id="292"/>
            <p14:sldId id="266"/>
            <p14:sldId id="267"/>
            <p14:sldId id="294"/>
            <p14:sldId id="277"/>
            <p14:sldId id="278"/>
            <p14:sldId id="279"/>
            <p14:sldId id="280"/>
            <p14:sldId id="281"/>
            <p14:sldId id="295"/>
            <p14:sldId id="296"/>
            <p14:sldId id="297"/>
            <p14:sldId id="298"/>
            <p14:sldId id="303"/>
            <p14:sldId id="269"/>
            <p14:sldId id="299"/>
            <p14:sldId id="273"/>
            <p14:sldId id="270"/>
            <p14:sldId id="300"/>
            <p14:sldId id="291"/>
            <p14:sldId id="314"/>
            <p14:sldId id="271"/>
            <p14:sldId id="304"/>
            <p14:sldId id="283"/>
            <p14:sldId id="285"/>
            <p14:sldId id="305"/>
            <p14:sldId id="286"/>
            <p14:sldId id="288"/>
            <p14:sldId id="307"/>
            <p14:sldId id="308"/>
            <p14:sldId id="290"/>
            <p14:sldId id="309"/>
            <p14:sldId id="310"/>
            <p14:sldId id="311"/>
            <p14:sldId id="312"/>
            <p14:sldId id="313"/>
            <p14:sldId id="795"/>
            <p14:sldId id="466"/>
            <p14:sldId id="607"/>
            <p14:sldId id="632"/>
            <p14:sldId id="635"/>
            <p14:sldId id="465"/>
            <p14:sldId id="644"/>
            <p14:sldId id="637"/>
            <p14:sldId id="576"/>
            <p14:sldId id="483"/>
            <p14:sldId id="647"/>
            <p14:sldId id="667"/>
            <p14:sldId id="668"/>
            <p14:sldId id="636"/>
            <p14:sldId id="650"/>
            <p14:sldId id="638"/>
            <p14:sldId id="671"/>
            <p14:sldId id="585"/>
            <p14:sldId id="582"/>
            <p14:sldId id="586"/>
            <p14:sldId id="660"/>
            <p14:sldId id="610"/>
            <p14:sldId id="661"/>
            <p14:sldId id="651"/>
            <p14:sldId id="566"/>
            <p14:sldId id="639"/>
            <p14:sldId id="672"/>
            <p14:sldId id="640"/>
            <p14:sldId id="652"/>
            <p14:sldId id="641"/>
            <p14:sldId id="669"/>
            <p14:sldId id="613"/>
            <p14:sldId id="614"/>
            <p14:sldId id="662"/>
            <p14:sldId id="663"/>
            <p14:sldId id="664"/>
            <p14:sldId id="665"/>
            <p14:sldId id="616"/>
            <p14:sldId id="666"/>
            <p14:sldId id="642"/>
            <p14:sldId id="670"/>
            <p14:sldId id="643"/>
            <p14:sldId id="649"/>
            <p14:sldId id="655"/>
            <p14:sldId id="645"/>
            <p14:sldId id="620"/>
            <p14:sldId id="621"/>
            <p14:sldId id="673"/>
            <p14:sldId id="622"/>
            <p14:sldId id="656"/>
            <p14:sldId id="657"/>
            <p14:sldId id="623"/>
            <p14:sldId id="646"/>
            <p14:sldId id="658"/>
            <p14:sldId id="842"/>
            <p14:sldId id="844"/>
            <p14:sldId id="287"/>
            <p14:sldId id="845"/>
            <p14:sldId id="846"/>
            <p14:sldId id="847"/>
            <p14:sldId id="848"/>
            <p14:sldId id="849"/>
            <p14:sldId id="850"/>
            <p14:sldId id="321"/>
            <p14:sldId id="851"/>
            <p14:sldId id="852"/>
            <p14:sldId id="853"/>
            <p14:sldId id="854"/>
            <p14:sldId id="855"/>
            <p14:sldId id="856"/>
            <p14:sldId id="857"/>
            <p14:sldId id="858"/>
            <p14:sldId id="322"/>
            <p14:sldId id="859"/>
            <p14:sldId id="860"/>
            <p14:sldId id="888"/>
            <p14:sldId id="862"/>
            <p14:sldId id="863"/>
            <p14:sldId id="864"/>
            <p14:sldId id="865"/>
            <p14:sldId id="866"/>
            <p14:sldId id="301"/>
            <p14:sldId id="867"/>
            <p14:sldId id="302"/>
            <p14:sldId id="868"/>
            <p14:sldId id="869"/>
            <p14:sldId id="870"/>
            <p14:sldId id="871"/>
            <p14:sldId id="306"/>
            <p14:sldId id="872"/>
            <p14:sldId id="873"/>
            <p14:sldId id="874"/>
            <p14:sldId id="875"/>
            <p14:sldId id="876"/>
            <p14:sldId id="877"/>
            <p14:sldId id="878"/>
            <p14:sldId id="879"/>
            <p14:sldId id="880"/>
            <p14:sldId id="881"/>
            <p14:sldId id="315"/>
            <p14:sldId id="317"/>
            <p14:sldId id="318"/>
            <p14:sldId id="316"/>
            <p14:sldId id="319"/>
            <p14:sldId id="882"/>
            <p14:sldId id="883"/>
            <p14:sldId id="884"/>
            <p14:sldId id="320"/>
            <p14:sldId id="886"/>
            <p14:sldId id="887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02A8AF6-0DF0-45C3-9102-B13E0095AF3C}" v="2" dt="2026-08-14T08:49:44.40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71" autoAdjust="0"/>
    <p:restoredTop sz="94660"/>
  </p:normalViewPr>
  <p:slideViewPr>
    <p:cSldViewPr snapToGrid="0">
      <p:cViewPr varScale="1">
        <p:scale>
          <a:sx n="63" d="100"/>
          <a:sy n="63" d="100"/>
        </p:scale>
        <p:origin x="760" y="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-3738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17" Type="http://schemas.openxmlformats.org/officeDocument/2006/relationships/slide" Target="slides/slide113.xml"/><Relationship Id="rId21" Type="http://schemas.openxmlformats.org/officeDocument/2006/relationships/slide" Target="slides/slide17.xml"/><Relationship Id="rId42" Type="http://schemas.openxmlformats.org/officeDocument/2006/relationships/slide" Target="slides/slide38.xml"/><Relationship Id="rId63" Type="http://schemas.openxmlformats.org/officeDocument/2006/relationships/slide" Target="slides/slide59.xml"/><Relationship Id="rId84" Type="http://schemas.openxmlformats.org/officeDocument/2006/relationships/slide" Target="slides/slide80.xml"/><Relationship Id="rId138" Type="http://schemas.openxmlformats.org/officeDocument/2006/relationships/slide" Target="slides/slide134.xml"/><Relationship Id="rId159" Type="http://schemas.openxmlformats.org/officeDocument/2006/relationships/slide" Target="slides/slide155.xml"/><Relationship Id="rId170" Type="http://schemas.openxmlformats.org/officeDocument/2006/relationships/slide" Target="slides/slide166.xml"/><Relationship Id="rId191" Type="http://schemas.openxmlformats.org/officeDocument/2006/relationships/slide" Target="slides/slide187.xml"/><Relationship Id="rId205" Type="http://schemas.microsoft.com/office/2015/10/relationships/revisionInfo" Target="revisionInfo.xml"/><Relationship Id="rId107" Type="http://schemas.openxmlformats.org/officeDocument/2006/relationships/slide" Target="slides/slide103.xml"/><Relationship Id="rId11" Type="http://schemas.openxmlformats.org/officeDocument/2006/relationships/slide" Target="slides/slide7.xml"/><Relationship Id="rId32" Type="http://schemas.openxmlformats.org/officeDocument/2006/relationships/slide" Target="slides/slide28.xml"/><Relationship Id="rId53" Type="http://schemas.openxmlformats.org/officeDocument/2006/relationships/slide" Target="slides/slide49.xml"/><Relationship Id="rId74" Type="http://schemas.openxmlformats.org/officeDocument/2006/relationships/slide" Target="slides/slide70.xml"/><Relationship Id="rId128" Type="http://schemas.openxmlformats.org/officeDocument/2006/relationships/slide" Target="slides/slide124.xml"/><Relationship Id="rId149" Type="http://schemas.openxmlformats.org/officeDocument/2006/relationships/slide" Target="slides/slide145.xml"/><Relationship Id="rId5" Type="http://schemas.openxmlformats.org/officeDocument/2006/relationships/slide" Target="slides/slide1.xml"/><Relationship Id="rId95" Type="http://schemas.openxmlformats.org/officeDocument/2006/relationships/slide" Target="slides/slide91.xml"/><Relationship Id="rId160" Type="http://schemas.openxmlformats.org/officeDocument/2006/relationships/slide" Target="slides/slide156.xml"/><Relationship Id="rId181" Type="http://schemas.openxmlformats.org/officeDocument/2006/relationships/slide" Target="slides/slide177.xml"/><Relationship Id="rId22" Type="http://schemas.openxmlformats.org/officeDocument/2006/relationships/slide" Target="slides/slide18.xml"/><Relationship Id="rId43" Type="http://schemas.openxmlformats.org/officeDocument/2006/relationships/slide" Target="slides/slide39.xml"/><Relationship Id="rId64" Type="http://schemas.openxmlformats.org/officeDocument/2006/relationships/slide" Target="slides/slide60.xml"/><Relationship Id="rId118" Type="http://schemas.openxmlformats.org/officeDocument/2006/relationships/slide" Target="slides/slide114.xml"/><Relationship Id="rId139" Type="http://schemas.openxmlformats.org/officeDocument/2006/relationships/slide" Target="slides/slide135.xml"/><Relationship Id="rId85" Type="http://schemas.openxmlformats.org/officeDocument/2006/relationships/slide" Target="slides/slide81.xml"/><Relationship Id="rId150" Type="http://schemas.openxmlformats.org/officeDocument/2006/relationships/slide" Target="slides/slide146.xml"/><Relationship Id="rId171" Type="http://schemas.openxmlformats.org/officeDocument/2006/relationships/slide" Target="slides/slide167.xml"/><Relationship Id="rId192" Type="http://schemas.openxmlformats.org/officeDocument/2006/relationships/slide" Target="slides/slide188.xml"/><Relationship Id="rId12" Type="http://schemas.openxmlformats.org/officeDocument/2006/relationships/slide" Target="slides/slide8.xml"/><Relationship Id="rId33" Type="http://schemas.openxmlformats.org/officeDocument/2006/relationships/slide" Target="slides/slide29.xml"/><Relationship Id="rId108" Type="http://schemas.openxmlformats.org/officeDocument/2006/relationships/slide" Target="slides/slide104.xml"/><Relationship Id="rId129" Type="http://schemas.openxmlformats.org/officeDocument/2006/relationships/slide" Target="slides/slide125.xml"/><Relationship Id="rId54" Type="http://schemas.openxmlformats.org/officeDocument/2006/relationships/slide" Target="slides/slide50.xml"/><Relationship Id="rId75" Type="http://schemas.openxmlformats.org/officeDocument/2006/relationships/slide" Target="slides/slide71.xml"/><Relationship Id="rId96" Type="http://schemas.openxmlformats.org/officeDocument/2006/relationships/slide" Target="slides/slide92.xml"/><Relationship Id="rId140" Type="http://schemas.openxmlformats.org/officeDocument/2006/relationships/slide" Target="slides/slide136.xml"/><Relationship Id="rId161" Type="http://schemas.openxmlformats.org/officeDocument/2006/relationships/slide" Target="slides/slide157.xml"/><Relationship Id="rId182" Type="http://schemas.openxmlformats.org/officeDocument/2006/relationships/slide" Target="slides/slide178.xml"/><Relationship Id="rId6" Type="http://schemas.openxmlformats.org/officeDocument/2006/relationships/slide" Target="slides/slide2.xml"/><Relationship Id="rId23" Type="http://schemas.openxmlformats.org/officeDocument/2006/relationships/slide" Target="slides/slide19.xml"/><Relationship Id="rId119" Type="http://schemas.openxmlformats.org/officeDocument/2006/relationships/slide" Target="slides/slide115.xml"/><Relationship Id="rId44" Type="http://schemas.openxmlformats.org/officeDocument/2006/relationships/slide" Target="slides/slide40.xml"/><Relationship Id="rId65" Type="http://schemas.openxmlformats.org/officeDocument/2006/relationships/slide" Target="slides/slide61.xml"/><Relationship Id="rId86" Type="http://schemas.openxmlformats.org/officeDocument/2006/relationships/slide" Target="slides/slide82.xml"/><Relationship Id="rId130" Type="http://schemas.openxmlformats.org/officeDocument/2006/relationships/slide" Target="slides/slide126.xml"/><Relationship Id="rId151" Type="http://schemas.openxmlformats.org/officeDocument/2006/relationships/slide" Target="slides/slide147.xml"/><Relationship Id="rId172" Type="http://schemas.openxmlformats.org/officeDocument/2006/relationships/slide" Target="slides/slide168.xml"/><Relationship Id="rId193" Type="http://schemas.openxmlformats.org/officeDocument/2006/relationships/slide" Target="slides/slide189.xml"/><Relationship Id="rId13" Type="http://schemas.openxmlformats.org/officeDocument/2006/relationships/slide" Target="slides/slide9.xml"/><Relationship Id="rId109" Type="http://schemas.openxmlformats.org/officeDocument/2006/relationships/slide" Target="slides/slide105.xml"/><Relationship Id="rId34" Type="http://schemas.openxmlformats.org/officeDocument/2006/relationships/slide" Target="slides/slide30.xml"/><Relationship Id="rId55" Type="http://schemas.openxmlformats.org/officeDocument/2006/relationships/slide" Target="slides/slide51.xml"/><Relationship Id="rId76" Type="http://schemas.openxmlformats.org/officeDocument/2006/relationships/slide" Target="slides/slide72.xml"/><Relationship Id="rId97" Type="http://schemas.openxmlformats.org/officeDocument/2006/relationships/slide" Target="slides/slide93.xml"/><Relationship Id="rId120" Type="http://schemas.openxmlformats.org/officeDocument/2006/relationships/slide" Target="slides/slide116.xml"/><Relationship Id="rId141" Type="http://schemas.openxmlformats.org/officeDocument/2006/relationships/slide" Target="slides/slide137.xml"/><Relationship Id="rId7" Type="http://schemas.openxmlformats.org/officeDocument/2006/relationships/slide" Target="slides/slide3.xml"/><Relationship Id="rId162" Type="http://schemas.openxmlformats.org/officeDocument/2006/relationships/slide" Target="slides/slide158.xml"/><Relationship Id="rId183" Type="http://schemas.openxmlformats.org/officeDocument/2006/relationships/slide" Target="slides/slide179.xml"/><Relationship Id="rId24" Type="http://schemas.openxmlformats.org/officeDocument/2006/relationships/slide" Target="slides/slide20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66" Type="http://schemas.openxmlformats.org/officeDocument/2006/relationships/slide" Target="slides/slide62.xml"/><Relationship Id="rId87" Type="http://schemas.openxmlformats.org/officeDocument/2006/relationships/slide" Target="slides/slide83.xml"/><Relationship Id="rId110" Type="http://schemas.openxmlformats.org/officeDocument/2006/relationships/slide" Target="slides/slide106.xml"/><Relationship Id="rId115" Type="http://schemas.openxmlformats.org/officeDocument/2006/relationships/slide" Target="slides/slide111.xml"/><Relationship Id="rId131" Type="http://schemas.openxmlformats.org/officeDocument/2006/relationships/slide" Target="slides/slide127.xml"/><Relationship Id="rId136" Type="http://schemas.openxmlformats.org/officeDocument/2006/relationships/slide" Target="slides/slide132.xml"/><Relationship Id="rId157" Type="http://schemas.openxmlformats.org/officeDocument/2006/relationships/slide" Target="slides/slide153.xml"/><Relationship Id="rId178" Type="http://schemas.openxmlformats.org/officeDocument/2006/relationships/slide" Target="slides/slide174.xml"/><Relationship Id="rId61" Type="http://schemas.openxmlformats.org/officeDocument/2006/relationships/slide" Target="slides/slide57.xml"/><Relationship Id="rId82" Type="http://schemas.openxmlformats.org/officeDocument/2006/relationships/slide" Target="slides/slide78.xml"/><Relationship Id="rId152" Type="http://schemas.openxmlformats.org/officeDocument/2006/relationships/slide" Target="slides/slide148.xml"/><Relationship Id="rId173" Type="http://schemas.openxmlformats.org/officeDocument/2006/relationships/slide" Target="slides/slide169.xml"/><Relationship Id="rId194" Type="http://schemas.openxmlformats.org/officeDocument/2006/relationships/slide" Target="slides/slide190.xml"/><Relationship Id="rId199" Type="http://schemas.openxmlformats.org/officeDocument/2006/relationships/handoutMaster" Target="handoutMasters/handoutMaster1.xml"/><Relationship Id="rId203" Type="http://schemas.openxmlformats.org/officeDocument/2006/relationships/tableStyles" Target="tableStyles.xml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56" Type="http://schemas.openxmlformats.org/officeDocument/2006/relationships/slide" Target="slides/slide52.xml"/><Relationship Id="rId77" Type="http://schemas.openxmlformats.org/officeDocument/2006/relationships/slide" Target="slides/slide73.xml"/><Relationship Id="rId100" Type="http://schemas.openxmlformats.org/officeDocument/2006/relationships/slide" Target="slides/slide96.xml"/><Relationship Id="rId105" Type="http://schemas.openxmlformats.org/officeDocument/2006/relationships/slide" Target="slides/slide101.xml"/><Relationship Id="rId126" Type="http://schemas.openxmlformats.org/officeDocument/2006/relationships/slide" Target="slides/slide122.xml"/><Relationship Id="rId147" Type="http://schemas.openxmlformats.org/officeDocument/2006/relationships/slide" Target="slides/slide143.xml"/><Relationship Id="rId168" Type="http://schemas.openxmlformats.org/officeDocument/2006/relationships/slide" Target="slides/slide164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72" Type="http://schemas.openxmlformats.org/officeDocument/2006/relationships/slide" Target="slides/slide68.xml"/><Relationship Id="rId93" Type="http://schemas.openxmlformats.org/officeDocument/2006/relationships/slide" Target="slides/slide89.xml"/><Relationship Id="rId98" Type="http://schemas.openxmlformats.org/officeDocument/2006/relationships/slide" Target="slides/slide94.xml"/><Relationship Id="rId121" Type="http://schemas.openxmlformats.org/officeDocument/2006/relationships/slide" Target="slides/slide117.xml"/><Relationship Id="rId142" Type="http://schemas.openxmlformats.org/officeDocument/2006/relationships/slide" Target="slides/slide138.xml"/><Relationship Id="rId163" Type="http://schemas.openxmlformats.org/officeDocument/2006/relationships/slide" Target="slides/slide159.xml"/><Relationship Id="rId184" Type="http://schemas.openxmlformats.org/officeDocument/2006/relationships/slide" Target="slides/slide180.xml"/><Relationship Id="rId189" Type="http://schemas.openxmlformats.org/officeDocument/2006/relationships/slide" Target="slides/slide185.xml"/><Relationship Id="rId3" Type="http://schemas.openxmlformats.org/officeDocument/2006/relationships/customXml" Target="../customXml/item3.xml"/><Relationship Id="rId25" Type="http://schemas.openxmlformats.org/officeDocument/2006/relationships/slide" Target="slides/slide21.xml"/><Relationship Id="rId46" Type="http://schemas.openxmlformats.org/officeDocument/2006/relationships/slide" Target="slides/slide42.xml"/><Relationship Id="rId67" Type="http://schemas.openxmlformats.org/officeDocument/2006/relationships/slide" Target="slides/slide63.xml"/><Relationship Id="rId116" Type="http://schemas.openxmlformats.org/officeDocument/2006/relationships/slide" Target="slides/slide112.xml"/><Relationship Id="rId137" Type="http://schemas.openxmlformats.org/officeDocument/2006/relationships/slide" Target="slides/slide133.xml"/><Relationship Id="rId158" Type="http://schemas.openxmlformats.org/officeDocument/2006/relationships/slide" Target="slides/slide154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62" Type="http://schemas.openxmlformats.org/officeDocument/2006/relationships/slide" Target="slides/slide58.xml"/><Relationship Id="rId83" Type="http://schemas.openxmlformats.org/officeDocument/2006/relationships/slide" Target="slides/slide79.xml"/><Relationship Id="rId88" Type="http://schemas.openxmlformats.org/officeDocument/2006/relationships/slide" Target="slides/slide84.xml"/><Relationship Id="rId111" Type="http://schemas.openxmlformats.org/officeDocument/2006/relationships/slide" Target="slides/slide107.xml"/><Relationship Id="rId132" Type="http://schemas.openxmlformats.org/officeDocument/2006/relationships/slide" Target="slides/slide128.xml"/><Relationship Id="rId153" Type="http://schemas.openxmlformats.org/officeDocument/2006/relationships/slide" Target="slides/slide149.xml"/><Relationship Id="rId174" Type="http://schemas.openxmlformats.org/officeDocument/2006/relationships/slide" Target="slides/slide170.xml"/><Relationship Id="rId179" Type="http://schemas.openxmlformats.org/officeDocument/2006/relationships/slide" Target="slides/slide175.xml"/><Relationship Id="rId195" Type="http://schemas.openxmlformats.org/officeDocument/2006/relationships/slide" Target="slides/slide191.xml"/><Relationship Id="rId190" Type="http://schemas.openxmlformats.org/officeDocument/2006/relationships/slide" Target="slides/slide186.xml"/><Relationship Id="rId204" Type="http://schemas.microsoft.com/office/2016/11/relationships/changesInfo" Target="changesInfos/changesInfo1.xml"/><Relationship Id="rId15" Type="http://schemas.openxmlformats.org/officeDocument/2006/relationships/slide" Target="slides/slide11.xml"/><Relationship Id="rId36" Type="http://schemas.openxmlformats.org/officeDocument/2006/relationships/slide" Target="slides/slide32.xml"/><Relationship Id="rId57" Type="http://schemas.openxmlformats.org/officeDocument/2006/relationships/slide" Target="slides/slide53.xml"/><Relationship Id="rId106" Type="http://schemas.openxmlformats.org/officeDocument/2006/relationships/slide" Target="slides/slide102.xml"/><Relationship Id="rId127" Type="http://schemas.openxmlformats.org/officeDocument/2006/relationships/slide" Target="slides/slide123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52" Type="http://schemas.openxmlformats.org/officeDocument/2006/relationships/slide" Target="slides/slide48.xml"/><Relationship Id="rId73" Type="http://schemas.openxmlformats.org/officeDocument/2006/relationships/slide" Target="slides/slide69.xml"/><Relationship Id="rId78" Type="http://schemas.openxmlformats.org/officeDocument/2006/relationships/slide" Target="slides/slide74.xml"/><Relationship Id="rId94" Type="http://schemas.openxmlformats.org/officeDocument/2006/relationships/slide" Target="slides/slide90.xml"/><Relationship Id="rId99" Type="http://schemas.openxmlformats.org/officeDocument/2006/relationships/slide" Target="slides/slide95.xml"/><Relationship Id="rId101" Type="http://schemas.openxmlformats.org/officeDocument/2006/relationships/slide" Target="slides/slide97.xml"/><Relationship Id="rId122" Type="http://schemas.openxmlformats.org/officeDocument/2006/relationships/slide" Target="slides/slide118.xml"/><Relationship Id="rId143" Type="http://schemas.openxmlformats.org/officeDocument/2006/relationships/slide" Target="slides/slide139.xml"/><Relationship Id="rId148" Type="http://schemas.openxmlformats.org/officeDocument/2006/relationships/slide" Target="slides/slide144.xml"/><Relationship Id="rId164" Type="http://schemas.openxmlformats.org/officeDocument/2006/relationships/slide" Target="slides/slide160.xml"/><Relationship Id="rId169" Type="http://schemas.openxmlformats.org/officeDocument/2006/relationships/slide" Target="slides/slide165.xml"/><Relationship Id="rId185" Type="http://schemas.openxmlformats.org/officeDocument/2006/relationships/slide" Target="slides/slide18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80" Type="http://schemas.openxmlformats.org/officeDocument/2006/relationships/slide" Target="slides/slide176.xml"/><Relationship Id="rId26" Type="http://schemas.openxmlformats.org/officeDocument/2006/relationships/slide" Target="slides/slide22.xml"/><Relationship Id="rId47" Type="http://schemas.openxmlformats.org/officeDocument/2006/relationships/slide" Target="slides/slide43.xml"/><Relationship Id="rId68" Type="http://schemas.openxmlformats.org/officeDocument/2006/relationships/slide" Target="slides/slide64.xml"/><Relationship Id="rId89" Type="http://schemas.openxmlformats.org/officeDocument/2006/relationships/slide" Target="slides/slide85.xml"/><Relationship Id="rId112" Type="http://schemas.openxmlformats.org/officeDocument/2006/relationships/slide" Target="slides/slide108.xml"/><Relationship Id="rId133" Type="http://schemas.openxmlformats.org/officeDocument/2006/relationships/slide" Target="slides/slide129.xml"/><Relationship Id="rId154" Type="http://schemas.openxmlformats.org/officeDocument/2006/relationships/slide" Target="slides/slide150.xml"/><Relationship Id="rId175" Type="http://schemas.openxmlformats.org/officeDocument/2006/relationships/slide" Target="slides/slide171.xml"/><Relationship Id="rId196" Type="http://schemas.openxmlformats.org/officeDocument/2006/relationships/slide" Target="slides/slide192.xml"/><Relationship Id="rId200" Type="http://schemas.openxmlformats.org/officeDocument/2006/relationships/presProps" Target="presProps.xml"/><Relationship Id="rId16" Type="http://schemas.openxmlformats.org/officeDocument/2006/relationships/slide" Target="slides/slide12.xml"/><Relationship Id="rId37" Type="http://schemas.openxmlformats.org/officeDocument/2006/relationships/slide" Target="slides/slide33.xml"/><Relationship Id="rId58" Type="http://schemas.openxmlformats.org/officeDocument/2006/relationships/slide" Target="slides/slide54.xml"/><Relationship Id="rId79" Type="http://schemas.openxmlformats.org/officeDocument/2006/relationships/slide" Target="slides/slide75.xml"/><Relationship Id="rId102" Type="http://schemas.openxmlformats.org/officeDocument/2006/relationships/slide" Target="slides/slide98.xml"/><Relationship Id="rId123" Type="http://schemas.openxmlformats.org/officeDocument/2006/relationships/slide" Target="slides/slide119.xml"/><Relationship Id="rId144" Type="http://schemas.openxmlformats.org/officeDocument/2006/relationships/slide" Target="slides/slide140.xml"/><Relationship Id="rId90" Type="http://schemas.openxmlformats.org/officeDocument/2006/relationships/slide" Target="slides/slide86.xml"/><Relationship Id="rId165" Type="http://schemas.openxmlformats.org/officeDocument/2006/relationships/slide" Target="slides/slide161.xml"/><Relationship Id="rId186" Type="http://schemas.openxmlformats.org/officeDocument/2006/relationships/slide" Target="slides/slide182.xml"/><Relationship Id="rId27" Type="http://schemas.openxmlformats.org/officeDocument/2006/relationships/slide" Target="slides/slide23.xml"/><Relationship Id="rId48" Type="http://schemas.openxmlformats.org/officeDocument/2006/relationships/slide" Target="slides/slide44.xml"/><Relationship Id="rId69" Type="http://schemas.openxmlformats.org/officeDocument/2006/relationships/slide" Target="slides/slide65.xml"/><Relationship Id="rId113" Type="http://schemas.openxmlformats.org/officeDocument/2006/relationships/slide" Target="slides/slide109.xml"/><Relationship Id="rId134" Type="http://schemas.openxmlformats.org/officeDocument/2006/relationships/slide" Target="slides/slide130.xml"/><Relationship Id="rId80" Type="http://schemas.openxmlformats.org/officeDocument/2006/relationships/slide" Target="slides/slide76.xml"/><Relationship Id="rId155" Type="http://schemas.openxmlformats.org/officeDocument/2006/relationships/slide" Target="slides/slide151.xml"/><Relationship Id="rId176" Type="http://schemas.openxmlformats.org/officeDocument/2006/relationships/slide" Target="slides/slide172.xml"/><Relationship Id="rId197" Type="http://schemas.openxmlformats.org/officeDocument/2006/relationships/slide" Target="slides/slide193.xml"/><Relationship Id="rId201" Type="http://schemas.openxmlformats.org/officeDocument/2006/relationships/viewProps" Target="viewProps.xml"/><Relationship Id="rId17" Type="http://schemas.openxmlformats.org/officeDocument/2006/relationships/slide" Target="slides/slide13.xml"/><Relationship Id="rId38" Type="http://schemas.openxmlformats.org/officeDocument/2006/relationships/slide" Target="slides/slide34.xml"/><Relationship Id="rId59" Type="http://schemas.openxmlformats.org/officeDocument/2006/relationships/slide" Target="slides/slide55.xml"/><Relationship Id="rId103" Type="http://schemas.openxmlformats.org/officeDocument/2006/relationships/slide" Target="slides/slide99.xml"/><Relationship Id="rId124" Type="http://schemas.openxmlformats.org/officeDocument/2006/relationships/slide" Target="slides/slide120.xml"/><Relationship Id="rId70" Type="http://schemas.openxmlformats.org/officeDocument/2006/relationships/slide" Target="slides/slide66.xml"/><Relationship Id="rId91" Type="http://schemas.openxmlformats.org/officeDocument/2006/relationships/slide" Target="slides/slide87.xml"/><Relationship Id="rId145" Type="http://schemas.openxmlformats.org/officeDocument/2006/relationships/slide" Target="slides/slide141.xml"/><Relationship Id="rId166" Type="http://schemas.openxmlformats.org/officeDocument/2006/relationships/slide" Target="slides/slide162.xml"/><Relationship Id="rId187" Type="http://schemas.openxmlformats.org/officeDocument/2006/relationships/slide" Target="slides/slide183.xml"/><Relationship Id="rId1" Type="http://schemas.openxmlformats.org/officeDocument/2006/relationships/customXml" Target="../customXml/item1.xml"/><Relationship Id="rId28" Type="http://schemas.openxmlformats.org/officeDocument/2006/relationships/slide" Target="slides/slide24.xml"/><Relationship Id="rId49" Type="http://schemas.openxmlformats.org/officeDocument/2006/relationships/slide" Target="slides/slide45.xml"/><Relationship Id="rId114" Type="http://schemas.openxmlformats.org/officeDocument/2006/relationships/slide" Target="slides/slide110.xml"/><Relationship Id="rId60" Type="http://schemas.openxmlformats.org/officeDocument/2006/relationships/slide" Target="slides/slide56.xml"/><Relationship Id="rId81" Type="http://schemas.openxmlformats.org/officeDocument/2006/relationships/slide" Target="slides/slide77.xml"/><Relationship Id="rId135" Type="http://schemas.openxmlformats.org/officeDocument/2006/relationships/slide" Target="slides/slide131.xml"/><Relationship Id="rId156" Type="http://schemas.openxmlformats.org/officeDocument/2006/relationships/slide" Target="slides/slide152.xml"/><Relationship Id="rId177" Type="http://schemas.openxmlformats.org/officeDocument/2006/relationships/slide" Target="slides/slide173.xml"/><Relationship Id="rId198" Type="http://schemas.openxmlformats.org/officeDocument/2006/relationships/notesMaster" Target="notesMasters/notesMaster1.xml"/><Relationship Id="rId202" Type="http://schemas.openxmlformats.org/officeDocument/2006/relationships/theme" Target="theme/theme1.xml"/><Relationship Id="rId18" Type="http://schemas.openxmlformats.org/officeDocument/2006/relationships/slide" Target="slides/slide14.xml"/><Relationship Id="rId39" Type="http://schemas.openxmlformats.org/officeDocument/2006/relationships/slide" Target="slides/slide35.xml"/><Relationship Id="rId50" Type="http://schemas.openxmlformats.org/officeDocument/2006/relationships/slide" Target="slides/slide46.xml"/><Relationship Id="rId104" Type="http://schemas.openxmlformats.org/officeDocument/2006/relationships/slide" Target="slides/slide100.xml"/><Relationship Id="rId125" Type="http://schemas.openxmlformats.org/officeDocument/2006/relationships/slide" Target="slides/slide121.xml"/><Relationship Id="rId146" Type="http://schemas.openxmlformats.org/officeDocument/2006/relationships/slide" Target="slides/slide142.xml"/><Relationship Id="rId167" Type="http://schemas.openxmlformats.org/officeDocument/2006/relationships/slide" Target="slides/slide163.xml"/><Relationship Id="rId188" Type="http://schemas.openxmlformats.org/officeDocument/2006/relationships/slide" Target="slides/slide184.xml"/><Relationship Id="rId71" Type="http://schemas.openxmlformats.org/officeDocument/2006/relationships/slide" Target="slides/slide67.xml"/><Relationship Id="rId92" Type="http://schemas.openxmlformats.org/officeDocument/2006/relationships/slide" Target="slides/slide88.xml"/><Relationship Id="rId2" Type="http://schemas.openxmlformats.org/officeDocument/2006/relationships/customXml" Target="../customXml/item2.xml"/><Relationship Id="rId29" Type="http://schemas.openxmlformats.org/officeDocument/2006/relationships/slide" Target="slides/slide25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onena Li" userId="34ccc8e5-eff0-4639-a53f-2d50c204abac" providerId="ADAL" clId="{21CC175B-3D59-4ADF-B997-1B18E34D457F}"/>
    <pc:docChg chg="custSel modSld">
      <pc:chgData name="Jonena Li" userId="34ccc8e5-eff0-4639-a53f-2d50c204abac" providerId="ADAL" clId="{21CC175B-3D59-4ADF-B997-1B18E34D457F}" dt="2026-08-14T14:41:52.873" v="9" actId="478"/>
      <pc:docMkLst>
        <pc:docMk/>
      </pc:docMkLst>
      <pc:sldChg chg="delSp mod">
        <pc:chgData name="Jonena Li" userId="34ccc8e5-eff0-4639-a53f-2d50c204abac" providerId="ADAL" clId="{21CC175B-3D59-4ADF-B997-1B18E34D457F}" dt="2026-08-14T14:41:52.873" v="9" actId="478"/>
        <pc:sldMkLst>
          <pc:docMk/>
          <pc:sldMk cId="3882266478" sldId="256"/>
        </pc:sldMkLst>
        <pc:spChg chg="del">
          <ac:chgData name="Jonena Li" userId="34ccc8e5-eff0-4639-a53f-2d50c204abac" providerId="ADAL" clId="{21CC175B-3D59-4ADF-B997-1B18E34D457F}" dt="2026-08-14T14:41:52.873" v="9" actId="478"/>
          <ac:spMkLst>
            <pc:docMk/>
            <pc:sldMk cId="3882266478" sldId="256"/>
            <ac:spMk id="5" creationId="{56682753-CADD-69D6-E90B-FDCB8F846B7F}"/>
          </ac:spMkLst>
        </pc:spChg>
      </pc:sldChg>
      <pc:sldChg chg="modSp mod">
        <pc:chgData name="Jonena Li" userId="34ccc8e5-eff0-4639-a53f-2d50c204abac" providerId="ADAL" clId="{21CC175B-3D59-4ADF-B997-1B18E34D457F}" dt="2026-08-14T14:39:54.237" v="8" actId="20577"/>
        <pc:sldMkLst>
          <pc:docMk/>
          <pc:sldMk cId="0" sldId="875"/>
        </pc:sldMkLst>
        <pc:spChg chg="mod">
          <ac:chgData name="Jonena Li" userId="34ccc8e5-eff0-4639-a53f-2d50c204abac" providerId="ADAL" clId="{21CC175B-3D59-4ADF-B997-1B18E34D457F}" dt="2026-08-14T14:39:54.237" v="8" actId="20577"/>
          <ac:spMkLst>
            <pc:docMk/>
            <pc:sldMk cId="0" sldId="875"/>
            <ac:spMk id="169" creationId="{00000000-0000-0000-0000-000000000000}"/>
          </ac:spMkLst>
        </pc:spChg>
      </pc:sldChg>
    </pc:docChg>
  </pc:docChgLst>
  <pc:docChgLst>
    <pc:chgData name="William Tsui" userId="34249ca9-b146-4f32-86be-1cb0af96128b" providerId="ADAL" clId="{381DC528-4251-4067-956D-3DBBFE805203}"/>
    <pc:docChg chg="undo custSel addSld delSld modSld sldOrd addSection delSection modSection">
      <pc:chgData name="William Tsui" userId="34249ca9-b146-4f32-86be-1cb0af96128b" providerId="ADAL" clId="{381DC528-4251-4067-956D-3DBBFE805203}" dt="2026-08-14T09:18:25.521" v="885" actId="14100"/>
      <pc:docMkLst>
        <pc:docMk/>
      </pc:docMkLst>
      <pc:sldChg chg="del">
        <pc:chgData name="William Tsui" userId="34249ca9-b146-4f32-86be-1cb0af96128b" providerId="ADAL" clId="{381DC528-4251-4067-956D-3DBBFE805203}" dt="2026-08-14T08:38:11.847" v="8" actId="2696"/>
        <pc:sldMkLst>
          <pc:docMk/>
          <pc:sldMk cId="0" sldId="265"/>
        </pc:sldMkLst>
      </pc:sldChg>
      <pc:sldChg chg="del">
        <pc:chgData name="William Tsui" userId="34249ca9-b146-4f32-86be-1cb0af96128b" providerId="ADAL" clId="{381DC528-4251-4067-956D-3DBBFE805203}" dt="2026-08-14T08:38:23.900" v="9" actId="2696"/>
        <pc:sldMkLst>
          <pc:docMk/>
          <pc:sldMk cId="0" sldId="268"/>
        </pc:sldMkLst>
      </pc:sldChg>
      <pc:sldChg chg="del">
        <pc:chgData name="William Tsui" userId="34249ca9-b146-4f32-86be-1cb0af96128b" providerId="ADAL" clId="{381DC528-4251-4067-956D-3DBBFE805203}" dt="2026-08-14T08:38:32.218" v="10" actId="2696"/>
        <pc:sldMkLst>
          <pc:docMk/>
          <pc:sldMk cId="0" sldId="272"/>
        </pc:sldMkLst>
      </pc:sldChg>
      <pc:sldChg chg="del">
        <pc:chgData name="William Tsui" userId="34249ca9-b146-4f32-86be-1cb0af96128b" providerId="ADAL" clId="{381DC528-4251-4067-956D-3DBBFE805203}" dt="2026-08-14T08:38:23.900" v="9" actId="2696"/>
        <pc:sldMkLst>
          <pc:docMk/>
          <pc:sldMk cId="0" sldId="274"/>
        </pc:sldMkLst>
      </pc:sldChg>
      <pc:sldChg chg="del">
        <pc:chgData name="William Tsui" userId="34249ca9-b146-4f32-86be-1cb0af96128b" providerId="ADAL" clId="{381DC528-4251-4067-956D-3DBBFE805203}" dt="2026-08-14T08:38:11.847" v="8" actId="2696"/>
        <pc:sldMkLst>
          <pc:docMk/>
          <pc:sldMk cId="0" sldId="275"/>
        </pc:sldMkLst>
      </pc:sldChg>
      <pc:sldChg chg="del">
        <pc:chgData name="William Tsui" userId="34249ca9-b146-4f32-86be-1cb0af96128b" providerId="ADAL" clId="{381DC528-4251-4067-956D-3DBBFE805203}" dt="2026-08-14T08:38:11.847" v="8" actId="2696"/>
        <pc:sldMkLst>
          <pc:docMk/>
          <pc:sldMk cId="0" sldId="276"/>
        </pc:sldMkLst>
      </pc:sldChg>
      <pc:sldChg chg="del">
        <pc:chgData name="William Tsui" userId="34249ca9-b146-4f32-86be-1cb0af96128b" providerId="ADAL" clId="{381DC528-4251-4067-956D-3DBBFE805203}" dt="2026-08-14T08:38:23.900" v="9" actId="2696"/>
        <pc:sldMkLst>
          <pc:docMk/>
          <pc:sldMk cId="0" sldId="282"/>
        </pc:sldMkLst>
      </pc:sldChg>
      <pc:sldChg chg="del">
        <pc:chgData name="William Tsui" userId="34249ca9-b146-4f32-86be-1cb0af96128b" providerId="ADAL" clId="{381DC528-4251-4067-956D-3DBBFE805203}" dt="2026-08-14T08:38:11.847" v="8" actId="2696"/>
        <pc:sldMkLst>
          <pc:docMk/>
          <pc:sldMk cId="0" sldId="284"/>
        </pc:sldMkLst>
      </pc:sldChg>
      <pc:sldChg chg="modSp add mod">
        <pc:chgData name="William Tsui" userId="34249ca9-b146-4f32-86be-1cb0af96128b" providerId="ADAL" clId="{381DC528-4251-4067-956D-3DBBFE805203}" dt="2026-08-14T08:41:33.819" v="21" actId="14100"/>
        <pc:sldMkLst>
          <pc:docMk/>
          <pc:sldMk cId="0" sldId="287"/>
        </pc:sldMkLst>
        <pc:spChg chg="mod">
          <ac:chgData name="William Tsui" userId="34249ca9-b146-4f32-86be-1cb0af96128b" providerId="ADAL" clId="{381DC528-4251-4067-956D-3DBBFE805203}" dt="2026-08-14T08:41:33.819" v="21" actId="14100"/>
          <ac:spMkLst>
            <pc:docMk/>
            <pc:sldMk cId="0" sldId="287"/>
            <ac:spMk id="89" creationId="{00000000-0000-0000-0000-000000000000}"/>
          </ac:spMkLst>
        </pc:spChg>
      </pc:sldChg>
      <pc:sldChg chg="modSp add mod">
        <pc:chgData name="William Tsui" userId="34249ca9-b146-4f32-86be-1cb0af96128b" providerId="ADAL" clId="{381DC528-4251-4067-956D-3DBBFE805203}" dt="2026-08-14T08:58:41.257" v="299" actId="20577"/>
        <pc:sldMkLst>
          <pc:docMk/>
          <pc:sldMk cId="0" sldId="301"/>
        </pc:sldMkLst>
        <pc:spChg chg="mod">
          <ac:chgData name="William Tsui" userId="34249ca9-b146-4f32-86be-1cb0af96128b" providerId="ADAL" clId="{381DC528-4251-4067-956D-3DBBFE805203}" dt="2026-08-14T08:58:41.257" v="299" actId="20577"/>
          <ac:spMkLst>
            <pc:docMk/>
            <pc:sldMk cId="0" sldId="301"/>
            <ac:spMk id="154" creationId="{00000000-0000-0000-0000-000000000000}"/>
          </ac:spMkLst>
        </pc:spChg>
      </pc:sldChg>
      <pc:sldChg chg="modSp add mod">
        <pc:chgData name="William Tsui" userId="34249ca9-b146-4f32-86be-1cb0af96128b" providerId="ADAL" clId="{381DC528-4251-4067-956D-3DBBFE805203}" dt="2026-08-14T09:00:03.575" v="314" actId="14100"/>
        <pc:sldMkLst>
          <pc:docMk/>
          <pc:sldMk cId="0" sldId="302"/>
        </pc:sldMkLst>
        <pc:spChg chg="mod">
          <ac:chgData name="William Tsui" userId="34249ca9-b146-4f32-86be-1cb0af96128b" providerId="ADAL" clId="{381DC528-4251-4067-956D-3DBBFE805203}" dt="2026-08-14T09:00:03.575" v="314" actId="14100"/>
          <ac:spMkLst>
            <pc:docMk/>
            <pc:sldMk cId="0" sldId="302"/>
            <ac:spMk id="154" creationId="{00000000-0000-0000-0000-000000000000}"/>
          </ac:spMkLst>
        </pc:spChg>
      </pc:sldChg>
      <pc:sldChg chg="modSp add mod">
        <pc:chgData name="William Tsui" userId="34249ca9-b146-4f32-86be-1cb0af96128b" providerId="ADAL" clId="{381DC528-4251-4067-956D-3DBBFE805203}" dt="2026-08-14T09:02:26.185" v="362" actId="20577"/>
        <pc:sldMkLst>
          <pc:docMk/>
          <pc:sldMk cId="0" sldId="306"/>
        </pc:sldMkLst>
        <pc:spChg chg="mod">
          <ac:chgData name="William Tsui" userId="34249ca9-b146-4f32-86be-1cb0af96128b" providerId="ADAL" clId="{381DC528-4251-4067-956D-3DBBFE805203}" dt="2026-08-14T09:02:26.185" v="362" actId="20577"/>
          <ac:spMkLst>
            <pc:docMk/>
            <pc:sldMk cId="0" sldId="306"/>
            <ac:spMk id="154" creationId="{00000000-0000-0000-0000-000000000000}"/>
          </ac:spMkLst>
        </pc:spChg>
      </pc:sldChg>
      <pc:sldChg chg="modSp add mod">
        <pc:chgData name="William Tsui" userId="34249ca9-b146-4f32-86be-1cb0af96128b" providerId="ADAL" clId="{381DC528-4251-4067-956D-3DBBFE805203}" dt="2026-08-14T09:10:54.265" v="561" actId="14100"/>
        <pc:sldMkLst>
          <pc:docMk/>
          <pc:sldMk cId="0" sldId="315"/>
        </pc:sldMkLst>
        <pc:spChg chg="mod">
          <ac:chgData name="William Tsui" userId="34249ca9-b146-4f32-86be-1cb0af96128b" providerId="ADAL" clId="{381DC528-4251-4067-956D-3DBBFE805203}" dt="2026-08-14T09:10:54.265" v="561" actId="14100"/>
          <ac:spMkLst>
            <pc:docMk/>
            <pc:sldMk cId="0" sldId="315"/>
            <ac:spMk id="154" creationId="{00000000-0000-0000-0000-000000000000}"/>
          </ac:spMkLst>
        </pc:spChg>
      </pc:sldChg>
      <pc:sldChg chg="modSp add mod">
        <pc:chgData name="William Tsui" userId="34249ca9-b146-4f32-86be-1cb0af96128b" providerId="ADAL" clId="{381DC528-4251-4067-956D-3DBBFE805203}" dt="2026-08-14T09:11:54.304" v="599" actId="2711"/>
        <pc:sldMkLst>
          <pc:docMk/>
          <pc:sldMk cId="0" sldId="316"/>
        </pc:sldMkLst>
        <pc:spChg chg="mod">
          <ac:chgData name="William Tsui" userId="34249ca9-b146-4f32-86be-1cb0af96128b" providerId="ADAL" clId="{381DC528-4251-4067-956D-3DBBFE805203}" dt="2026-08-14T09:11:54.304" v="599" actId="2711"/>
          <ac:spMkLst>
            <pc:docMk/>
            <pc:sldMk cId="0" sldId="316"/>
            <ac:spMk id="154" creationId="{00000000-0000-0000-0000-000000000000}"/>
          </ac:spMkLst>
        </pc:spChg>
      </pc:sldChg>
      <pc:sldChg chg="modSp add mod">
        <pc:chgData name="William Tsui" userId="34249ca9-b146-4f32-86be-1cb0af96128b" providerId="ADAL" clId="{381DC528-4251-4067-956D-3DBBFE805203}" dt="2026-08-14T09:11:27.929" v="594" actId="20577"/>
        <pc:sldMkLst>
          <pc:docMk/>
          <pc:sldMk cId="0" sldId="317"/>
        </pc:sldMkLst>
        <pc:spChg chg="mod">
          <ac:chgData name="William Tsui" userId="34249ca9-b146-4f32-86be-1cb0af96128b" providerId="ADAL" clId="{381DC528-4251-4067-956D-3DBBFE805203}" dt="2026-08-14T09:11:27.929" v="594" actId="20577"/>
          <ac:spMkLst>
            <pc:docMk/>
            <pc:sldMk cId="0" sldId="317"/>
            <ac:spMk id="154" creationId="{00000000-0000-0000-0000-000000000000}"/>
          </ac:spMkLst>
        </pc:spChg>
      </pc:sldChg>
      <pc:sldChg chg="modSp add mod">
        <pc:chgData name="William Tsui" userId="34249ca9-b146-4f32-86be-1cb0af96128b" providerId="ADAL" clId="{381DC528-4251-4067-956D-3DBBFE805203}" dt="2026-08-14T09:11:45.165" v="598" actId="6549"/>
        <pc:sldMkLst>
          <pc:docMk/>
          <pc:sldMk cId="0" sldId="318"/>
        </pc:sldMkLst>
        <pc:spChg chg="mod">
          <ac:chgData name="William Tsui" userId="34249ca9-b146-4f32-86be-1cb0af96128b" providerId="ADAL" clId="{381DC528-4251-4067-956D-3DBBFE805203}" dt="2026-08-14T09:11:45.165" v="598" actId="6549"/>
          <ac:spMkLst>
            <pc:docMk/>
            <pc:sldMk cId="0" sldId="318"/>
            <ac:spMk id="154" creationId="{00000000-0000-0000-0000-000000000000}"/>
          </ac:spMkLst>
        </pc:spChg>
      </pc:sldChg>
      <pc:sldChg chg="modSp add mod">
        <pc:chgData name="William Tsui" userId="34249ca9-b146-4f32-86be-1cb0af96128b" providerId="ADAL" clId="{381DC528-4251-4067-956D-3DBBFE805203}" dt="2026-08-14T09:15:03.334" v="674" actId="14100"/>
        <pc:sldMkLst>
          <pc:docMk/>
          <pc:sldMk cId="0" sldId="319"/>
        </pc:sldMkLst>
        <pc:spChg chg="mod">
          <ac:chgData name="William Tsui" userId="34249ca9-b146-4f32-86be-1cb0af96128b" providerId="ADAL" clId="{381DC528-4251-4067-956D-3DBBFE805203}" dt="2026-08-14T09:15:03.334" v="674" actId="14100"/>
          <ac:spMkLst>
            <pc:docMk/>
            <pc:sldMk cId="0" sldId="319"/>
            <ac:spMk id="169" creationId="{00000000-0000-0000-0000-000000000000}"/>
          </ac:spMkLst>
        </pc:spChg>
      </pc:sldChg>
      <pc:sldChg chg="modSp add mod">
        <pc:chgData name="William Tsui" userId="34249ca9-b146-4f32-86be-1cb0af96128b" providerId="ADAL" clId="{381DC528-4251-4067-956D-3DBBFE805203}" dt="2026-08-14T09:17:26.899" v="875" actId="20577"/>
        <pc:sldMkLst>
          <pc:docMk/>
          <pc:sldMk cId="0" sldId="320"/>
        </pc:sldMkLst>
        <pc:spChg chg="mod">
          <ac:chgData name="William Tsui" userId="34249ca9-b146-4f32-86be-1cb0af96128b" providerId="ADAL" clId="{381DC528-4251-4067-956D-3DBBFE805203}" dt="2026-08-14T09:17:26.899" v="875" actId="20577"/>
          <ac:spMkLst>
            <pc:docMk/>
            <pc:sldMk cId="0" sldId="320"/>
            <ac:spMk id="209" creationId="{00000000-0000-0000-0000-000000000000}"/>
          </ac:spMkLst>
        </pc:spChg>
      </pc:sldChg>
      <pc:sldChg chg="modSp add mod">
        <pc:chgData name="William Tsui" userId="34249ca9-b146-4f32-86be-1cb0af96128b" providerId="ADAL" clId="{381DC528-4251-4067-956D-3DBBFE805203}" dt="2026-08-14T08:45:20.769" v="51" actId="14100"/>
        <pc:sldMkLst>
          <pc:docMk/>
          <pc:sldMk cId="0" sldId="321"/>
        </pc:sldMkLst>
        <pc:spChg chg="mod">
          <ac:chgData name="William Tsui" userId="34249ca9-b146-4f32-86be-1cb0af96128b" providerId="ADAL" clId="{381DC528-4251-4067-956D-3DBBFE805203}" dt="2026-08-14T08:45:20.769" v="51" actId="14100"/>
          <ac:spMkLst>
            <pc:docMk/>
            <pc:sldMk cId="0" sldId="321"/>
            <ac:spMk id="119" creationId="{00000000-0000-0000-0000-000000000000}"/>
          </ac:spMkLst>
        </pc:spChg>
      </pc:sldChg>
      <pc:sldChg chg="modSp add mod">
        <pc:chgData name="William Tsui" userId="34249ca9-b146-4f32-86be-1cb0af96128b" providerId="ADAL" clId="{381DC528-4251-4067-956D-3DBBFE805203}" dt="2026-08-14T08:52:59.613" v="138" actId="2711"/>
        <pc:sldMkLst>
          <pc:docMk/>
          <pc:sldMk cId="0" sldId="322"/>
        </pc:sldMkLst>
        <pc:spChg chg="mod">
          <ac:chgData name="William Tsui" userId="34249ca9-b146-4f32-86be-1cb0af96128b" providerId="ADAL" clId="{381DC528-4251-4067-956D-3DBBFE805203}" dt="2026-08-14T08:52:59.613" v="138" actId="2711"/>
          <ac:spMkLst>
            <pc:docMk/>
            <pc:sldMk cId="0" sldId="322"/>
            <ac:spMk id="99" creationId="{00000000-0000-0000-0000-000000000000}"/>
          </ac:spMkLst>
        </pc:spChg>
      </pc:sldChg>
      <pc:sldChg chg="del">
        <pc:chgData name="William Tsui" userId="34249ca9-b146-4f32-86be-1cb0af96128b" providerId="ADAL" clId="{381DC528-4251-4067-956D-3DBBFE805203}" dt="2026-08-14T08:38:11.847" v="8" actId="2696"/>
        <pc:sldMkLst>
          <pc:docMk/>
          <pc:sldMk cId="0" sldId="819"/>
        </pc:sldMkLst>
      </pc:sldChg>
      <pc:sldChg chg="del">
        <pc:chgData name="William Tsui" userId="34249ca9-b146-4f32-86be-1cb0af96128b" providerId="ADAL" clId="{381DC528-4251-4067-956D-3DBBFE805203}" dt="2026-08-14T08:38:11.847" v="8" actId="2696"/>
        <pc:sldMkLst>
          <pc:docMk/>
          <pc:sldMk cId="0" sldId="820"/>
        </pc:sldMkLst>
      </pc:sldChg>
      <pc:sldChg chg="del">
        <pc:chgData name="William Tsui" userId="34249ca9-b146-4f32-86be-1cb0af96128b" providerId="ADAL" clId="{381DC528-4251-4067-956D-3DBBFE805203}" dt="2026-08-14T08:38:11.847" v="8" actId="2696"/>
        <pc:sldMkLst>
          <pc:docMk/>
          <pc:sldMk cId="0" sldId="821"/>
        </pc:sldMkLst>
      </pc:sldChg>
      <pc:sldChg chg="del">
        <pc:chgData name="William Tsui" userId="34249ca9-b146-4f32-86be-1cb0af96128b" providerId="ADAL" clId="{381DC528-4251-4067-956D-3DBBFE805203}" dt="2026-08-14T08:38:11.847" v="8" actId="2696"/>
        <pc:sldMkLst>
          <pc:docMk/>
          <pc:sldMk cId="0" sldId="822"/>
        </pc:sldMkLst>
      </pc:sldChg>
      <pc:sldChg chg="del">
        <pc:chgData name="William Tsui" userId="34249ca9-b146-4f32-86be-1cb0af96128b" providerId="ADAL" clId="{381DC528-4251-4067-956D-3DBBFE805203}" dt="2026-08-14T08:38:11.847" v="8" actId="2696"/>
        <pc:sldMkLst>
          <pc:docMk/>
          <pc:sldMk cId="0" sldId="823"/>
        </pc:sldMkLst>
      </pc:sldChg>
      <pc:sldChg chg="del">
        <pc:chgData name="William Tsui" userId="34249ca9-b146-4f32-86be-1cb0af96128b" providerId="ADAL" clId="{381DC528-4251-4067-956D-3DBBFE805203}" dt="2026-08-14T08:38:11.847" v="8" actId="2696"/>
        <pc:sldMkLst>
          <pc:docMk/>
          <pc:sldMk cId="0" sldId="824"/>
        </pc:sldMkLst>
      </pc:sldChg>
      <pc:sldChg chg="del">
        <pc:chgData name="William Tsui" userId="34249ca9-b146-4f32-86be-1cb0af96128b" providerId="ADAL" clId="{381DC528-4251-4067-956D-3DBBFE805203}" dt="2026-08-14T08:38:11.847" v="8" actId="2696"/>
        <pc:sldMkLst>
          <pc:docMk/>
          <pc:sldMk cId="0" sldId="825"/>
        </pc:sldMkLst>
      </pc:sldChg>
      <pc:sldChg chg="del">
        <pc:chgData name="William Tsui" userId="34249ca9-b146-4f32-86be-1cb0af96128b" providerId="ADAL" clId="{381DC528-4251-4067-956D-3DBBFE805203}" dt="2026-08-14T08:38:11.847" v="8" actId="2696"/>
        <pc:sldMkLst>
          <pc:docMk/>
          <pc:sldMk cId="0" sldId="826"/>
        </pc:sldMkLst>
      </pc:sldChg>
      <pc:sldChg chg="del">
        <pc:chgData name="William Tsui" userId="34249ca9-b146-4f32-86be-1cb0af96128b" providerId="ADAL" clId="{381DC528-4251-4067-956D-3DBBFE805203}" dt="2026-08-14T08:38:11.847" v="8" actId="2696"/>
        <pc:sldMkLst>
          <pc:docMk/>
          <pc:sldMk cId="0" sldId="827"/>
        </pc:sldMkLst>
      </pc:sldChg>
      <pc:sldChg chg="del">
        <pc:chgData name="William Tsui" userId="34249ca9-b146-4f32-86be-1cb0af96128b" providerId="ADAL" clId="{381DC528-4251-4067-956D-3DBBFE805203}" dt="2026-08-14T08:38:11.847" v="8" actId="2696"/>
        <pc:sldMkLst>
          <pc:docMk/>
          <pc:sldMk cId="0" sldId="828"/>
        </pc:sldMkLst>
      </pc:sldChg>
      <pc:sldChg chg="del">
        <pc:chgData name="William Tsui" userId="34249ca9-b146-4f32-86be-1cb0af96128b" providerId="ADAL" clId="{381DC528-4251-4067-956D-3DBBFE805203}" dt="2026-08-14T08:38:23.900" v="9" actId="2696"/>
        <pc:sldMkLst>
          <pc:docMk/>
          <pc:sldMk cId="0" sldId="829"/>
        </pc:sldMkLst>
      </pc:sldChg>
      <pc:sldChg chg="del">
        <pc:chgData name="William Tsui" userId="34249ca9-b146-4f32-86be-1cb0af96128b" providerId="ADAL" clId="{381DC528-4251-4067-956D-3DBBFE805203}" dt="2026-08-14T08:38:23.900" v="9" actId="2696"/>
        <pc:sldMkLst>
          <pc:docMk/>
          <pc:sldMk cId="0" sldId="830"/>
        </pc:sldMkLst>
      </pc:sldChg>
      <pc:sldChg chg="del">
        <pc:chgData name="William Tsui" userId="34249ca9-b146-4f32-86be-1cb0af96128b" providerId="ADAL" clId="{381DC528-4251-4067-956D-3DBBFE805203}" dt="2026-08-14T08:38:23.900" v="9" actId="2696"/>
        <pc:sldMkLst>
          <pc:docMk/>
          <pc:sldMk cId="0" sldId="831"/>
        </pc:sldMkLst>
      </pc:sldChg>
      <pc:sldChg chg="del">
        <pc:chgData name="William Tsui" userId="34249ca9-b146-4f32-86be-1cb0af96128b" providerId="ADAL" clId="{381DC528-4251-4067-956D-3DBBFE805203}" dt="2026-08-14T08:38:32.218" v="10" actId="2696"/>
        <pc:sldMkLst>
          <pc:docMk/>
          <pc:sldMk cId="0" sldId="832"/>
        </pc:sldMkLst>
      </pc:sldChg>
      <pc:sldChg chg="del">
        <pc:chgData name="William Tsui" userId="34249ca9-b146-4f32-86be-1cb0af96128b" providerId="ADAL" clId="{381DC528-4251-4067-956D-3DBBFE805203}" dt="2026-08-14T08:38:23.900" v="9" actId="2696"/>
        <pc:sldMkLst>
          <pc:docMk/>
          <pc:sldMk cId="0" sldId="833"/>
        </pc:sldMkLst>
      </pc:sldChg>
      <pc:sldChg chg="del">
        <pc:chgData name="William Tsui" userId="34249ca9-b146-4f32-86be-1cb0af96128b" providerId="ADAL" clId="{381DC528-4251-4067-956D-3DBBFE805203}" dt="2026-08-14T08:38:32.218" v="10" actId="2696"/>
        <pc:sldMkLst>
          <pc:docMk/>
          <pc:sldMk cId="0" sldId="834"/>
        </pc:sldMkLst>
      </pc:sldChg>
      <pc:sldChg chg="del">
        <pc:chgData name="William Tsui" userId="34249ca9-b146-4f32-86be-1cb0af96128b" providerId="ADAL" clId="{381DC528-4251-4067-956D-3DBBFE805203}" dt="2026-08-14T08:38:23.900" v="9" actId="2696"/>
        <pc:sldMkLst>
          <pc:docMk/>
          <pc:sldMk cId="0" sldId="835"/>
        </pc:sldMkLst>
      </pc:sldChg>
      <pc:sldChg chg="del">
        <pc:chgData name="William Tsui" userId="34249ca9-b146-4f32-86be-1cb0af96128b" providerId="ADAL" clId="{381DC528-4251-4067-956D-3DBBFE805203}" dt="2026-08-14T08:38:11.847" v="8" actId="2696"/>
        <pc:sldMkLst>
          <pc:docMk/>
          <pc:sldMk cId="0" sldId="836"/>
        </pc:sldMkLst>
      </pc:sldChg>
      <pc:sldChg chg="del">
        <pc:chgData name="William Tsui" userId="34249ca9-b146-4f32-86be-1cb0af96128b" providerId="ADAL" clId="{381DC528-4251-4067-956D-3DBBFE805203}" dt="2026-08-14T08:38:11.847" v="8" actId="2696"/>
        <pc:sldMkLst>
          <pc:docMk/>
          <pc:sldMk cId="0" sldId="837"/>
        </pc:sldMkLst>
      </pc:sldChg>
      <pc:sldChg chg="del">
        <pc:chgData name="William Tsui" userId="34249ca9-b146-4f32-86be-1cb0af96128b" providerId="ADAL" clId="{381DC528-4251-4067-956D-3DBBFE805203}" dt="2026-08-14T08:38:11.847" v="8" actId="2696"/>
        <pc:sldMkLst>
          <pc:docMk/>
          <pc:sldMk cId="0" sldId="838"/>
        </pc:sldMkLst>
      </pc:sldChg>
      <pc:sldChg chg="del">
        <pc:chgData name="William Tsui" userId="34249ca9-b146-4f32-86be-1cb0af96128b" providerId="ADAL" clId="{381DC528-4251-4067-956D-3DBBFE805203}" dt="2026-08-14T08:38:11.847" v="8" actId="2696"/>
        <pc:sldMkLst>
          <pc:docMk/>
          <pc:sldMk cId="0" sldId="840"/>
        </pc:sldMkLst>
      </pc:sldChg>
      <pc:sldChg chg="modSp add mod">
        <pc:chgData name="William Tsui" userId="34249ca9-b146-4f32-86be-1cb0af96128b" providerId="ADAL" clId="{381DC528-4251-4067-956D-3DBBFE805203}" dt="2026-08-14T08:40:16.700" v="12" actId="14100"/>
        <pc:sldMkLst>
          <pc:docMk/>
          <pc:sldMk cId="0" sldId="842"/>
        </pc:sldMkLst>
        <pc:spChg chg="mod">
          <ac:chgData name="William Tsui" userId="34249ca9-b146-4f32-86be-1cb0af96128b" providerId="ADAL" clId="{381DC528-4251-4067-956D-3DBBFE805203}" dt="2026-08-14T08:40:16.700" v="12" actId="14100"/>
          <ac:spMkLst>
            <pc:docMk/>
            <pc:sldMk cId="0" sldId="842"/>
            <ac:spMk id="84" creationId="{00000000-0000-0000-0000-000000000000}"/>
          </ac:spMkLst>
        </pc:spChg>
      </pc:sldChg>
      <pc:sldChg chg="modSp add del mod">
        <pc:chgData name="William Tsui" userId="34249ca9-b146-4f32-86be-1cb0af96128b" providerId="ADAL" clId="{381DC528-4251-4067-956D-3DBBFE805203}" dt="2026-08-14T08:40:32.770" v="14" actId="2696"/>
        <pc:sldMkLst>
          <pc:docMk/>
          <pc:sldMk cId="0" sldId="843"/>
        </pc:sldMkLst>
        <pc:spChg chg="mod">
          <ac:chgData name="William Tsui" userId="34249ca9-b146-4f32-86be-1cb0af96128b" providerId="ADAL" clId="{381DC528-4251-4067-956D-3DBBFE805203}" dt="2026-08-14T08:40:26.073" v="13" actId="6549"/>
          <ac:spMkLst>
            <pc:docMk/>
            <pc:sldMk cId="0" sldId="843"/>
            <ac:spMk id="89" creationId="{00000000-0000-0000-0000-000000000000}"/>
          </ac:spMkLst>
        </pc:spChg>
      </pc:sldChg>
      <pc:sldChg chg="modSp add mod">
        <pc:chgData name="William Tsui" userId="34249ca9-b146-4f32-86be-1cb0af96128b" providerId="ADAL" clId="{381DC528-4251-4067-956D-3DBBFE805203}" dt="2026-08-14T08:41:04.061" v="18" actId="255"/>
        <pc:sldMkLst>
          <pc:docMk/>
          <pc:sldMk cId="0" sldId="844"/>
        </pc:sldMkLst>
        <pc:spChg chg="mod">
          <ac:chgData name="William Tsui" userId="34249ca9-b146-4f32-86be-1cb0af96128b" providerId="ADAL" clId="{381DC528-4251-4067-956D-3DBBFE805203}" dt="2026-08-14T08:41:04.061" v="18" actId="255"/>
          <ac:spMkLst>
            <pc:docMk/>
            <pc:sldMk cId="0" sldId="844"/>
            <ac:spMk id="89" creationId="{00000000-0000-0000-0000-000000000000}"/>
          </ac:spMkLst>
        </pc:spChg>
      </pc:sldChg>
      <pc:sldChg chg="modSp add mod">
        <pc:chgData name="William Tsui" userId="34249ca9-b146-4f32-86be-1cb0af96128b" providerId="ADAL" clId="{381DC528-4251-4067-956D-3DBBFE805203}" dt="2026-08-14T08:41:50.074" v="23" actId="14100"/>
        <pc:sldMkLst>
          <pc:docMk/>
          <pc:sldMk cId="0" sldId="845"/>
        </pc:sldMkLst>
        <pc:spChg chg="mod">
          <ac:chgData name="William Tsui" userId="34249ca9-b146-4f32-86be-1cb0af96128b" providerId="ADAL" clId="{381DC528-4251-4067-956D-3DBBFE805203}" dt="2026-08-14T08:41:50.074" v="23" actId="14100"/>
          <ac:spMkLst>
            <pc:docMk/>
            <pc:sldMk cId="0" sldId="845"/>
            <ac:spMk id="94" creationId="{00000000-0000-0000-0000-000000000000}"/>
          </ac:spMkLst>
        </pc:spChg>
      </pc:sldChg>
      <pc:sldChg chg="modSp add mod">
        <pc:chgData name="William Tsui" userId="34249ca9-b146-4f32-86be-1cb0af96128b" providerId="ADAL" clId="{381DC528-4251-4067-956D-3DBBFE805203}" dt="2026-08-14T08:42:13.169" v="29" actId="2711"/>
        <pc:sldMkLst>
          <pc:docMk/>
          <pc:sldMk cId="0" sldId="846"/>
        </pc:sldMkLst>
        <pc:spChg chg="mod">
          <ac:chgData name="William Tsui" userId="34249ca9-b146-4f32-86be-1cb0af96128b" providerId="ADAL" clId="{381DC528-4251-4067-956D-3DBBFE805203}" dt="2026-08-14T08:42:13.169" v="29" actId="2711"/>
          <ac:spMkLst>
            <pc:docMk/>
            <pc:sldMk cId="0" sldId="846"/>
            <ac:spMk id="99" creationId="{00000000-0000-0000-0000-000000000000}"/>
          </ac:spMkLst>
        </pc:spChg>
      </pc:sldChg>
      <pc:sldChg chg="modSp add mod">
        <pc:chgData name="William Tsui" userId="34249ca9-b146-4f32-86be-1cb0af96128b" providerId="ADAL" clId="{381DC528-4251-4067-956D-3DBBFE805203}" dt="2026-08-14T08:42:34.414" v="31" actId="20577"/>
        <pc:sldMkLst>
          <pc:docMk/>
          <pc:sldMk cId="0" sldId="847"/>
        </pc:sldMkLst>
        <pc:spChg chg="mod">
          <ac:chgData name="William Tsui" userId="34249ca9-b146-4f32-86be-1cb0af96128b" providerId="ADAL" clId="{381DC528-4251-4067-956D-3DBBFE805203}" dt="2026-08-14T08:42:34.414" v="31" actId="20577"/>
          <ac:spMkLst>
            <pc:docMk/>
            <pc:sldMk cId="0" sldId="847"/>
            <ac:spMk id="109" creationId="{00000000-0000-0000-0000-000000000000}"/>
          </ac:spMkLst>
        </pc:spChg>
      </pc:sldChg>
      <pc:sldChg chg="modSp add mod">
        <pc:chgData name="William Tsui" userId="34249ca9-b146-4f32-86be-1cb0af96128b" providerId="ADAL" clId="{381DC528-4251-4067-956D-3DBBFE805203}" dt="2026-08-14T08:43:05.628" v="33" actId="14100"/>
        <pc:sldMkLst>
          <pc:docMk/>
          <pc:sldMk cId="0" sldId="848"/>
        </pc:sldMkLst>
        <pc:spChg chg="mod">
          <ac:chgData name="William Tsui" userId="34249ca9-b146-4f32-86be-1cb0af96128b" providerId="ADAL" clId="{381DC528-4251-4067-956D-3DBBFE805203}" dt="2026-08-14T08:43:05.628" v="33" actId="14100"/>
          <ac:spMkLst>
            <pc:docMk/>
            <pc:sldMk cId="0" sldId="848"/>
            <ac:spMk id="114" creationId="{00000000-0000-0000-0000-000000000000}"/>
          </ac:spMkLst>
        </pc:spChg>
      </pc:sldChg>
      <pc:sldChg chg="modSp add mod">
        <pc:chgData name="William Tsui" userId="34249ca9-b146-4f32-86be-1cb0af96128b" providerId="ADAL" clId="{381DC528-4251-4067-956D-3DBBFE805203}" dt="2026-08-14T08:44:22.541" v="34" actId="2711"/>
        <pc:sldMkLst>
          <pc:docMk/>
          <pc:sldMk cId="0" sldId="849"/>
        </pc:sldMkLst>
        <pc:spChg chg="mod">
          <ac:chgData name="William Tsui" userId="34249ca9-b146-4f32-86be-1cb0af96128b" providerId="ADAL" clId="{381DC528-4251-4067-956D-3DBBFE805203}" dt="2026-08-14T08:44:22.541" v="34" actId="2711"/>
          <ac:spMkLst>
            <pc:docMk/>
            <pc:sldMk cId="0" sldId="849"/>
            <ac:spMk id="119" creationId="{00000000-0000-0000-0000-000000000000}"/>
          </ac:spMkLst>
        </pc:spChg>
      </pc:sldChg>
      <pc:sldChg chg="modSp add mod">
        <pc:chgData name="William Tsui" userId="34249ca9-b146-4f32-86be-1cb0af96128b" providerId="ADAL" clId="{381DC528-4251-4067-956D-3DBBFE805203}" dt="2026-08-14T08:44:37.241" v="35" actId="2711"/>
        <pc:sldMkLst>
          <pc:docMk/>
          <pc:sldMk cId="0" sldId="850"/>
        </pc:sldMkLst>
        <pc:spChg chg="mod">
          <ac:chgData name="William Tsui" userId="34249ca9-b146-4f32-86be-1cb0af96128b" providerId="ADAL" clId="{381DC528-4251-4067-956D-3DBBFE805203}" dt="2026-08-14T08:44:37.241" v="35" actId="2711"/>
          <ac:spMkLst>
            <pc:docMk/>
            <pc:sldMk cId="0" sldId="850"/>
            <ac:spMk id="109" creationId="{00000000-0000-0000-0000-000000000000}"/>
          </ac:spMkLst>
        </pc:spChg>
      </pc:sldChg>
      <pc:sldChg chg="modSp add mod">
        <pc:chgData name="William Tsui" userId="34249ca9-b146-4f32-86be-1cb0af96128b" providerId="ADAL" clId="{381DC528-4251-4067-956D-3DBBFE805203}" dt="2026-08-14T08:45:33.127" v="52" actId="2711"/>
        <pc:sldMkLst>
          <pc:docMk/>
          <pc:sldMk cId="0" sldId="851"/>
        </pc:sldMkLst>
        <pc:spChg chg="mod">
          <ac:chgData name="William Tsui" userId="34249ca9-b146-4f32-86be-1cb0af96128b" providerId="ADAL" clId="{381DC528-4251-4067-956D-3DBBFE805203}" dt="2026-08-14T08:45:33.127" v="52" actId="2711"/>
          <ac:spMkLst>
            <pc:docMk/>
            <pc:sldMk cId="0" sldId="851"/>
            <ac:spMk id="109" creationId="{00000000-0000-0000-0000-000000000000}"/>
          </ac:spMkLst>
        </pc:spChg>
      </pc:sldChg>
      <pc:sldChg chg="modSp add mod">
        <pc:chgData name="William Tsui" userId="34249ca9-b146-4f32-86be-1cb0af96128b" providerId="ADAL" clId="{381DC528-4251-4067-956D-3DBBFE805203}" dt="2026-08-14T08:45:57.785" v="56" actId="14100"/>
        <pc:sldMkLst>
          <pc:docMk/>
          <pc:sldMk cId="0" sldId="852"/>
        </pc:sldMkLst>
        <pc:spChg chg="mod">
          <ac:chgData name="William Tsui" userId="34249ca9-b146-4f32-86be-1cb0af96128b" providerId="ADAL" clId="{381DC528-4251-4067-956D-3DBBFE805203}" dt="2026-08-14T08:45:57.785" v="56" actId="14100"/>
          <ac:spMkLst>
            <pc:docMk/>
            <pc:sldMk cId="0" sldId="852"/>
            <ac:spMk id="124" creationId="{00000000-0000-0000-0000-000000000000}"/>
          </ac:spMkLst>
        </pc:spChg>
      </pc:sldChg>
      <pc:sldChg chg="modSp add mod">
        <pc:chgData name="William Tsui" userId="34249ca9-b146-4f32-86be-1cb0af96128b" providerId="ADAL" clId="{381DC528-4251-4067-956D-3DBBFE805203}" dt="2026-08-14T08:49:16.893" v="76" actId="6549"/>
        <pc:sldMkLst>
          <pc:docMk/>
          <pc:sldMk cId="0" sldId="853"/>
        </pc:sldMkLst>
        <pc:spChg chg="mod">
          <ac:chgData name="William Tsui" userId="34249ca9-b146-4f32-86be-1cb0af96128b" providerId="ADAL" clId="{381DC528-4251-4067-956D-3DBBFE805203}" dt="2026-08-14T08:49:16.893" v="76" actId="6549"/>
          <ac:spMkLst>
            <pc:docMk/>
            <pc:sldMk cId="0" sldId="853"/>
            <ac:spMk id="129" creationId="{00000000-0000-0000-0000-000000000000}"/>
          </ac:spMkLst>
        </pc:spChg>
      </pc:sldChg>
      <pc:sldChg chg="modSp add mod">
        <pc:chgData name="William Tsui" userId="34249ca9-b146-4f32-86be-1cb0af96128b" providerId="ADAL" clId="{381DC528-4251-4067-956D-3DBBFE805203}" dt="2026-08-14T08:49:52.956" v="87" actId="2711"/>
        <pc:sldMkLst>
          <pc:docMk/>
          <pc:sldMk cId="0" sldId="854"/>
        </pc:sldMkLst>
        <pc:spChg chg="mod">
          <ac:chgData name="William Tsui" userId="34249ca9-b146-4f32-86be-1cb0af96128b" providerId="ADAL" clId="{381DC528-4251-4067-956D-3DBBFE805203}" dt="2026-08-14T08:49:52.956" v="87" actId="2711"/>
          <ac:spMkLst>
            <pc:docMk/>
            <pc:sldMk cId="0" sldId="854"/>
            <ac:spMk id="129" creationId="{00000000-0000-0000-0000-000000000000}"/>
          </ac:spMkLst>
        </pc:spChg>
      </pc:sldChg>
      <pc:sldChg chg="modSp add mod">
        <pc:chgData name="William Tsui" userId="34249ca9-b146-4f32-86be-1cb0af96128b" providerId="ADAL" clId="{381DC528-4251-4067-956D-3DBBFE805203}" dt="2026-08-14T08:51:12.234" v="101" actId="14100"/>
        <pc:sldMkLst>
          <pc:docMk/>
          <pc:sldMk cId="0" sldId="855"/>
        </pc:sldMkLst>
        <pc:spChg chg="mod">
          <ac:chgData name="William Tsui" userId="34249ca9-b146-4f32-86be-1cb0af96128b" providerId="ADAL" clId="{381DC528-4251-4067-956D-3DBBFE805203}" dt="2026-08-14T08:51:12.234" v="101" actId="14100"/>
          <ac:spMkLst>
            <pc:docMk/>
            <pc:sldMk cId="0" sldId="855"/>
            <ac:spMk id="139" creationId="{00000000-0000-0000-0000-000000000000}"/>
          </ac:spMkLst>
        </pc:spChg>
      </pc:sldChg>
      <pc:sldChg chg="modSp add mod">
        <pc:chgData name="William Tsui" userId="34249ca9-b146-4f32-86be-1cb0af96128b" providerId="ADAL" clId="{381DC528-4251-4067-956D-3DBBFE805203}" dt="2026-08-14T08:51:25.260" v="103" actId="14100"/>
        <pc:sldMkLst>
          <pc:docMk/>
          <pc:sldMk cId="0" sldId="856"/>
        </pc:sldMkLst>
        <pc:spChg chg="mod">
          <ac:chgData name="William Tsui" userId="34249ca9-b146-4f32-86be-1cb0af96128b" providerId="ADAL" clId="{381DC528-4251-4067-956D-3DBBFE805203}" dt="2026-08-14T08:51:25.260" v="103" actId="14100"/>
          <ac:spMkLst>
            <pc:docMk/>
            <pc:sldMk cId="0" sldId="856"/>
            <ac:spMk id="139" creationId="{00000000-0000-0000-0000-000000000000}"/>
          </ac:spMkLst>
        </pc:spChg>
      </pc:sldChg>
      <pc:sldChg chg="modSp add mod">
        <pc:chgData name="William Tsui" userId="34249ca9-b146-4f32-86be-1cb0af96128b" providerId="ADAL" clId="{381DC528-4251-4067-956D-3DBBFE805203}" dt="2026-08-14T08:52:12.147" v="130" actId="14100"/>
        <pc:sldMkLst>
          <pc:docMk/>
          <pc:sldMk cId="0" sldId="857"/>
        </pc:sldMkLst>
        <pc:spChg chg="mod">
          <ac:chgData name="William Tsui" userId="34249ca9-b146-4f32-86be-1cb0af96128b" providerId="ADAL" clId="{381DC528-4251-4067-956D-3DBBFE805203}" dt="2026-08-14T08:52:12.147" v="130" actId="14100"/>
          <ac:spMkLst>
            <pc:docMk/>
            <pc:sldMk cId="0" sldId="857"/>
            <ac:spMk id="109" creationId="{00000000-0000-0000-0000-000000000000}"/>
          </ac:spMkLst>
        </pc:spChg>
      </pc:sldChg>
      <pc:sldChg chg="modSp add mod">
        <pc:chgData name="William Tsui" userId="34249ca9-b146-4f32-86be-1cb0af96128b" providerId="ADAL" clId="{381DC528-4251-4067-956D-3DBBFE805203}" dt="2026-08-14T08:52:30.490" v="132" actId="14100"/>
        <pc:sldMkLst>
          <pc:docMk/>
          <pc:sldMk cId="0" sldId="858"/>
        </pc:sldMkLst>
        <pc:spChg chg="mod">
          <ac:chgData name="William Tsui" userId="34249ca9-b146-4f32-86be-1cb0af96128b" providerId="ADAL" clId="{381DC528-4251-4067-956D-3DBBFE805203}" dt="2026-08-14T08:52:30.490" v="132" actId="14100"/>
          <ac:spMkLst>
            <pc:docMk/>
            <pc:sldMk cId="0" sldId="858"/>
            <ac:spMk id="134" creationId="{00000000-0000-0000-0000-000000000000}"/>
          </ac:spMkLst>
        </pc:spChg>
      </pc:sldChg>
      <pc:sldChg chg="modSp add mod">
        <pc:chgData name="William Tsui" userId="34249ca9-b146-4f32-86be-1cb0af96128b" providerId="ADAL" clId="{381DC528-4251-4067-956D-3DBBFE805203}" dt="2026-08-14T08:54:24.599" v="209" actId="6549"/>
        <pc:sldMkLst>
          <pc:docMk/>
          <pc:sldMk cId="0" sldId="859"/>
        </pc:sldMkLst>
        <pc:spChg chg="mod">
          <ac:chgData name="William Tsui" userId="34249ca9-b146-4f32-86be-1cb0af96128b" providerId="ADAL" clId="{381DC528-4251-4067-956D-3DBBFE805203}" dt="2026-08-14T08:54:24.599" v="209" actId="6549"/>
          <ac:spMkLst>
            <pc:docMk/>
            <pc:sldMk cId="0" sldId="859"/>
            <ac:spMk id="149" creationId="{00000000-0000-0000-0000-000000000000}"/>
          </ac:spMkLst>
        </pc:spChg>
      </pc:sldChg>
      <pc:sldChg chg="modSp add mod">
        <pc:chgData name="William Tsui" userId="34249ca9-b146-4f32-86be-1cb0af96128b" providerId="ADAL" clId="{381DC528-4251-4067-956D-3DBBFE805203}" dt="2026-08-14T08:54:57.500" v="223" actId="2711"/>
        <pc:sldMkLst>
          <pc:docMk/>
          <pc:sldMk cId="0" sldId="860"/>
        </pc:sldMkLst>
        <pc:spChg chg="mod">
          <ac:chgData name="William Tsui" userId="34249ca9-b146-4f32-86be-1cb0af96128b" providerId="ADAL" clId="{381DC528-4251-4067-956D-3DBBFE805203}" dt="2026-08-14T08:54:57.500" v="223" actId="2711"/>
          <ac:spMkLst>
            <pc:docMk/>
            <pc:sldMk cId="0" sldId="860"/>
            <ac:spMk id="154" creationId="{00000000-0000-0000-0000-000000000000}"/>
          </ac:spMkLst>
        </pc:spChg>
      </pc:sldChg>
      <pc:sldChg chg="modSp add del mod">
        <pc:chgData name="William Tsui" userId="34249ca9-b146-4f32-86be-1cb0af96128b" providerId="ADAL" clId="{381DC528-4251-4067-956D-3DBBFE805203}" dt="2026-08-14T08:55:40.400" v="230" actId="2696"/>
        <pc:sldMkLst>
          <pc:docMk/>
          <pc:sldMk cId="0" sldId="861"/>
        </pc:sldMkLst>
        <pc:spChg chg="mod">
          <ac:chgData name="William Tsui" userId="34249ca9-b146-4f32-86be-1cb0af96128b" providerId="ADAL" clId="{381DC528-4251-4067-956D-3DBBFE805203}" dt="2026-08-14T08:55:18.016" v="226" actId="6549"/>
          <ac:spMkLst>
            <pc:docMk/>
            <pc:sldMk cId="0" sldId="861"/>
            <ac:spMk id="149" creationId="{00000000-0000-0000-0000-000000000000}"/>
          </ac:spMkLst>
        </pc:spChg>
      </pc:sldChg>
      <pc:sldChg chg="modSp add mod">
        <pc:chgData name="William Tsui" userId="34249ca9-b146-4f32-86be-1cb0af96128b" providerId="ADAL" clId="{381DC528-4251-4067-956D-3DBBFE805203}" dt="2026-08-14T08:56:11.478" v="248" actId="20577"/>
        <pc:sldMkLst>
          <pc:docMk/>
          <pc:sldMk cId="0" sldId="862"/>
        </pc:sldMkLst>
        <pc:spChg chg="mod">
          <ac:chgData name="William Tsui" userId="34249ca9-b146-4f32-86be-1cb0af96128b" providerId="ADAL" clId="{381DC528-4251-4067-956D-3DBBFE805203}" dt="2026-08-14T08:56:11.478" v="248" actId="20577"/>
          <ac:spMkLst>
            <pc:docMk/>
            <pc:sldMk cId="0" sldId="862"/>
            <ac:spMk id="154" creationId="{00000000-0000-0000-0000-000000000000}"/>
          </ac:spMkLst>
        </pc:spChg>
      </pc:sldChg>
      <pc:sldChg chg="modSp add mod">
        <pc:chgData name="William Tsui" userId="34249ca9-b146-4f32-86be-1cb0af96128b" providerId="ADAL" clId="{381DC528-4251-4067-956D-3DBBFE805203}" dt="2026-08-14T08:56:30.526" v="250" actId="14100"/>
        <pc:sldMkLst>
          <pc:docMk/>
          <pc:sldMk cId="0" sldId="863"/>
        </pc:sldMkLst>
        <pc:spChg chg="mod">
          <ac:chgData name="William Tsui" userId="34249ca9-b146-4f32-86be-1cb0af96128b" providerId="ADAL" clId="{381DC528-4251-4067-956D-3DBBFE805203}" dt="2026-08-14T08:56:30.526" v="250" actId="14100"/>
          <ac:spMkLst>
            <pc:docMk/>
            <pc:sldMk cId="0" sldId="863"/>
            <ac:spMk id="159" creationId="{00000000-0000-0000-0000-000000000000}"/>
          </ac:spMkLst>
        </pc:spChg>
      </pc:sldChg>
      <pc:sldChg chg="modSp add mod">
        <pc:chgData name="William Tsui" userId="34249ca9-b146-4f32-86be-1cb0af96128b" providerId="ADAL" clId="{381DC528-4251-4067-956D-3DBBFE805203}" dt="2026-08-14T08:56:54.693" v="271" actId="14100"/>
        <pc:sldMkLst>
          <pc:docMk/>
          <pc:sldMk cId="0" sldId="864"/>
        </pc:sldMkLst>
        <pc:spChg chg="mod">
          <ac:chgData name="William Tsui" userId="34249ca9-b146-4f32-86be-1cb0af96128b" providerId="ADAL" clId="{381DC528-4251-4067-956D-3DBBFE805203}" dt="2026-08-14T08:56:54.693" v="271" actId="14100"/>
          <ac:spMkLst>
            <pc:docMk/>
            <pc:sldMk cId="0" sldId="864"/>
            <ac:spMk id="154" creationId="{00000000-0000-0000-0000-000000000000}"/>
          </ac:spMkLst>
        </pc:spChg>
      </pc:sldChg>
      <pc:sldChg chg="modSp add mod">
        <pc:chgData name="William Tsui" userId="34249ca9-b146-4f32-86be-1cb0af96128b" providerId="ADAL" clId="{381DC528-4251-4067-956D-3DBBFE805203}" dt="2026-08-14T08:57:02.905" v="272" actId="2711"/>
        <pc:sldMkLst>
          <pc:docMk/>
          <pc:sldMk cId="0" sldId="865"/>
        </pc:sldMkLst>
        <pc:spChg chg="mod">
          <ac:chgData name="William Tsui" userId="34249ca9-b146-4f32-86be-1cb0af96128b" providerId="ADAL" clId="{381DC528-4251-4067-956D-3DBBFE805203}" dt="2026-08-14T08:57:02.905" v="272" actId="2711"/>
          <ac:spMkLst>
            <pc:docMk/>
            <pc:sldMk cId="0" sldId="865"/>
            <ac:spMk id="159" creationId="{00000000-0000-0000-0000-000000000000}"/>
          </ac:spMkLst>
        </pc:spChg>
      </pc:sldChg>
      <pc:sldChg chg="modSp add mod">
        <pc:chgData name="William Tsui" userId="34249ca9-b146-4f32-86be-1cb0af96128b" providerId="ADAL" clId="{381DC528-4251-4067-956D-3DBBFE805203}" dt="2026-08-14T08:57:44.260" v="277" actId="255"/>
        <pc:sldMkLst>
          <pc:docMk/>
          <pc:sldMk cId="0" sldId="866"/>
        </pc:sldMkLst>
        <pc:spChg chg="mod">
          <ac:chgData name="William Tsui" userId="34249ca9-b146-4f32-86be-1cb0af96128b" providerId="ADAL" clId="{381DC528-4251-4067-956D-3DBBFE805203}" dt="2026-08-14T08:57:44.260" v="277" actId="255"/>
          <ac:spMkLst>
            <pc:docMk/>
            <pc:sldMk cId="0" sldId="866"/>
            <ac:spMk id="159" creationId="{00000000-0000-0000-0000-000000000000}"/>
          </ac:spMkLst>
        </pc:spChg>
      </pc:sldChg>
      <pc:sldChg chg="modSp add mod">
        <pc:chgData name="William Tsui" userId="34249ca9-b146-4f32-86be-1cb0af96128b" providerId="ADAL" clId="{381DC528-4251-4067-956D-3DBBFE805203}" dt="2026-08-14T08:58:54.705" v="301" actId="14100"/>
        <pc:sldMkLst>
          <pc:docMk/>
          <pc:sldMk cId="0" sldId="867"/>
        </pc:sldMkLst>
        <pc:spChg chg="mod">
          <ac:chgData name="William Tsui" userId="34249ca9-b146-4f32-86be-1cb0af96128b" providerId="ADAL" clId="{381DC528-4251-4067-956D-3DBBFE805203}" dt="2026-08-14T08:58:54.705" v="301" actId="14100"/>
          <ac:spMkLst>
            <pc:docMk/>
            <pc:sldMk cId="0" sldId="867"/>
            <ac:spMk id="159" creationId="{00000000-0000-0000-0000-000000000000}"/>
          </ac:spMkLst>
        </pc:spChg>
      </pc:sldChg>
      <pc:sldChg chg="modSp add mod">
        <pc:chgData name="William Tsui" userId="34249ca9-b146-4f32-86be-1cb0af96128b" providerId="ADAL" clId="{381DC528-4251-4067-956D-3DBBFE805203}" dt="2026-08-14T09:00:26.924" v="320" actId="255"/>
        <pc:sldMkLst>
          <pc:docMk/>
          <pc:sldMk cId="0" sldId="868"/>
        </pc:sldMkLst>
        <pc:spChg chg="mod">
          <ac:chgData name="William Tsui" userId="34249ca9-b146-4f32-86be-1cb0af96128b" providerId="ADAL" clId="{381DC528-4251-4067-956D-3DBBFE805203}" dt="2026-08-14T09:00:26.924" v="320" actId="255"/>
          <ac:spMkLst>
            <pc:docMk/>
            <pc:sldMk cId="0" sldId="868"/>
            <ac:spMk id="154" creationId="{00000000-0000-0000-0000-000000000000}"/>
          </ac:spMkLst>
        </pc:spChg>
      </pc:sldChg>
      <pc:sldChg chg="modSp add mod">
        <pc:chgData name="William Tsui" userId="34249ca9-b146-4f32-86be-1cb0af96128b" providerId="ADAL" clId="{381DC528-4251-4067-956D-3DBBFE805203}" dt="2026-08-14T09:00:52.372" v="339" actId="255"/>
        <pc:sldMkLst>
          <pc:docMk/>
          <pc:sldMk cId="0" sldId="869"/>
        </pc:sldMkLst>
        <pc:spChg chg="mod">
          <ac:chgData name="William Tsui" userId="34249ca9-b146-4f32-86be-1cb0af96128b" providerId="ADAL" clId="{381DC528-4251-4067-956D-3DBBFE805203}" dt="2026-08-14T09:00:52.372" v="339" actId="255"/>
          <ac:spMkLst>
            <pc:docMk/>
            <pc:sldMk cId="0" sldId="869"/>
            <ac:spMk id="154" creationId="{00000000-0000-0000-0000-000000000000}"/>
          </ac:spMkLst>
        </pc:spChg>
      </pc:sldChg>
      <pc:sldChg chg="modSp add mod">
        <pc:chgData name="William Tsui" userId="34249ca9-b146-4f32-86be-1cb0af96128b" providerId="ADAL" clId="{381DC528-4251-4067-956D-3DBBFE805203}" dt="2026-08-14T09:01:13.071" v="342" actId="122"/>
        <pc:sldMkLst>
          <pc:docMk/>
          <pc:sldMk cId="0" sldId="870"/>
        </pc:sldMkLst>
        <pc:spChg chg="mod">
          <ac:chgData name="William Tsui" userId="34249ca9-b146-4f32-86be-1cb0af96128b" providerId="ADAL" clId="{381DC528-4251-4067-956D-3DBBFE805203}" dt="2026-08-14T09:01:13.071" v="342" actId="122"/>
          <ac:spMkLst>
            <pc:docMk/>
            <pc:sldMk cId="0" sldId="870"/>
            <ac:spMk id="164" creationId="{00000000-0000-0000-0000-000000000000}"/>
          </ac:spMkLst>
        </pc:spChg>
      </pc:sldChg>
      <pc:sldChg chg="modSp add mod">
        <pc:chgData name="William Tsui" userId="34249ca9-b146-4f32-86be-1cb0af96128b" providerId="ADAL" clId="{381DC528-4251-4067-956D-3DBBFE805203}" dt="2026-08-14T09:01:27.206" v="344" actId="14100"/>
        <pc:sldMkLst>
          <pc:docMk/>
          <pc:sldMk cId="0" sldId="871"/>
        </pc:sldMkLst>
        <pc:spChg chg="mod">
          <ac:chgData name="William Tsui" userId="34249ca9-b146-4f32-86be-1cb0af96128b" providerId="ADAL" clId="{381DC528-4251-4067-956D-3DBBFE805203}" dt="2026-08-14T09:01:27.206" v="344" actId="14100"/>
          <ac:spMkLst>
            <pc:docMk/>
            <pc:sldMk cId="0" sldId="871"/>
            <ac:spMk id="164" creationId="{00000000-0000-0000-0000-000000000000}"/>
          </ac:spMkLst>
        </pc:spChg>
      </pc:sldChg>
      <pc:sldChg chg="modSp add mod">
        <pc:chgData name="William Tsui" userId="34249ca9-b146-4f32-86be-1cb0af96128b" providerId="ADAL" clId="{381DC528-4251-4067-956D-3DBBFE805203}" dt="2026-08-14T09:04:14.022" v="408" actId="20577"/>
        <pc:sldMkLst>
          <pc:docMk/>
          <pc:sldMk cId="0" sldId="872"/>
        </pc:sldMkLst>
        <pc:spChg chg="mod">
          <ac:chgData name="William Tsui" userId="34249ca9-b146-4f32-86be-1cb0af96128b" providerId="ADAL" clId="{381DC528-4251-4067-956D-3DBBFE805203}" dt="2026-08-14T09:04:14.022" v="408" actId="20577"/>
          <ac:spMkLst>
            <pc:docMk/>
            <pc:sldMk cId="0" sldId="872"/>
            <ac:spMk id="154" creationId="{00000000-0000-0000-0000-000000000000}"/>
          </ac:spMkLst>
        </pc:spChg>
      </pc:sldChg>
      <pc:sldChg chg="modSp add mod">
        <pc:chgData name="William Tsui" userId="34249ca9-b146-4f32-86be-1cb0af96128b" providerId="ADAL" clId="{381DC528-4251-4067-956D-3DBBFE805203}" dt="2026-08-14T09:04:42.887" v="425" actId="20577"/>
        <pc:sldMkLst>
          <pc:docMk/>
          <pc:sldMk cId="0" sldId="873"/>
        </pc:sldMkLst>
        <pc:spChg chg="mod">
          <ac:chgData name="William Tsui" userId="34249ca9-b146-4f32-86be-1cb0af96128b" providerId="ADAL" clId="{381DC528-4251-4067-956D-3DBBFE805203}" dt="2026-08-14T09:04:42.887" v="425" actId="20577"/>
          <ac:spMkLst>
            <pc:docMk/>
            <pc:sldMk cId="0" sldId="873"/>
            <ac:spMk id="154" creationId="{00000000-0000-0000-0000-000000000000}"/>
          </ac:spMkLst>
        </pc:spChg>
      </pc:sldChg>
      <pc:sldChg chg="modSp add mod">
        <pc:chgData name="William Tsui" userId="34249ca9-b146-4f32-86be-1cb0af96128b" providerId="ADAL" clId="{381DC528-4251-4067-956D-3DBBFE805203}" dt="2026-08-14T09:05:08.160" v="444" actId="20577"/>
        <pc:sldMkLst>
          <pc:docMk/>
          <pc:sldMk cId="0" sldId="874"/>
        </pc:sldMkLst>
        <pc:spChg chg="mod">
          <ac:chgData name="William Tsui" userId="34249ca9-b146-4f32-86be-1cb0af96128b" providerId="ADAL" clId="{381DC528-4251-4067-956D-3DBBFE805203}" dt="2026-08-14T09:05:08.160" v="444" actId="20577"/>
          <ac:spMkLst>
            <pc:docMk/>
            <pc:sldMk cId="0" sldId="874"/>
            <ac:spMk id="154" creationId="{00000000-0000-0000-0000-000000000000}"/>
          </ac:spMkLst>
        </pc:spChg>
      </pc:sldChg>
      <pc:sldChg chg="modSp add mod">
        <pc:chgData name="William Tsui" userId="34249ca9-b146-4f32-86be-1cb0af96128b" providerId="ADAL" clId="{381DC528-4251-4067-956D-3DBBFE805203}" dt="2026-08-14T09:07:34.892" v="486" actId="6549"/>
        <pc:sldMkLst>
          <pc:docMk/>
          <pc:sldMk cId="0" sldId="875"/>
        </pc:sldMkLst>
        <pc:spChg chg="mod">
          <ac:chgData name="William Tsui" userId="34249ca9-b146-4f32-86be-1cb0af96128b" providerId="ADAL" clId="{381DC528-4251-4067-956D-3DBBFE805203}" dt="2026-08-14T09:07:34.892" v="486" actId="6549"/>
          <ac:spMkLst>
            <pc:docMk/>
            <pc:sldMk cId="0" sldId="875"/>
            <ac:spMk id="169" creationId="{00000000-0000-0000-0000-000000000000}"/>
          </ac:spMkLst>
        </pc:spChg>
      </pc:sldChg>
      <pc:sldChg chg="modSp add mod">
        <pc:chgData name="William Tsui" userId="34249ca9-b146-4f32-86be-1cb0af96128b" providerId="ADAL" clId="{381DC528-4251-4067-956D-3DBBFE805203}" dt="2026-08-14T09:07:59.696" v="490" actId="2711"/>
        <pc:sldMkLst>
          <pc:docMk/>
          <pc:sldMk cId="0" sldId="876"/>
        </pc:sldMkLst>
        <pc:spChg chg="mod">
          <ac:chgData name="William Tsui" userId="34249ca9-b146-4f32-86be-1cb0af96128b" providerId="ADAL" clId="{381DC528-4251-4067-956D-3DBBFE805203}" dt="2026-08-14T09:07:59.696" v="490" actId="2711"/>
          <ac:spMkLst>
            <pc:docMk/>
            <pc:sldMk cId="0" sldId="876"/>
            <ac:spMk id="179" creationId="{00000000-0000-0000-0000-000000000000}"/>
          </ac:spMkLst>
        </pc:spChg>
      </pc:sldChg>
      <pc:sldChg chg="modSp add mod">
        <pc:chgData name="William Tsui" userId="34249ca9-b146-4f32-86be-1cb0af96128b" providerId="ADAL" clId="{381DC528-4251-4067-956D-3DBBFE805203}" dt="2026-08-14T09:08:24.590" v="510" actId="20577"/>
        <pc:sldMkLst>
          <pc:docMk/>
          <pc:sldMk cId="0" sldId="877"/>
        </pc:sldMkLst>
        <pc:spChg chg="mod">
          <ac:chgData name="William Tsui" userId="34249ca9-b146-4f32-86be-1cb0af96128b" providerId="ADAL" clId="{381DC528-4251-4067-956D-3DBBFE805203}" dt="2026-08-14T09:08:24.590" v="510" actId="20577"/>
          <ac:spMkLst>
            <pc:docMk/>
            <pc:sldMk cId="0" sldId="877"/>
            <ac:spMk id="184" creationId="{00000000-0000-0000-0000-000000000000}"/>
          </ac:spMkLst>
        </pc:spChg>
      </pc:sldChg>
      <pc:sldChg chg="modSp add mod">
        <pc:chgData name="William Tsui" userId="34249ca9-b146-4f32-86be-1cb0af96128b" providerId="ADAL" clId="{381DC528-4251-4067-956D-3DBBFE805203}" dt="2026-08-14T09:08:52.765" v="524" actId="20577"/>
        <pc:sldMkLst>
          <pc:docMk/>
          <pc:sldMk cId="0" sldId="878"/>
        </pc:sldMkLst>
        <pc:spChg chg="mod">
          <ac:chgData name="William Tsui" userId="34249ca9-b146-4f32-86be-1cb0af96128b" providerId="ADAL" clId="{381DC528-4251-4067-956D-3DBBFE805203}" dt="2026-08-14T09:08:52.765" v="524" actId="20577"/>
          <ac:spMkLst>
            <pc:docMk/>
            <pc:sldMk cId="0" sldId="878"/>
            <ac:spMk id="184" creationId="{00000000-0000-0000-0000-000000000000}"/>
          </ac:spMkLst>
        </pc:spChg>
      </pc:sldChg>
      <pc:sldChg chg="modSp add mod">
        <pc:chgData name="William Tsui" userId="34249ca9-b146-4f32-86be-1cb0af96128b" providerId="ADAL" clId="{381DC528-4251-4067-956D-3DBBFE805203}" dt="2026-08-14T09:09:14.293" v="526" actId="14100"/>
        <pc:sldMkLst>
          <pc:docMk/>
          <pc:sldMk cId="0" sldId="879"/>
        </pc:sldMkLst>
        <pc:spChg chg="mod">
          <ac:chgData name="William Tsui" userId="34249ca9-b146-4f32-86be-1cb0af96128b" providerId="ADAL" clId="{381DC528-4251-4067-956D-3DBBFE805203}" dt="2026-08-14T09:09:14.293" v="526" actId="14100"/>
          <ac:spMkLst>
            <pc:docMk/>
            <pc:sldMk cId="0" sldId="879"/>
            <ac:spMk id="189" creationId="{00000000-0000-0000-0000-000000000000}"/>
          </ac:spMkLst>
        </pc:spChg>
      </pc:sldChg>
      <pc:sldChg chg="modSp add mod">
        <pc:chgData name="William Tsui" userId="34249ca9-b146-4f32-86be-1cb0af96128b" providerId="ADAL" clId="{381DC528-4251-4067-956D-3DBBFE805203}" dt="2026-08-14T09:09:25.150" v="528" actId="14100"/>
        <pc:sldMkLst>
          <pc:docMk/>
          <pc:sldMk cId="0" sldId="880"/>
        </pc:sldMkLst>
        <pc:spChg chg="mod">
          <ac:chgData name="William Tsui" userId="34249ca9-b146-4f32-86be-1cb0af96128b" providerId="ADAL" clId="{381DC528-4251-4067-956D-3DBBFE805203}" dt="2026-08-14T09:09:25.150" v="528" actId="14100"/>
          <ac:spMkLst>
            <pc:docMk/>
            <pc:sldMk cId="0" sldId="880"/>
            <ac:spMk id="169" creationId="{00000000-0000-0000-0000-000000000000}"/>
          </ac:spMkLst>
        </pc:spChg>
      </pc:sldChg>
      <pc:sldChg chg="modSp add mod">
        <pc:chgData name="William Tsui" userId="34249ca9-b146-4f32-86be-1cb0af96128b" providerId="ADAL" clId="{381DC528-4251-4067-956D-3DBBFE805203}" dt="2026-08-14T09:10:17.117" v="540" actId="255"/>
        <pc:sldMkLst>
          <pc:docMk/>
          <pc:sldMk cId="0" sldId="881"/>
        </pc:sldMkLst>
        <pc:spChg chg="mod">
          <ac:chgData name="William Tsui" userId="34249ca9-b146-4f32-86be-1cb0af96128b" providerId="ADAL" clId="{381DC528-4251-4067-956D-3DBBFE805203}" dt="2026-08-14T09:10:17.117" v="540" actId="255"/>
          <ac:spMkLst>
            <pc:docMk/>
            <pc:sldMk cId="0" sldId="881"/>
            <ac:spMk id="184" creationId="{00000000-0000-0000-0000-000000000000}"/>
          </ac:spMkLst>
        </pc:spChg>
      </pc:sldChg>
      <pc:sldChg chg="modSp add mod">
        <pc:chgData name="William Tsui" userId="34249ca9-b146-4f32-86be-1cb0af96128b" providerId="ADAL" clId="{381DC528-4251-4067-956D-3DBBFE805203}" dt="2026-08-14T09:15:50.084" v="688" actId="6549"/>
        <pc:sldMkLst>
          <pc:docMk/>
          <pc:sldMk cId="0" sldId="882"/>
        </pc:sldMkLst>
        <pc:spChg chg="mod">
          <ac:chgData name="William Tsui" userId="34249ca9-b146-4f32-86be-1cb0af96128b" providerId="ADAL" clId="{381DC528-4251-4067-956D-3DBBFE805203}" dt="2026-08-14T09:15:50.084" v="688" actId="6549"/>
          <ac:spMkLst>
            <pc:docMk/>
            <pc:sldMk cId="0" sldId="882"/>
            <ac:spMk id="184" creationId="{00000000-0000-0000-0000-000000000000}"/>
          </ac:spMkLst>
        </pc:spChg>
      </pc:sldChg>
      <pc:sldChg chg="modSp add mod">
        <pc:chgData name="William Tsui" userId="34249ca9-b146-4f32-86be-1cb0af96128b" providerId="ADAL" clId="{381DC528-4251-4067-956D-3DBBFE805203}" dt="2026-08-14T09:16:38.707" v="786" actId="20577"/>
        <pc:sldMkLst>
          <pc:docMk/>
          <pc:sldMk cId="0" sldId="883"/>
        </pc:sldMkLst>
        <pc:spChg chg="mod">
          <ac:chgData name="William Tsui" userId="34249ca9-b146-4f32-86be-1cb0af96128b" providerId="ADAL" clId="{381DC528-4251-4067-956D-3DBBFE805203}" dt="2026-08-14T09:16:38.707" v="786" actId="20577"/>
          <ac:spMkLst>
            <pc:docMk/>
            <pc:sldMk cId="0" sldId="883"/>
            <ac:spMk id="209" creationId="{00000000-0000-0000-0000-000000000000}"/>
          </ac:spMkLst>
        </pc:spChg>
      </pc:sldChg>
      <pc:sldChg chg="add">
        <pc:chgData name="William Tsui" userId="34249ca9-b146-4f32-86be-1cb0af96128b" providerId="ADAL" clId="{381DC528-4251-4067-956D-3DBBFE805203}" dt="2026-08-14T08:37:06.242" v="0"/>
        <pc:sldMkLst>
          <pc:docMk/>
          <pc:sldMk cId="0" sldId="884"/>
        </pc:sldMkLst>
      </pc:sldChg>
      <pc:sldChg chg="modSp add del mod">
        <pc:chgData name="William Tsui" userId="34249ca9-b146-4f32-86be-1cb0af96128b" providerId="ADAL" clId="{381DC528-4251-4067-956D-3DBBFE805203}" dt="2026-08-14T09:17:39.034" v="877" actId="2696"/>
        <pc:sldMkLst>
          <pc:docMk/>
          <pc:sldMk cId="0" sldId="885"/>
        </pc:sldMkLst>
        <pc:spChg chg="mod">
          <ac:chgData name="William Tsui" userId="34249ca9-b146-4f32-86be-1cb0af96128b" providerId="ADAL" clId="{381DC528-4251-4067-956D-3DBBFE805203}" dt="2026-08-14T09:17:33.319" v="876" actId="6549"/>
          <ac:spMkLst>
            <pc:docMk/>
            <pc:sldMk cId="0" sldId="885"/>
            <ac:spMk id="219" creationId="{00000000-0000-0000-0000-000000000000}"/>
          </ac:spMkLst>
        </pc:spChg>
      </pc:sldChg>
      <pc:sldChg chg="modSp add mod">
        <pc:chgData name="William Tsui" userId="34249ca9-b146-4f32-86be-1cb0af96128b" providerId="ADAL" clId="{381DC528-4251-4067-956D-3DBBFE805203}" dt="2026-08-14T09:18:00.225" v="881" actId="14100"/>
        <pc:sldMkLst>
          <pc:docMk/>
          <pc:sldMk cId="0" sldId="886"/>
        </pc:sldMkLst>
        <pc:spChg chg="mod">
          <ac:chgData name="William Tsui" userId="34249ca9-b146-4f32-86be-1cb0af96128b" providerId="ADAL" clId="{381DC528-4251-4067-956D-3DBBFE805203}" dt="2026-08-14T09:18:00.225" v="881" actId="14100"/>
          <ac:spMkLst>
            <pc:docMk/>
            <pc:sldMk cId="0" sldId="886"/>
            <ac:spMk id="224" creationId="{00000000-0000-0000-0000-000000000000}"/>
          </ac:spMkLst>
        </pc:spChg>
      </pc:sldChg>
      <pc:sldChg chg="modSp add mod">
        <pc:chgData name="William Tsui" userId="34249ca9-b146-4f32-86be-1cb0af96128b" providerId="ADAL" clId="{381DC528-4251-4067-956D-3DBBFE805203}" dt="2026-08-14T09:18:25.521" v="885" actId="14100"/>
        <pc:sldMkLst>
          <pc:docMk/>
          <pc:sldMk cId="0" sldId="887"/>
        </pc:sldMkLst>
        <pc:spChg chg="mod">
          <ac:chgData name="William Tsui" userId="34249ca9-b146-4f32-86be-1cb0af96128b" providerId="ADAL" clId="{381DC528-4251-4067-956D-3DBBFE805203}" dt="2026-08-14T09:18:25.521" v="885" actId="14100"/>
          <ac:spMkLst>
            <pc:docMk/>
            <pc:sldMk cId="0" sldId="887"/>
            <ac:spMk id="229" creationId="{00000000-0000-0000-0000-000000000000}"/>
          </ac:spMkLst>
        </pc:spChg>
      </pc:sldChg>
      <pc:sldChg chg="add ord">
        <pc:chgData name="William Tsui" userId="34249ca9-b146-4f32-86be-1cb0af96128b" providerId="ADAL" clId="{381DC528-4251-4067-956D-3DBBFE805203}" dt="2026-08-14T08:55:35.244" v="229"/>
        <pc:sldMkLst>
          <pc:docMk/>
          <pc:sldMk cId="640346581" sldId="888"/>
        </pc:sldMkLst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HK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55C4C9A-8102-4A10-AAB8-2AEBC5AA667D}" type="datetimeFigureOut">
              <a:rPr lang="zh-HK" altLang="en-US" smtClean="0"/>
              <a:t>8/9/2026</a:t>
            </a:fld>
            <a:endParaRPr lang="zh-HK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HK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A68A354-F2DC-46D4-97C3-88539C41223F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290111280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HK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AE636E0-D0DC-4BC9-80C2-ED31F8BF16A0}" type="datetimeFigureOut">
              <a:rPr lang="zh-HK" altLang="en-US" smtClean="0"/>
              <a:t>8/9/2026</a:t>
            </a:fld>
            <a:endParaRPr lang="zh-HK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HK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HK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HK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143E697-6687-438E-85B7-FF051B4CCC01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2174714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8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1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2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3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4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5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9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7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8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9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0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1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2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3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4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5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0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7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8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9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0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1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2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3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4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5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1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7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8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9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0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1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2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3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4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5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2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7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8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9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0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1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2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17:notes"/>
          <p:cNvSpPr txBox="1">
            <a:spLocks noGrp="1"/>
          </p:cNvSpPr>
          <p:nvPr>
            <p:ph type="body" idx="1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17" name="Google Shape;117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12:notes"/>
          <p:cNvSpPr txBox="1">
            <a:spLocks noGrp="1"/>
          </p:cNvSpPr>
          <p:nvPr>
            <p:ph type="body" idx="1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07" name="Google Shape;107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14:notes"/>
          <p:cNvSpPr txBox="1">
            <a:spLocks noGrp="1"/>
          </p:cNvSpPr>
          <p:nvPr>
            <p:ph type="body" idx="1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22" name="Google Shape;122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16:notes"/>
          <p:cNvSpPr txBox="1">
            <a:spLocks noGrp="1"/>
          </p:cNvSpPr>
          <p:nvPr>
            <p:ph type="body" idx="1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27" name="Google Shape;127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16:notes"/>
          <p:cNvSpPr txBox="1">
            <a:spLocks noGrp="1"/>
          </p:cNvSpPr>
          <p:nvPr>
            <p:ph type="body" idx="1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27" name="Google Shape;127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18:notes"/>
          <p:cNvSpPr txBox="1">
            <a:spLocks noGrp="1"/>
          </p:cNvSpPr>
          <p:nvPr>
            <p:ph type="body" idx="1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37" name="Google Shape;137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18:notes"/>
          <p:cNvSpPr txBox="1">
            <a:spLocks noGrp="1"/>
          </p:cNvSpPr>
          <p:nvPr>
            <p:ph type="body" idx="1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37" name="Google Shape;137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12:notes"/>
          <p:cNvSpPr txBox="1">
            <a:spLocks noGrp="1"/>
          </p:cNvSpPr>
          <p:nvPr>
            <p:ph type="body" idx="1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07" name="Google Shape;107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19:notes"/>
          <p:cNvSpPr txBox="1">
            <a:spLocks noGrp="1"/>
          </p:cNvSpPr>
          <p:nvPr>
            <p:ph type="body" idx="1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32" name="Google Shape;132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10:notes"/>
          <p:cNvSpPr txBox="1">
            <a:spLocks noGrp="1"/>
          </p:cNvSpPr>
          <p:nvPr>
            <p:ph type="body" idx="1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7" name="Google Shape;97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3:notes"/>
          <p:cNvSpPr txBox="1">
            <a:spLocks noGrp="1"/>
          </p:cNvSpPr>
          <p:nvPr>
            <p:ph type="body" idx="1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87" name="Google Shape;8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24:notes"/>
          <p:cNvSpPr txBox="1">
            <a:spLocks noGrp="1"/>
          </p:cNvSpPr>
          <p:nvPr>
            <p:ph type="body" idx="1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47" name="Google Shape;147;p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25:notes"/>
          <p:cNvSpPr txBox="1">
            <a:spLocks noGrp="1"/>
          </p:cNvSpPr>
          <p:nvPr>
            <p:ph type="body" idx="1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52" name="Google Shape;152;p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5">
          <a:extLst>
            <a:ext uri="{FF2B5EF4-FFF2-40B4-BE49-F238E27FC236}">
              <a16:creationId xmlns:a16="http://schemas.microsoft.com/office/drawing/2014/main" id="{BC8EB5A4-8409-59B5-B212-CD20968D0E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24:notes">
            <a:extLst>
              <a:ext uri="{FF2B5EF4-FFF2-40B4-BE49-F238E27FC236}">
                <a16:creationId xmlns:a16="http://schemas.microsoft.com/office/drawing/2014/main" id="{C383525C-3CBA-1677-502D-8E8B1CA8AB4D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47" name="Google Shape;147;p24:notes">
            <a:extLst>
              <a:ext uri="{FF2B5EF4-FFF2-40B4-BE49-F238E27FC236}">
                <a16:creationId xmlns:a16="http://schemas.microsoft.com/office/drawing/2014/main" id="{BA88D35D-555D-3530-E333-590310EE775E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01963164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25:notes"/>
          <p:cNvSpPr txBox="1">
            <a:spLocks noGrp="1"/>
          </p:cNvSpPr>
          <p:nvPr>
            <p:ph type="body" idx="1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52" name="Google Shape;152;p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26:notes"/>
          <p:cNvSpPr txBox="1">
            <a:spLocks noGrp="1"/>
          </p:cNvSpPr>
          <p:nvPr>
            <p:ph type="body" idx="1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57" name="Google Shape;157;p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25:notes"/>
          <p:cNvSpPr txBox="1">
            <a:spLocks noGrp="1"/>
          </p:cNvSpPr>
          <p:nvPr>
            <p:ph type="body" idx="1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52" name="Google Shape;152;p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26:notes"/>
          <p:cNvSpPr txBox="1">
            <a:spLocks noGrp="1"/>
          </p:cNvSpPr>
          <p:nvPr>
            <p:ph type="body" idx="1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57" name="Google Shape;157;p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26:notes"/>
          <p:cNvSpPr txBox="1">
            <a:spLocks noGrp="1"/>
          </p:cNvSpPr>
          <p:nvPr>
            <p:ph type="body" idx="1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57" name="Google Shape;157;p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25:notes"/>
          <p:cNvSpPr txBox="1">
            <a:spLocks noGrp="1"/>
          </p:cNvSpPr>
          <p:nvPr>
            <p:ph type="body" idx="1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52" name="Google Shape;152;p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26:notes"/>
          <p:cNvSpPr txBox="1">
            <a:spLocks noGrp="1"/>
          </p:cNvSpPr>
          <p:nvPr>
            <p:ph type="body" idx="1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57" name="Google Shape;157;p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3:notes"/>
          <p:cNvSpPr txBox="1">
            <a:spLocks noGrp="1"/>
          </p:cNvSpPr>
          <p:nvPr>
            <p:ph type="body" idx="1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87" name="Google Shape;8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25:notes"/>
          <p:cNvSpPr txBox="1">
            <a:spLocks noGrp="1"/>
          </p:cNvSpPr>
          <p:nvPr>
            <p:ph type="body" idx="1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52" name="Google Shape;152;p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25:notes"/>
          <p:cNvSpPr txBox="1">
            <a:spLocks noGrp="1"/>
          </p:cNvSpPr>
          <p:nvPr>
            <p:ph type="body" idx="1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52" name="Google Shape;152;p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25:notes"/>
          <p:cNvSpPr txBox="1">
            <a:spLocks noGrp="1"/>
          </p:cNvSpPr>
          <p:nvPr>
            <p:ph type="body" idx="1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52" name="Google Shape;152;p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30:notes"/>
          <p:cNvSpPr txBox="1">
            <a:spLocks noGrp="1"/>
          </p:cNvSpPr>
          <p:nvPr>
            <p:ph type="body" idx="1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62" name="Google Shape;162;p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30:notes"/>
          <p:cNvSpPr txBox="1">
            <a:spLocks noGrp="1"/>
          </p:cNvSpPr>
          <p:nvPr>
            <p:ph type="body" idx="1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62" name="Google Shape;162;p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25:notes"/>
          <p:cNvSpPr txBox="1">
            <a:spLocks noGrp="1"/>
          </p:cNvSpPr>
          <p:nvPr>
            <p:ph type="body" idx="1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52" name="Google Shape;152;p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25:notes"/>
          <p:cNvSpPr txBox="1">
            <a:spLocks noGrp="1"/>
          </p:cNvSpPr>
          <p:nvPr>
            <p:ph type="body" idx="1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52" name="Google Shape;152;p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25:notes"/>
          <p:cNvSpPr txBox="1">
            <a:spLocks noGrp="1"/>
          </p:cNvSpPr>
          <p:nvPr>
            <p:ph type="body" idx="1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52" name="Google Shape;152;p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25:notes"/>
          <p:cNvSpPr txBox="1">
            <a:spLocks noGrp="1"/>
          </p:cNvSpPr>
          <p:nvPr>
            <p:ph type="body" idx="1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52" name="Google Shape;152;p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31:notes"/>
          <p:cNvSpPr txBox="1">
            <a:spLocks noGrp="1"/>
          </p:cNvSpPr>
          <p:nvPr>
            <p:ph type="body" idx="1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67" name="Google Shape;167;p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8:notes"/>
          <p:cNvSpPr txBox="1">
            <a:spLocks noGrp="1"/>
          </p:cNvSpPr>
          <p:nvPr>
            <p:ph type="body" idx="1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2" name="Google Shape;92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38:notes"/>
          <p:cNvSpPr txBox="1">
            <a:spLocks noGrp="1"/>
          </p:cNvSpPr>
          <p:nvPr>
            <p:ph type="body" idx="1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77" name="Google Shape;177;p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41:notes"/>
          <p:cNvSpPr txBox="1">
            <a:spLocks noGrp="1"/>
          </p:cNvSpPr>
          <p:nvPr>
            <p:ph type="body" idx="1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82" name="Google Shape;182;p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41:notes"/>
          <p:cNvSpPr txBox="1">
            <a:spLocks noGrp="1"/>
          </p:cNvSpPr>
          <p:nvPr>
            <p:ph type="body" idx="1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82" name="Google Shape;182;p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43:notes"/>
          <p:cNvSpPr txBox="1">
            <a:spLocks noGrp="1"/>
          </p:cNvSpPr>
          <p:nvPr>
            <p:ph type="body" idx="1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87" name="Google Shape;187;p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31:notes"/>
          <p:cNvSpPr txBox="1">
            <a:spLocks noGrp="1"/>
          </p:cNvSpPr>
          <p:nvPr>
            <p:ph type="body" idx="1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67" name="Google Shape;167;p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41:notes"/>
          <p:cNvSpPr txBox="1">
            <a:spLocks noGrp="1"/>
          </p:cNvSpPr>
          <p:nvPr>
            <p:ph type="body" idx="1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82" name="Google Shape;182;p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25:notes"/>
          <p:cNvSpPr txBox="1">
            <a:spLocks noGrp="1"/>
          </p:cNvSpPr>
          <p:nvPr>
            <p:ph type="body" idx="1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52" name="Google Shape;152;p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25:notes"/>
          <p:cNvSpPr txBox="1">
            <a:spLocks noGrp="1"/>
          </p:cNvSpPr>
          <p:nvPr>
            <p:ph type="body" idx="1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52" name="Google Shape;152;p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25:notes"/>
          <p:cNvSpPr txBox="1">
            <a:spLocks noGrp="1"/>
          </p:cNvSpPr>
          <p:nvPr>
            <p:ph type="body" idx="1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52" name="Google Shape;152;p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25:notes"/>
          <p:cNvSpPr txBox="1">
            <a:spLocks noGrp="1"/>
          </p:cNvSpPr>
          <p:nvPr>
            <p:ph type="body" idx="1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52" name="Google Shape;152;p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10:notes"/>
          <p:cNvSpPr txBox="1">
            <a:spLocks noGrp="1"/>
          </p:cNvSpPr>
          <p:nvPr>
            <p:ph type="body" idx="1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7" name="Google Shape;97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31:notes"/>
          <p:cNvSpPr txBox="1">
            <a:spLocks noGrp="1"/>
          </p:cNvSpPr>
          <p:nvPr>
            <p:ph type="body" idx="1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67" name="Google Shape;167;p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41:notes"/>
          <p:cNvSpPr txBox="1">
            <a:spLocks noGrp="1"/>
          </p:cNvSpPr>
          <p:nvPr>
            <p:ph type="body" idx="1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82" name="Google Shape;182;p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p47:notes"/>
          <p:cNvSpPr txBox="1">
            <a:spLocks noGrp="1"/>
          </p:cNvSpPr>
          <p:nvPr>
            <p:ph type="body" idx="1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07" name="Google Shape;207;p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48:notes"/>
          <p:cNvSpPr txBox="1">
            <a:spLocks noGrp="1"/>
          </p:cNvSpPr>
          <p:nvPr>
            <p:ph type="body" idx="1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12" name="Google Shape;212;p48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p47:notes"/>
          <p:cNvSpPr txBox="1">
            <a:spLocks noGrp="1"/>
          </p:cNvSpPr>
          <p:nvPr>
            <p:ph type="body" idx="1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07" name="Google Shape;207;p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p50:notes"/>
          <p:cNvSpPr txBox="1">
            <a:spLocks noGrp="1"/>
          </p:cNvSpPr>
          <p:nvPr>
            <p:ph type="body" idx="1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22" name="Google Shape;222;p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p51:notes"/>
          <p:cNvSpPr txBox="1">
            <a:spLocks noGrp="1"/>
          </p:cNvSpPr>
          <p:nvPr>
            <p:ph type="body" idx="1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27" name="Google Shape;227;p51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12:notes"/>
          <p:cNvSpPr txBox="1">
            <a:spLocks noGrp="1"/>
          </p:cNvSpPr>
          <p:nvPr>
            <p:ph type="body" idx="1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07" name="Google Shape;107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15:notes"/>
          <p:cNvSpPr txBox="1">
            <a:spLocks noGrp="1"/>
          </p:cNvSpPr>
          <p:nvPr>
            <p:ph type="body" idx="1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12" name="Google Shape;112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17:notes"/>
          <p:cNvSpPr txBox="1">
            <a:spLocks noGrp="1"/>
          </p:cNvSpPr>
          <p:nvPr>
            <p:ph type="body" idx="1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17" name="Google Shape;117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12:notes"/>
          <p:cNvSpPr txBox="1">
            <a:spLocks noGrp="1"/>
          </p:cNvSpPr>
          <p:nvPr>
            <p:ph type="body" idx="1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07" name="Google Shape;107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  <a:ea typeface="標楷體" panose="03000509000000000000" pitchFamily="65" charset="-120"/>
              </a:defRPr>
            </a:lvl1pPr>
          </a:lstStyle>
          <a:p>
            <a:r>
              <a:rPr lang="zh-TW" altLang="en-US"/>
              <a:t>按一下以編輯母片標題樣式</a:t>
            </a:r>
            <a:endParaRPr lang="zh-HK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  <a:latin typeface="+mn-lt"/>
                <a:ea typeface="標楷體" panose="03000509000000000000" pitchFamily="65" charset="-120"/>
              </a:defRPr>
            </a:lvl1pPr>
            <a:lvl2pPr marL="6090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0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71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61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518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421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32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22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/>
              <a:t>按一下以編輯母片副標題樣式</a:t>
            </a:r>
            <a:endParaRPr lang="zh-HK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  <a:ea typeface="標楷體" panose="03000509000000000000" pitchFamily="65" charset="-120"/>
              </a:defRPr>
            </a:lvl1pPr>
          </a:lstStyle>
          <a:p>
            <a:fld id="{5BD2ACF6-D6C1-4926-B228-070BC04393DA}" type="datetimeFigureOut">
              <a:rPr lang="zh-HK" altLang="en-US" smtClean="0"/>
              <a:pPr/>
              <a:t>8/9/2026</a:t>
            </a:fld>
            <a:endParaRPr lang="zh-HK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  <a:ea typeface="標楷體" panose="03000509000000000000" pitchFamily="65" charset="-120"/>
              </a:defRPr>
            </a:lvl1pPr>
          </a:lstStyle>
          <a:p>
            <a:endParaRPr lang="zh-HK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  <a:ea typeface="標楷體" panose="03000509000000000000" pitchFamily="65" charset="-120"/>
              </a:defRPr>
            </a:lvl1pPr>
          </a:lstStyle>
          <a:p>
            <a:fld id="{E88C8AA7-B912-4A45-B2E0-5EADC04E1AF5}" type="slidenum">
              <a:rPr lang="zh-HK" altLang="en-US" smtClean="0"/>
              <a:pPr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28998099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zh-HK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609600" y="1600201"/>
            <a:ext cx="10972800" cy="4525964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HK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5BD2ACF6-D6C1-4926-B228-070BC04393DA}" type="datetimeFigureOut">
              <a:rPr lang="zh-HK" altLang="en-US" smtClean="0"/>
              <a:t>8/9/2026</a:t>
            </a:fld>
            <a:endParaRPr lang="zh-HK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zh-HK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E88C8AA7-B912-4A45-B2E0-5EADC04E1AF5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13691077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839200" y="274638"/>
            <a:ext cx="2743200" cy="5851525"/>
          </a:xfrm>
          <a:prstGeom prst="rect">
            <a:avLst/>
          </a:prstGeom>
        </p:spPr>
        <p:txBody>
          <a:bodyPr vert="eaVert"/>
          <a:lstStyle/>
          <a:p>
            <a:r>
              <a:rPr lang="zh-TW" altLang="en-US"/>
              <a:t>按一下以編輯母片標題樣式</a:t>
            </a:r>
            <a:endParaRPr lang="zh-HK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609600" y="274638"/>
            <a:ext cx="80264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HK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5BD2ACF6-D6C1-4926-B228-070BC04393DA}" type="datetimeFigureOut">
              <a:rPr lang="zh-HK" altLang="en-US" smtClean="0"/>
              <a:t>8/9/2026</a:t>
            </a:fld>
            <a:endParaRPr lang="zh-HK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zh-HK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E88C8AA7-B912-4A45-B2E0-5EADC04E1AF5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7474826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  <a:ea typeface="標楷體" panose="03000509000000000000" pitchFamily="65" charset="-120"/>
              </a:defRPr>
            </a:lvl1pPr>
          </a:lstStyle>
          <a:p>
            <a:r>
              <a:rPr lang="zh-TW" altLang="en-US"/>
              <a:t>按一下以編輯母片標題樣式</a:t>
            </a:r>
            <a:endParaRPr lang="zh-HK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609600" y="1600201"/>
            <a:ext cx="10972800" cy="4525964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  <a:ea typeface="標楷體" panose="03000509000000000000" pitchFamily="65" charset="-120"/>
              </a:defRPr>
            </a:lvl1pPr>
            <a:lvl2pPr>
              <a:defRPr>
                <a:latin typeface="+mn-lt"/>
                <a:ea typeface="標楷體" panose="03000509000000000000" pitchFamily="65" charset="-120"/>
              </a:defRPr>
            </a:lvl2pPr>
            <a:lvl3pPr>
              <a:defRPr>
                <a:latin typeface="+mn-lt"/>
                <a:ea typeface="標楷體" panose="03000509000000000000" pitchFamily="65" charset="-120"/>
              </a:defRPr>
            </a:lvl3pPr>
            <a:lvl4pPr>
              <a:defRPr>
                <a:latin typeface="+mn-lt"/>
                <a:ea typeface="標楷體" panose="03000509000000000000" pitchFamily="65" charset="-120"/>
              </a:defRPr>
            </a:lvl4pPr>
            <a:lvl5pPr>
              <a:defRPr>
                <a:latin typeface="+mn-lt"/>
                <a:ea typeface="標楷體" panose="03000509000000000000" pitchFamily="65" charset="-120"/>
              </a:defRPr>
            </a:lvl5pPr>
          </a:lstStyle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HK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  <a:ea typeface="標楷體" panose="03000509000000000000" pitchFamily="65" charset="-120"/>
              </a:defRPr>
            </a:lvl1pPr>
          </a:lstStyle>
          <a:p>
            <a:fld id="{5BD2ACF6-D6C1-4926-B228-070BC04393DA}" type="datetimeFigureOut">
              <a:rPr lang="zh-HK" altLang="en-US" smtClean="0"/>
              <a:pPr/>
              <a:t>8/9/2026</a:t>
            </a:fld>
            <a:endParaRPr lang="zh-HK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  <a:ea typeface="標楷體" panose="03000509000000000000" pitchFamily="65" charset="-120"/>
              </a:defRPr>
            </a:lvl1pPr>
          </a:lstStyle>
          <a:p>
            <a:endParaRPr lang="zh-HK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  <a:ea typeface="標楷體" panose="03000509000000000000" pitchFamily="65" charset="-120"/>
              </a:defRPr>
            </a:lvl1pPr>
          </a:lstStyle>
          <a:p>
            <a:fld id="{E88C8AA7-B912-4A45-B2E0-5EADC04E1AF5}" type="slidenum">
              <a:rPr lang="zh-HK" altLang="en-US" smtClean="0"/>
              <a:pPr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36818065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63084" y="4406900"/>
            <a:ext cx="10363200" cy="1362075"/>
          </a:xfrm>
          <a:prstGeom prst="rect">
            <a:avLst/>
          </a:prstGeom>
        </p:spPr>
        <p:txBody>
          <a:bodyPr anchor="t"/>
          <a:lstStyle>
            <a:lvl1pPr algn="l">
              <a:defRPr sz="5328" b="1" cap="all"/>
            </a:lvl1pPr>
          </a:lstStyle>
          <a:p>
            <a:r>
              <a:rPr lang="zh-TW" altLang="en-US"/>
              <a:t>按一下以編輯母片標題樣式</a:t>
            </a:r>
            <a:endParaRPr lang="zh-HK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963084" y="2906714"/>
            <a:ext cx="103632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664">
                <a:solidFill>
                  <a:schemeClr val="tx1">
                    <a:tint val="75000"/>
                  </a:schemeClr>
                </a:solidFill>
              </a:defRPr>
            </a:lvl1pPr>
            <a:lvl2pPr marL="609036" indent="0">
              <a:buNone/>
              <a:defRPr sz="2398">
                <a:solidFill>
                  <a:schemeClr val="tx1">
                    <a:tint val="75000"/>
                  </a:schemeClr>
                </a:solidFill>
              </a:defRPr>
            </a:lvl2pPr>
            <a:lvl3pPr marL="1218072" indent="0">
              <a:buNone/>
              <a:defRPr sz="2131">
                <a:solidFill>
                  <a:schemeClr val="tx1">
                    <a:tint val="75000"/>
                  </a:schemeClr>
                </a:solidFill>
              </a:defRPr>
            </a:lvl3pPr>
            <a:lvl4pPr marL="1827108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4pPr>
            <a:lvl5pPr marL="2436144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5pPr>
            <a:lvl6pPr marL="3045181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6pPr>
            <a:lvl7pPr marL="3654217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7pPr>
            <a:lvl8pPr marL="4263253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8pPr>
            <a:lvl9pPr marL="4872289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5BD2ACF6-D6C1-4926-B228-070BC04393DA}" type="datetimeFigureOut">
              <a:rPr lang="zh-HK" altLang="en-US" smtClean="0"/>
              <a:t>8/9/2026</a:t>
            </a:fld>
            <a:endParaRPr lang="zh-HK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zh-HK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E88C8AA7-B912-4A45-B2E0-5EADC04E1AF5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38140484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zh-HK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4"/>
          </a:xfrm>
          <a:prstGeom prst="rect">
            <a:avLst/>
          </a:prstGeom>
        </p:spPr>
        <p:txBody>
          <a:bodyPr/>
          <a:lstStyle>
            <a:lvl1pPr>
              <a:defRPr sz="3730"/>
            </a:lvl1pPr>
            <a:lvl2pPr>
              <a:defRPr sz="3197"/>
            </a:lvl2pPr>
            <a:lvl3pPr>
              <a:defRPr sz="2664"/>
            </a:lvl3pPr>
            <a:lvl4pPr>
              <a:defRPr sz="2398"/>
            </a:lvl4pPr>
            <a:lvl5pPr>
              <a:defRPr sz="2398"/>
            </a:lvl5pPr>
            <a:lvl6pPr>
              <a:defRPr sz="2398"/>
            </a:lvl6pPr>
            <a:lvl7pPr>
              <a:defRPr sz="2398"/>
            </a:lvl7pPr>
            <a:lvl8pPr>
              <a:defRPr sz="2398"/>
            </a:lvl8pPr>
            <a:lvl9pPr>
              <a:defRPr sz="2398"/>
            </a:lvl9pPr>
          </a:lstStyle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HK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4"/>
          </a:xfrm>
          <a:prstGeom prst="rect">
            <a:avLst/>
          </a:prstGeom>
        </p:spPr>
        <p:txBody>
          <a:bodyPr/>
          <a:lstStyle>
            <a:lvl1pPr>
              <a:defRPr sz="3730"/>
            </a:lvl1pPr>
            <a:lvl2pPr>
              <a:defRPr sz="3197"/>
            </a:lvl2pPr>
            <a:lvl3pPr>
              <a:defRPr sz="2664"/>
            </a:lvl3pPr>
            <a:lvl4pPr>
              <a:defRPr sz="2398"/>
            </a:lvl4pPr>
            <a:lvl5pPr>
              <a:defRPr sz="2398"/>
            </a:lvl5pPr>
            <a:lvl6pPr>
              <a:defRPr sz="2398"/>
            </a:lvl6pPr>
            <a:lvl7pPr>
              <a:defRPr sz="2398"/>
            </a:lvl7pPr>
            <a:lvl8pPr>
              <a:defRPr sz="2398"/>
            </a:lvl8pPr>
            <a:lvl9pPr>
              <a:defRPr sz="2398"/>
            </a:lvl9pPr>
          </a:lstStyle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HK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5BD2ACF6-D6C1-4926-B228-070BC04393DA}" type="datetimeFigureOut">
              <a:rPr lang="zh-HK" altLang="en-US" smtClean="0"/>
              <a:t>8/9/2026</a:t>
            </a:fld>
            <a:endParaRPr lang="zh-HK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zh-HK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E88C8AA7-B912-4A45-B2E0-5EADC04E1AF5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29927033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zh-TW" altLang="en-US"/>
              <a:t>按一下以編輯母片標題樣式</a:t>
            </a:r>
            <a:endParaRPr lang="zh-HK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3197" b="1"/>
            </a:lvl1pPr>
            <a:lvl2pPr marL="609036" indent="0">
              <a:buNone/>
              <a:defRPr sz="2664" b="1"/>
            </a:lvl2pPr>
            <a:lvl3pPr marL="1218072" indent="0">
              <a:buNone/>
              <a:defRPr sz="2398" b="1"/>
            </a:lvl3pPr>
            <a:lvl4pPr marL="1827108" indent="0">
              <a:buNone/>
              <a:defRPr sz="2131" b="1"/>
            </a:lvl4pPr>
            <a:lvl5pPr marL="2436144" indent="0">
              <a:buNone/>
              <a:defRPr sz="2131" b="1"/>
            </a:lvl5pPr>
            <a:lvl6pPr marL="3045181" indent="0">
              <a:buNone/>
              <a:defRPr sz="2131" b="1"/>
            </a:lvl6pPr>
            <a:lvl7pPr marL="3654217" indent="0">
              <a:buNone/>
              <a:defRPr sz="2131" b="1"/>
            </a:lvl7pPr>
            <a:lvl8pPr marL="4263253" indent="0">
              <a:buNone/>
              <a:defRPr sz="2131" b="1"/>
            </a:lvl8pPr>
            <a:lvl9pPr marL="4872289" indent="0">
              <a:buNone/>
              <a:defRPr sz="2131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  <a:prstGeom prst="rect">
            <a:avLst/>
          </a:prstGeom>
        </p:spPr>
        <p:txBody>
          <a:bodyPr/>
          <a:lstStyle>
            <a:lvl1pPr>
              <a:defRPr sz="3197"/>
            </a:lvl1pPr>
            <a:lvl2pPr>
              <a:defRPr sz="2664"/>
            </a:lvl2pPr>
            <a:lvl3pPr>
              <a:defRPr sz="2398"/>
            </a:lvl3pPr>
            <a:lvl4pPr>
              <a:defRPr sz="2131"/>
            </a:lvl4pPr>
            <a:lvl5pPr>
              <a:defRPr sz="2131"/>
            </a:lvl5pPr>
            <a:lvl6pPr>
              <a:defRPr sz="2131"/>
            </a:lvl6pPr>
            <a:lvl7pPr>
              <a:defRPr sz="2131"/>
            </a:lvl7pPr>
            <a:lvl8pPr>
              <a:defRPr sz="2131"/>
            </a:lvl8pPr>
            <a:lvl9pPr>
              <a:defRPr sz="2131"/>
            </a:lvl9pPr>
          </a:lstStyle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HK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3197" b="1"/>
            </a:lvl1pPr>
            <a:lvl2pPr marL="609036" indent="0">
              <a:buNone/>
              <a:defRPr sz="2664" b="1"/>
            </a:lvl2pPr>
            <a:lvl3pPr marL="1218072" indent="0">
              <a:buNone/>
              <a:defRPr sz="2398" b="1"/>
            </a:lvl3pPr>
            <a:lvl4pPr marL="1827108" indent="0">
              <a:buNone/>
              <a:defRPr sz="2131" b="1"/>
            </a:lvl4pPr>
            <a:lvl5pPr marL="2436144" indent="0">
              <a:buNone/>
              <a:defRPr sz="2131" b="1"/>
            </a:lvl5pPr>
            <a:lvl6pPr marL="3045181" indent="0">
              <a:buNone/>
              <a:defRPr sz="2131" b="1"/>
            </a:lvl6pPr>
            <a:lvl7pPr marL="3654217" indent="0">
              <a:buNone/>
              <a:defRPr sz="2131" b="1"/>
            </a:lvl7pPr>
            <a:lvl8pPr marL="4263253" indent="0">
              <a:buNone/>
              <a:defRPr sz="2131" b="1"/>
            </a:lvl8pPr>
            <a:lvl9pPr marL="4872289" indent="0">
              <a:buNone/>
              <a:defRPr sz="2131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  <a:prstGeom prst="rect">
            <a:avLst/>
          </a:prstGeom>
        </p:spPr>
        <p:txBody>
          <a:bodyPr/>
          <a:lstStyle>
            <a:lvl1pPr>
              <a:defRPr sz="3197"/>
            </a:lvl1pPr>
            <a:lvl2pPr>
              <a:defRPr sz="2664"/>
            </a:lvl2pPr>
            <a:lvl3pPr>
              <a:defRPr sz="2398"/>
            </a:lvl3pPr>
            <a:lvl4pPr>
              <a:defRPr sz="2131"/>
            </a:lvl4pPr>
            <a:lvl5pPr>
              <a:defRPr sz="2131"/>
            </a:lvl5pPr>
            <a:lvl6pPr>
              <a:defRPr sz="2131"/>
            </a:lvl6pPr>
            <a:lvl7pPr>
              <a:defRPr sz="2131"/>
            </a:lvl7pPr>
            <a:lvl8pPr>
              <a:defRPr sz="2131"/>
            </a:lvl8pPr>
            <a:lvl9pPr>
              <a:defRPr sz="2131"/>
            </a:lvl9pPr>
          </a:lstStyle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HK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5BD2ACF6-D6C1-4926-B228-070BC04393DA}" type="datetimeFigureOut">
              <a:rPr lang="zh-HK" altLang="en-US" smtClean="0"/>
              <a:t>8/9/2026</a:t>
            </a:fld>
            <a:endParaRPr lang="zh-HK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zh-HK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E88C8AA7-B912-4A45-B2E0-5EADC04E1AF5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7400246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zh-HK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5BD2ACF6-D6C1-4926-B228-070BC04393DA}" type="datetimeFigureOut">
              <a:rPr lang="zh-HK" altLang="en-US" smtClean="0"/>
              <a:t>8/9/2026</a:t>
            </a:fld>
            <a:endParaRPr lang="zh-HK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zh-HK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E88C8AA7-B912-4A45-B2E0-5EADC04E1AF5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19110546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5BD2ACF6-D6C1-4926-B228-070BC04393DA}" type="datetimeFigureOut">
              <a:rPr lang="zh-HK" altLang="en-US" smtClean="0"/>
              <a:t>8/9/2026</a:t>
            </a:fld>
            <a:endParaRPr lang="zh-HK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zh-HK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E88C8AA7-B912-4A45-B2E0-5EADC04E1AF5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15914225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1"/>
          </a:xfrm>
          <a:prstGeom prst="rect">
            <a:avLst/>
          </a:prstGeom>
        </p:spPr>
        <p:txBody>
          <a:bodyPr anchor="b"/>
          <a:lstStyle>
            <a:lvl1pPr algn="l">
              <a:defRPr sz="2664" b="1"/>
            </a:lvl1pPr>
          </a:lstStyle>
          <a:p>
            <a:r>
              <a:rPr lang="zh-TW" altLang="en-US"/>
              <a:t>按一下以編輯母片標題樣式</a:t>
            </a:r>
            <a:endParaRPr lang="zh-HK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766733" y="273050"/>
            <a:ext cx="6815667" cy="5853113"/>
          </a:xfrm>
          <a:prstGeom prst="rect">
            <a:avLst/>
          </a:prstGeom>
        </p:spPr>
        <p:txBody>
          <a:bodyPr/>
          <a:lstStyle>
            <a:lvl1pPr>
              <a:defRPr sz="4263"/>
            </a:lvl1pPr>
            <a:lvl2pPr>
              <a:defRPr sz="3730"/>
            </a:lvl2pPr>
            <a:lvl3pPr>
              <a:defRPr sz="3197"/>
            </a:lvl3pPr>
            <a:lvl4pPr>
              <a:defRPr sz="2664"/>
            </a:lvl4pPr>
            <a:lvl5pPr>
              <a:defRPr sz="2664"/>
            </a:lvl5pPr>
            <a:lvl6pPr>
              <a:defRPr sz="2664"/>
            </a:lvl6pPr>
            <a:lvl7pPr>
              <a:defRPr sz="2664"/>
            </a:lvl7pPr>
            <a:lvl8pPr>
              <a:defRPr sz="2664"/>
            </a:lvl8pPr>
            <a:lvl9pPr>
              <a:defRPr sz="2664"/>
            </a:lvl9pPr>
          </a:lstStyle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HK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609602" y="1435101"/>
            <a:ext cx="4011084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65"/>
            </a:lvl1pPr>
            <a:lvl2pPr marL="609036" indent="0">
              <a:buNone/>
              <a:defRPr sz="1599"/>
            </a:lvl2pPr>
            <a:lvl3pPr marL="1218072" indent="0">
              <a:buNone/>
              <a:defRPr sz="1332"/>
            </a:lvl3pPr>
            <a:lvl4pPr marL="1827108" indent="0">
              <a:buNone/>
              <a:defRPr sz="1199"/>
            </a:lvl4pPr>
            <a:lvl5pPr marL="2436144" indent="0">
              <a:buNone/>
              <a:defRPr sz="1199"/>
            </a:lvl5pPr>
            <a:lvl6pPr marL="3045181" indent="0">
              <a:buNone/>
              <a:defRPr sz="1199"/>
            </a:lvl6pPr>
            <a:lvl7pPr marL="3654217" indent="0">
              <a:buNone/>
              <a:defRPr sz="1199"/>
            </a:lvl7pPr>
            <a:lvl8pPr marL="4263253" indent="0">
              <a:buNone/>
              <a:defRPr sz="1199"/>
            </a:lvl8pPr>
            <a:lvl9pPr marL="4872289" indent="0">
              <a:buNone/>
              <a:defRPr sz="1199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5BD2ACF6-D6C1-4926-B228-070BC04393DA}" type="datetimeFigureOut">
              <a:rPr lang="zh-HK" altLang="en-US" smtClean="0"/>
              <a:t>8/9/2026</a:t>
            </a:fld>
            <a:endParaRPr lang="zh-HK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zh-HK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E88C8AA7-B912-4A45-B2E0-5EADC04E1AF5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7927933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  <a:prstGeom prst="rect">
            <a:avLst/>
          </a:prstGeom>
        </p:spPr>
        <p:txBody>
          <a:bodyPr anchor="b"/>
          <a:lstStyle>
            <a:lvl1pPr algn="l">
              <a:defRPr sz="2664" b="1"/>
            </a:lvl1pPr>
          </a:lstStyle>
          <a:p>
            <a:r>
              <a:rPr lang="zh-TW" altLang="en-US"/>
              <a:t>按一下以編輯母片標題樣式</a:t>
            </a:r>
            <a:endParaRPr lang="zh-HK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263"/>
            </a:lvl1pPr>
            <a:lvl2pPr marL="609036" indent="0">
              <a:buNone/>
              <a:defRPr sz="3730"/>
            </a:lvl2pPr>
            <a:lvl3pPr marL="1218072" indent="0">
              <a:buNone/>
              <a:defRPr sz="3197"/>
            </a:lvl3pPr>
            <a:lvl4pPr marL="1827108" indent="0">
              <a:buNone/>
              <a:defRPr sz="2664"/>
            </a:lvl4pPr>
            <a:lvl5pPr marL="2436144" indent="0">
              <a:buNone/>
              <a:defRPr sz="2664"/>
            </a:lvl5pPr>
            <a:lvl6pPr marL="3045181" indent="0">
              <a:buNone/>
              <a:defRPr sz="2664"/>
            </a:lvl6pPr>
            <a:lvl7pPr marL="3654217" indent="0">
              <a:buNone/>
              <a:defRPr sz="2664"/>
            </a:lvl7pPr>
            <a:lvl8pPr marL="4263253" indent="0">
              <a:buNone/>
              <a:defRPr sz="2664"/>
            </a:lvl8pPr>
            <a:lvl9pPr marL="4872289" indent="0">
              <a:buNone/>
              <a:defRPr sz="2664"/>
            </a:lvl9pPr>
          </a:lstStyle>
          <a:p>
            <a:r>
              <a:rPr lang="zh-TW" altLang="en-US"/>
              <a:t>按一下圖示以新增圖片</a:t>
            </a:r>
            <a:endParaRPr lang="zh-HK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2389717" y="5367339"/>
            <a:ext cx="7315200" cy="80486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65"/>
            </a:lvl1pPr>
            <a:lvl2pPr marL="609036" indent="0">
              <a:buNone/>
              <a:defRPr sz="1599"/>
            </a:lvl2pPr>
            <a:lvl3pPr marL="1218072" indent="0">
              <a:buNone/>
              <a:defRPr sz="1332"/>
            </a:lvl3pPr>
            <a:lvl4pPr marL="1827108" indent="0">
              <a:buNone/>
              <a:defRPr sz="1199"/>
            </a:lvl4pPr>
            <a:lvl5pPr marL="2436144" indent="0">
              <a:buNone/>
              <a:defRPr sz="1199"/>
            </a:lvl5pPr>
            <a:lvl6pPr marL="3045181" indent="0">
              <a:buNone/>
              <a:defRPr sz="1199"/>
            </a:lvl6pPr>
            <a:lvl7pPr marL="3654217" indent="0">
              <a:buNone/>
              <a:defRPr sz="1199"/>
            </a:lvl7pPr>
            <a:lvl8pPr marL="4263253" indent="0">
              <a:buNone/>
              <a:defRPr sz="1199"/>
            </a:lvl8pPr>
            <a:lvl9pPr marL="4872289" indent="0">
              <a:buNone/>
              <a:defRPr sz="1199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5BD2ACF6-D6C1-4926-B228-070BC04393DA}" type="datetimeFigureOut">
              <a:rPr lang="zh-HK" altLang="en-US" smtClean="0"/>
              <a:t>8/9/2026</a:t>
            </a:fld>
            <a:endParaRPr lang="zh-HK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zh-HK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E88C8AA7-B912-4A45-B2E0-5EADC04E1AF5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42620793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48683" y="-1"/>
            <a:ext cx="12240683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038758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1218072" rtl="0" eaLnBrk="1" latinLnBrk="0" hangingPunct="1">
        <a:spcBef>
          <a:spcPct val="0"/>
        </a:spcBef>
        <a:buNone/>
        <a:defRPr sz="586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6777" indent="-456777" algn="l" defTabSz="1218072" rtl="0" eaLnBrk="1" latinLnBrk="0" hangingPunct="1">
        <a:spcBef>
          <a:spcPct val="20000"/>
        </a:spcBef>
        <a:buFont typeface="Arial" panose="020B0604020202020204" pitchFamily="34" charset="0"/>
        <a:buChar char="•"/>
        <a:defRPr sz="4263" kern="1200">
          <a:solidFill>
            <a:schemeClr val="tx1"/>
          </a:solidFill>
          <a:latin typeface="+mn-lt"/>
          <a:ea typeface="+mn-ea"/>
          <a:cs typeface="+mn-cs"/>
        </a:defRPr>
      </a:lvl1pPr>
      <a:lvl2pPr marL="989684" indent="-380648" algn="l" defTabSz="1218072" rtl="0" eaLnBrk="1" latinLnBrk="0" hangingPunct="1">
        <a:spcBef>
          <a:spcPct val="20000"/>
        </a:spcBef>
        <a:buFont typeface="Arial" panose="020B0604020202020204" pitchFamily="34" charset="0"/>
        <a:buChar char="–"/>
        <a:defRPr sz="3730" kern="1200">
          <a:solidFill>
            <a:schemeClr val="tx1"/>
          </a:solidFill>
          <a:latin typeface="+mn-lt"/>
          <a:ea typeface="+mn-ea"/>
          <a:cs typeface="+mn-cs"/>
        </a:defRPr>
      </a:lvl2pPr>
      <a:lvl3pPr marL="1522590" indent="-304518" algn="l" defTabSz="1218072" rtl="0" eaLnBrk="1" latinLnBrk="0" hangingPunct="1">
        <a:spcBef>
          <a:spcPct val="20000"/>
        </a:spcBef>
        <a:buFont typeface="Arial" panose="020B0604020202020204" pitchFamily="34" charset="0"/>
        <a:buChar char="•"/>
        <a:defRPr sz="3197" kern="1200">
          <a:solidFill>
            <a:schemeClr val="tx1"/>
          </a:solidFill>
          <a:latin typeface="+mn-lt"/>
          <a:ea typeface="+mn-ea"/>
          <a:cs typeface="+mn-cs"/>
        </a:defRPr>
      </a:lvl3pPr>
      <a:lvl4pPr marL="2131626" indent="-304518" algn="l" defTabSz="1218072" rtl="0" eaLnBrk="1" latinLnBrk="0" hangingPunct="1">
        <a:spcBef>
          <a:spcPct val="20000"/>
        </a:spcBef>
        <a:buFont typeface="Arial" panose="020B0604020202020204" pitchFamily="34" charset="0"/>
        <a:buChar char="–"/>
        <a:defRPr sz="2664" kern="1200">
          <a:solidFill>
            <a:schemeClr val="tx1"/>
          </a:solidFill>
          <a:latin typeface="+mn-lt"/>
          <a:ea typeface="+mn-ea"/>
          <a:cs typeface="+mn-cs"/>
        </a:defRPr>
      </a:lvl4pPr>
      <a:lvl5pPr marL="2740663" indent="-304518" algn="l" defTabSz="1218072" rtl="0" eaLnBrk="1" latinLnBrk="0" hangingPunct="1">
        <a:spcBef>
          <a:spcPct val="20000"/>
        </a:spcBef>
        <a:buFont typeface="Arial" panose="020B0604020202020204" pitchFamily="34" charset="0"/>
        <a:buChar char="»"/>
        <a:defRPr sz="2664" kern="1200">
          <a:solidFill>
            <a:schemeClr val="tx1"/>
          </a:solidFill>
          <a:latin typeface="+mn-lt"/>
          <a:ea typeface="+mn-ea"/>
          <a:cs typeface="+mn-cs"/>
        </a:defRPr>
      </a:lvl5pPr>
      <a:lvl6pPr marL="3349699" indent="-304518" algn="l" defTabSz="1218072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4" kern="1200">
          <a:solidFill>
            <a:schemeClr val="tx1"/>
          </a:solidFill>
          <a:latin typeface="+mn-lt"/>
          <a:ea typeface="+mn-ea"/>
          <a:cs typeface="+mn-cs"/>
        </a:defRPr>
      </a:lvl6pPr>
      <a:lvl7pPr marL="3958735" indent="-304518" algn="l" defTabSz="1218072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4" kern="1200">
          <a:solidFill>
            <a:schemeClr val="tx1"/>
          </a:solidFill>
          <a:latin typeface="+mn-lt"/>
          <a:ea typeface="+mn-ea"/>
          <a:cs typeface="+mn-cs"/>
        </a:defRPr>
      </a:lvl7pPr>
      <a:lvl8pPr marL="4567771" indent="-304518" algn="l" defTabSz="1218072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4" kern="1200">
          <a:solidFill>
            <a:schemeClr val="tx1"/>
          </a:solidFill>
          <a:latin typeface="+mn-lt"/>
          <a:ea typeface="+mn-ea"/>
          <a:cs typeface="+mn-cs"/>
        </a:defRPr>
      </a:lvl8pPr>
      <a:lvl9pPr marL="5176807" indent="-304518" algn="l" defTabSz="1218072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HK"/>
      </a:defPPr>
      <a:lvl1pPr marL="0" algn="l" defTabSz="1218072" rtl="0" eaLnBrk="1" latinLnBrk="0" hangingPunct="1">
        <a:defRPr sz="2398" kern="1200">
          <a:solidFill>
            <a:schemeClr val="tx1"/>
          </a:solidFill>
          <a:latin typeface="+mn-lt"/>
          <a:ea typeface="+mn-ea"/>
          <a:cs typeface="+mn-cs"/>
        </a:defRPr>
      </a:lvl1pPr>
      <a:lvl2pPr marL="609036" algn="l" defTabSz="1218072" rtl="0" eaLnBrk="1" latinLnBrk="0" hangingPunct="1">
        <a:defRPr sz="2398" kern="1200">
          <a:solidFill>
            <a:schemeClr val="tx1"/>
          </a:solidFill>
          <a:latin typeface="+mn-lt"/>
          <a:ea typeface="+mn-ea"/>
          <a:cs typeface="+mn-cs"/>
        </a:defRPr>
      </a:lvl2pPr>
      <a:lvl3pPr marL="1218072" algn="l" defTabSz="1218072" rtl="0" eaLnBrk="1" latinLnBrk="0" hangingPunct="1">
        <a:defRPr sz="2398" kern="1200">
          <a:solidFill>
            <a:schemeClr val="tx1"/>
          </a:solidFill>
          <a:latin typeface="+mn-lt"/>
          <a:ea typeface="+mn-ea"/>
          <a:cs typeface="+mn-cs"/>
        </a:defRPr>
      </a:lvl3pPr>
      <a:lvl4pPr marL="1827108" algn="l" defTabSz="1218072" rtl="0" eaLnBrk="1" latinLnBrk="0" hangingPunct="1">
        <a:defRPr sz="2398" kern="1200">
          <a:solidFill>
            <a:schemeClr val="tx1"/>
          </a:solidFill>
          <a:latin typeface="+mn-lt"/>
          <a:ea typeface="+mn-ea"/>
          <a:cs typeface="+mn-cs"/>
        </a:defRPr>
      </a:lvl4pPr>
      <a:lvl5pPr marL="2436144" algn="l" defTabSz="1218072" rtl="0" eaLnBrk="1" latinLnBrk="0" hangingPunct="1">
        <a:defRPr sz="2398" kern="1200">
          <a:solidFill>
            <a:schemeClr val="tx1"/>
          </a:solidFill>
          <a:latin typeface="+mn-lt"/>
          <a:ea typeface="+mn-ea"/>
          <a:cs typeface="+mn-cs"/>
        </a:defRPr>
      </a:lvl5pPr>
      <a:lvl6pPr marL="3045181" algn="l" defTabSz="1218072" rtl="0" eaLnBrk="1" latinLnBrk="0" hangingPunct="1">
        <a:defRPr sz="2398" kern="1200">
          <a:solidFill>
            <a:schemeClr val="tx1"/>
          </a:solidFill>
          <a:latin typeface="+mn-lt"/>
          <a:ea typeface="+mn-ea"/>
          <a:cs typeface="+mn-cs"/>
        </a:defRPr>
      </a:lvl6pPr>
      <a:lvl7pPr marL="3654217" algn="l" defTabSz="1218072" rtl="0" eaLnBrk="1" latinLnBrk="0" hangingPunct="1">
        <a:defRPr sz="2398" kern="1200">
          <a:solidFill>
            <a:schemeClr val="tx1"/>
          </a:solidFill>
          <a:latin typeface="+mn-lt"/>
          <a:ea typeface="+mn-ea"/>
          <a:cs typeface="+mn-cs"/>
        </a:defRPr>
      </a:lvl7pPr>
      <a:lvl8pPr marL="4263253" algn="l" defTabSz="1218072" rtl="0" eaLnBrk="1" latinLnBrk="0" hangingPunct="1">
        <a:defRPr sz="2398" kern="1200">
          <a:solidFill>
            <a:schemeClr val="tx1"/>
          </a:solidFill>
          <a:latin typeface="+mn-lt"/>
          <a:ea typeface="+mn-ea"/>
          <a:cs typeface="+mn-cs"/>
        </a:defRPr>
      </a:lvl8pPr>
      <a:lvl9pPr marL="4872289" algn="l" defTabSz="1218072" rtl="0" eaLnBrk="1" latinLnBrk="0" hangingPunct="1">
        <a:defRPr sz="239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0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15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15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15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16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16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16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16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16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16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16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16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16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17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17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17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17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17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17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17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17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17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/Relationships>
</file>

<file path=ppt/slides/_rels/slide18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/Relationships>
</file>

<file path=ppt/slides/_rels/slide18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/Relationships>
</file>

<file path=ppt/slides/_rels/slide18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/Relationships>
</file>

<file path=ppt/slides/_rels/slide18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/Relationships>
</file>

<file path=ppt/slides/_rels/slide18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.xml"/></Relationships>
</file>

<file path=ppt/slides/_rels/slide18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2.xml"/></Relationships>
</file>

<file path=ppt/slides/_rels/slide18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2.xml"/></Relationships>
</file>

<file path=ppt/slides/_rels/slide18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2.xml"/></Relationships>
</file>

<file path=ppt/slides/_rels/slide18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2.xml"/></Relationships>
</file>

<file path=ppt/slides/_rels/slide19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2.xml"/></Relationships>
</file>

<file path=ppt/slides/_rels/slide19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2.xml"/></Relationships>
</file>

<file path=ppt/slides/_rels/slide19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bin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bin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D88E9B-19C2-15AE-BAED-06F78EDCE7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AAC83607-F0C0-E513-9541-937E665F85E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-231321" y="951050"/>
            <a:ext cx="12654642" cy="2677884"/>
          </a:xfrm>
        </p:spPr>
        <p:txBody>
          <a:bodyPr/>
          <a:lstStyle/>
          <a:p>
            <a:r>
              <a:rPr lang="zh-TW" altLang="en-US" sz="10000" dirty="0">
                <a:solidFill>
                  <a:schemeClr val="tx2"/>
                </a:solidFill>
              </a:rPr>
              <a:t>回顧</a:t>
            </a:r>
            <a:br>
              <a:rPr lang="en-US" altLang="zh-TW" sz="10000" dirty="0">
                <a:solidFill>
                  <a:schemeClr val="tx2"/>
                </a:solidFill>
              </a:rPr>
            </a:br>
            <a:r>
              <a:rPr lang="zh-TW" altLang="en-US" sz="10000" dirty="0">
                <a:solidFill>
                  <a:schemeClr val="tx2"/>
                </a:solidFill>
              </a:rPr>
              <a:t>小先知書第一講</a:t>
            </a:r>
            <a:br>
              <a:rPr lang="en-CA" altLang="zh-TW" sz="10000" dirty="0">
                <a:solidFill>
                  <a:schemeClr val="tx2"/>
                </a:solidFill>
              </a:rPr>
            </a:br>
            <a:r>
              <a:rPr lang="en-CA" altLang="zh-TW" sz="10000" dirty="0">
                <a:solidFill>
                  <a:schemeClr val="tx2"/>
                </a:solidFill>
              </a:rPr>
              <a:t>2026</a:t>
            </a:r>
            <a:r>
              <a:rPr lang="zh-TW" altLang="en-US" sz="10000" dirty="0">
                <a:solidFill>
                  <a:schemeClr val="tx2"/>
                </a:solidFill>
              </a:rPr>
              <a:t>年</a:t>
            </a:r>
            <a:r>
              <a:rPr lang="en-CA" altLang="zh-TW" sz="10000" dirty="0">
                <a:solidFill>
                  <a:schemeClr val="tx2"/>
                </a:solidFill>
              </a:rPr>
              <a:t>5</a:t>
            </a:r>
            <a:r>
              <a:rPr lang="zh-TW" altLang="en-US" sz="10000" dirty="0">
                <a:solidFill>
                  <a:schemeClr val="tx2"/>
                </a:solidFill>
              </a:rPr>
              <a:t>月</a:t>
            </a:r>
            <a:r>
              <a:rPr lang="en-CA" altLang="zh-TW" sz="10000" dirty="0">
                <a:solidFill>
                  <a:schemeClr val="tx2"/>
                </a:solidFill>
              </a:rPr>
              <a:t>30</a:t>
            </a:r>
            <a:r>
              <a:rPr lang="zh-TW" altLang="en-US" sz="10000" dirty="0">
                <a:solidFill>
                  <a:schemeClr val="tx2"/>
                </a:solidFill>
              </a:rPr>
              <a:t>日</a:t>
            </a:r>
            <a:br>
              <a:rPr lang="en-CA" altLang="zh-TW" sz="10000" dirty="0">
                <a:solidFill>
                  <a:schemeClr val="tx2"/>
                </a:solidFill>
              </a:rPr>
            </a:br>
            <a:br>
              <a:rPr lang="en-CA" altLang="zh-TW" sz="16000" dirty="0">
                <a:solidFill>
                  <a:schemeClr val="tx2"/>
                </a:solidFill>
              </a:rPr>
            </a:br>
            <a:br>
              <a:rPr lang="en-US" altLang="zh-TW" sz="9600" dirty="0">
                <a:solidFill>
                  <a:srgbClr val="00B0F0"/>
                </a:solidFill>
              </a:rPr>
            </a:br>
            <a:endParaRPr lang="zh-HK" altLang="en-US" sz="9600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000899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D4B5E7-CC8E-DC67-2228-09EA78DD69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C9957D64-C52E-E73C-8A51-0F8CCAD142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299" y="3122763"/>
            <a:ext cx="11781527" cy="2924354"/>
          </a:xfrm>
        </p:spPr>
        <p:txBody>
          <a:bodyPr anchor="ctr">
            <a:normAutofit/>
          </a:bodyPr>
          <a:lstStyle/>
          <a:p>
            <a:pPr marL="0" indent="0" algn="ctr">
              <a:buNone/>
            </a:pPr>
            <a:r>
              <a:rPr lang="zh-CN" altLang="en-US" sz="12000" dirty="0">
                <a:solidFill>
                  <a:srgbClr val="0070C0"/>
                </a:solidFill>
              </a:rPr>
              <a:t> </a:t>
            </a:r>
            <a:r>
              <a:rPr lang="zh-CN" altLang="en-US" sz="14000" dirty="0">
                <a:solidFill>
                  <a:srgbClr val="0070C0"/>
                </a:solidFill>
              </a:rPr>
              <a:t>公车理论</a:t>
            </a:r>
            <a:endParaRPr lang="en-CA" altLang="zh-CN" sz="14000" dirty="0">
              <a:solidFill>
                <a:srgbClr val="0070C0"/>
              </a:solidFill>
            </a:endParaRPr>
          </a:p>
          <a:p>
            <a:pPr marL="0" indent="0" algn="ctr">
              <a:buNone/>
            </a:pPr>
            <a:endParaRPr lang="en-CA" altLang="zh-CN" sz="8000" dirty="0">
              <a:solidFill>
                <a:srgbClr val="0070C0"/>
              </a:solidFill>
            </a:endParaRPr>
          </a:p>
          <a:p>
            <a:pPr marL="0" indent="0" algn="ctr">
              <a:buNone/>
            </a:pPr>
            <a:endParaRPr lang="en-CA" altLang="zh-CN" sz="80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532728"/>
      </p:ext>
    </p:ext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6CBDF5-1B2D-443C-6A2C-798551462E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E2DA504C-2833-9E95-A460-6058473D28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31492" y="1698170"/>
            <a:ext cx="10836068" cy="4851111"/>
          </a:xfrm>
        </p:spPr>
        <p:txBody>
          <a:bodyPr>
            <a:noAutofit/>
          </a:bodyPr>
          <a:lstStyle/>
          <a:p>
            <a:pPr marL="0" indent="0">
              <a:lnSpc>
                <a:spcPct val="110000"/>
              </a:lnSpc>
              <a:buNone/>
            </a:pPr>
            <a:r>
              <a:rPr lang="zh-CN" altLang="en-US" sz="6000" dirty="0">
                <a:solidFill>
                  <a:srgbClr val="C00000"/>
                </a:solidFill>
              </a:rPr>
              <a:t>遮掩</a:t>
            </a:r>
            <a:r>
              <a:rPr lang="zh-CN" altLang="en-US" sz="6000" dirty="0">
                <a:solidFill>
                  <a:srgbClr val="00B050"/>
                </a:solidFill>
              </a:rPr>
              <a:t>自己罪过的，必不亨通；</a:t>
            </a:r>
            <a:endParaRPr lang="en-US" altLang="zh-CN" sz="6000" dirty="0">
              <a:solidFill>
                <a:srgbClr val="00B050"/>
              </a:solidFill>
            </a:endParaRPr>
          </a:p>
          <a:p>
            <a:pPr marL="0" indent="0">
              <a:lnSpc>
                <a:spcPct val="110000"/>
              </a:lnSpc>
              <a:buNone/>
            </a:pPr>
            <a:r>
              <a:rPr lang="zh-CN" altLang="en-US" sz="6000" dirty="0">
                <a:solidFill>
                  <a:srgbClr val="7030A0"/>
                </a:solidFill>
              </a:rPr>
              <a:t>承认</a:t>
            </a:r>
            <a:r>
              <a:rPr lang="zh-CN" altLang="en-US" sz="6000" dirty="0">
                <a:solidFill>
                  <a:srgbClr val="00B050"/>
                </a:solidFill>
              </a:rPr>
              <a:t>离弃罪过的，必蒙怜恤。</a:t>
            </a:r>
            <a:endParaRPr lang="en-US" altLang="zh-CN" sz="6000" dirty="0">
              <a:solidFill>
                <a:srgbClr val="00B050"/>
              </a:solidFill>
            </a:endParaRPr>
          </a:p>
          <a:p>
            <a:pPr marL="0" indent="0" algn="r">
              <a:lnSpc>
                <a:spcPct val="110000"/>
              </a:lnSpc>
              <a:buNone/>
            </a:pPr>
            <a:endParaRPr lang="en-US" altLang="zh-TW" sz="4000" dirty="0">
              <a:solidFill>
                <a:srgbClr val="0070C0"/>
              </a:solidFill>
            </a:endParaRPr>
          </a:p>
          <a:p>
            <a:pPr marL="0" indent="0" algn="r">
              <a:lnSpc>
                <a:spcPct val="110000"/>
              </a:lnSpc>
              <a:buNone/>
            </a:pPr>
            <a:r>
              <a:rPr lang="en-US" altLang="zh-TW" sz="4000" dirty="0">
                <a:solidFill>
                  <a:srgbClr val="0070C0"/>
                </a:solidFill>
              </a:rPr>
              <a:t>《</a:t>
            </a:r>
            <a:r>
              <a:rPr lang="zh-TW" altLang="en-US" sz="4000" dirty="0">
                <a:solidFill>
                  <a:srgbClr val="0070C0"/>
                </a:solidFill>
              </a:rPr>
              <a:t> 箴言 </a:t>
            </a:r>
            <a:r>
              <a:rPr lang="en-US" altLang="zh-TW" sz="4000" dirty="0">
                <a:solidFill>
                  <a:srgbClr val="0070C0"/>
                </a:solidFill>
              </a:rPr>
              <a:t>》</a:t>
            </a:r>
            <a:r>
              <a:rPr lang="zh-CN" altLang="en-US" sz="4000" dirty="0">
                <a:solidFill>
                  <a:srgbClr val="0070C0"/>
                </a:solidFill>
              </a:rPr>
              <a:t>廿八章</a:t>
            </a:r>
            <a:r>
              <a:rPr lang="en-US" altLang="zh-CN" sz="4000" dirty="0">
                <a:solidFill>
                  <a:srgbClr val="0070C0"/>
                </a:solidFill>
              </a:rPr>
              <a:t>13</a:t>
            </a:r>
            <a:r>
              <a:rPr lang="zh-TW" altLang="en-US" sz="4000" dirty="0">
                <a:solidFill>
                  <a:srgbClr val="0070C0"/>
                </a:solidFill>
              </a:rPr>
              <a:t>节</a:t>
            </a:r>
            <a:endParaRPr lang="zh-TW" altLang="en-US" sz="40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6167683"/>
      </p:ext>
    </p:extLst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889583-B102-2F83-1493-031A6D8AAD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CA6A1A10-0950-34CF-10D2-5C430F0E14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299" y="179462"/>
            <a:ext cx="12077701" cy="6335638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altLang="zh-HK" sz="4000" dirty="0"/>
          </a:p>
          <a:p>
            <a:pPr marL="0" indent="0">
              <a:buNone/>
            </a:pPr>
            <a:endParaRPr lang="en-US" altLang="zh-HK" sz="4000" dirty="0"/>
          </a:p>
          <a:p>
            <a:pPr marL="0" indent="0" algn="ctr">
              <a:buNone/>
            </a:pPr>
            <a:r>
              <a:rPr lang="zh-CN" altLang="en-US" sz="9600" dirty="0">
                <a:solidFill>
                  <a:srgbClr val="C00000"/>
                </a:solidFill>
              </a:rPr>
              <a:t>敷衍遮掩是死路</a:t>
            </a:r>
            <a:endParaRPr lang="en-CA" altLang="zh-TW" sz="9600" dirty="0">
              <a:solidFill>
                <a:srgbClr val="C00000"/>
              </a:solidFill>
            </a:endParaRPr>
          </a:p>
          <a:p>
            <a:pPr marL="0" indent="0" algn="ctr">
              <a:buNone/>
            </a:pPr>
            <a:r>
              <a:rPr lang="zh-CN" altLang="en-US" sz="9600" dirty="0">
                <a:solidFill>
                  <a:srgbClr val="7030A0"/>
                </a:solidFill>
              </a:rPr>
              <a:t>诚实敞开是活路</a:t>
            </a:r>
            <a:endParaRPr lang="zh-TW" altLang="en-US" sz="96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5945361"/>
      </p:ext>
    </p:extLst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5F393D-80EB-7DAA-4FC3-EC36ED474B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99BD5F4B-4DF3-E1CD-1A17-4E40A0DFC9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299" y="326572"/>
            <a:ext cx="12077701" cy="6188528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altLang="zh-HK" sz="4000" dirty="0"/>
          </a:p>
          <a:p>
            <a:pPr marL="0" indent="0" algn="ctr">
              <a:buNone/>
            </a:pPr>
            <a:r>
              <a:rPr lang="zh-CN" altLang="en-US" sz="9600" dirty="0">
                <a:solidFill>
                  <a:srgbClr val="00B050"/>
                </a:solidFill>
              </a:rPr>
              <a:t>行动</a:t>
            </a:r>
          </a:p>
          <a:p>
            <a:pPr marL="0" indent="0" algn="ctr">
              <a:buNone/>
            </a:pPr>
            <a:r>
              <a:rPr lang="zh-CN" altLang="en-US" sz="8800" dirty="0">
                <a:solidFill>
                  <a:srgbClr val="C00000"/>
                </a:solidFill>
              </a:rPr>
              <a:t>向神敞开，找人分享</a:t>
            </a:r>
            <a:endParaRPr lang="zh-TW" altLang="en-US" sz="88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7649288"/>
      </p:ext>
    </p:extLst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10A045-7DC0-FE0A-E52C-698D54AA82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82A77520-0D90-4898-12E4-03E53DAEB1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208313"/>
            <a:ext cx="12192001" cy="530678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zh-CN" altLang="en-US" sz="9600" dirty="0">
                <a:solidFill>
                  <a:srgbClr val="002060"/>
                </a:solidFill>
              </a:rPr>
              <a:t>知道人的不义</a:t>
            </a:r>
            <a:endParaRPr lang="en-US" altLang="zh-CN" sz="9600" dirty="0">
              <a:solidFill>
                <a:srgbClr val="002060"/>
              </a:solidFill>
            </a:endParaRPr>
          </a:p>
          <a:p>
            <a:pPr marL="0" indent="0" algn="ctr">
              <a:buNone/>
            </a:pPr>
            <a:r>
              <a:rPr lang="zh-CN" altLang="en-US" sz="8000" dirty="0">
                <a:solidFill>
                  <a:srgbClr val="7030A0"/>
                </a:solidFill>
              </a:rPr>
              <a:t>人要直面罪恶审判</a:t>
            </a:r>
            <a:endParaRPr lang="en-US" altLang="zh-CN" sz="8000" dirty="0">
              <a:solidFill>
                <a:srgbClr val="7030A0"/>
              </a:solidFill>
            </a:endParaRPr>
          </a:p>
          <a:p>
            <a:pPr marL="0" indent="0" algn="ctr">
              <a:buNone/>
            </a:pPr>
            <a:r>
              <a:rPr lang="zh-CN" altLang="en-US" sz="8000" dirty="0">
                <a:solidFill>
                  <a:srgbClr val="C00000"/>
                </a:solidFill>
              </a:rPr>
              <a:t>便要回应神的呼唤</a:t>
            </a:r>
            <a:endParaRPr lang="en-CA" altLang="zh-CN" sz="80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176431"/>
      </p:ext>
    </p:extLst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10A045-7DC0-FE0A-E52C-698D54AA82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82A77520-0D90-4898-12E4-03E53DAEB1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473529"/>
            <a:ext cx="12192001" cy="604157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en-US" altLang="zh-CN" sz="4600" dirty="0">
              <a:solidFill>
                <a:srgbClr val="7030A0"/>
              </a:solidFill>
            </a:endParaRPr>
          </a:p>
          <a:p>
            <a:pPr marL="0" indent="0" algn="ctr">
              <a:buNone/>
            </a:pPr>
            <a:r>
              <a:rPr lang="zh-CN" altLang="en-US" sz="12000" dirty="0">
                <a:solidFill>
                  <a:srgbClr val="7030A0"/>
                </a:solidFill>
              </a:rPr>
              <a:t>向神敞开</a:t>
            </a:r>
            <a:endParaRPr lang="en-US" altLang="zh-CN" sz="12000" dirty="0">
              <a:solidFill>
                <a:srgbClr val="7030A0"/>
              </a:solidFill>
            </a:endParaRPr>
          </a:p>
          <a:p>
            <a:pPr marL="0" indent="0" algn="ctr">
              <a:buNone/>
            </a:pPr>
            <a:r>
              <a:rPr lang="zh-CN" altLang="en-US" sz="12000" dirty="0">
                <a:solidFill>
                  <a:srgbClr val="C00000"/>
                </a:solidFill>
              </a:rPr>
              <a:t>找人分享</a:t>
            </a:r>
            <a:endParaRPr lang="zh-TW" altLang="en-US" sz="120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8233791"/>
      </p:ext>
    </p:extLst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66F928-12B9-46D3-9957-454A051301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986B2ECB-A066-BC54-A134-88971342C2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25639" y="1534885"/>
            <a:ext cx="12217639" cy="3886353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altLang="zh-HK" sz="4000" dirty="0"/>
          </a:p>
          <a:p>
            <a:pPr marL="0" indent="0" algn="ctr">
              <a:buNone/>
            </a:pPr>
            <a:r>
              <a:rPr lang="en-US" altLang="zh-CN" sz="9600" dirty="0">
                <a:solidFill>
                  <a:srgbClr val="002060"/>
                </a:solidFill>
              </a:rPr>
              <a:t>(</a:t>
            </a:r>
            <a:r>
              <a:rPr lang="zh-CN" altLang="en-US" sz="9600" dirty="0">
                <a:solidFill>
                  <a:srgbClr val="002060"/>
                </a:solidFill>
              </a:rPr>
              <a:t>二</a:t>
            </a:r>
            <a:r>
              <a:rPr lang="en-US" altLang="zh-CN" sz="9600" dirty="0">
                <a:solidFill>
                  <a:srgbClr val="002060"/>
                </a:solidFill>
              </a:rPr>
              <a:t>) </a:t>
            </a:r>
            <a:r>
              <a:rPr lang="zh-CN" altLang="en-US" sz="9600" dirty="0">
                <a:solidFill>
                  <a:srgbClr val="002060"/>
                </a:solidFill>
              </a:rPr>
              <a:t>离开虚假平安</a:t>
            </a:r>
            <a:endParaRPr lang="en-US" altLang="zh-CN" sz="9600" dirty="0">
              <a:solidFill>
                <a:srgbClr val="002060"/>
              </a:solidFill>
            </a:endParaRPr>
          </a:p>
          <a:p>
            <a:pPr marL="0" indent="0" algn="ctr">
              <a:buNone/>
            </a:pPr>
            <a:r>
              <a:rPr lang="zh-CN" altLang="en-US" sz="5600" dirty="0">
                <a:solidFill>
                  <a:srgbClr val="0070C0"/>
                </a:solidFill>
              </a:rPr>
              <a:t>（三至五章）</a:t>
            </a:r>
            <a:endParaRPr lang="en-US" altLang="zh-CN" sz="56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1295595"/>
      </p:ext>
    </p:extLst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10A045-7DC0-FE0A-E52C-698D54AA82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82A77520-0D90-4898-12E4-03E53DAEB1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208313"/>
            <a:ext cx="12192001" cy="530678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zh-CN" altLang="en-US" sz="9600" dirty="0">
                <a:solidFill>
                  <a:srgbClr val="002060"/>
                </a:solidFill>
              </a:rPr>
              <a:t>知道神的平安</a:t>
            </a:r>
            <a:endParaRPr lang="en-US" altLang="zh-CN" sz="9600" dirty="0">
              <a:solidFill>
                <a:srgbClr val="002060"/>
              </a:solidFill>
            </a:endParaRPr>
          </a:p>
          <a:p>
            <a:pPr marL="0" indent="0" algn="ctr">
              <a:buNone/>
            </a:pPr>
            <a:r>
              <a:rPr lang="zh-CN" altLang="en-US" sz="8000" dirty="0">
                <a:solidFill>
                  <a:srgbClr val="7030A0"/>
                </a:solidFill>
              </a:rPr>
              <a:t>人要离开虚假平安</a:t>
            </a:r>
            <a:endParaRPr lang="en-US" altLang="zh-CN" sz="8000" dirty="0">
              <a:solidFill>
                <a:srgbClr val="7030A0"/>
              </a:solidFill>
            </a:endParaRPr>
          </a:p>
          <a:p>
            <a:pPr marL="0" indent="0" algn="ctr">
              <a:buNone/>
            </a:pPr>
            <a:r>
              <a:rPr lang="zh-CN" altLang="en-US" sz="8000" dirty="0">
                <a:solidFill>
                  <a:srgbClr val="C00000"/>
                </a:solidFill>
              </a:rPr>
              <a:t>先要识破假的平安</a:t>
            </a:r>
            <a:endParaRPr lang="en-CA" altLang="zh-CN" sz="80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6005383"/>
      </p:ext>
    </p:extLst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66F928-12B9-46D3-9957-454A051301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4" descr=", AI generated">
            <a:extLst>
              <a:ext uri="{FF2B5EF4-FFF2-40B4-BE49-F238E27FC236}">
                <a16:creationId xmlns:a16="http://schemas.microsoft.com/office/drawing/2014/main" id="{64AA0C8A-968E-0D3C-4F27-65E60D6AD63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81884589-EFEC-E48C-F1BC-F6F36AF32F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9200" y="750383"/>
            <a:ext cx="9753600" cy="5476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8790298"/>
      </p:ext>
    </p:extLst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8BD742-47E4-1F6A-D8CA-C4DEF0B94C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3ECA160A-C71E-1BF8-6580-6EBBA1A2D9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9806" y="102549"/>
            <a:ext cx="12012387" cy="6822749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endParaRPr lang="en-US" altLang="zh-HK" sz="4000" dirty="0"/>
          </a:p>
          <a:p>
            <a:pPr marL="0" indent="0">
              <a:buNone/>
            </a:pPr>
            <a:endParaRPr lang="en-US" altLang="zh-HK" sz="4000" dirty="0"/>
          </a:p>
          <a:p>
            <a:pPr marL="0" indent="0">
              <a:buNone/>
            </a:pPr>
            <a:r>
              <a:rPr lang="zh-CN" altLang="en-US" sz="5800" dirty="0">
                <a:solidFill>
                  <a:srgbClr val="00B050"/>
                </a:solidFill>
              </a:rPr>
              <a:t>论到使我民走差路的先知，他们牙齿</a:t>
            </a:r>
            <a:r>
              <a:rPr lang="zh-CN" altLang="en-US" sz="5800" dirty="0">
                <a:solidFill>
                  <a:srgbClr val="C00000"/>
                </a:solidFill>
              </a:rPr>
              <a:t>有所嚼的</a:t>
            </a:r>
            <a:r>
              <a:rPr lang="zh-CN" altLang="en-US" sz="5800" dirty="0">
                <a:solidFill>
                  <a:srgbClr val="00B050"/>
                </a:solidFill>
              </a:rPr>
              <a:t>，他们就呼喊说：“</a:t>
            </a:r>
            <a:r>
              <a:rPr lang="zh-CN" altLang="en-US" sz="5800" dirty="0">
                <a:solidFill>
                  <a:schemeClr val="accent6">
                    <a:lumMod val="75000"/>
                  </a:schemeClr>
                </a:solidFill>
              </a:rPr>
              <a:t>平安了</a:t>
            </a:r>
            <a:r>
              <a:rPr lang="zh-CN" altLang="en-US" sz="5800" dirty="0">
                <a:solidFill>
                  <a:srgbClr val="00B050"/>
                </a:solidFill>
              </a:rPr>
              <a:t>！”凡</a:t>
            </a:r>
            <a:r>
              <a:rPr lang="zh-CN" altLang="en-US" sz="5800" dirty="0">
                <a:solidFill>
                  <a:srgbClr val="C00000"/>
                </a:solidFill>
              </a:rPr>
              <a:t>不供给他们吃的</a:t>
            </a:r>
            <a:r>
              <a:rPr lang="zh-CN" altLang="en-US" sz="5800" dirty="0">
                <a:solidFill>
                  <a:srgbClr val="00B050"/>
                </a:solidFill>
              </a:rPr>
              <a:t>，他们就预备攻击他（“预备攻击他”或作“说必</a:t>
            </a:r>
            <a:r>
              <a:rPr lang="zh-CN" altLang="en-US" sz="5800" dirty="0">
                <a:solidFill>
                  <a:schemeClr val="accent6">
                    <a:lumMod val="75000"/>
                  </a:schemeClr>
                </a:solidFill>
              </a:rPr>
              <a:t>遭遇刀兵</a:t>
            </a:r>
            <a:r>
              <a:rPr lang="zh-CN" altLang="en-US" sz="5800" dirty="0">
                <a:solidFill>
                  <a:srgbClr val="00B050"/>
                </a:solidFill>
              </a:rPr>
              <a:t>”）。</a:t>
            </a:r>
            <a:r>
              <a:rPr lang="en-US" altLang="zh-TW" sz="4400" dirty="0">
                <a:solidFill>
                  <a:srgbClr val="00B050"/>
                </a:solidFill>
              </a:rPr>
              <a:t>                                </a:t>
            </a:r>
          </a:p>
          <a:p>
            <a:pPr marL="0" indent="0" algn="r">
              <a:buNone/>
            </a:pPr>
            <a:r>
              <a:rPr lang="en-US" altLang="zh-TW" sz="4400" dirty="0">
                <a:solidFill>
                  <a:srgbClr val="0070C0"/>
                </a:solidFill>
              </a:rPr>
              <a:t>《 </a:t>
            </a:r>
            <a:r>
              <a:rPr lang="zh-TW" altLang="en-US" sz="4400" dirty="0">
                <a:solidFill>
                  <a:srgbClr val="0070C0"/>
                </a:solidFill>
              </a:rPr>
              <a:t>弥迦书 </a:t>
            </a:r>
            <a:r>
              <a:rPr lang="en-US" altLang="zh-TW" sz="4400" dirty="0">
                <a:solidFill>
                  <a:srgbClr val="0070C0"/>
                </a:solidFill>
              </a:rPr>
              <a:t>》</a:t>
            </a:r>
            <a:r>
              <a:rPr lang="zh-CN" altLang="en-US" sz="4400" dirty="0">
                <a:solidFill>
                  <a:srgbClr val="0070C0"/>
                </a:solidFill>
              </a:rPr>
              <a:t>三章</a:t>
            </a:r>
            <a:r>
              <a:rPr lang="en-US" altLang="zh-CN" sz="4400" dirty="0">
                <a:solidFill>
                  <a:srgbClr val="0070C0"/>
                </a:solidFill>
              </a:rPr>
              <a:t>5</a:t>
            </a:r>
            <a:r>
              <a:rPr lang="zh-TW" altLang="en-US" sz="4400" dirty="0">
                <a:solidFill>
                  <a:srgbClr val="0070C0"/>
                </a:solidFill>
              </a:rPr>
              <a:t>节</a:t>
            </a:r>
            <a:endParaRPr lang="zh-TW" altLang="en-US" sz="6500" dirty="0">
              <a:solidFill>
                <a:srgbClr val="00B050"/>
              </a:solidFill>
            </a:endParaRPr>
          </a:p>
          <a:p>
            <a:pPr marL="0" indent="0">
              <a:buNone/>
            </a:pPr>
            <a:endParaRPr lang="zh-TW" altLang="en-US" sz="65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792201"/>
      </p:ext>
    </p:extLst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6CBDF5-1B2D-443C-6A2C-798551462E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E2DA504C-2833-9E95-A460-6058473D28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6763" y="982766"/>
            <a:ext cx="11938474" cy="5566516"/>
          </a:xfrm>
        </p:spPr>
        <p:txBody>
          <a:bodyPr>
            <a:noAutofit/>
          </a:bodyPr>
          <a:lstStyle/>
          <a:p>
            <a:pPr marL="0" indent="0">
              <a:lnSpc>
                <a:spcPct val="110000"/>
              </a:lnSpc>
              <a:buNone/>
            </a:pPr>
            <a:r>
              <a:rPr lang="zh-CN" altLang="en-US" sz="6000" dirty="0">
                <a:solidFill>
                  <a:srgbClr val="00B050"/>
                </a:solidFill>
              </a:rPr>
              <a:t>首领</a:t>
            </a:r>
            <a:r>
              <a:rPr lang="zh-CN" altLang="en-US" sz="6000" dirty="0">
                <a:solidFill>
                  <a:schemeClr val="accent6">
                    <a:lumMod val="75000"/>
                  </a:schemeClr>
                </a:solidFill>
              </a:rPr>
              <a:t>为贿赂</a:t>
            </a:r>
            <a:r>
              <a:rPr lang="zh-CN" altLang="en-US" sz="6000" dirty="0">
                <a:solidFill>
                  <a:srgbClr val="00B050"/>
                </a:solidFill>
              </a:rPr>
              <a:t>行审判；祭司</a:t>
            </a:r>
            <a:r>
              <a:rPr lang="zh-CN" altLang="en-US" sz="6000" dirty="0">
                <a:solidFill>
                  <a:schemeClr val="accent6">
                    <a:lumMod val="75000"/>
                  </a:schemeClr>
                </a:solidFill>
              </a:rPr>
              <a:t>为雇价</a:t>
            </a:r>
            <a:r>
              <a:rPr lang="zh-CN" altLang="en-US" sz="6000" dirty="0">
                <a:solidFill>
                  <a:srgbClr val="00B050"/>
                </a:solidFill>
              </a:rPr>
              <a:t>施训诲；先知</a:t>
            </a:r>
            <a:r>
              <a:rPr lang="zh-CN" altLang="en-US" sz="6000" dirty="0">
                <a:solidFill>
                  <a:schemeClr val="accent6">
                    <a:lumMod val="75000"/>
                  </a:schemeClr>
                </a:solidFill>
              </a:rPr>
              <a:t>为银钱</a:t>
            </a:r>
            <a:r>
              <a:rPr lang="zh-CN" altLang="en-US" sz="6000" dirty="0">
                <a:solidFill>
                  <a:srgbClr val="00B050"/>
                </a:solidFill>
              </a:rPr>
              <a:t>行占卜。他们</a:t>
            </a:r>
            <a:r>
              <a:rPr lang="zh-CN" altLang="en-US" sz="6000" dirty="0">
                <a:solidFill>
                  <a:srgbClr val="C00000"/>
                </a:solidFill>
              </a:rPr>
              <a:t>却倚赖</a:t>
            </a:r>
            <a:r>
              <a:rPr lang="zh-CN" altLang="en-US" sz="6000" dirty="0">
                <a:solidFill>
                  <a:srgbClr val="00B050"/>
                </a:solidFill>
              </a:rPr>
              <a:t>耶和华，说：“耶和华不是在我们中间吗？灾祸必不临到我们。”</a:t>
            </a:r>
            <a:endParaRPr lang="en-US" altLang="zh-CN" sz="6000" dirty="0">
              <a:solidFill>
                <a:srgbClr val="00B050"/>
              </a:solidFill>
            </a:endParaRPr>
          </a:p>
          <a:p>
            <a:pPr marL="0" indent="0" algn="r">
              <a:lnSpc>
                <a:spcPct val="110000"/>
              </a:lnSpc>
              <a:buNone/>
            </a:pPr>
            <a:r>
              <a:rPr lang="en-US" altLang="zh-TW" sz="4000" dirty="0">
                <a:solidFill>
                  <a:srgbClr val="0070C0"/>
                </a:solidFill>
              </a:rPr>
              <a:t>《</a:t>
            </a:r>
            <a:r>
              <a:rPr lang="zh-TW" altLang="en-US" sz="4000" dirty="0">
                <a:solidFill>
                  <a:srgbClr val="0070C0"/>
                </a:solidFill>
              </a:rPr>
              <a:t> 弥迦书 </a:t>
            </a:r>
            <a:r>
              <a:rPr lang="en-US" altLang="zh-TW" sz="4000" dirty="0">
                <a:solidFill>
                  <a:srgbClr val="0070C0"/>
                </a:solidFill>
              </a:rPr>
              <a:t>》</a:t>
            </a:r>
            <a:r>
              <a:rPr lang="zh-CN" altLang="en-US" sz="4000" dirty="0">
                <a:solidFill>
                  <a:srgbClr val="0070C0"/>
                </a:solidFill>
              </a:rPr>
              <a:t>三章</a:t>
            </a:r>
            <a:r>
              <a:rPr lang="en-US" altLang="zh-CN" sz="4000" dirty="0">
                <a:solidFill>
                  <a:srgbClr val="0070C0"/>
                </a:solidFill>
              </a:rPr>
              <a:t>11</a:t>
            </a:r>
            <a:r>
              <a:rPr lang="zh-TW" altLang="en-US" sz="4000" dirty="0">
                <a:solidFill>
                  <a:srgbClr val="0070C0"/>
                </a:solidFill>
              </a:rPr>
              <a:t>节</a:t>
            </a:r>
            <a:endParaRPr lang="zh-TW" altLang="en-US" sz="40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277991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7FFC95-7F1F-C40A-6CDF-8F449B7525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454AD0F7-ACB2-947E-B1D9-CEE75AFC4D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299" y="798897"/>
            <a:ext cx="11118383" cy="4138863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endParaRPr lang="en-CA" altLang="zh-CN" sz="8000" dirty="0">
              <a:solidFill>
                <a:srgbClr val="0070C0"/>
              </a:solidFill>
            </a:endParaRPr>
          </a:p>
          <a:p>
            <a:pPr marL="0" indent="0">
              <a:buNone/>
            </a:pPr>
            <a:endParaRPr lang="en-CA" altLang="zh-CN" sz="8000" dirty="0">
              <a:solidFill>
                <a:srgbClr val="0070C0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77AE386-15AA-BF6F-16E7-F8880802C0E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2008"/>
            <a:ext cx="12077701" cy="66939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6562707"/>
      </p:ext>
    </p:extLst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6CBDF5-1B2D-443C-6A2C-798551462E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E2DA504C-2833-9E95-A460-6058473D28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6763" y="1196411"/>
            <a:ext cx="11938474" cy="5566516"/>
          </a:xfrm>
        </p:spPr>
        <p:txBody>
          <a:bodyPr>
            <a:noAutofit/>
          </a:bodyPr>
          <a:lstStyle/>
          <a:p>
            <a:pPr marL="0" indent="0">
              <a:lnSpc>
                <a:spcPct val="110000"/>
              </a:lnSpc>
              <a:buNone/>
            </a:pPr>
            <a:r>
              <a:rPr lang="zh-CN" altLang="en-US" sz="6000" dirty="0">
                <a:solidFill>
                  <a:srgbClr val="00B050"/>
                </a:solidFill>
              </a:rPr>
              <a:t>我现在是要</a:t>
            </a:r>
            <a:r>
              <a:rPr lang="zh-CN" altLang="en-US" sz="6000" dirty="0">
                <a:solidFill>
                  <a:srgbClr val="C00000"/>
                </a:solidFill>
              </a:rPr>
              <a:t>得人</a:t>
            </a:r>
            <a:r>
              <a:rPr lang="zh-CN" altLang="en-US" sz="6000" dirty="0">
                <a:solidFill>
                  <a:srgbClr val="00B050"/>
                </a:solidFill>
              </a:rPr>
              <a:t>的心呢？还是要</a:t>
            </a:r>
            <a:r>
              <a:rPr lang="zh-CN" altLang="en-US" sz="6000" dirty="0">
                <a:solidFill>
                  <a:srgbClr val="7030A0"/>
                </a:solidFill>
              </a:rPr>
              <a:t>得神</a:t>
            </a:r>
            <a:r>
              <a:rPr lang="zh-CN" altLang="en-US" sz="6000" dirty="0">
                <a:solidFill>
                  <a:srgbClr val="00B050"/>
                </a:solidFill>
              </a:rPr>
              <a:t>的心呢？我岂是</a:t>
            </a:r>
            <a:r>
              <a:rPr lang="zh-CN" altLang="en-US" sz="6000" dirty="0">
                <a:solidFill>
                  <a:srgbClr val="C00000"/>
                </a:solidFill>
              </a:rPr>
              <a:t>讨人</a:t>
            </a:r>
            <a:r>
              <a:rPr lang="zh-CN" altLang="en-US" sz="6000" dirty="0">
                <a:solidFill>
                  <a:srgbClr val="00B050"/>
                </a:solidFill>
              </a:rPr>
              <a:t>的喜欢吗？若仍旧</a:t>
            </a:r>
            <a:r>
              <a:rPr lang="zh-CN" altLang="en-US" sz="6000" dirty="0">
                <a:solidFill>
                  <a:srgbClr val="C00000"/>
                </a:solidFill>
              </a:rPr>
              <a:t>讨人</a:t>
            </a:r>
            <a:r>
              <a:rPr lang="zh-CN" altLang="en-US" sz="6000" dirty="0">
                <a:solidFill>
                  <a:srgbClr val="00B050"/>
                </a:solidFill>
              </a:rPr>
              <a:t>的喜欢，我就不是基督的仆人了。 </a:t>
            </a:r>
            <a:endParaRPr lang="en-US" altLang="zh-CN" sz="6000" dirty="0">
              <a:solidFill>
                <a:srgbClr val="00B050"/>
              </a:solidFill>
            </a:endParaRPr>
          </a:p>
          <a:p>
            <a:pPr marL="0" indent="0" algn="r">
              <a:lnSpc>
                <a:spcPct val="110000"/>
              </a:lnSpc>
              <a:buNone/>
            </a:pPr>
            <a:r>
              <a:rPr lang="en-US" altLang="zh-TW" sz="4000" dirty="0">
                <a:solidFill>
                  <a:srgbClr val="0070C0"/>
                </a:solidFill>
              </a:rPr>
              <a:t>《</a:t>
            </a:r>
            <a:r>
              <a:rPr lang="zh-TW" altLang="en-US" sz="4000" dirty="0">
                <a:solidFill>
                  <a:srgbClr val="0070C0"/>
                </a:solidFill>
              </a:rPr>
              <a:t> 加拉太书 </a:t>
            </a:r>
            <a:r>
              <a:rPr lang="en-US" altLang="zh-TW" sz="4000" dirty="0">
                <a:solidFill>
                  <a:srgbClr val="0070C0"/>
                </a:solidFill>
              </a:rPr>
              <a:t>》</a:t>
            </a:r>
            <a:r>
              <a:rPr lang="zh-CN" altLang="en-US" sz="4000" dirty="0">
                <a:solidFill>
                  <a:srgbClr val="0070C0"/>
                </a:solidFill>
              </a:rPr>
              <a:t> 一章</a:t>
            </a:r>
            <a:r>
              <a:rPr lang="en-US" altLang="zh-CN" sz="4000" dirty="0">
                <a:solidFill>
                  <a:srgbClr val="0070C0"/>
                </a:solidFill>
              </a:rPr>
              <a:t>10</a:t>
            </a:r>
            <a:r>
              <a:rPr lang="zh-TW" altLang="en-US" sz="4000" dirty="0">
                <a:solidFill>
                  <a:srgbClr val="0070C0"/>
                </a:solidFill>
              </a:rPr>
              <a:t>节</a:t>
            </a:r>
            <a:endParaRPr lang="zh-TW" altLang="en-US" sz="40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2469765"/>
      </p:ext>
    </p:extLst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6CBDF5-1B2D-443C-6A2C-798551462E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E2DA504C-2833-9E95-A460-6058473D28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9301" y="1730829"/>
            <a:ext cx="11355936" cy="4818452"/>
          </a:xfrm>
        </p:spPr>
        <p:txBody>
          <a:bodyPr>
            <a:noAutofit/>
          </a:bodyPr>
          <a:lstStyle/>
          <a:p>
            <a:pPr marL="0" indent="0">
              <a:lnSpc>
                <a:spcPct val="110000"/>
              </a:lnSpc>
              <a:buNone/>
            </a:pPr>
            <a:r>
              <a:rPr lang="zh-CN" altLang="en-US" sz="6000" dirty="0">
                <a:solidFill>
                  <a:srgbClr val="00B050"/>
                </a:solidFill>
              </a:rPr>
              <a:t>     以</a:t>
            </a:r>
            <a:r>
              <a:rPr lang="zh-CN" altLang="en-US" sz="6000" dirty="0">
                <a:solidFill>
                  <a:srgbClr val="C00000"/>
                </a:solidFill>
              </a:rPr>
              <a:t>人血</a:t>
            </a:r>
            <a:r>
              <a:rPr lang="zh-CN" altLang="en-US" sz="6000" dirty="0">
                <a:solidFill>
                  <a:srgbClr val="00B050"/>
                </a:solidFill>
              </a:rPr>
              <a:t>建立锡安，</a:t>
            </a:r>
            <a:endParaRPr lang="en-US" altLang="zh-CN" sz="6000" dirty="0">
              <a:solidFill>
                <a:srgbClr val="00B050"/>
              </a:solidFill>
            </a:endParaRPr>
          </a:p>
          <a:p>
            <a:pPr marL="0" indent="0">
              <a:lnSpc>
                <a:spcPct val="110000"/>
              </a:lnSpc>
              <a:buNone/>
            </a:pPr>
            <a:r>
              <a:rPr lang="zh-CN" altLang="en-US" sz="6000" dirty="0">
                <a:solidFill>
                  <a:srgbClr val="00B050"/>
                </a:solidFill>
              </a:rPr>
              <a:t>     以</a:t>
            </a:r>
            <a:r>
              <a:rPr lang="zh-CN" altLang="en-US" sz="6000" dirty="0">
                <a:solidFill>
                  <a:srgbClr val="C00000"/>
                </a:solidFill>
              </a:rPr>
              <a:t>罪孽</a:t>
            </a:r>
            <a:r>
              <a:rPr lang="zh-CN" altLang="en-US" sz="6000" dirty="0">
                <a:solidFill>
                  <a:srgbClr val="00B050"/>
                </a:solidFill>
              </a:rPr>
              <a:t>建造耶路撒冷。</a:t>
            </a:r>
            <a:endParaRPr lang="en-US" altLang="zh-CN" sz="6000" dirty="0">
              <a:solidFill>
                <a:srgbClr val="00B050"/>
              </a:solidFill>
            </a:endParaRPr>
          </a:p>
          <a:p>
            <a:pPr marL="0" indent="0">
              <a:lnSpc>
                <a:spcPct val="110000"/>
              </a:lnSpc>
              <a:buNone/>
            </a:pPr>
            <a:r>
              <a:rPr lang="en-US" altLang="zh-TW" sz="6000" dirty="0">
                <a:solidFill>
                  <a:srgbClr val="00B050"/>
                </a:solidFill>
              </a:rPr>
              <a:t>                        </a:t>
            </a:r>
            <a:r>
              <a:rPr lang="en-US" altLang="zh-TW" sz="4000" dirty="0">
                <a:solidFill>
                  <a:srgbClr val="0070C0"/>
                </a:solidFill>
              </a:rPr>
              <a:t>《</a:t>
            </a:r>
            <a:r>
              <a:rPr lang="zh-TW" altLang="en-US" sz="4000" dirty="0">
                <a:solidFill>
                  <a:srgbClr val="0070C0"/>
                </a:solidFill>
              </a:rPr>
              <a:t> 弥迦书 </a:t>
            </a:r>
            <a:r>
              <a:rPr lang="en-US" altLang="zh-TW" sz="4000" dirty="0">
                <a:solidFill>
                  <a:srgbClr val="0070C0"/>
                </a:solidFill>
              </a:rPr>
              <a:t>》</a:t>
            </a:r>
            <a:r>
              <a:rPr lang="zh-CN" altLang="en-US" sz="4000" dirty="0">
                <a:solidFill>
                  <a:srgbClr val="0070C0"/>
                </a:solidFill>
              </a:rPr>
              <a:t>三章</a:t>
            </a:r>
            <a:r>
              <a:rPr lang="en-US" altLang="zh-CN" sz="4000" dirty="0">
                <a:solidFill>
                  <a:srgbClr val="0070C0"/>
                </a:solidFill>
              </a:rPr>
              <a:t>10</a:t>
            </a:r>
            <a:r>
              <a:rPr lang="zh-TW" altLang="en-US" sz="4000" dirty="0">
                <a:solidFill>
                  <a:srgbClr val="0070C0"/>
                </a:solidFill>
              </a:rPr>
              <a:t>节</a:t>
            </a:r>
            <a:endParaRPr lang="zh-TW" altLang="en-US" sz="40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8210932"/>
      </p:ext>
    </p:extLst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6CBDF5-1B2D-443C-6A2C-798551462E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加拿大警方：[高质量] 假钞激增，涉及$100/$50/$20！教你如何辨别真伪- 人在温哥华网VanPeople.com">
            <a:extLst>
              <a:ext uri="{FF2B5EF4-FFF2-40B4-BE49-F238E27FC236}">
                <a16:creationId xmlns:a16="http://schemas.microsoft.com/office/drawing/2014/main" id="{D14E1D9D-D9C9-1DB6-7EE5-FD3319F0FF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6964" y="2006475"/>
            <a:ext cx="6358071" cy="45977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內容版面配置區 2">
            <a:extLst>
              <a:ext uri="{FF2B5EF4-FFF2-40B4-BE49-F238E27FC236}">
                <a16:creationId xmlns:a16="http://schemas.microsoft.com/office/drawing/2014/main" id="{755A7EAF-ECC2-5908-AAC6-EC577A20BF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299" y="0"/>
            <a:ext cx="12077701" cy="6335638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altLang="zh-HK" sz="4000" dirty="0"/>
          </a:p>
          <a:p>
            <a:pPr marL="0" indent="0" algn="ctr">
              <a:buNone/>
            </a:pPr>
            <a:r>
              <a:rPr lang="zh-CN" altLang="en-US" sz="7800" dirty="0">
                <a:solidFill>
                  <a:srgbClr val="C00000"/>
                </a:solidFill>
              </a:rPr>
              <a:t>假的真不了</a:t>
            </a:r>
            <a:endParaRPr lang="en-CA" altLang="zh-TW" sz="78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6763771"/>
      </p:ext>
    </p:extLst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6CBDF5-1B2D-443C-6A2C-798551462E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E2DA504C-2833-9E95-A460-6058473D28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6763" y="1518556"/>
            <a:ext cx="11938474" cy="5030725"/>
          </a:xfrm>
        </p:spPr>
        <p:txBody>
          <a:bodyPr>
            <a:noAutofit/>
          </a:bodyPr>
          <a:lstStyle/>
          <a:p>
            <a:pPr marL="0" indent="0">
              <a:lnSpc>
                <a:spcPct val="110000"/>
              </a:lnSpc>
              <a:buNone/>
            </a:pPr>
            <a:r>
              <a:rPr lang="zh-CN" altLang="en-US" sz="6000" dirty="0">
                <a:solidFill>
                  <a:srgbClr val="00B050"/>
                </a:solidFill>
              </a:rPr>
              <a:t>至于我，我</a:t>
            </a:r>
            <a:r>
              <a:rPr lang="zh-CN" altLang="en-US" sz="6000" dirty="0">
                <a:solidFill>
                  <a:srgbClr val="C00000"/>
                </a:solidFill>
              </a:rPr>
              <a:t>藉</a:t>
            </a:r>
            <a:r>
              <a:rPr lang="zh-CN" altLang="en-US" sz="6000" dirty="0">
                <a:solidFill>
                  <a:srgbClr val="7030A0"/>
                </a:solidFill>
              </a:rPr>
              <a:t>耶和华的灵</a:t>
            </a:r>
            <a:r>
              <a:rPr lang="zh-CN" altLang="en-US" sz="6000" dirty="0">
                <a:solidFill>
                  <a:srgbClr val="00B050"/>
                </a:solidFill>
              </a:rPr>
              <a:t>，</a:t>
            </a:r>
            <a:r>
              <a:rPr lang="zh-CN" altLang="en-US" sz="6000" dirty="0">
                <a:solidFill>
                  <a:srgbClr val="C00000"/>
                </a:solidFill>
              </a:rPr>
              <a:t>满有</a:t>
            </a:r>
            <a:r>
              <a:rPr lang="zh-CN" altLang="en-US" sz="6000" dirty="0">
                <a:solidFill>
                  <a:srgbClr val="00B050"/>
                </a:solidFill>
              </a:rPr>
              <a:t>力量、公平、才能，可以向雅各说明他的过犯，向以色列指出他的罪恶。</a:t>
            </a:r>
            <a:endParaRPr lang="en-US" altLang="zh-CN" sz="6000" dirty="0">
              <a:solidFill>
                <a:srgbClr val="00B050"/>
              </a:solidFill>
            </a:endParaRPr>
          </a:p>
          <a:p>
            <a:pPr marL="0" indent="0" algn="r">
              <a:lnSpc>
                <a:spcPct val="110000"/>
              </a:lnSpc>
              <a:buNone/>
            </a:pPr>
            <a:r>
              <a:rPr lang="en-US" altLang="zh-TW" sz="4000" dirty="0">
                <a:solidFill>
                  <a:srgbClr val="0070C0"/>
                </a:solidFill>
              </a:rPr>
              <a:t>《</a:t>
            </a:r>
            <a:r>
              <a:rPr lang="zh-TW" altLang="en-US" sz="4000" dirty="0">
                <a:solidFill>
                  <a:srgbClr val="0070C0"/>
                </a:solidFill>
              </a:rPr>
              <a:t> 弥迦书 </a:t>
            </a:r>
            <a:r>
              <a:rPr lang="en-US" altLang="zh-TW" sz="4000" dirty="0">
                <a:solidFill>
                  <a:srgbClr val="0070C0"/>
                </a:solidFill>
              </a:rPr>
              <a:t>》</a:t>
            </a:r>
            <a:r>
              <a:rPr lang="zh-CN" altLang="en-US" sz="4000" dirty="0">
                <a:solidFill>
                  <a:srgbClr val="0070C0"/>
                </a:solidFill>
              </a:rPr>
              <a:t>三章</a:t>
            </a:r>
            <a:r>
              <a:rPr lang="en-US" altLang="zh-CN" sz="4000" dirty="0">
                <a:solidFill>
                  <a:srgbClr val="0070C0"/>
                </a:solidFill>
              </a:rPr>
              <a:t>8</a:t>
            </a:r>
            <a:r>
              <a:rPr lang="zh-TW" altLang="en-US" sz="4000" dirty="0">
                <a:solidFill>
                  <a:srgbClr val="0070C0"/>
                </a:solidFill>
              </a:rPr>
              <a:t>节</a:t>
            </a:r>
            <a:endParaRPr lang="zh-TW" altLang="en-US" sz="40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2149982"/>
      </p:ext>
    </p:extLst>
  </p:cSld>
  <p:clrMapOvr>
    <a:masterClrMapping/>
  </p:clrMapOvr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6CBDF5-1B2D-443C-6A2C-798551462E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E2DA504C-2833-9E95-A460-6058473D28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6763" y="913637"/>
            <a:ext cx="11938474" cy="5030725"/>
          </a:xfrm>
        </p:spPr>
        <p:txBody>
          <a:bodyPr>
            <a:noAutofit/>
          </a:bodyPr>
          <a:lstStyle/>
          <a:p>
            <a:pPr marL="0" indent="0">
              <a:lnSpc>
                <a:spcPct val="110000"/>
              </a:lnSpc>
              <a:buNone/>
            </a:pPr>
            <a:r>
              <a:rPr lang="en-US" altLang="zh-CN" sz="5200" dirty="0">
                <a:solidFill>
                  <a:srgbClr val="00B050"/>
                </a:solidFill>
              </a:rPr>
              <a:t>2 </a:t>
            </a:r>
            <a:r>
              <a:rPr lang="zh-CN" altLang="en-US" sz="5200" dirty="0">
                <a:solidFill>
                  <a:srgbClr val="00B050"/>
                </a:solidFill>
              </a:rPr>
              <a:t>伯利恒以法他啊</a:t>
            </a:r>
            <a:r>
              <a:rPr lang="en-US" altLang="zh-CN" sz="5200" dirty="0">
                <a:solidFill>
                  <a:srgbClr val="00B050"/>
                </a:solidFill>
              </a:rPr>
              <a:t>...</a:t>
            </a:r>
            <a:r>
              <a:rPr lang="zh-CN" altLang="en-US" sz="5200" dirty="0">
                <a:solidFill>
                  <a:srgbClr val="00B050"/>
                </a:solidFill>
              </a:rPr>
              <a:t>将来必有一位从你那里出来，在以色列中为我作掌权的；他的根源</a:t>
            </a:r>
            <a:r>
              <a:rPr lang="zh-CN" altLang="en-US" sz="5200" dirty="0">
                <a:solidFill>
                  <a:srgbClr val="7030A0"/>
                </a:solidFill>
              </a:rPr>
              <a:t>从亘古</a:t>
            </a:r>
            <a:r>
              <a:rPr lang="zh-CN" altLang="en-US" sz="5200" dirty="0">
                <a:solidFill>
                  <a:srgbClr val="00B050"/>
                </a:solidFill>
              </a:rPr>
              <a:t>，</a:t>
            </a:r>
            <a:r>
              <a:rPr lang="zh-CN" altLang="en-US" sz="5200" dirty="0">
                <a:solidFill>
                  <a:srgbClr val="7030A0"/>
                </a:solidFill>
              </a:rPr>
              <a:t>从太初</a:t>
            </a:r>
            <a:r>
              <a:rPr lang="zh-CN" altLang="en-US" sz="5200" dirty="0">
                <a:solidFill>
                  <a:srgbClr val="00B050"/>
                </a:solidFill>
              </a:rPr>
              <a:t>就有</a:t>
            </a:r>
            <a:r>
              <a:rPr lang="en-US" altLang="zh-CN" sz="5200" dirty="0">
                <a:solidFill>
                  <a:srgbClr val="00B050"/>
                </a:solidFill>
              </a:rPr>
              <a:t>...4 </a:t>
            </a:r>
            <a:r>
              <a:rPr lang="zh-CN" altLang="en-US" sz="5200" dirty="0">
                <a:solidFill>
                  <a:srgbClr val="00B050"/>
                </a:solidFill>
              </a:rPr>
              <a:t>他必起来</a:t>
            </a:r>
            <a:r>
              <a:rPr lang="en-US" altLang="zh-CN" sz="5200" dirty="0">
                <a:solidFill>
                  <a:srgbClr val="00B050"/>
                </a:solidFill>
              </a:rPr>
              <a:t>...</a:t>
            </a:r>
            <a:r>
              <a:rPr lang="zh-CN" altLang="en-US" sz="5200" dirty="0">
                <a:solidFill>
                  <a:srgbClr val="00B050"/>
                </a:solidFill>
              </a:rPr>
              <a:t>牧养他的羊群。他们要</a:t>
            </a:r>
            <a:r>
              <a:rPr lang="zh-CN" altLang="en-US" sz="5200" dirty="0">
                <a:solidFill>
                  <a:srgbClr val="C00000"/>
                </a:solidFill>
              </a:rPr>
              <a:t>安然居住</a:t>
            </a:r>
            <a:r>
              <a:rPr lang="zh-CN" altLang="en-US" sz="5200" dirty="0">
                <a:solidFill>
                  <a:srgbClr val="00B050"/>
                </a:solidFill>
              </a:rPr>
              <a:t>；因为他必日见尊大，直到地极。</a:t>
            </a:r>
            <a:r>
              <a:rPr lang="en-US" altLang="zh-CN" sz="5200" dirty="0">
                <a:solidFill>
                  <a:srgbClr val="00B050"/>
                </a:solidFill>
              </a:rPr>
              <a:t>5 </a:t>
            </a:r>
            <a:r>
              <a:rPr lang="zh-CN" altLang="en-US" sz="5200" dirty="0">
                <a:solidFill>
                  <a:srgbClr val="00B050"/>
                </a:solidFill>
              </a:rPr>
              <a:t>这位必作我们的</a:t>
            </a:r>
            <a:r>
              <a:rPr lang="zh-CN" altLang="en-US" sz="5200" dirty="0">
                <a:solidFill>
                  <a:srgbClr val="C00000"/>
                </a:solidFill>
              </a:rPr>
              <a:t>平安</a:t>
            </a:r>
            <a:r>
              <a:rPr lang="zh-CN" altLang="en-US" sz="5200" dirty="0">
                <a:solidFill>
                  <a:srgbClr val="00B050"/>
                </a:solidFill>
              </a:rPr>
              <a:t>。             </a:t>
            </a:r>
            <a:r>
              <a:rPr lang="en-US" altLang="zh-TW" sz="4000" dirty="0">
                <a:solidFill>
                  <a:srgbClr val="0070C0"/>
                </a:solidFill>
              </a:rPr>
              <a:t>《</a:t>
            </a:r>
            <a:r>
              <a:rPr lang="zh-TW" altLang="en-US" sz="4000" dirty="0">
                <a:solidFill>
                  <a:srgbClr val="0070C0"/>
                </a:solidFill>
              </a:rPr>
              <a:t> 弥迦书 </a:t>
            </a:r>
            <a:r>
              <a:rPr lang="en-US" altLang="zh-TW" sz="4000" dirty="0">
                <a:solidFill>
                  <a:srgbClr val="0070C0"/>
                </a:solidFill>
              </a:rPr>
              <a:t>》</a:t>
            </a:r>
            <a:r>
              <a:rPr lang="zh-CN" altLang="en-US" sz="4000" dirty="0">
                <a:solidFill>
                  <a:srgbClr val="0070C0"/>
                </a:solidFill>
              </a:rPr>
              <a:t>五章</a:t>
            </a:r>
            <a:r>
              <a:rPr lang="en-US" altLang="zh-CN" sz="4000" dirty="0">
                <a:solidFill>
                  <a:srgbClr val="0070C0"/>
                </a:solidFill>
              </a:rPr>
              <a:t>2</a:t>
            </a:r>
            <a:r>
              <a:rPr lang="zh-CN" altLang="en-US" sz="4000" dirty="0">
                <a:solidFill>
                  <a:srgbClr val="0070C0"/>
                </a:solidFill>
              </a:rPr>
              <a:t>，</a:t>
            </a:r>
            <a:r>
              <a:rPr lang="en-US" altLang="zh-CN" sz="4000" dirty="0">
                <a:solidFill>
                  <a:srgbClr val="0070C0"/>
                </a:solidFill>
              </a:rPr>
              <a:t>4-5</a:t>
            </a:r>
            <a:r>
              <a:rPr lang="zh-TW" altLang="en-US" sz="4000" dirty="0">
                <a:solidFill>
                  <a:srgbClr val="0070C0"/>
                </a:solidFill>
              </a:rPr>
              <a:t>节</a:t>
            </a:r>
            <a:endParaRPr lang="zh-TW" altLang="en-US" sz="40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8802431"/>
      </p:ext>
    </p:extLst>
  </p:cSld>
  <p:clrMapOvr>
    <a:masterClrMapping/>
  </p:clrMapOvr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889583-B102-2F83-1493-031A6D8AAD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CA6A1A10-0950-34CF-10D2-5C430F0E14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299" y="179462"/>
            <a:ext cx="12077701" cy="6335638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altLang="zh-HK" sz="4000" dirty="0"/>
          </a:p>
          <a:p>
            <a:pPr marL="0" indent="0">
              <a:buNone/>
            </a:pPr>
            <a:endParaRPr lang="en-US" altLang="zh-HK" sz="4000" dirty="0"/>
          </a:p>
          <a:p>
            <a:pPr marL="0" indent="0" algn="ctr">
              <a:buNone/>
            </a:pPr>
            <a:r>
              <a:rPr lang="zh-CN" altLang="en-US" sz="9600" dirty="0">
                <a:solidFill>
                  <a:srgbClr val="C00000"/>
                </a:solidFill>
              </a:rPr>
              <a:t>虚假平安是毒药</a:t>
            </a:r>
            <a:endParaRPr lang="en-CA" altLang="zh-TW" sz="9600" dirty="0">
              <a:solidFill>
                <a:srgbClr val="C00000"/>
              </a:solidFill>
            </a:endParaRPr>
          </a:p>
          <a:p>
            <a:pPr marL="0" indent="0" algn="ctr">
              <a:buNone/>
            </a:pPr>
            <a:r>
              <a:rPr lang="zh-CN" altLang="en-US" sz="9600" dirty="0">
                <a:solidFill>
                  <a:srgbClr val="7030A0"/>
                </a:solidFill>
              </a:rPr>
              <a:t>真正平安是解药</a:t>
            </a:r>
            <a:endParaRPr lang="zh-TW" altLang="en-US" sz="96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7336088"/>
      </p:ext>
    </p:extLst>
  </p:cSld>
  <p:clrMapOvr>
    <a:masterClrMapping/>
  </p:clrMapOvr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5F393D-80EB-7DAA-4FC3-EC36ED474B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99BD5F4B-4DF3-E1CD-1A17-4E40A0DFC9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299" y="620486"/>
            <a:ext cx="12077701" cy="5894614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altLang="zh-HK" sz="4000" dirty="0"/>
          </a:p>
          <a:p>
            <a:pPr marL="0" indent="0" algn="ctr">
              <a:buNone/>
            </a:pPr>
            <a:r>
              <a:rPr lang="zh-CN" altLang="en-US" sz="9600" dirty="0">
                <a:solidFill>
                  <a:srgbClr val="00B050"/>
                </a:solidFill>
              </a:rPr>
              <a:t>行动</a:t>
            </a:r>
          </a:p>
          <a:p>
            <a:pPr marL="0" indent="0" algn="ctr">
              <a:buNone/>
            </a:pPr>
            <a:r>
              <a:rPr lang="zh-CN" altLang="en-US" sz="8800" dirty="0">
                <a:solidFill>
                  <a:srgbClr val="C00000"/>
                </a:solidFill>
              </a:rPr>
              <a:t>对己省察，找人确认</a:t>
            </a:r>
            <a:endParaRPr lang="zh-TW" altLang="en-US" sz="88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4347842"/>
      </p:ext>
    </p:extLst>
  </p:cSld>
  <p:clrMapOvr>
    <a:masterClrMapping/>
  </p:clrMapOvr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10A045-7DC0-FE0A-E52C-698D54AA82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82A77520-0D90-4898-12E4-03E53DAEB1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094013"/>
            <a:ext cx="12192001" cy="542108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zh-CN" altLang="en-US" sz="9600" dirty="0">
                <a:solidFill>
                  <a:srgbClr val="002060"/>
                </a:solidFill>
              </a:rPr>
              <a:t>知道人的不义</a:t>
            </a:r>
            <a:endParaRPr lang="en-US" altLang="zh-CN" sz="9600" dirty="0">
              <a:solidFill>
                <a:srgbClr val="002060"/>
              </a:solidFill>
            </a:endParaRPr>
          </a:p>
          <a:p>
            <a:pPr marL="0" indent="0" algn="ctr">
              <a:buNone/>
            </a:pPr>
            <a:r>
              <a:rPr lang="zh-CN" altLang="en-US" sz="8000" dirty="0">
                <a:solidFill>
                  <a:srgbClr val="7030A0"/>
                </a:solidFill>
              </a:rPr>
              <a:t>人要直面罪恶审判</a:t>
            </a:r>
            <a:endParaRPr lang="en-US" altLang="zh-CN" sz="8000" dirty="0">
              <a:solidFill>
                <a:srgbClr val="7030A0"/>
              </a:solidFill>
            </a:endParaRPr>
          </a:p>
          <a:p>
            <a:pPr marL="0" indent="0" algn="ctr">
              <a:buNone/>
            </a:pPr>
            <a:r>
              <a:rPr lang="zh-CN" altLang="en-US" sz="8000" dirty="0">
                <a:solidFill>
                  <a:srgbClr val="C00000"/>
                </a:solidFill>
              </a:rPr>
              <a:t>便要回应神的呼唤</a:t>
            </a:r>
            <a:endParaRPr lang="en-CA" altLang="zh-CN" sz="80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1943984"/>
      </p:ext>
    </p:extLst>
  </p:cSld>
  <p:clrMapOvr>
    <a:masterClrMapping/>
  </p:clrMapOvr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10A045-7DC0-FE0A-E52C-698D54AA82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82A77520-0D90-4898-12E4-03E53DAEB1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408214"/>
            <a:ext cx="12192001" cy="610688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en-US" altLang="zh-CN" sz="4600" dirty="0">
              <a:solidFill>
                <a:srgbClr val="7030A0"/>
              </a:solidFill>
            </a:endParaRPr>
          </a:p>
          <a:p>
            <a:pPr marL="0" indent="0" algn="ctr">
              <a:buNone/>
            </a:pPr>
            <a:r>
              <a:rPr lang="zh-CN" altLang="en-US" sz="12000" dirty="0">
                <a:solidFill>
                  <a:srgbClr val="7030A0"/>
                </a:solidFill>
              </a:rPr>
              <a:t>向神敞开</a:t>
            </a:r>
            <a:endParaRPr lang="en-US" altLang="zh-CN" sz="12000" dirty="0">
              <a:solidFill>
                <a:srgbClr val="7030A0"/>
              </a:solidFill>
            </a:endParaRPr>
          </a:p>
          <a:p>
            <a:pPr marL="0" indent="0" algn="ctr">
              <a:buNone/>
            </a:pPr>
            <a:r>
              <a:rPr lang="zh-CN" altLang="en-US" sz="12000" dirty="0">
                <a:solidFill>
                  <a:srgbClr val="C00000"/>
                </a:solidFill>
              </a:rPr>
              <a:t>找人分享</a:t>
            </a:r>
            <a:endParaRPr lang="zh-TW" altLang="en-US" sz="120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5079863"/>
      </p:ext>
    </p:extLst>
  </p:cSld>
  <p:clrMapOvr>
    <a:masterClrMapping/>
  </p:clrMapOvr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10A045-7DC0-FE0A-E52C-698D54AA82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82A77520-0D90-4898-12E4-03E53DAEB1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126671"/>
            <a:ext cx="12192001" cy="538843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zh-CN" altLang="en-US" sz="9600" dirty="0">
                <a:solidFill>
                  <a:srgbClr val="002060"/>
                </a:solidFill>
              </a:rPr>
              <a:t>知道神的平安</a:t>
            </a:r>
            <a:endParaRPr lang="en-US" altLang="zh-CN" sz="9600" dirty="0">
              <a:solidFill>
                <a:srgbClr val="002060"/>
              </a:solidFill>
            </a:endParaRPr>
          </a:p>
          <a:p>
            <a:pPr marL="0" indent="0" algn="ctr">
              <a:buNone/>
            </a:pPr>
            <a:r>
              <a:rPr lang="zh-CN" altLang="en-US" sz="8000" dirty="0">
                <a:solidFill>
                  <a:srgbClr val="7030A0"/>
                </a:solidFill>
              </a:rPr>
              <a:t>人要离开虚假平安</a:t>
            </a:r>
            <a:endParaRPr lang="en-US" altLang="zh-CN" sz="8000" dirty="0">
              <a:solidFill>
                <a:srgbClr val="7030A0"/>
              </a:solidFill>
            </a:endParaRPr>
          </a:p>
          <a:p>
            <a:pPr marL="0" indent="0" algn="ctr">
              <a:buNone/>
            </a:pPr>
            <a:r>
              <a:rPr lang="zh-CN" altLang="en-US" sz="8000" dirty="0">
                <a:solidFill>
                  <a:srgbClr val="C00000"/>
                </a:solidFill>
              </a:rPr>
              <a:t>先要识破假的平安</a:t>
            </a:r>
            <a:endParaRPr lang="en-CA" altLang="zh-CN" sz="80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41071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5D3C1D-55AE-6334-4E5C-9C002E0FE4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AF02A596-5772-E010-27DE-7B0CEAC198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149" y="163902"/>
            <a:ext cx="12077701" cy="6609761"/>
          </a:xfrm>
        </p:spPr>
        <p:txBody>
          <a:bodyPr anchor="ctr">
            <a:normAutofit/>
          </a:bodyPr>
          <a:lstStyle/>
          <a:p>
            <a:pPr marL="0" indent="0" algn="ctr">
              <a:lnSpc>
                <a:spcPct val="115000"/>
              </a:lnSpc>
              <a:buNone/>
            </a:pPr>
            <a:r>
              <a:rPr lang="zh-CN" altLang="en-US" sz="4800" dirty="0">
                <a:solidFill>
                  <a:srgbClr val="0070C0"/>
                </a:solidFill>
              </a:rPr>
              <a:t>         </a:t>
            </a:r>
            <a:r>
              <a:rPr lang="zh-CN" altLang="en-US" sz="4800" dirty="0">
                <a:solidFill>
                  <a:srgbClr val="C00000"/>
                </a:solidFill>
              </a:rPr>
              <a:t>尼尼微犯罪（</a:t>
            </a:r>
            <a:r>
              <a:rPr lang="en-CA" altLang="zh-CN" sz="4800" dirty="0">
                <a:solidFill>
                  <a:srgbClr val="C00000"/>
                </a:solidFill>
              </a:rPr>
              <a:t>1:2</a:t>
            </a:r>
            <a:r>
              <a:rPr lang="zh-CN" altLang="en-US" sz="4800" dirty="0">
                <a:solidFill>
                  <a:srgbClr val="C00000"/>
                </a:solidFill>
              </a:rPr>
              <a:t>）</a:t>
            </a:r>
            <a:endParaRPr lang="en-CA" altLang="zh-CN" sz="4800" dirty="0">
              <a:solidFill>
                <a:srgbClr val="C00000"/>
              </a:solidFill>
            </a:endParaRPr>
          </a:p>
          <a:p>
            <a:pPr marL="0" indent="0" algn="ctr">
              <a:lnSpc>
                <a:spcPct val="115000"/>
              </a:lnSpc>
              <a:buNone/>
            </a:pPr>
            <a:r>
              <a:rPr lang="zh-CN" altLang="en-US" sz="4800" dirty="0">
                <a:solidFill>
                  <a:srgbClr val="0070C0"/>
                </a:solidFill>
              </a:rPr>
              <a:t>         神差约拿去警告（</a:t>
            </a:r>
            <a:r>
              <a:rPr lang="en-CA" altLang="zh-CN" sz="4800" dirty="0">
                <a:solidFill>
                  <a:srgbClr val="0070C0"/>
                </a:solidFill>
              </a:rPr>
              <a:t>1:1</a:t>
            </a:r>
            <a:r>
              <a:rPr lang="zh-CN" altLang="en-US" sz="4800" dirty="0">
                <a:solidFill>
                  <a:srgbClr val="0070C0"/>
                </a:solidFill>
              </a:rPr>
              <a:t>；</a:t>
            </a:r>
            <a:r>
              <a:rPr lang="en-CA" altLang="zh-CN" sz="4800" dirty="0">
                <a:solidFill>
                  <a:srgbClr val="0070C0"/>
                </a:solidFill>
              </a:rPr>
              <a:t>3:2</a:t>
            </a:r>
            <a:r>
              <a:rPr lang="zh-CN" altLang="en-US" sz="4800" dirty="0">
                <a:solidFill>
                  <a:srgbClr val="0070C0"/>
                </a:solidFill>
              </a:rPr>
              <a:t>）</a:t>
            </a:r>
            <a:endParaRPr lang="en-CA" altLang="zh-CN" sz="4800" dirty="0">
              <a:solidFill>
                <a:srgbClr val="0070C0"/>
              </a:solidFill>
            </a:endParaRPr>
          </a:p>
          <a:p>
            <a:pPr marL="0" indent="0" algn="ctr">
              <a:lnSpc>
                <a:spcPct val="115000"/>
              </a:lnSpc>
              <a:buNone/>
            </a:pPr>
            <a:r>
              <a:rPr lang="zh-CN" altLang="en-US" sz="4800" dirty="0">
                <a:solidFill>
                  <a:srgbClr val="0070C0"/>
                </a:solidFill>
              </a:rPr>
              <a:t>         </a:t>
            </a:r>
            <a:r>
              <a:rPr lang="zh-CN" altLang="en-US" sz="4800" dirty="0">
                <a:solidFill>
                  <a:srgbClr val="C00000"/>
                </a:solidFill>
              </a:rPr>
              <a:t>尼尼微悔改（</a:t>
            </a:r>
            <a:r>
              <a:rPr lang="en-CA" altLang="zh-CN" sz="4800" dirty="0">
                <a:solidFill>
                  <a:srgbClr val="C00000"/>
                </a:solidFill>
              </a:rPr>
              <a:t>3:5-9</a:t>
            </a:r>
            <a:r>
              <a:rPr lang="zh-CN" altLang="en-US" sz="4800" dirty="0">
                <a:solidFill>
                  <a:srgbClr val="C00000"/>
                </a:solidFill>
              </a:rPr>
              <a:t>）</a:t>
            </a:r>
            <a:endParaRPr lang="en-CA" altLang="zh-CN" sz="4800" dirty="0">
              <a:solidFill>
                <a:srgbClr val="C00000"/>
              </a:solidFill>
            </a:endParaRPr>
          </a:p>
          <a:p>
            <a:pPr marL="0" indent="0" algn="ctr">
              <a:lnSpc>
                <a:spcPct val="115000"/>
              </a:lnSpc>
              <a:buNone/>
            </a:pPr>
            <a:r>
              <a:rPr lang="zh-CN" altLang="en-US" sz="4800" dirty="0">
                <a:solidFill>
                  <a:srgbClr val="0070C0"/>
                </a:solidFill>
              </a:rPr>
              <a:t>         神不</a:t>
            </a:r>
            <a:r>
              <a:rPr lang="zh-TW" altLang="en-US" sz="4800" dirty="0">
                <a:solidFill>
                  <a:srgbClr val="0070C0"/>
                </a:solidFill>
              </a:rPr>
              <a:t>降</a:t>
            </a:r>
            <a:r>
              <a:rPr lang="zh-CN" altLang="en-US" sz="4800" dirty="0">
                <a:solidFill>
                  <a:srgbClr val="0070C0"/>
                </a:solidFill>
              </a:rPr>
              <a:t>所说的灾（</a:t>
            </a:r>
            <a:r>
              <a:rPr lang="en-CA" altLang="zh-CN" sz="4800" dirty="0">
                <a:solidFill>
                  <a:srgbClr val="0070C0"/>
                </a:solidFill>
              </a:rPr>
              <a:t>3:10</a:t>
            </a:r>
            <a:r>
              <a:rPr lang="zh-CN" altLang="en-US" sz="4800" dirty="0">
                <a:solidFill>
                  <a:srgbClr val="0070C0"/>
                </a:solidFill>
              </a:rPr>
              <a:t>）</a:t>
            </a:r>
            <a:endParaRPr lang="en-CA" altLang="zh-CN" sz="48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6649334"/>
      </p:ext>
    </p:extLst>
  </p:cSld>
  <p:clrMapOvr>
    <a:masterClrMapping/>
  </p:clrMapOvr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10A045-7DC0-FE0A-E52C-698D54AA82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82A77520-0D90-4898-12E4-03E53DAEB1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95943"/>
            <a:ext cx="12192001" cy="631915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en-US" altLang="zh-CN" sz="4600" dirty="0">
              <a:solidFill>
                <a:srgbClr val="7030A0"/>
              </a:solidFill>
            </a:endParaRPr>
          </a:p>
          <a:p>
            <a:pPr marL="0" indent="0" algn="ctr">
              <a:buNone/>
            </a:pPr>
            <a:r>
              <a:rPr lang="zh-CN" altLang="en-US" sz="12000" dirty="0">
                <a:solidFill>
                  <a:srgbClr val="7030A0"/>
                </a:solidFill>
              </a:rPr>
              <a:t>对己省察</a:t>
            </a:r>
            <a:endParaRPr lang="en-US" altLang="zh-CN" sz="12000" dirty="0">
              <a:solidFill>
                <a:srgbClr val="7030A0"/>
              </a:solidFill>
            </a:endParaRPr>
          </a:p>
          <a:p>
            <a:pPr marL="0" indent="0" algn="ctr">
              <a:buNone/>
            </a:pPr>
            <a:r>
              <a:rPr lang="zh-CN" altLang="en-US" sz="12000" dirty="0">
                <a:solidFill>
                  <a:srgbClr val="C00000"/>
                </a:solidFill>
              </a:rPr>
              <a:t>找人确认</a:t>
            </a:r>
            <a:endParaRPr lang="zh-TW" altLang="en-US" sz="120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8074631"/>
      </p:ext>
    </p:extLst>
  </p:cSld>
  <p:clrMapOvr>
    <a:masterClrMapping/>
  </p:clrMapOvr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66F928-12B9-46D3-9957-454A051301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986B2ECB-A066-BC54-A134-88971342C2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25639" y="1224643"/>
            <a:ext cx="12217639" cy="4196595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altLang="zh-HK" sz="4000" dirty="0"/>
          </a:p>
          <a:p>
            <a:pPr marL="0" indent="0" algn="ctr">
              <a:buNone/>
            </a:pPr>
            <a:r>
              <a:rPr lang="en-US" altLang="zh-CN" sz="9600" dirty="0">
                <a:solidFill>
                  <a:srgbClr val="002060"/>
                </a:solidFill>
              </a:rPr>
              <a:t>(</a:t>
            </a:r>
            <a:r>
              <a:rPr lang="zh-CN" altLang="en-US" sz="9600" dirty="0">
                <a:solidFill>
                  <a:srgbClr val="002060"/>
                </a:solidFill>
              </a:rPr>
              <a:t>三</a:t>
            </a:r>
            <a:r>
              <a:rPr lang="en-US" altLang="zh-CN" sz="9600" dirty="0">
                <a:solidFill>
                  <a:srgbClr val="002060"/>
                </a:solidFill>
              </a:rPr>
              <a:t>) </a:t>
            </a:r>
            <a:r>
              <a:rPr lang="zh-CN" altLang="en-US" sz="9600" dirty="0">
                <a:solidFill>
                  <a:srgbClr val="002060"/>
                </a:solidFill>
              </a:rPr>
              <a:t>回归与神同行</a:t>
            </a:r>
            <a:endParaRPr lang="en-US" altLang="zh-CN" sz="9600" dirty="0">
              <a:solidFill>
                <a:srgbClr val="002060"/>
              </a:solidFill>
            </a:endParaRPr>
          </a:p>
          <a:p>
            <a:pPr marL="0" indent="0" algn="ctr">
              <a:buNone/>
            </a:pPr>
            <a:r>
              <a:rPr lang="zh-CN" altLang="en-US" sz="6100" dirty="0">
                <a:solidFill>
                  <a:srgbClr val="0070C0"/>
                </a:solidFill>
              </a:rPr>
              <a:t>（六至七章）</a:t>
            </a:r>
            <a:endParaRPr lang="en-US" altLang="zh-CN" sz="6100" dirty="0">
              <a:solidFill>
                <a:srgbClr val="002060"/>
              </a:solidFill>
            </a:endParaRPr>
          </a:p>
          <a:p>
            <a:pPr marL="0" indent="0" algn="ctr">
              <a:buNone/>
            </a:pPr>
            <a:endParaRPr lang="en-US" altLang="zh-CN" sz="96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0957658"/>
      </p:ext>
    </p:extLst>
  </p:cSld>
  <p:clrMapOvr>
    <a:masterClrMapping/>
  </p:clrMapOvr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10A045-7DC0-FE0A-E52C-698D54AA82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82A77520-0D90-4898-12E4-03E53DAEB1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208313"/>
            <a:ext cx="12192001" cy="530678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zh-CN" altLang="en-US" sz="9600" dirty="0">
                <a:solidFill>
                  <a:srgbClr val="002060"/>
                </a:solidFill>
              </a:rPr>
              <a:t>知道神的作为</a:t>
            </a:r>
            <a:endParaRPr lang="en-US" altLang="zh-CN" sz="9600" dirty="0">
              <a:solidFill>
                <a:srgbClr val="002060"/>
              </a:solidFill>
            </a:endParaRPr>
          </a:p>
          <a:p>
            <a:pPr marL="0" indent="0" algn="ctr">
              <a:buNone/>
            </a:pPr>
            <a:r>
              <a:rPr lang="zh-CN" altLang="en-US" sz="8000" dirty="0">
                <a:solidFill>
                  <a:srgbClr val="7030A0"/>
                </a:solidFill>
              </a:rPr>
              <a:t>人要回归与神同行</a:t>
            </a:r>
            <a:endParaRPr lang="en-US" altLang="zh-CN" sz="8000" dirty="0">
              <a:solidFill>
                <a:srgbClr val="7030A0"/>
              </a:solidFill>
            </a:endParaRPr>
          </a:p>
          <a:p>
            <a:pPr marL="0" indent="0" algn="ctr">
              <a:buNone/>
            </a:pPr>
            <a:r>
              <a:rPr lang="zh-CN" altLang="en-US" sz="8000" dirty="0">
                <a:solidFill>
                  <a:srgbClr val="C00000"/>
                </a:solidFill>
              </a:rPr>
              <a:t>便要跟从神的心意</a:t>
            </a:r>
            <a:endParaRPr lang="en-CA" altLang="zh-CN" sz="80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2671372"/>
      </p:ext>
    </p:extLst>
  </p:cSld>
  <p:clrMapOvr>
    <a:masterClrMapping/>
  </p:clrMapOvr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6CBDF5-1B2D-443C-6A2C-798551462E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E2DA504C-2833-9E95-A460-6058473D28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6763" y="1159329"/>
            <a:ext cx="11938474" cy="5261765"/>
          </a:xfrm>
        </p:spPr>
        <p:txBody>
          <a:bodyPr>
            <a:noAutofit/>
          </a:bodyPr>
          <a:lstStyle/>
          <a:p>
            <a:pPr marL="0" indent="0">
              <a:lnSpc>
                <a:spcPct val="110000"/>
              </a:lnSpc>
              <a:buNone/>
            </a:pPr>
            <a:r>
              <a:rPr lang="en-US" altLang="zh-CN" sz="6000" dirty="0">
                <a:solidFill>
                  <a:srgbClr val="00B050"/>
                </a:solidFill>
              </a:rPr>
              <a:t>6</a:t>
            </a:r>
            <a:r>
              <a:rPr lang="en-CA" altLang="zh-CN" sz="6000" dirty="0">
                <a:solidFill>
                  <a:srgbClr val="00B050"/>
                </a:solidFill>
              </a:rPr>
              <a:t>:</a:t>
            </a:r>
            <a:r>
              <a:rPr lang="en-US" altLang="zh-CN" sz="6000" dirty="0">
                <a:solidFill>
                  <a:srgbClr val="00B050"/>
                </a:solidFill>
              </a:rPr>
              <a:t>3 </a:t>
            </a:r>
            <a:r>
              <a:rPr lang="zh-CN" altLang="en-US" sz="6000" dirty="0">
                <a:solidFill>
                  <a:srgbClr val="00B050"/>
                </a:solidFill>
              </a:rPr>
              <a:t>我的百姓啊，我向你</a:t>
            </a:r>
            <a:r>
              <a:rPr lang="zh-CN" altLang="en-US" sz="6000" dirty="0">
                <a:solidFill>
                  <a:srgbClr val="C00000"/>
                </a:solidFill>
              </a:rPr>
              <a:t>做了什</a:t>
            </a:r>
            <a:endParaRPr lang="en-CA" altLang="zh-CN" sz="6000" dirty="0">
              <a:solidFill>
                <a:srgbClr val="C00000"/>
              </a:solidFill>
            </a:endParaRPr>
          </a:p>
          <a:p>
            <a:pPr marL="0" indent="0">
              <a:lnSpc>
                <a:spcPct val="110000"/>
              </a:lnSpc>
              <a:buNone/>
            </a:pPr>
            <a:r>
              <a:rPr lang="en-CA" altLang="zh-CN" sz="6000" dirty="0">
                <a:solidFill>
                  <a:srgbClr val="C00000"/>
                </a:solidFill>
              </a:rPr>
              <a:t>       </a:t>
            </a:r>
            <a:r>
              <a:rPr lang="zh-CN" altLang="en-US" sz="6000" dirty="0">
                <a:solidFill>
                  <a:srgbClr val="C00000"/>
                </a:solidFill>
              </a:rPr>
              <a:t>么</a:t>
            </a:r>
            <a:r>
              <a:rPr lang="zh-CN" altLang="en-US" sz="6000" dirty="0">
                <a:solidFill>
                  <a:srgbClr val="00B050"/>
                </a:solidFill>
              </a:rPr>
              <a:t>呢？</a:t>
            </a:r>
            <a:endParaRPr lang="en-CA" altLang="zh-CN" sz="6000" dirty="0">
              <a:solidFill>
                <a:srgbClr val="00B050"/>
              </a:solidFill>
            </a:endParaRPr>
          </a:p>
          <a:p>
            <a:pPr marL="0" indent="0">
              <a:lnSpc>
                <a:spcPct val="110000"/>
              </a:lnSpc>
              <a:buNone/>
            </a:pPr>
            <a:r>
              <a:rPr lang="en-CA" altLang="zh-CN" sz="6000" dirty="0">
                <a:solidFill>
                  <a:srgbClr val="00B050"/>
                </a:solidFill>
              </a:rPr>
              <a:t>6:</a:t>
            </a:r>
            <a:r>
              <a:rPr lang="en-US" altLang="zh-CN" sz="6000" dirty="0">
                <a:solidFill>
                  <a:srgbClr val="00B050"/>
                </a:solidFill>
              </a:rPr>
              <a:t>5 </a:t>
            </a:r>
            <a:r>
              <a:rPr lang="zh-CN" altLang="en-US" sz="6000" dirty="0">
                <a:solidFill>
                  <a:srgbClr val="00B050"/>
                </a:solidFill>
              </a:rPr>
              <a:t>我的百姓啊，你们当追念</a:t>
            </a:r>
            <a:r>
              <a:rPr lang="en-US" altLang="zh-CN" sz="6000" dirty="0">
                <a:solidFill>
                  <a:srgbClr val="00B050"/>
                </a:solidFill>
              </a:rPr>
              <a:t>...</a:t>
            </a:r>
            <a:r>
              <a:rPr lang="zh-CN" altLang="en-US" sz="6000" dirty="0">
                <a:solidFill>
                  <a:srgbClr val="00B050"/>
                </a:solidFill>
              </a:rPr>
              <a:t>好使</a:t>
            </a:r>
            <a:endParaRPr lang="en-CA" altLang="zh-CN" sz="6000" dirty="0">
              <a:solidFill>
                <a:srgbClr val="00B050"/>
              </a:solidFill>
            </a:endParaRPr>
          </a:p>
          <a:p>
            <a:pPr marL="0" indent="0">
              <a:lnSpc>
                <a:spcPct val="110000"/>
              </a:lnSpc>
              <a:buNone/>
            </a:pPr>
            <a:r>
              <a:rPr lang="en-CA" altLang="zh-CN" sz="6000" dirty="0">
                <a:solidFill>
                  <a:srgbClr val="00B050"/>
                </a:solidFill>
              </a:rPr>
              <a:t>     </a:t>
            </a:r>
            <a:r>
              <a:rPr lang="zh-CN" altLang="en-US" sz="6000" dirty="0">
                <a:solidFill>
                  <a:srgbClr val="00B050"/>
                </a:solidFill>
              </a:rPr>
              <a:t>  你们</a:t>
            </a:r>
            <a:r>
              <a:rPr lang="zh-CN" altLang="en-US" sz="6000" dirty="0">
                <a:solidFill>
                  <a:srgbClr val="C00000"/>
                </a:solidFill>
              </a:rPr>
              <a:t>知道</a:t>
            </a:r>
            <a:r>
              <a:rPr lang="zh-CN" altLang="en-US" sz="6000" dirty="0">
                <a:solidFill>
                  <a:srgbClr val="00B050"/>
                </a:solidFill>
              </a:rPr>
              <a:t>耶和华公义的</a:t>
            </a:r>
            <a:r>
              <a:rPr lang="zh-CN" altLang="en-US" sz="6000" dirty="0">
                <a:solidFill>
                  <a:srgbClr val="C00000"/>
                </a:solidFill>
              </a:rPr>
              <a:t>作为</a:t>
            </a:r>
            <a:r>
              <a:rPr lang="zh-CN" altLang="en-US" sz="6000" dirty="0">
                <a:solidFill>
                  <a:srgbClr val="00B050"/>
                </a:solidFill>
              </a:rPr>
              <a:t>。</a:t>
            </a:r>
            <a:r>
              <a:rPr lang="en-CA" altLang="zh-TW" sz="6000" dirty="0">
                <a:solidFill>
                  <a:srgbClr val="00B050"/>
                </a:solidFill>
              </a:rPr>
              <a:t>                                              </a:t>
            </a:r>
          </a:p>
        </p:txBody>
      </p:sp>
    </p:spTree>
    <p:extLst>
      <p:ext uri="{BB962C8B-B14F-4D97-AF65-F5344CB8AC3E}">
        <p14:creationId xmlns:p14="http://schemas.microsoft.com/office/powerpoint/2010/main" val="3844225110"/>
      </p:ext>
    </p:extLst>
  </p:cSld>
  <p:clrMapOvr>
    <a:masterClrMapping/>
  </p:clrMapOvr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6CBDF5-1B2D-443C-6A2C-798551462E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E2DA504C-2833-9E95-A460-6058473D28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6763" y="865413"/>
            <a:ext cx="11938474" cy="5555681"/>
          </a:xfrm>
        </p:spPr>
        <p:txBody>
          <a:bodyPr>
            <a:noAutofit/>
          </a:bodyPr>
          <a:lstStyle/>
          <a:p>
            <a:pPr marL="0" indent="0">
              <a:lnSpc>
                <a:spcPct val="110000"/>
              </a:lnSpc>
              <a:buNone/>
            </a:pPr>
            <a:r>
              <a:rPr lang="en-US" altLang="zh-CN" sz="4600" dirty="0">
                <a:solidFill>
                  <a:srgbClr val="00B050"/>
                </a:solidFill>
              </a:rPr>
              <a:t>6:6 </a:t>
            </a:r>
            <a:r>
              <a:rPr lang="zh-CN" altLang="en-US" sz="4600" dirty="0">
                <a:solidFill>
                  <a:srgbClr val="00B050"/>
                </a:solidFill>
              </a:rPr>
              <a:t>我朝见耶和华，在至高神面前跪拜，</a:t>
            </a:r>
            <a:endParaRPr lang="en-CA" altLang="zh-CN" sz="4600" dirty="0">
              <a:solidFill>
                <a:srgbClr val="00B050"/>
              </a:solidFill>
            </a:endParaRPr>
          </a:p>
          <a:p>
            <a:pPr marL="0" indent="0">
              <a:lnSpc>
                <a:spcPct val="110000"/>
              </a:lnSpc>
              <a:buNone/>
            </a:pPr>
            <a:r>
              <a:rPr lang="en-CA" altLang="zh-CN" sz="4600" dirty="0">
                <a:solidFill>
                  <a:srgbClr val="00B050"/>
                </a:solidFill>
              </a:rPr>
              <a:t>       </a:t>
            </a:r>
            <a:r>
              <a:rPr lang="zh-CN" altLang="en-US" sz="4600" dirty="0">
                <a:solidFill>
                  <a:srgbClr val="C00000"/>
                </a:solidFill>
              </a:rPr>
              <a:t>当献上</a:t>
            </a:r>
            <a:r>
              <a:rPr lang="zh-CN" altLang="en-US" sz="4600" dirty="0">
                <a:solidFill>
                  <a:srgbClr val="00B050"/>
                </a:solidFill>
              </a:rPr>
              <a:t>什么呢？</a:t>
            </a:r>
            <a:r>
              <a:rPr lang="zh-CN" altLang="en-US" sz="4600" dirty="0">
                <a:solidFill>
                  <a:srgbClr val="C00000"/>
                </a:solidFill>
              </a:rPr>
              <a:t>岂可献</a:t>
            </a:r>
            <a:r>
              <a:rPr lang="zh-CN" altLang="en-US" sz="4600" dirty="0">
                <a:solidFill>
                  <a:srgbClr val="00B050"/>
                </a:solidFill>
              </a:rPr>
              <a:t>一岁的牛犊为</a:t>
            </a:r>
            <a:endParaRPr lang="en-CA" altLang="zh-CN" sz="4600" dirty="0">
              <a:solidFill>
                <a:srgbClr val="00B050"/>
              </a:solidFill>
            </a:endParaRPr>
          </a:p>
          <a:p>
            <a:pPr marL="0" indent="0">
              <a:lnSpc>
                <a:spcPct val="110000"/>
              </a:lnSpc>
              <a:buNone/>
            </a:pPr>
            <a:r>
              <a:rPr lang="en-CA" altLang="zh-CN" sz="4600" dirty="0">
                <a:solidFill>
                  <a:srgbClr val="00B050"/>
                </a:solidFill>
              </a:rPr>
              <a:t>        </a:t>
            </a:r>
            <a:r>
              <a:rPr lang="zh-CN" altLang="en-US" sz="4600" dirty="0">
                <a:solidFill>
                  <a:srgbClr val="00B050"/>
                </a:solidFill>
              </a:rPr>
              <a:t>燔祭吗？</a:t>
            </a:r>
            <a:endParaRPr lang="en-CA" altLang="zh-CN" sz="4600" dirty="0">
              <a:solidFill>
                <a:srgbClr val="00B050"/>
              </a:solidFill>
            </a:endParaRPr>
          </a:p>
          <a:p>
            <a:pPr marL="0" indent="0">
              <a:lnSpc>
                <a:spcPct val="110000"/>
              </a:lnSpc>
              <a:buNone/>
            </a:pPr>
            <a:r>
              <a:rPr lang="en-US" altLang="zh-CN" sz="4600" dirty="0">
                <a:solidFill>
                  <a:srgbClr val="00B050"/>
                </a:solidFill>
              </a:rPr>
              <a:t>6:7  </a:t>
            </a:r>
            <a:r>
              <a:rPr lang="zh-CN" altLang="en-US" sz="4600" dirty="0">
                <a:solidFill>
                  <a:srgbClr val="00B050"/>
                </a:solidFill>
              </a:rPr>
              <a:t>耶和华</a:t>
            </a:r>
            <a:r>
              <a:rPr lang="zh-CN" altLang="en-US" sz="4600" dirty="0">
                <a:solidFill>
                  <a:srgbClr val="C00000"/>
                </a:solidFill>
              </a:rPr>
              <a:t>岂喜悦</a:t>
            </a:r>
            <a:r>
              <a:rPr lang="zh-CN" altLang="en-US" sz="4600" dirty="0">
                <a:solidFill>
                  <a:srgbClr val="00B050"/>
                </a:solidFill>
              </a:rPr>
              <a:t>千千的公羊，或是万万的</a:t>
            </a:r>
            <a:endParaRPr lang="en-CA" altLang="zh-CN" sz="4600" dirty="0">
              <a:solidFill>
                <a:srgbClr val="00B050"/>
              </a:solidFill>
            </a:endParaRPr>
          </a:p>
          <a:p>
            <a:pPr marL="0" indent="0">
              <a:lnSpc>
                <a:spcPct val="110000"/>
              </a:lnSpc>
              <a:buNone/>
            </a:pPr>
            <a:r>
              <a:rPr lang="en-CA" altLang="zh-CN" sz="4600" dirty="0">
                <a:solidFill>
                  <a:srgbClr val="00B050"/>
                </a:solidFill>
              </a:rPr>
              <a:t>        </a:t>
            </a:r>
            <a:r>
              <a:rPr lang="zh-CN" altLang="en-US" sz="4600" dirty="0">
                <a:solidFill>
                  <a:srgbClr val="00B050"/>
                </a:solidFill>
              </a:rPr>
              <a:t>油河吗？我</a:t>
            </a:r>
            <a:r>
              <a:rPr lang="zh-CN" altLang="en-US" sz="4600" dirty="0">
                <a:solidFill>
                  <a:srgbClr val="C00000"/>
                </a:solidFill>
              </a:rPr>
              <a:t>岂可</a:t>
            </a:r>
            <a:r>
              <a:rPr lang="zh-CN" altLang="en-US" sz="4600" dirty="0">
                <a:solidFill>
                  <a:srgbClr val="00B050"/>
                </a:solidFill>
              </a:rPr>
              <a:t>为自己的罪过</a:t>
            </a:r>
            <a:r>
              <a:rPr lang="zh-CN" altLang="en-US" sz="4600" dirty="0">
                <a:solidFill>
                  <a:srgbClr val="C00000"/>
                </a:solidFill>
              </a:rPr>
              <a:t>献</a:t>
            </a:r>
            <a:r>
              <a:rPr lang="zh-CN" altLang="en-US" sz="4600" dirty="0">
                <a:solidFill>
                  <a:srgbClr val="00B050"/>
                </a:solidFill>
              </a:rPr>
              <a:t>我的长</a:t>
            </a:r>
            <a:endParaRPr lang="en-CA" altLang="zh-CN" sz="4600" dirty="0">
              <a:solidFill>
                <a:srgbClr val="00B050"/>
              </a:solidFill>
            </a:endParaRPr>
          </a:p>
          <a:p>
            <a:pPr marL="0" indent="0">
              <a:lnSpc>
                <a:spcPct val="110000"/>
              </a:lnSpc>
              <a:buNone/>
            </a:pPr>
            <a:r>
              <a:rPr lang="en-CA" altLang="zh-CN" sz="4600" dirty="0">
                <a:solidFill>
                  <a:srgbClr val="00B050"/>
                </a:solidFill>
              </a:rPr>
              <a:t>        </a:t>
            </a:r>
            <a:r>
              <a:rPr lang="zh-CN" altLang="en-US" sz="4600" dirty="0">
                <a:solidFill>
                  <a:srgbClr val="00B050"/>
                </a:solidFill>
              </a:rPr>
              <a:t>子吗？为心中的罪恶</a:t>
            </a:r>
            <a:r>
              <a:rPr lang="zh-CN" altLang="en-US" sz="4600" dirty="0">
                <a:solidFill>
                  <a:srgbClr val="C00000"/>
                </a:solidFill>
              </a:rPr>
              <a:t>献</a:t>
            </a:r>
            <a:r>
              <a:rPr lang="zh-CN" altLang="en-US" sz="4600" dirty="0">
                <a:solidFill>
                  <a:srgbClr val="00B050"/>
                </a:solidFill>
              </a:rPr>
              <a:t>我身所生的吗？</a:t>
            </a:r>
            <a:endParaRPr lang="en-CA" altLang="zh-CN" sz="46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5818907"/>
      </p:ext>
    </p:extLst>
  </p:cSld>
  <p:clrMapOvr>
    <a:masterClrMapping/>
  </p:clrMapOvr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6CBDF5-1B2D-443C-6A2C-798551462E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E2DA504C-2833-9E95-A460-6058473D28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6763" y="1306286"/>
            <a:ext cx="11938474" cy="5114809"/>
          </a:xfrm>
        </p:spPr>
        <p:txBody>
          <a:bodyPr>
            <a:noAutofit/>
          </a:bodyPr>
          <a:lstStyle/>
          <a:p>
            <a:pPr marL="0" indent="0">
              <a:lnSpc>
                <a:spcPct val="110000"/>
              </a:lnSpc>
              <a:buNone/>
            </a:pPr>
            <a:r>
              <a:rPr lang="en-US" altLang="zh-CN" sz="5600" dirty="0">
                <a:solidFill>
                  <a:srgbClr val="00B050"/>
                </a:solidFill>
              </a:rPr>
              <a:t>6:10 </a:t>
            </a:r>
            <a:r>
              <a:rPr lang="zh-CN" altLang="en-US" sz="5600" dirty="0">
                <a:solidFill>
                  <a:srgbClr val="00B050"/>
                </a:solidFill>
              </a:rPr>
              <a:t>恶人家中</a:t>
            </a:r>
            <a:r>
              <a:rPr lang="zh-CN" altLang="en-US" sz="5600" dirty="0">
                <a:solidFill>
                  <a:srgbClr val="C00000"/>
                </a:solidFill>
              </a:rPr>
              <a:t>不仍有</a:t>
            </a:r>
            <a:r>
              <a:rPr lang="zh-CN" altLang="en-US" sz="5600" dirty="0">
                <a:solidFill>
                  <a:srgbClr val="00B050"/>
                </a:solidFill>
              </a:rPr>
              <a:t>非义之财和可</a:t>
            </a:r>
            <a:endParaRPr lang="en-CA" altLang="zh-CN" sz="5600" dirty="0">
              <a:solidFill>
                <a:srgbClr val="00B050"/>
              </a:solidFill>
            </a:endParaRPr>
          </a:p>
          <a:p>
            <a:pPr marL="0" indent="0">
              <a:lnSpc>
                <a:spcPct val="110000"/>
              </a:lnSpc>
              <a:buNone/>
            </a:pPr>
            <a:r>
              <a:rPr lang="en-CA" altLang="zh-CN" sz="5600" dirty="0">
                <a:solidFill>
                  <a:srgbClr val="00B050"/>
                </a:solidFill>
              </a:rPr>
              <a:t>         </a:t>
            </a:r>
            <a:r>
              <a:rPr lang="zh-CN" altLang="en-US" sz="5600" dirty="0">
                <a:solidFill>
                  <a:srgbClr val="00B050"/>
                </a:solidFill>
              </a:rPr>
              <a:t>恶的小升斗吗？</a:t>
            </a:r>
            <a:endParaRPr lang="en-CA" altLang="zh-CN" sz="5600" dirty="0">
              <a:solidFill>
                <a:srgbClr val="00B050"/>
              </a:solidFill>
            </a:endParaRPr>
          </a:p>
          <a:p>
            <a:pPr marL="0" indent="0">
              <a:lnSpc>
                <a:spcPct val="110000"/>
              </a:lnSpc>
              <a:buNone/>
            </a:pPr>
            <a:r>
              <a:rPr lang="en-CA" altLang="zh-CN" sz="5600" dirty="0">
                <a:solidFill>
                  <a:srgbClr val="00B050"/>
                </a:solidFill>
              </a:rPr>
              <a:t>6:</a:t>
            </a:r>
            <a:r>
              <a:rPr lang="en-US" altLang="zh-CN" sz="5600" dirty="0">
                <a:solidFill>
                  <a:srgbClr val="00B050"/>
                </a:solidFill>
              </a:rPr>
              <a:t>11 </a:t>
            </a:r>
            <a:r>
              <a:rPr lang="zh-CN" altLang="en-US" sz="5600" dirty="0">
                <a:solidFill>
                  <a:srgbClr val="00B050"/>
                </a:solidFill>
              </a:rPr>
              <a:t>我若用</a:t>
            </a:r>
            <a:r>
              <a:rPr lang="zh-CN" altLang="en-US" sz="5600" dirty="0">
                <a:solidFill>
                  <a:srgbClr val="C00000"/>
                </a:solidFill>
              </a:rPr>
              <a:t>不公道</a:t>
            </a:r>
            <a:r>
              <a:rPr lang="zh-CN" altLang="en-US" sz="5600" dirty="0">
                <a:solidFill>
                  <a:srgbClr val="00B050"/>
                </a:solidFill>
              </a:rPr>
              <a:t>的天平和囊中诡</a:t>
            </a:r>
            <a:endParaRPr lang="en-CA" altLang="zh-CN" sz="5600" dirty="0">
              <a:solidFill>
                <a:srgbClr val="00B050"/>
              </a:solidFill>
            </a:endParaRPr>
          </a:p>
          <a:p>
            <a:pPr marL="0" indent="0">
              <a:lnSpc>
                <a:spcPct val="110000"/>
              </a:lnSpc>
              <a:buNone/>
            </a:pPr>
            <a:r>
              <a:rPr lang="en-CA" altLang="zh-CN" sz="5600" dirty="0">
                <a:solidFill>
                  <a:srgbClr val="00B050"/>
                </a:solidFill>
              </a:rPr>
              <a:t>         </a:t>
            </a:r>
            <a:r>
              <a:rPr lang="zh-CN" altLang="en-US" sz="5600" dirty="0">
                <a:solidFill>
                  <a:srgbClr val="00B050"/>
                </a:solidFill>
              </a:rPr>
              <a:t>诈的法码，</a:t>
            </a:r>
            <a:r>
              <a:rPr lang="zh-CN" altLang="en-US" sz="5600" dirty="0">
                <a:solidFill>
                  <a:srgbClr val="C00000"/>
                </a:solidFill>
              </a:rPr>
              <a:t>岂可</a:t>
            </a:r>
            <a:r>
              <a:rPr lang="zh-CN" altLang="en-US" sz="5600" dirty="0">
                <a:solidFill>
                  <a:srgbClr val="00B050"/>
                </a:solidFill>
              </a:rPr>
              <a:t>算为清洁呢？</a:t>
            </a:r>
            <a:r>
              <a:rPr lang="en-US" altLang="zh-CN" sz="5600" dirty="0">
                <a:solidFill>
                  <a:srgbClr val="00B050"/>
                </a:solidFill>
              </a:rPr>
              <a:t>        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en-US" altLang="zh-TW" sz="5600" dirty="0">
                <a:solidFill>
                  <a:srgbClr val="00B050"/>
                </a:solidFill>
              </a:rPr>
              <a:t>                                     </a:t>
            </a:r>
            <a:endParaRPr lang="zh-TW" altLang="en-US" sz="40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1828592"/>
      </p:ext>
    </p:extLst>
  </p:cSld>
  <p:clrMapOvr>
    <a:masterClrMapping/>
  </p:clrMapOvr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6CBDF5-1B2D-443C-6A2C-798551462E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E2DA504C-2833-9E95-A460-6058473D28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6763" y="1502229"/>
            <a:ext cx="11938474" cy="4918866"/>
          </a:xfrm>
        </p:spPr>
        <p:txBody>
          <a:bodyPr>
            <a:noAutofit/>
          </a:bodyPr>
          <a:lstStyle/>
          <a:p>
            <a:pPr marL="0" indent="0">
              <a:lnSpc>
                <a:spcPct val="110000"/>
              </a:lnSpc>
              <a:buNone/>
            </a:pPr>
            <a:r>
              <a:rPr lang="zh-CN" altLang="en-US" sz="5600" dirty="0">
                <a:solidFill>
                  <a:srgbClr val="00B050"/>
                </a:solidFill>
              </a:rPr>
              <a:t>世人哪，耶和华</a:t>
            </a:r>
            <a:r>
              <a:rPr lang="zh-CN" altLang="en-US" sz="5600" dirty="0">
                <a:solidFill>
                  <a:schemeClr val="accent6">
                    <a:lumMod val="75000"/>
                  </a:schemeClr>
                </a:solidFill>
              </a:rPr>
              <a:t>已指示</a:t>
            </a:r>
            <a:r>
              <a:rPr lang="zh-CN" altLang="en-US" sz="5600" dirty="0">
                <a:solidFill>
                  <a:srgbClr val="00B050"/>
                </a:solidFill>
              </a:rPr>
              <a:t>你何为善。他向你</a:t>
            </a:r>
            <a:r>
              <a:rPr lang="zh-CN" altLang="en-US" sz="5600" dirty="0">
                <a:solidFill>
                  <a:schemeClr val="accent6">
                    <a:lumMod val="75000"/>
                  </a:schemeClr>
                </a:solidFill>
              </a:rPr>
              <a:t>所要的</a:t>
            </a:r>
            <a:r>
              <a:rPr lang="zh-CN" altLang="en-US" sz="5600" dirty="0">
                <a:solidFill>
                  <a:srgbClr val="00B050"/>
                </a:solidFill>
              </a:rPr>
              <a:t>是什么呢？只要你行公义，好怜悯，存谦卑的心，</a:t>
            </a:r>
            <a:r>
              <a:rPr lang="zh-CN" altLang="en-US" sz="5600" dirty="0">
                <a:solidFill>
                  <a:srgbClr val="C00000"/>
                </a:solidFill>
              </a:rPr>
              <a:t>与你的神同行</a:t>
            </a:r>
            <a:r>
              <a:rPr lang="zh-CN" altLang="en-US" sz="5600" dirty="0">
                <a:solidFill>
                  <a:srgbClr val="00B050"/>
                </a:solidFill>
              </a:rPr>
              <a:t>。</a:t>
            </a:r>
            <a:endParaRPr lang="en-US" altLang="zh-CN" sz="5600" dirty="0">
              <a:solidFill>
                <a:srgbClr val="00B050"/>
              </a:solidFill>
            </a:endParaRPr>
          </a:p>
          <a:p>
            <a:pPr marL="0" indent="0" algn="r">
              <a:lnSpc>
                <a:spcPct val="110000"/>
              </a:lnSpc>
              <a:buNone/>
            </a:pPr>
            <a:r>
              <a:rPr lang="en-US" altLang="zh-TW" sz="4000" dirty="0">
                <a:solidFill>
                  <a:srgbClr val="0070C0"/>
                </a:solidFill>
              </a:rPr>
              <a:t>《</a:t>
            </a:r>
            <a:r>
              <a:rPr lang="zh-TW" altLang="en-US" sz="4000" dirty="0">
                <a:solidFill>
                  <a:srgbClr val="0070C0"/>
                </a:solidFill>
              </a:rPr>
              <a:t> 弥迦书 </a:t>
            </a:r>
            <a:r>
              <a:rPr lang="en-US" altLang="zh-TW" sz="4000" dirty="0">
                <a:solidFill>
                  <a:srgbClr val="0070C0"/>
                </a:solidFill>
              </a:rPr>
              <a:t>》</a:t>
            </a:r>
            <a:r>
              <a:rPr lang="zh-CN" altLang="en-US" sz="4000" dirty="0">
                <a:solidFill>
                  <a:srgbClr val="0070C0"/>
                </a:solidFill>
              </a:rPr>
              <a:t>六章</a:t>
            </a:r>
            <a:r>
              <a:rPr lang="en-US" altLang="zh-CN" sz="4000" dirty="0">
                <a:solidFill>
                  <a:srgbClr val="0070C0"/>
                </a:solidFill>
              </a:rPr>
              <a:t>8</a:t>
            </a:r>
            <a:r>
              <a:rPr lang="zh-TW" altLang="en-US" sz="4000" dirty="0">
                <a:solidFill>
                  <a:srgbClr val="0070C0"/>
                </a:solidFill>
              </a:rPr>
              <a:t>节</a:t>
            </a:r>
            <a:endParaRPr lang="zh-TW" altLang="en-US" sz="40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4296342"/>
      </p:ext>
    </p:extLst>
  </p:cSld>
  <p:clrMapOvr>
    <a:masterClrMapping/>
  </p:clrMapOvr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6CBDF5-1B2D-443C-6A2C-798551462E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oShape 10" descr="华尔兹双人舞剪影">
            <a:extLst>
              <a:ext uri="{FF2B5EF4-FFF2-40B4-BE49-F238E27FC236}">
                <a16:creationId xmlns:a16="http://schemas.microsoft.com/office/drawing/2014/main" id="{9E9E8018-A7F5-2715-D126-4684CCCEB54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0ED7312-5B7D-9BD5-3972-6E44249EC9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5566" y="751229"/>
            <a:ext cx="6991595" cy="5523608"/>
          </a:xfrm>
          <a:prstGeom prst="rect">
            <a:avLst/>
          </a:prstGeom>
        </p:spPr>
      </p:pic>
      <p:sp>
        <p:nvSpPr>
          <p:cNvPr id="4" name="內容版面配置區 2">
            <a:extLst>
              <a:ext uri="{FF2B5EF4-FFF2-40B4-BE49-F238E27FC236}">
                <a16:creationId xmlns:a16="http://schemas.microsoft.com/office/drawing/2014/main" id="{C9103383-777D-1D1A-2D99-7FB8049F69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620" y="751229"/>
            <a:ext cx="3756946" cy="4520725"/>
          </a:xfrm>
        </p:spPr>
        <p:txBody>
          <a:bodyPr>
            <a:normAutofit fontScale="70000" lnSpcReduction="20000"/>
          </a:bodyPr>
          <a:lstStyle/>
          <a:p>
            <a:pPr marL="0" indent="0" algn="ctr">
              <a:buNone/>
            </a:pPr>
            <a:endParaRPr lang="en-US" altLang="zh-HK" sz="4000" dirty="0"/>
          </a:p>
          <a:p>
            <a:pPr marL="0" indent="0" algn="ctr">
              <a:buNone/>
            </a:pPr>
            <a:endParaRPr lang="en-US" altLang="zh-HK" sz="4000" dirty="0"/>
          </a:p>
          <a:p>
            <a:pPr marL="0" indent="0" algn="ctr">
              <a:buNone/>
            </a:pPr>
            <a:r>
              <a:rPr lang="zh-CN" altLang="en-US" sz="9600" dirty="0">
                <a:solidFill>
                  <a:srgbClr val="C00000"/>
                </a:solidFill>
              </a:rPr>
              <a:t>“领舞者”</a:t>
            </a:r>
            <a:endParaRPr lang="en-US" altLang="zh-CN" sz="9600" dirty="0">
              <a:solidFill>
                <a:srgbClr val="C00000"/>
              </a:solidFill>
            </a:endParaRPr>
          </a:p>
          <a:p>
            <a:pPr marL="0" indent="0" algn="ctr">
              <a:buNone/>
            </a:pPr>
            <a:r>
              <a:rPr lang="zh-CN" altLang="en-US" sz="9600" dirty="0">
                <a:solidFill>
                  <a:srgbClr val="0070C0"/>
                </a:solidFill>
              </a:rPr>
              <a:t>与</a:t>
            </a:r>
            <a:endParaRPr lang="en-US" altLang="zh-CN" sz="9600" dirty="0">
              <a:solidFill>
                <a:srgbClr val="0070C0"/>
              </a:solidFill>
            </a:endParaRPr>
          </a:p>
          <a:p>
            <a:pPr marL="0" indent="0" algn="ctr">
              <a:buNone/>
            </a:pPr>
            <a:r>
              <a:rPr lang="zh-CN" altLang="en-US" sz="9600" dirty="0">
                <a:solidFill>
                  <a:srgbClr val="7030A0"/>
                </a:solidFill>
              </a:rPr>
              <a:t>“跟随者”</a:t>
            </a:r>
            <a:endParaRPr lang="zh-TW" altLang="en-US" sz="96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5144250"/>
      </p:ext>
    </p:extLst>
  </p:cSld>
  <p:clrMapOvr>
    <a:masterClrMapping/>
  </p:clrMapOvr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6CBDF5-1B2D-443C-6A2C-798551462E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E2DA504C-2833-9E95-A460-6058473D28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6763" y="1222048"/>
            <a:ext cx="11938474" cy="5566516"/>
          </a:xfrm>
        </p:spPr>
        <p:txBody>
          <a:bodyPr>
            <a:noAutofit/>
          </a:bodyPr>
          <a:lstStyle/>
          <a:p>
            <a:pPr marL="0" indent="0">
              <a:lnSpc>
                <a:spcPct val="110000"/>
              </a:lnSpc>
              <a:buNone/>
            </a:pPr>
            <a:r>
              <a:rPr lang="en-US" altLang="zh-CN" sz="4800" dirty="0">
                <a:solidFill>
                  <a:srgbClr val="00B050"/>
                </a:solidFill>
              </a:rPr>
              <a:t>7:18 </a:t>
            </a:r>
            <a:r>
              <a:rPr lang="zh-CN" altLang="en-US" sz="4800" dirty="0">
                <a:solidFill>
                  <a:srgbClr val="00B050"/>
                </a:solidFill>
              </a:rPr>
              <a:t>神啊，</a:t>
            </a:r>
            <a:r>
              <a:rPr lang="zh-CN" altLang="en-US" sz="4800" dirty="0">
                <a:solidFill>
                  <a:srgbClr val="7030A0"/>
                </a:solidFill>
              </a:rPr>
              <a:t>有何神像你</a:t>
            </a:r>
            <a:r>
              <a:rPr lang="zh-CN" altLang="en-US" sz="4800" dirty="0">
                <a:solidFill>
                  <a:srgbClr val="00B050"/>
                </a:solidFill>
              </a:rPr>
              <a:t>，</a:t>
            </a:r>
            <a:r>
              <a:rPr lang="zh-CN" altLang="en-US" sz="4800" dirty="0">
                <a:solidFill>
                  <a:srgbClr val="C00000"/>
                </a:solidFill>
              </a:rPr>
              <a:t>赦免罪孽</a:t>
            </a:r>
            <a:r>
              <a:rPr lang="zh-CN" altLang="en-US" sz="4800" dirty="0">
                <a:solidFill>
                  <a:srgbClr val="00B050"/>
                </a:solidFill>
              </a:rPr>
              <a:t>，</a:t>
            </a:r>
            <a:r>
              <a:rPr lang="zh-CN" altLang="en-US" sz="4800" dirty="0">
                <a:solidFill>
                  <a:srgbClr val="C00000"/>
                </a:solidFill>
              </a:rPr>
              <a:t>饶恕</a:t>
            </a:r>
            <a:endParaRPr lang="en-CA" altLang="zh-CN" sz="4800" dirty="0">
              <a:solidFill>
                <a:srgbClr val="C00000"/>
              </a:solidFill>
            </a:endParaRPr>
          </a:p>
          <a:p>
            <a:pPr marL="0" indent="0">
              <a:lnSpc>
                <a:spcPct val="110000"/>
              </a:lnSpc>
              <a:buNone/>
            </a:pPr>
            <a:r>
              <a:rPr lang="en-CA" altLang="zh-CN" sz="4800" dirty="0">
                <a:solidFill>
                  <a:srgbClr val="C00000"/>
                </a:solidFill>
              </a:rPr>
              <a:t>         </a:t>
            </a:r>
            <a:r>
              <a:rPr lang="zh-CN" altLang="en-US" sz="4800" dirty="0">
                <a:solidFill>
                  <a:srgbClr val="00B050"/>
                </a:solidFill>
              </a:rPr>
              <a:t>你产业之余民的</a:t>
            </a:r>
            <a:r>
              <a:rPr lang="zh-CN" altLang="en-US" sz="4800" dirty="0">
                <a:solidFill>
                  <a:srgbClr val="C00000"/>
                </a:solidFill>
              </a:rPr>
              <a:t>罪过</a:t>
            </a:r>
            <a:r>
              <a:rPr lang="zh-CN" altLang="en-US" sz="4800" dirty="0">
                <a:solidFill>
                  <a:srgbClr val="00B050"/>
                </a:solidFill>
              </a:rPr>
              <a:t>，不永远怀怒，</a:t>
            </a:r>
            <a:endParaRPr lang="en-CA" altLang="zh-CN" sz="4800" dirty="0">
              <a:solidFill>
                <a:srgbClr val="00B050"/>
              </a:solidFill>
            </a:endParaRPr>
          </a:p>
          <a:p>
            <a:pPr marL="0" indent="0">
              <a:lnSpc>
                <a:spcPct val="110000"/>
              </a:lnSpc>
              <a:buNone/>
            </a:pPr>
            <a:r>
              <a:rPr lang="en-CA" altLang="zh-CN" sz="4800" dirty="0">
                <a:solidFill>
                  <a:srgbClr val="00B050"/>
                </a:solidFill>
              </a:rPr>
              <a:t>         </a:t>
            </a:r>
            <a:r>
              <a:rPr lang="zh-CN" altLang="en-US" sz="4800" dirty="0">
                <a:solidFill>
                  <a:srgbClr val="C00000"/>
                </a:solidFill>
              </a:rPr>
              <a:t>喜爱施恩</a:t>
            </a:r>
            <a:r>
              <a:rPr lang="zh-CN" altLang="en-US" sz="4800" dirty="0">
                <a:solidFill>
                  <a:srgbClr val="00B050"/>
                </a:solidFill>
              </a:rPr>
              <a:t>？</a:t>
            </a:r>
            <a:endParaRPr lang="en-CA" altLang="zh-CN" sz="4800" dirty="0">
              <a:solidFill>
                <a:srgbClr val="00B050"/>
              </a:solidFill>
            </a:endParaRPr>
          </a:p>
          <a:p>
            <a:pPr marL="0" indent="0">
              <a:lnSpc>
                <a:spcPct val="110000"/>
              </a:lnSpc>
              <a:buNone/>
            </a:pPr>
            <a:r>
              <a:rPr lang="en-CA" altLang="zh-CN" sz="4800" dirty="0">
                <a:solidFill>
                  <a:srgbClr val="00B050"/>
                </a:solidFill>
              </a:rPr>
              <a:t>7:</a:t>
            </a:r>
            <a:r>
              <a:rPr lang="en-US" altLang="zh-CN" sz="4800" dirty="0">
                <a:solidFill>
                  <a:srgbClr val="00B050"/>
                </a:solidFill>
              </a:rPr>
              <a:t>19 </a:t>
            </a:r>
            <a:r>
              <a:rPr lang="zh-CN" altLang="en-US" sz="4800" dirty="0">
                <a:solidFill>
                  <a:srgbClr val="00B050"/>
                </a:solidFill>
              </a:rPr>
              <a:t>必再</a:t>
            </a:r>
            <a:r>
              <a:rPr lang="zh-CN" altLang="en-US" sz="4800" dirty="0">
                <a:solidFill>
                  <a:srgbClr val="C00000"/>
                </a:solidFill>
              </a:rPr>
              <a:t>怜悯</a:t>
            </a:r>
            <a:r>
              <a:rPr lang="zh-CN" altLang="en-US" sz="4800" dirty="0">
                <a:solidFill>
                  <a:srgbClr val="00B050"/>
                </a:solidFill>
              </a:rPr>
              <a:t>我们，将我们的罪孽踏在脚</a:t>
            </a:r>
            <a:endParaRPr lang="en-CA" altLang="zh-CN" sz="4800" dirty="0">
              <a:solidFill>
                <a:srgbClr val="00B050"/>
              </a:solidFill>
            </a:endParaRPr>
          </a:p>
          <a:p>
            <a:pPr marL="0" indent="0">
              <a:lnSpc>
                <a:spcPct val="110000"/>
              </a:lnSpc>
              <a:buNone/>
            </a:pPr>
            <a:r>
              <a:rPr lang="en-CA" altLang="zh-CN" sz="4800" dirty="0">
                <a:solidFill>
                  <a:srgbClr val="00B050"/>
                </a:solidFill>
              </a:rPr>
              <a:t>         </a:t>
            </a:r>
            <a:r>
              <a:rPr lang="zh-CN" altLang="en-US" sz="4800" dirty="0">
                <a:solidFill>
                  <a:srgbClr val="00B050"/>
                </a:solidFill>
              </a:rPr>
              <a:t>下，又将我们的一切罪投于深海。</a:t>
            </a:r>
            <a:endParaRPr lang="zh-TW" altLang="en-US" sz="48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4341616"/>
      </p:ext>
    </p:extLst>
  </p:cSld>
  <p:clrMapOvr>
    <a:masterClrMapping/>
  </p:clrMapOvr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889583-B102-2F83-1493-031A6D8AAD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CA6A1A10-0950-34CF-10D2-5C430F0E14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299" y="179462"/>
            <a:ext cx="12077701" cy="6335638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altLang="zh-HK" sz="4000" dirty="0"/>
          </a:p>
          <a:p>
            <a:pPr marL="0" indent="0">
              <a:buNone/>
            </a:pPr>
            <a:endParaRPr lang="en-US" altLang="zh-HK" sz="4000" dirty="0"/>
          </a:p>
          <a:p>
            <a:pPr marL="0" indent="0" algn="ctr">
              <a:buNone/>
            </a:pPr>
            <a:r>
              <a:rPr lang="zh-CN" altLang="en-US" sz="9600" dirty="0">
                <a:solidFill>
                  <a:srgbClr val="C00000"/>
                </a:solidFill>
              </a:rPr>
              <a:t>偏行己路是末路</a:t>
            </a:r>
            <a:endParaRPr lang="en-CA" altLang="zh-TW" sz="9600" dirty="0">
              <a:solidFill>
                <a:srgbClr val="C00000"/>
              </a:solidFill>
            </a:endParaRPr>
          </a:p>
          <a:p>
            <a:pPr marL="0" indent="0" algn="ctr">
              <a:buNone/>
            </a:pPr>
            <a:r>
              <a:rPr lang="zh-TW" altLang="en-US" sz="9600" dirty="0">
                <a:solidFill>
                  <a:srgbClr val="7030A0"/>
                </a:solidFill>
              </a:rPr>
              <a:t>跟</a:t>
            </a:r>
            <a:r>
              <a:rPr lang="zh-CN" altLang="en-US" sz="9600" dirty="0">
                <a:solidFill>
                  <a:srgbClr val="7030A0"/>
                </a:solidFill>
              </a:rPr>
              <a:t>主脚步是正途</a:t>
            </a:r>
            <a:endParaRPr lang="zh-TW" altLang="en-US" sz="96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231118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186233-F247-0B5C-538D-918C460E45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B9DFE53E-C1E6-263D-397F-656FA01BB4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149" y="163902"/>
            <a:ext cx="12077701" cy="6609761"/>
          </a:xfrm>
        </p:spPr>
        <p:txBody>
          <a:bodyPr anchor="ctr">
            <a:normAutofit/>
          </a:bodyPr>
          <a:lstStyle/>
          <a:p>
            <a:pPr marL="0" indent="0" algn="ctr">
              <a:lnSpc>
                <a:spcPct val="115000"/>
              </a:lnSpc>
              <a:buNone/>
            </a:pPr>
            <a:r>
              <a:rPr lang="zh-CN" altLang="en-US" sz="7200" dirty="0">
                <a:solidFill>
                  <a:srgbClr val="0070C0"/>
                </a:solidFill>
              </a:rPr>
              <a:t>“我岂能不爱惜呢？”</a:t>
            </a:r>
            <a:endParaRPr lang="en-CA" altLang="zh-CN" sz="7200" dirty="0">
              <a:solidFill>
                <a:srgbClr val="0070C0"/>
              </a:solidFill>
            </a:endParaRPr>
          </a:p>
          <a:p>
            <a:pPr marL="0" indent="0" algn="ctr">
              <a:lnSpc>
                <a:spcPct val="115000"/>
              </a:lnSpc>
              <a:buNone/>
            </a:pPr>
            <a:r>
              <a:rPr lang="zh-CN" altLang="en-US" sz="7200" dirty="0">
                <a:solidFill>
                  <a:srgbClr val="0070C0"/>
                </a:solidFill>
              </a:rPr>
              <a:t>（</a:t>
            </a:r>
            <a:r>
              <a:rPr lang="en-CA" altLang="zh-CN" sz="7200" dirty="0">
                <a:solidFill>
                  <a:srgbClr val="0070C0"/>
                </a:solidFill>
              </a:rPr>
              <a:t>4:11</a:t>
            </a:r>
            <a:r>
              <a:rPr lang="zh-CN" altLang="en-US" sz="7200" dirty="0">
                <a:solidFill>
                  <a:srgbClr val="0070C0"/>
                </a:solidFill>
              </a:rPr>
              <a:t>）  </a:t>
            </a:r>
            <a:endParaRPr lang="en-CA" altLang="zh-CN" sz="72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1023450"/>
      </p:ext>
    </p:extLst>
  </p:cSld>
  <p:clrMapOvr>
    <a:masterClrMapping/>
  </p:clrMapOvr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5F393D-80EB-7DAA-4FC3-EC36ED474B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99BD5F4B-4DF3-E1CD-1A17-4E40A0DFC9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299" y="767442"/>
            <a:ext cx="12077701" cy="5747657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altLang="zh-HK" sz="4000" dirty="0"/>
          </a:p>
          <a:p>
            <a:pPr marL="0" indent="0" algn="ctr">
              <a:buNone/>
            </a:pPr>
            <a:r>
              <a:rPr lang="zh-CN" altLang="en-US" sz="9600" dirty="0">
                <a:solidFill>
                  <a:srgbClr val="00B050"/>
                </a:solidFill>
              </a:rPr>
              <a:t>行动</a:t>
            </a:r>
          </a:p>
          <a:p>
            <a:pPr marL="0" indent="0" algn="ctr">
              <a:buNone/>
            </a:pPr>
            <a:r>
              <a:rPr lang="zh-CN" altLang="en-US" sz="8800" dirty="0">
                <a:solidFill>
                  <a:srgbClr val="C00000"/>
                </a:solidFill>
              </a:rPr>
              <a:t>学主施恩，找人帮助</a:t>
            </a:r>
            <a:endParaRPr lang="zh-TW" altLang="en-US" sz="88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7376579"/>
      </p:ext>
    </p:extLst>
  </p:cSld>
  <p:clrMapOvr>
    <a:masterClrMapping/>
  </p:clrMapOvr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889583-B102-2F83-1493-031A6D8AAD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CA6A1A10-0950-34CF-10D2-5C430F0E14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299" y="179462"/>
            <a:ext cx="12077701" cy="6335638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altLang="zh-HK" sz="4000" dirty="0"/>
          </a:p>
          <a:p>
            <a:pPr marL="0" indent="0">
              <a:buNone/>
            </a:pPr>
            <a:endParaRPr lang="en-US" altLang="zh-HK" sz="4000" dirty="0"/>
          </a:p>
          <a:p>
            <a:pPr marL="0" indent="0" algn="ctr">
              <a:buNone/>
            </a:pPr>
            <a:r>
              <a:rPr lang="zh-CN" altLang="en-US" sz="9600" dirty="0">
                <a:solidFill>
                  <a:srgbClr val="C00000"/>
                </a:solidFill>
              </a:rPr>
              <a:t>总有人有需要</a:t>
            </a:r>
            <a:endParaRPr lang="en-CA" altLang="zh-TW" sz="9600" dirty="0">
              <a:solidFill>
                <a:srgbClr val="C00000"/>
              </a:solidFill>
            </a:endParaRPr>
          </a:p>
          <a:p>
            <a:pPr marL="0" indent="0" algn="ctr">
              <a:buNone/>
            </a:pPr>
            <a:r>
              <a:rPr lang="zh-CN" altLang="en-US" sz="9600" dirty="0">
                <a:solidFill>
                  <a:srgbClr val="7030A0"/>
                </a:solidFill>
              </a:rPr>
              <a:t>总有事可帮</a:t>
            </a:r>
            <a:r>
              <a:rPr lang="zh-TW" altLang="en-US" sz="9600" dirty="0">
                <a:solidFill>
                  <a:srgbClr val="7030A0"/>
                </a:solidFill>
              </a:rPr>
              <a:t>忙</a:t>
            </a:r>
            <a:endParaRPr lang="zh-TW" altLang="en-US" sz="96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6329781"/>
      </p:ext>
    </p:extLst>
  </p:cSld>
  <p:clrMapOvr>
    <a:masterClrMapping/>
  </p:clrMapOvr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10A045-7DC0-FE0A-E52C-698D54AA82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82A77520-0D90-4898-12E4-03E53DAEB1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1832" y="1059221"/>
            <a:ext cx="11850168" cy="5225144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zh-CN" altLang="en-US" sz="8600" dirty="0">
                <a:solidFill>
                  <a:srgbClr val="002060"/>
                </a:solidFill>
              </a:rPr>
              <a:t>知道人的不义</a:t>
            </a:r>
            <a:endParaRPr lang="en-US" altLang="zh-CN" sz="8600" dirty="0">
              <a:solidFill>
                <a:srgbClr val="002060"/>
              </a:solidFill>
            </a:endParaRPr>
          </a:p>
          <a:p>
            <a:pPr marL="0" indent="0" algn="ctr">
              <a:buNone/>
            </a:pPr>
            <a:r>
              <a:rPr lang="zh-CN" altLang="en-US" sz="7800" dirty="0">
                <a:solidFill>
                  <a:srgbClr val="C00000"/>
                </a:solidFill>
              </a:rPr>
              <a:t>人要直面罪恶审判</a:t>
            </a:r>
            <a:endParaRPr lang="en-US" altLang="zh-CN" sz="7800" dirty="0">
              <a:solidFill>
                <a:srgbClr val="C00000"/>
              </a:solidFill>
            </a:endParaRPr>
          </a:p>
          <a:p>
            <a:pPr marL="0" indent="0" algn="ctr">
              <a:buNone/>
            </a:pPr>
            <a:r>
              <a:rPr lang="zh-CN" altLang="en-US" sz="7800" dirty="0">
                <a:solidFill>
                  <a:srgbClr val="C00000"/>
                </a:solidFill>
              </a:rPr>
              <a:t>便要回应神的呼唤</a:t>
            </a:r>
            <a:endParaRPr lang="en-US" altLang="zh-CN" sz="7800" dirty="0">
              <a:solidFill>
                <a:srgbClr val="C00000"/>
              </a:solidFill>
            </a:endParaRPr>
          </a:p>
          <a:p>
            <a:pPr marL="0" indent="0" algn="ctr">
              <a:buNone/>
            </a:pPr>
            <a:r>
              <a:rPr lang="zh-CN" altLang="en-US" sz="8600" dirty="0">
                <a:solidFill>
                  <a:srgbClr val="002060"/>
                </a:solidFill>
              </a:rPr>
              <a:t>向神敞开，找人分享</a:t>
            </a:r>
            <a:endParaRPr lang="en-CA" altLang="zh-CN" sz="86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978068"/>
      </p:ext>
    </p:extLst>
  </p:cSld>
  <p:clrMapOvr>
    <a:masterClrMapping/>
  </p:clrMapOvr>
</p:sld>
</file>

<file path=ppt/slides/slide1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10A045-7DC0-FE0A-E52C-698D54AA82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82A77520-0D90-4898-12E4-03E53DAEB1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2927" y="1059221"/>
            <a:ext cx="11739073" cy="5225144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zh-CN" altLang="en-US" sz="8600" dirty="0">
                <a:solidFill>
                  <a:srgbClr val="002060"/>
                </a:solidFill>
              </a:rPr>
              <a:t>知道神的平安</a:t>
            </a:r>
            <a:endParaRPr lang="en-US" altLang="zh-CN" sz="8600" dirty="0">
              <a:solidFill>
                <a:srgbClr val="002060"/>
              </a:solidFill>
            </a:endParaRPr>
          </a:p>
          <a:p>
            <a:pPr marL="0" indent="0" algn="ctr">
              <a:buNone/>
            </a:pPr>
            <a:r>
              <a:rPr lang="zh-CN" altLang="en-US" sz="7800" dirty="0">
                <a:solidFill>
                  <a:srgbClr val="C00000"/>
                </a:solidFill>
              </a:rPr>
              <a:t>人要离开虚假平安</a:t>
            </a:r>
            <a:endParaRPr lang="en-US" altLang="zh-CN" sz="7800" dirty="0">
              <a:solidFill>
                <a:srgbClr val="C00000"/>
              </a:solidFill>
            </a:endParaRPr>
          </a:p>
          <a:p>
            <a:pPr marL="0" indent="0" algn="ctr">
              <a:buNone/>
            </a:pPr>
            <a:r>
              <a:rPr lang="zh-CN" altLang="en-US" sz="7800" dirty="0">
                <a:solidFill>
                  <a:srgbClr val="C00000"/>
                </a:solidFill>
              </a:rPr>
              <a:t>先要识破假的平安</a:t>
            </a:r>
            <a:endParaRPr lang="en-US" altLang="zh-CN" sz="7800" dirty="0">
              <a:solidFill>
                <a:srgbClr val="C00000"/>
              </a:solidFill>
            </a:endParaRPr>
          </a:p>
          <a:p>
            <a:pPr marL="0" indent="0" algn="ctr">
              <a:buNone/>
            </a:pPr>
            <a:r>
              <a:rPr lang="zh-CN" altLang="en-US" sz="8600" dirty="0">
                <a:solidFill>
                  <a:srgbClr val="002060"/>
                </a:solidFill>
              </a:rPr>
              <a:t>对己省察，找人确认</a:t>
            </a:r>
            <a:endParaRPr lang="en-CA" altLang="zh-CN" sz="86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0065074"/>
      </p:ext>
    </p:extLst>
  </p:cSld>
  <p:clrMapOvr>
    <a:masterClrMapping/>
  </p:clrMapOvr>
</p:sld>
</file>

<file path=ppt/slides/slide1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10A045-7DC0-FE0A-E52C-698D54AA82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82A77520-0D90-4898-12E4-03E53DAEB1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7110" y="1059221"/>
            <a:ext cx="11704890" cy="5225144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zh-CN" altLang="en-US" sz="8600" dirty="0">
                <a:solidFill>
                  <a:srgbClr val="002060"/>
                </a:solidFill>
              </a:rPr>
              <a:t>知道神的作为</a:t>
            </a:r>
            <a:endParaRPr lang="en-US" altLang="zh-CN" sz="8600" dirty="0">
              <a:solidFill>
                <a:srgbClr val="002060"/>
              </a:solidFill>
            </a:endParaRPr>
          </a:p>
          <a:p>
            <a:pPr marL="0" indent="0" algn="ctr">
              <a:buNone/>
            </a:pPr>
            <a:r>
              <a:rPr lang="zh-CN" altLang="en-US" sz="7800" dirty="0">
                <a:solidFill>
                  <a:srgbClr val="C00000"/>
                </a:solidFill>
              </a:rPr>
              <a:t>人要回归与神同行</a:t>
            </a:r>
            <a:endParaRPr lang="en-US" altLang="zh-CN" sz="7800" dirty="0">
              <a:solidFill>
                <a:srgbClr val="C00000"/>
              </a:solidFill>
            </a:endParaRPr>
          </a:p>
          <a:p>
            <a:pPr marL="0" indent="0" algn="ctr">
              <a:buNone/>
            </a:pPr>
            <a:r>
              <a:rPr lang="zh-CN" altLang="en-US" sz="7800" dirty="0">
                <a:solidFill>
                  <a:srgbClr val="C00000"/>
                </a:solidFill>
              </a:rPr>
              <a:t>便要跟从神的心意</a:t>
            </a:r>
            <a:endParaRPr lang="en-US" altLang="zh-CN" sz="7800" dirty="0">
              <a:solidFill>
                <a:srgbClr val="C00000"/>
              </a:solidFill>
            </a:endParaRPr>
          </a:p>
          <a:p>
            <a:pPr marL="0" indent="0" algn="ctr">
              <a:buNone/>
            </a:pPr>
            <a:r>
              <a:rPr lang="zh-CN" altLang="en-US" sz="8600" dirty="0">
                <a:solidFill>
                  <a:srgbClr val="002060"/>
                </a:solidFill>
              </a:rPr>
              <a:t>学主施恩，找人帮助</a:t>
            </a:r>
            <a:endParaRPr lang="en-CA" altLang="zh-CN" sz="86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7302420"/>
      </p:ext>
    </p:extLst>
  </p:cSld>
  <p:clrMapOvr>
    <a:masterClrMapping/>
  </p:clrMapOvr>
</p:sld>
</file>

<file path=ppt/slides/slide1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66F928-12B9-46D3-9957-454A051301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986B2ECB-A066-BC54-A134-88971342C2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25639" y="849239"/>
            <a:ext cx="12217639" cy="457200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altLang="zh-HK" sz="4000" dirty="0"/>
          </a:p>
          <a:p>
            <a:pPr marL="0" indent="0" algn="ctr">
              <a:buNone/>
            </a:pPr>
            <a:r>
              <a:rPr lang="zh-CN" altLang="en-US" sz="9600" dirty="0">
                <a:solidFill>
                  <a:srgbClr val="C00000"/>
                </a:solidFill>
              </a:rPr>
              <a:t>结语</a:t>
            </a:r>
            <a:endParaRPr lang="en-US" altLang="zh-CN" sz="9600" dirty="0">
              <a:solidFill>
                <a:srgbClr val="C00000"/>
              </a:solidFill>
            </a:endParaRPr>
          </a:p>
          <a:p>
            <a:pPr marL="0" indent="0" algn="ctr">
              <a:buNone/>
            </a:pPr>
            <a:r>
              <a:rPr lang="zh-CN" altLang="en-US" sz="9600" dirty="0">
                <a:solidFill>
                  <a:srgbClr val="002060"/>
                </a:solidFill>
              </a:rPr>
              <a:t>   有何神像祢？</a:t>
            </a:r>
            <a:endParaRPr lang="en-CA" altLang="zh-CN" sz="96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1835052"/>
      </p:ext>
    </p:extLst>
  </p:cSld>
  <p:clrMapOvr>
    <a:masterClrMapping/>
  </p:clrMapOvr>
</p:sld>
</file>

<file path=ppt/slides/slide1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889583-B102-2F83-1493-031A6D8AAD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CA6A1A10-0950-34CF-10D2-5C430F0E14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299" y="179462"/>
            <a:ext cx="12077701" cy="6335638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altLang="zh-HK" sz="4000" dirty="0"/>
          </a:p>
          <a:p>
            <a:pPr marL="0" indent="0">
              <a:buNone/>
            </a:pPr>
            <a:endParaRPr lang="en-US" altLang="zh-HK" sz="4000" dirty="0"/>
          </a:p>
          <a:p>
            <a:pPr marL="0" indent="0" algn="ctr">
              <a:buNone/>
            </a:pPr>
            <a:r>
              <a:rPr lang="zh-CN" altLang="en-US" sz="9600" dirty="0">
                <a:solidFill>
                  <a:srgbClr val="C00000"/>
                </a:solidFill>
              </a:rPr>
              <a:t>滤镜下的完美是假的</a:t>
            </a:r>
            <a:endParaRPr lang="en-CA" altLang="zh-TW" sz="9600" dirty="0">
              <a:solidFill>
                <a:srgbClr val="C00000"/>
              </a:solidFill>
            </a:endParaRPr>
          </a:p>
          <a:p>
            <a:pPr marL="0" indent="0" algn="ctr">
              <a:buNone/>
            </a:pPr>
            <a:r>
              <a:rPr lang="zh-CN" altLang="en-US" sz="9600" dirty="0">
                <a:solidFill>
                  <a:srgbClr val="7030A0"/>
                </a:solidFill>
              </a:rPr>
              <a:t>十架上的舍己是真的</a:t>
            </a:r>
            <a:endParaRPr lang="zh-TW" altLang="en-US" sz="96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5308565"/>
      </p:ext>
    </p:extLst>
  </p:cSld>
  <p:clrMapOvr>
    <a:masterClrMapping/>
  </p:clrMapOvr>
</p:sld>
</file>

<file path=ppt/slides/slide1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10A045-7DC0-FE0A-E52C-698D54AA82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82A77520-0D90-4898-12E4-03E53DAEB1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1" y="1059221"/>
            <a:ext cx="12192001" cy="522514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zh-CN" altLang="en-US" sz="8600">
                <a:solidFill>
                  <a:srgbClr val="C00000"/>
                </a:solidFill>
              </a:rPr>
              <a:t>马上撕</a:t>
            </a:r>
            <a:r>
              <a:rPr lang="zh-CN" altLang="en-US" sz="8600" dirty="0">
                <a:solidFill>
                  <a:srgbClr val="C00000"/>
                </a:solidFill>
              </a:rPr>
              <a:t>下滤镜</a:t>
            </a:r>
            <a:endParaRPr lang="en-US" altLang="zh-CN" sz="8600" dirty="0">
              <a:solidFill>
                <a:srgbClr val="C00000"/>
              </a:solidFill>
            </a:endParaRPr>
          </a:p>
          <a:p>
            <a:pPr marL="0" indent="0" algn="ctr">
              <a:buNone/>
            </a:pPr>
            <a:r>
              <a:rPr lang="zh-CN" altLang="en-US" sz="8600" dirty="0">
                <a:solidFill>
                  <a:srgbClr val="7030A0"/>
                </a:solidFill>
              </a:rPr>
              <a:t>知道所要知的</a:t>
            </a:r>
            <a:endParaRPr lang="en-US" altLang="zh-CN" sz="8600" dirty="0">
              <a:solidFill>
                <a:srgbClr val="7030A0"/>
              </a:solidFill>
            </a:endParaRPr>
          </a:p>
          <a:p>
            <a:pPr marL="0" indent="0" algn="ctr">
              <a:buNone/>
            </a:pPr>
            <a:r>
              <a:rPr lang="zh-CN" altLang="en-US" sz="8600" dirty="0">
                <a:solidFill>
                  <a:srgbClr val="0070C0"/>
                </a:solidFill>
              </a:rPr>
              <a:t>行出所要行的</a:t>
            </a:r>
            <a:endParaRPr lang="en-CA" altLang="zh-CN" sz="86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8181517"/>
      </p:ext>
    </p:extLst>
  </p:cSld>
  <p:clrMapOvr>
    <a:masterClrMapping/>
  </p:clrMapOvr>
</p:sld>
</file>

<file path=ppt/slides/slide1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3"/>
          <p:cNvSpPr txBox="1">
            <a:spLocks noGrp="1"/>
          </p:cNvSpPr>
          <p:nvPr>
            <p:ph type="ctrTitle"/>
          </p:nvPr>
        </p:nvSpPr>
        <p:spPr>
          <a:xfrm>
            <a:off x="-277585" y="2009954"/>
            <a:ext cx="12654642" cy="25130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0"/>
              <a:buFont typeface="Calibri" panose="020F0502020204030204"/>
              <a:buNone/>
            </a:pPr>
            <a:r>
              <a:rPr lang="zh-CN" sz="8800" dirty="0">
                <a:solidFill>
                  <a:schemeClr val="dk2"/>
                </a:solidFill>
                <a:latin typeface="DFKai-SB" panose="03000509000000000000" pitchFamily="65" charset="-120"/>
                <a:ea typeface="DFKai-SB" panose="03000509000000000000" pitchFamily="65" charset="-120"/>
                <a:cs typeface="黑体" panose="02010609060101010101" charset="-122"/>
              </a:rPr>
              <a:t>走出困惑 稳行高处</a:t>
            </a:r>
            <a:br>
              <a:rPr lang="zh-CN" sz="10000" dirty="0">
                <a:solidFill>
                  <a:schemeClr val="dk2"/>
                </a:solidFill>
                <a:latin typeface="DFKai-SB" panose="03000509000000000000" pitchFamily="65" charset="-120"/>
                <a:ea typeface="DFKai-SB" panose="03000509000000000000" pitchFamily="65" charset="-120"/>
                <a:cs typeface="黑体" panose="02010609060101010101" charset="-122"/>
              </a:rPr>
            </a:br>
            <a:r>
              <a:rPr lang="zh-CN" sz="6600" dirty="0">
                <a:solidFill>
                  <a:srgbClr val="00B050"/>
                </a:solidFill>
                <a:latin typeface="DFKai-SB" panose="03000509000000000000" pitchFamily="65" charset="-120"/>
                <a:ea typeface="DFKai-SB" panose="03000509000000000000" pitchFamily="65" charset="-120"/>
                <a:cs typeface="黑体" panose="02010609060101010101" charset="-122"/>
              </a:rPr>
              <a:t>《哈巴谷书》</a:t>
            </a:r>
            <a:br>
              <a:rPr lang="zh-CN" sz="6600" dirty="0">
                <a:solidFill>
                  <a:schemeClr val="dk2"/>
                </a:solidFill>
                <a:latin typeface="DFKai-SB" panose="03000509000000000000" pitchFamily="65" charset="-120"/>
                <a:ea typeface="DFKai-SB" panose="03000509000000000000" pitchFamily="65" charset="-120"/>
              </a:rPr>
            </a:br>
            <a:br>
              <a:rPr lang="zh-CN" sz="9600" dirty="0">
                <a:solidFill>
                  <a:srgbClr val="00B0F0"/>
                </a:solidFill>
              </a:rPr>
            </a:br>
            <a:endParaRPr sz="9600" dirty="0">
              <a:solidFill>
                <a:srgbClr val="00B0F0"/>
              </a:solidFill>
            </a:endParaRPr>
          </a:p>
        </p:txBody>
      </p:sp>
    </p:spTree>
  </p:cSld>
  <p:clrMapOvr>
    <a:masterClrMapping/>
  </p:clrMapOvr>
</p:sld>
</file>

<file path=ppt/slides/slide1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4"/>
          <p:cNvSpPr txBox="1">
            <a:spLocks noGrp="1"/>
          </p:cNvSpPr>
          <p:nvPr>
            <p:ph type="body" idx="1"/>
          </p:nvPr>
        </p:nvSpPr>
        <p:spPr>
          <a:xfrm>
            <a:off x="179613" y="2018580"/>
            <a:ext cx="11545217" cy="44965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None/>
            </a:pPr>
            <a:endParaRPr sz="4000" dirty="0"/>
          </a:p>
          <a:p>
            <a:pPr marL="0" lvl="0" indent="0" algn="ctr" rtl="0">
              <a:lnSpc>
                <a:spcPct val="100000"/>
              </a:lnSpc>
              <a:spcBef>
                <a:spcPts val="1300"/>
              </a:spcBef>
              <a:spcAft>
                <a:spcPts val="0"/>
              </a:spcAft>
              <a:buClr>
                <a:schemeClr val="dk1"/>
              </a:buClr>
              <a:buSzPts val="6500"/>
              <a:buNone/>
            </a:pPr>
            <a:r>
              <a:rPr lang="zh-CN" sz="8800" dirty="0">
                <a:solidFill>
                  <a:srgbClr val="7030A0"/>
                </a:solidFill>
                <a:latin typeface="DFKai-SB" panose="03000509000000000000" pitchFamily="65" charset="-120"/>
                <a:ea typeface="DFKai-SB" panose="03000509000000000000" pitchFamily="65" charset="-120"/>
              </a:rPr>
              <a:t>哈巴谷书的时代背景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CF30FA-6305-757F-EEA8-4A51753EFA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93DC9D14-DD67-C95E-7702-71C53AD41E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299" y="276045"/>
            <a:ext cx="12077701" cy="6239054"/>
          </a:xfrm>
        </p:spPr>
        <p:txBody>
          <a:bodyPr anchor="ctr">
            <a:normAutofit/>
          </a:bodyPr>
          <a:lstStyle/>
          <a:p>
            <a:pPr marL="0" indent="0" algn="ctr">
              <a:buNone/>
            </a:pPr>
            <a:r>
              <a:rPr lang="zh-CN" altLang="en-US" sz="6600" dirty="0">
                <a:solidFill>
                  <a:srgbClr val="0070C0"/>
                </a:solidFill>
              </a:rPr>
              <a:t>一、敬畏神、顺服神召</a:t>
            </a:r>
            <a:endParaRPr lang="en-CA" altLang="zh-CN" sz="6600" dirty="0">
              <a:solidFill>
                <a:srgbClr val="0070C0"/>
              </a:solidFill>
            </a:endParaRPr>
          </a:p>
          <a:p>
            <a:pPr marL="0" indent="0" algn="ctr">
              <a:buNone/>
            </a:pPr>
            <a:r>
              <a:rPr lang="zh-CN" altLang="en-US" sz="6600" dirty="0">
                <a:solidFill>
                  <a:srgbClr val="00B050"/>
                </a:solidFill>
              </a:rPr>
              <a:t>（</a:t>
            </a:r>
            <a:r>
              <a:rPr lang="en-CA" altLang="zh-CN" sz="6600" dirty="0">
                <a:solidFill>
                  <a:srgbClr val="00B050"/>
                </a:solidFill>
              </a:rPr>
              <a:t>1-2</a:t>
            </a:r>
            <a:r>
              <a:rPr lang="zh-CN" altLang="en-US" sz="6600" dirty="0">
                <a:solidFill>
                  <a:srgbClr val="00B050"/>
                </a:solidFill>
              </a:rPr>
              <a:t>章）</a:t>
            </a:r>
            <a:endParaRPr lang="zh-TW" altLang="en-US" sz="66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3758955"/>
      </p:ext>
    </p:extLst>
  </p:cSld>
  <p:clrMapOvr>
    <a:masterClrMapping/>
  </p:clrMapOvr>
</p:sld>
</file>

<file path=ppt/slides/slide1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4"/>
          <p:cNvSpPr txBox="1">
            <a:spLocks noGrp="1"/>
          </p:cNvSpPr>
          <p:nvPr>
            <p:ph type="body" idx="1"/>
          </p:nvPr>
        </p:nvSpPr>
        <p:spPr>
          <a:xfrm>
            <a:off x="179613" y="500332"/>
            <a:ext cx="11545217" cy="60147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None/>
            </a:pPr>
            <a:endParaRPr sz="4000" dirty="0"/>
          </a:p>
          <a:p>
            <a:pPr marL="0" lvl="0" indent="0" algn="ctr" rtl="0">
              <a:lnSpc>
                <a:spcPct val="100000"/>
              </a:lnSpc>
              <a:spcBef>
                <a:spcPts val="1300"/>
              </a:spcBef>
              <a:spcAft>
                <a:spcPts val="0"/>
              </a:spcAft>
              <a:buClr>
                <a:schemeClr val="dk1"/>
              </a:buClr>
              <a:buSzPts val="6500"/>
              <a:buNone/>
            </a:pPr>
            <a:endParaRPr lang="zh-CN" altLang="en-US" sz="7100" dirty="0">
              <a:solidFill>
                <a:srgbClr val="00B050"/>
              </a:solidFill>
            </a:endParaRPr>
          </a:p>
          <a:p>
            <a:pPr marL="0" lvl="0" indent="0" algn="ctr" rtl="0">
              <a:lnSpc>
                <a:spcPct val="100000"/>
              </a:lnSpc>
              <a:spcBef>
                <a:spcPts val="1300"/>
              </a:spcBef>
              <a:spcAft>
                <a:spcPts val="0"/>
              </a:spcAft>
              <a:buClr>
                <a:schemeClr val="dk1"/>
              </a:buClr>
              <a:buSzPts val="6500"/>
              <a:buNone/>
            </a:pPr>
            <a:r>
              <a:rPr lang="zh-CN" altLang="en-US" sz="9600" dirty="0">
                <a:solidFill>
                  <a:srgbClr val="0070C0"/>
                </a:solidFill>
                <a:latin typeface="DFKai-SB" panose="03000509000000000000" pitchFamily="65" charset="-120"/>
                <a:ea typeface="DFKai-SB" panose="03000509000000000000" pitchFamily="65" charset="-120"/>
              </a:rPr>
              <a:t>先知的困惑</a:t>
            </a:r>
          </a:p>
          <a:p>
            <a:pPr marL="0" lvl="0" indent="0" algn="ctr" rtl="0">
              <a:lnSpc>
                <a:spcPct val="100000"/>
              </a:lnSpc>
              <a:spcBef>
                <a:spcPts val="1300"/>
              </a:spcBef>
              <a:spcAft>
                <a:spcPts val="0"/>
              </a:spcAft>
              <a:buClr>
                <a:schemeClr val="dk1"/>
              </a:buClr>
              <a:buSzPts val="6500"/>
              <a:buNone/>
            </a:pPr>
            <a:endParaRPr lang="zh-CN" altLang="en-US" sz="7100" dirty="0">
              <a:solidFill>
                <a:srgbClr val="0070C0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</p:spTree>
  </p:cSld>
  <p:clrMapOvr>
    <a:masterClrMapping/>
  </p:clrMapOvr>
</p:sld>
</file>

<file path=ppt/slides/slide1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5"/>
          <p:cNvSpPr txBox="1">
            <a:spLocks noGrp="1"/>
          </p:cNvSpPr>
          <p:nvPr>
            <p:ph type="body" idx="1"/>
          </p:nvPr>
        </p:nvSpPr>
        <p:spPr>
          <a:xfrm>
            <a:off x="1412875" y="862643"/>
            <a:ext cx="10652760" cy="59001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indent="0">
              <a:buNone/>
            </a:pPr>
            <a:r>
              <a:rPr lang="zh-CN" altLang="en-US" sz="6600" dirty="0">
                <a:latin typeface="DFKai-SB" panose="03000509000000000000" pitchFamily="65" charset="-120"/>
                <a:ea typeface="DFKai-SB" panose="03000509000000000000" pitchFamily="65" charset="-120"/>
                <a:cs typeface="黑体" panose="02010609060101010101" charset="-122"/>
                <a:sym typeface="+mn-ea"/>
              </a:rPr>
              <a:t>神为何沉默？</a:t>
            </a:r>
            <a:r>
              <a:rPr lang="en-US" altLang="en-US" sz="6600" dirty="0">
                <a:latin typeface="DFKai-SB" panose="03000509000000000000" pitchFamily="65" charset="-120"/>
                <a:ea typeface="DFKai-SB" panose="03000509000000000000" pitchFamily="65" charset="-120"/>
                <a:cs typeface="黑体" panose="02010609060101010101" charset="-122"/>
                <a:sym typeface="+mn-ea"/>
              </a:rPr>
              <a:t> </a:t>
            </a:r>
            <a:endParaRPr lang="en-US" altLang="en-US" sz="6600" dirty="0">
              <a:latin typeface="DFKai-SB" panose="03000509000000000000" pitchFamily="65" charset="-120"/>
              <a:ea typeface="DFKai-SB" panose="03000509000000000000" pitchFamily="65" charset="-120"/>
              <a:cs typeface="黑体" panose="02010609060101010101" charset="-122"/>
            </a:endParaRPr>
          </a:p>
          <a:p>
            <a:pPr marL="0" indent="0">
              <a:buNone/>
            </a:pPr>
            <a:r>
              <a:rPr lang="zh-CN" altLang="en-US" sz="6600" dirty="0">
                <a:latin typeface="DFKai-SB" panose="03000509000000000000" pitchFamily="65" charset="-120"/>
                <a:ea typeface="DFKai-SB" panose="03000509000000000000" pitchFamily="65" charset="-120"/>
                <a:cs typeface="黑体" panose="02010609060101010101" charset="-122"/>
                <a:sym typeface="+mn-ea"/>
              </a:rPr>
              <a:t>恶人为何兴旺？</a:t>
            </a:r>
            <a:r>
              <a:rPr lang="en-US" altLang="en-US" sz="6600" dirty="0">
                <a:latin typeface="DFKai-SB" panose="03000509000000000000" pitchFamily="65" charset="-120"/>
                <a:ea typeface="DFKai-SB" panose="03000509000000000000" pitchFamily="65" charset="-120"/>
                <a:cs typeface="黑体" panose="02010609060101010101" charset="-122"/>
                <a:sym typeface="+mn-ea"/>
              </a:rPr>
              <a:t> </a:t>
            </a:r>
            <a:endParaRPr lang="en-US" altLang="en-US" sz="6600" dirty="0">
              <a:latin typeface="DFKai-SB" panose="03000509000000000000" pitchFamily="65" charset="-120"/>
              <a:ea typeface="DFKai-SB" panose="03000509000000000000" pitchFamily="65" charset="-120"/>
              <a:cs typeface="黑体" panose="02010609060101010101" charset="-122"/>
            </a:endParaRPr>
          </a:p>
          <a:p>
            <a:pPr marL="0" indent="0">
              <a:buNone/>
            </a:pPr>
            <a:r>
              <a:rPr lang="zh-CN" altLang="en-US" sz="6600" dirty="0">
                <a:latin typeface="DFKai-SB" panose="03000509000000000000" pitchFamily="65" charset="-120"/>
                <a:ea typeface="DFKai-SB" panose="03000509000000000000" pitchFamily="65" charset="-120"/>
                <a:cs typeface="黑体" panose="02010609060101010101" charset="-122"/>
                <a:sym typeface="+mn-ea"/>
              </a:rPr>
              <a:t>为什么苦难临到义人？</a:t>
            </a:r>
            <a:endParaRPr lang="en-US" altLang="en-US" sz="6600" dirty="0">
              <a:latin typeface="DFKai-SB" panose="03000509000000000000" pitchFamily="65" charset="-120"/>
              <a:ea typeface="DFKai-SB" panose="03000509000000000000" pitchFamily="65" charset="-120"/>
              <a:cs typeface="黑体" panose="02010609060101010101" charset="-122"/>
            </a:endParaRPr>
          </a:p>
          <a:p>
            <a:pPr marL="0" indent="0">
              <a:buNone/>
            </a:pPr>
            <a:r>
              <a:rPr lang="zh-CN" altLang="en-US" sz="6600" dirty="0">
                <a:latin typeface="DFKai-SB" panose="03000509000000000000" pitchFamily="65" charset="-120"/>
                <a:ea typeface="DFKai-SB" panose="03000509000000000000" pitchFamily="65" charset="-120"/>
                <a:cs typeface="黑体" panose="02010609060101010101" charset="-122"/>
                <a:sym typeface="+mn-ea"/>
              </a:rPr>
              <a:t>祷告为何没有回应？</a:t>
            </a:r>
            <a:r>
              <a:rPr lang="en-US" altLang="en-US" sz="8200" dirty="0">
                <a:latin typeface="DFKai-SB" panose="03000509000000000000" pitchFamily="65" charset="-120"/>
                <a:ea typeface="DFKai-SB" panose="03000509000000000000" pitchFamily="65" charset="-120"/>
                <a:cs typeface="黑体" panose="02010609060101010101" charset="-122"/>
                <a:sym typeface="+mn-ea"/>
              </a:rPr>
              <a:t> </a:t>
            </a:r>
            <a:endParaRPr sz="7000" dirty="0">
              <a:solidFill>
                <a:srgbClr val="00B050"/>
              </a:solidFill>
              <a:latin typeface="DFKai-SB" panose="03000509000000000000" pitchFamily="65" charset="-120"/>
              <a:ea typeface="DFKai-SB" panose="03000509000000000000" pitchFamily="65" charset="-120"/>
            </a:endParaRPr>
          </a:p>
        </p:txBody>
      </p:sp>
    </p:spTree>
  </p:cSld>
  <p:clrMapOvr>
    <a:masterClrMapping/>
  </p:clrMapOvr>
</p:sld>
</file>

<file path=ppt/slides/slide1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16"/>
          <p:cNvSpPr txBox="1">
            <a:spLocks noGrp="1"/>
          </p:cNvSpPr>
          <p:nvPr>
            <p:ph type="body" idx="1"/>
          </p:nvPr>
        </p:nvSpPr>
        <p:spPr>
          <a:xfrm>
            <a:off x="-25639" y="1681843"/>
            <a:ext cx="12217639" cy="37393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None/>
            </a:pPr>
            <a:endParaRPr sz="4000" dirty="0"/>
          </a:p>
          <a:p>
            <a:pPr marL="0" lvl="0" indent="0" algn="ctr" rtl="0">
              <a:lnSpc>
                <a:spcPct val="100000"/>
              </a:lnSpc>
              <a:spcBef>
                <a:spcPts val="1920"/>
              </a:spcBef>
              <a:spcAft>
                <a:spcPts val="0"/>
              </a:spcAft>
              <a:buClr>
                <a:srgbClr val="002060"/>
              </a:buClr>
              <a:buSzPts val="9600"/>
              <a:buNone/>
            </a:pPr>
            <a:r>
              <a:rPr lang="en-CA" altLang="zh-CN" sz="7200" dirty="0">
                <a:solidFill>
                  <a:srgbClr val="7030A0"/>
                </a:solidFill>
                <a:latin typeface="DFKai-SB" panose="03000509000000000000" pitchFamily="65" charset="-120"/>
                <a:ea typeface="DFKai-SB" panose="03000509000000000000" pitchFamily="65" charset="-120"/>
              </a:rPr>
              <a:t>(</a:t>
            </a:r>
            <a:r>
              <a:rPr lang="zh-CN" altLang="en-US" sz="7200" dirty="0">
                <a:solidFill>
                  <a:srgbClr val="7030A0"/>
                </a:solidFill>
                <a:latin typeface="DFKai-SB" panose="03000509000000000000" pitchFamily="65" charset="-120"/>
                <a:ea typeface="DFKai-SB" panose="03000509000000000000" pitchFamily="65" charset="-120"/>
              </a:rPr>
              <a:t>一</a:t>
            </a:r>
            <a:r>
              <a:rPr lang="en-CA" altLang="zh-CN" sz="7200" dirty="0">
                <a:solidFill>
                  <a:srgbClr val="7030A0"/>
                </a:solidFill>
                <a:latin typeface="DFKai-SB" panose="03000509000000000000" pitchFamily="65" charset="-120"/>
                <a:ea typeface="DFKai-SB" panose="03000509000000000000" pitchFamily="65" charset="-120"/>
              </a:rPr>
              <a:t>)</a:t>
            </a:r>
            <a:r>
              <a:rPr lang="zh-CN" altLang="en-US" sz="7200" dirty="0">
                <a:solidFill>
                  <a:srgbClr val="7030A0"/>
                </a:solidFill>
                <a:latin typeface="DFKai-SB" panose="03000509000000000000" pitchFamily="65" charset="-120"/>
                <a:ea typeface="DFKai-SB" panose="03000509000000000000" pitchFamily="65" charset="-120"/>
              </a:rPr>
              <a:t>现实中的困惑：向神发问</a:t>
            </a:r>
          </a:p>
          <a:p>
            <a:pPr marL="0" lvl="0" indent="0" algn="ctr" rtl="0">
              <a:lnSpc>
                <a:spcPct val="100000"/>
              </a:lnSpc>
              <a:spcBef>
                <a:spcPts val="1920"/>
              </a:spcBef>
              <a:spcAft>
                <a:spcPts val="0"/>
              </a:spcAft>
              <a:buClr>
                <a:srgbClr val="002060"/>
              </a:buClr>
              <a:buSzPts val="9600"/>
              <a:buNone/>
            </a:pPr>
            <a:r>
              <a:rPr lang="zh-CN" altLang="en-US" sz="7200" dirty="0">
                <a:solidFill>
                  <a:srgbClr val="7030A0"/>
                </a:solidFill>
                <a:latin typeface="DFKai-SB" panose="03000509000000000000" pitchFamily="65" charset="-120"/>
                <a:ea typeface="DFKai-SB" panose="03000509000000000000" pitchFamily="65" charset="-120"/>
              </a:rPr>
              <a:t> </a:t>
            </a:r>
            <a:r>
              <a:rPr lang="en-US" altLang="zh-CN" sz="7200" dirty="0">
                <a:solidFill>
                  <a:srgbClr val="7030A0"/>
                </a:solidFill>
                <a:latin typeface="DFKai-SB" panose="03000509000000000000" pitchFamily="65" charset="-120"/>
                <a:ea typeface="DFKai-SB" panose="03000509000000000000" pitchFamily="65" charset="-120"/>
              </a:rPr>
              <a:t>  </a:t>
            </a:r>
            <a:r>
              <a:rPr lang="zh-CN" altLang="en-US" sz="7200" dirty="0">
                <a:solidFill>
                  <a:srgbClr val="7030A0"/>
                </a:solidFill>
                <a:latin typeface="DFKai-SB" panose="03000509000000000000" pitchFamily="65" charset="-120"/>
                <a:ea typeface="DFKai-SB" panose="03000509000000000000" pitchFamily="65" charset="-120"/>
              </a:rPr>
              <a:t>（一章）</a:t>
            </a:r>
          </a:p>
        </p:txBody>
      </p:sp>
    </p:spTree>
  </p:cSld>
  <p:clrMapOvr>
    <a:masterClrMapping/>
  </p:clrMapOvr>
</p:sld>
</file>

<file path=ppt/slides/slide1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18"/>
          <p:cNvSpPr txBox="1">
            <a:spLocks noGrp="1"/>
          </p:cNvSpPr>
          <p:nvPr>
            <p:ph type="body" idx="1"/>
          </p:nvPr>
        </p:nvSpPr>
        <p:spPr>
          <a:xfrm>
            <a:off x="126763" y="1196411"/>
            <a:ext cx="11938474" cy="55665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6000"/>
              <a:buNone/>
            </a:pPr>
            <a:r>
              <a:rPr lang="zh-CN" sz="7200" dirty="0">
                <a:solidFill>
                  <a:srgbClr val="00B050"/>
                </a:solidFill>
                <a:latin typeface="DFKai-SB" panose="03000509000000000000" pitchFamily="65" charset="-120"/>
                <a:ea typeface="DFKai-SB" panose="03000509000000000000" pitchFamily="65" charset="-120"/>
                <a:cs typeface="黑体" panose="02010609060101010101" charset="-122"/>
              </a:rPr>
              <a:t>耶和华啊，我呼求你，</a:t>
            </a:r>
            <a:endParaRPr lang="en-CA" altLang="zh-CN" sz="7200" dirty="0">
              <a:solidFill>
                <a:srgbClr val="00B050"/>
              </a:solidFill>
              <a:latin typeface="DFKai-SB" panose="03000509000000000000" pitchFamily="65" charset="-120"/>
              <a:ea typeface="DFKai-SB" panose="03000509000000000000" pitchFamily="65" charset="-120"/>
              <a:cs typeface="黑体" panose="02010609060101010101" charset="-122"/>
            </a:endParaRPr>
          </a:p>
          <a:p>
            <a:pPr marL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6000"/>
              <a:buNone/>
            </a:pPr>
            <a:r>
              <a:rPr lang="zh-CN" sz="7200" dirty="0">
                <a:solidFill>
                  <a:srgbClr val="00B050"/>
                </a:solidFill>
                <a:latin typeface="DFKai-SB" panose="03000509000000000000" pitchFamily="65" charset="-120"/>
                <a:ea typeface="DFKai-SB" panose="03000509000000000000" pitchFamily="65" charset="-120"/>
                <a:cs typeface="黑体" panose="02010609060101010101" charset="-122"/>
              </a:rPr>
              <a:t>你不应允，要</a:t>
            </a:r>
            <a:r>
              <a:rPr lang="zh-CN" sz="7200" dirty="0">
                <a:solidFill>
                  <a:srgbClr val="FF0000"/>
                </a:solidFill>
                <a:latin typeface="DFKai-SB" panose="03000509000000000000" pitchFamily="65" charset="-120"/>
                <a:ea typeface="DFKai-SB" panose="03000509000000000000" pitchFamily="65" charset="-120"/>
                <a:cs typeface="黑体" panose="02010609060101010101" charset="-122"/>
              </a:rPr>
              <a:t>到几时</a:t>
            </a:r>
            <a:r>
              <a:rPr lang="zh-CN" sz="7200" dirty="0">
                <a:solidFill>
                  <a:srgbClr val="00B050"/>
                </a:solidFill>
                <a:latin typeface="DFKai-SB" panose="03000509000000000000" pitchFamily="65" charset="-120"/>
                <a:ea typeface="DFKai-SB" panose="03000509000000000000" pitchFamily="65" charset="-120"/>
                <a:cs typeface="黑体" panose="02010609060101010101" charset="-122"/>
              </a:rPr>
              <a:t>呢？</a:t>
            </a:r>
          </a:p>
          <a:p>
            <a:pPr marL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6000"/>
              <a:buNone/>
            </a:pPr>
            <a:r>
              <a:rPr lang="zh-CN" sz="6500" dirty="0">
                <a:solidFill>
                  <a:srgbClr val="00B050"/>
                </a:solidFill>
                <a:latin typeface="DFKai-SB" panose="03000509000000000000" pitchFamily="65" charset="-120"/>
                <a:ea typeface="DFKai-SB" panose="03000509000000000000" pitchFamily="65" charset="-120"/>
                <a:cs typeface="黑体" panose="02010609060101010101" charset="-122"/>
              </a:rPr>
              <a:t> </a:t>
            </a:r>
            <a:r>
              <a:rPr lang="en-US" altLang="zh-CN" sz="6500" dirty="0">
                <a:solidFill>
                  <a:srgbClr val="00B050"/>
                </a:solidFill>
                <a:latin typeface="DFKai-SB" panose="03000509000000000000" pitchFamily="65" charset="-120"/>
                <a:ea typeface="DFKai-SB" panose="03000509000000000000" pitchFamily="65" charset="-120"/>
                <a:cs typeface="黑体" panose="02010609060101010101" charset="-122"/>
              </a:rPr>
              <a:t>             </a:t>
            </a:r>
            <a:r>
              <a:rPr lang="zh-CN" sz="4000" dirty="0">
                <a:solidFill>
                  <a:srgbClr val="0070C0"/>
                </a:solidFill>
                <a:latin typeface="DFKai-SB" panose="03000509000000000000" pitchFamily="65" charset="-120"/>
                <a:ea typeface="DFKai-SB" panose="03000509000000000000" pitchFamily="65" charset="-120"/>
                <a:cs typeface="黑体" panose="02010609060101010101" charset="-122"/>
              </a:rPr>
              <a:t>《 哈巴谷书 》一章2节</a:t>
            </a:r>
            <a:endParaRPr sz="4000" dirty="0">
              <a:solidFill>
                <a:srgbClr val="00B050"/>
              </a:solidFill>
              <a:latin typeface="DFKai-SB" panose="03000509000000000000" pitchFamily="65" charset="-120"/>
              <a:ea typeface="DFKai-SB" panose="03000509000000000000" pitchFamily="65" charset="-120"/>
              <a:cs typeface="黑体" panose="02010609060101010101" charset="-122"/>
            </a:endParaRPr>
          </a:p>
        </p:txBody>
      </p:sp>
    </p:spTree>
  </p:cSld>
  <p:clrMapOvr>
    <a:masterClrMapping/>
  </p:clrMapOvr>
</p:sld>
</file>

<file path=ppt/slides/slide1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19"/>
          <p:cNvSpPr txBox="1">
            <a:spLocks noGrp="1"/>
          </p:cNvSpPr>
          <p:nvPr>
            <p:ph type="body" idx="1"/>
          </p:nvPr>
        </p:nvSpPr>
        <p:spPr>
          <a:xfrm>
            <a:off x="114299" y="741872"/>
            <a:ext cx="12077701" cy="57732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None/>
            </a:pPr>
            <a:endParaRPr sz="4000" dirty="0"/>
          </a:p>
          <a:p>
            <a:pPr marL="0" lvl="0" indent="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4000"/>
              <a:buNone/>
            </a:pPr>
            <a:endParaRPr sz="4000" dirty="0"/>
          </a:p>
          <a:p>
            <a:pPr marL="0" lvl="0" indent="0" algn="ctr" rtl="0">
              <a:lnSpc>
                <a:spcPct val="100000"/>
              </a:lnSpc>
              <a:spcBef>
                <a:spcPts val="1920"/>
              </a:spcBef>
              <a:spcAft>
                <a:spcPts val="0"/>
              </a:spcAft>
              <a:buClr>
                <a:srgbClr val="7030A0"/>
              </a:buClr>
              <a:buSzPts val="9600"/>
              <a:buNone/>
            </a:pPr>
            <a:r>
              <a:rPr lang="zh-CN" sz="9600" dirty="0">
                <a:solidFill>
                  <a:srgbClr val="0070C0"/>
                </a:solidFill>
                <a:latin typeface="DFKai-SB" panose="03000509000000000000" pitchFamily="65" charset="-120"/>
                <a:ea typeface="DFKai-SB" panose="03000509000000000000" pitchFamily="65" charset="-120"/>
              </a:rPr>
              <a:t>困惑的来源</a:t>
            </a:r>
          </a:p>
        </p:txBody>
      </p:sp>
    </p:spTree>
  </p:cSld>
  <p:clrMapOvr>
    <a:masterClrMapping/>
  </p:clrMapOvr>
</p:sld>
</file>

<file path=ppt/slides/slide1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20"/>
          <p:cNvSpPr txBox="1">
            <a:spLocks noGrp="1"/>
          </p:cNvSpPr>
          <p:nvPr>
            <p:ph type="body" idx="1"/>
          </p:nvPr>
        </p:nvSpPr>
        <p:spPr>
          <a:xfrm>
            <a:off x="114299" y="179462"/>
            <a:ext cx="12077701" cy="63356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endParaRPr sz="4000" dirty="0"/>
          </a:p>
          <a:p>
            <a:pPr marL="0" lvl="0" indent="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endParaRPr sz="4000" dirty="0"/>
          </a:p>
          <a:p>
            <a:pPr marL="0" lvl="0" indent="0" algn="l" rtl="0">
              <a:lnSpc>
                <a:spcPct val="100000"/>
              </a:lnSpc>
              <a:spcBef>
                <a:spcPts val="1920"/>
              </a:spcBef>
              <a:spcAft>
                <a:spcPts val="0"/>
              </a:spcAft>
              <a:buClr>
                <a:srgbClr val="7030A0"/>
              </a:buClr>
              <a:buSzPct val="100000"/>
              <a:buNone/>
            </a:pPr>
            <a:r>
              <a:rPr lang="en-US" altLang="zh-CN" sz="8800" dirty="0">
                <a:solidFill>
                  <a:srgbClr val="0070C0"/>
                </a:solidFill>
                <a:latin typeface="DFKai-SB" panose="03000509000000000000" pitchFamily="65" charset="-120"/>
                <a:ea typeface="DFKai-SB" panose="03000509000000000000" pitchFamily="65" charset="-120"/>
                <a:cs typeface="黑体" panose="02010609060101010101" charset="-122"/>
              </a:rPr>
              <a:t>1.</a:t>
            </a:r>
            <a:r>
              <a:rPr lang="zh-CN" sz="8800" dirty="0">
                <a:solidFill>
                  <a:srgbClr val="0070C0"/>
                </a:solidFill>
                <a:latin typeface="DFKai-SB" panose="03000509000000000000" pitchFamily="65" charset="-120"/>
                <a:ea typeface="DFKai-SB" panose="03000509000000000000" pitchFamily="65" charset="-120"/>
                <a:cs typeface="黑体" panose="02010609060101010101" charset="-122"/>
              </a:rPr>
              <a:t>困惑源于人的有限</a:t>
            </a:r>
            <a:endParaRPr sz="8800" dirty="0">
              <a:solidFill>
                <a:srgbClr val="C00000"/>
              </a:solidFill>
              <a:latin typeface="DFKai-SB" panose="03000509000000000000" pitchFamily="65" charset="-120"/>
              <a:ea typeface="DFKai-SB" panose="03000509000000000000" pitchFamily="65" charset="-120"/>
              <a:cs typeface="黑体" panose="02010609060101010101" charset="-122"/>
            </a:endParaRPr>
          </a:p>
          <a:p>
            <a:pPr marL="0" lvl="0" indent="0" algn="l" rtl="0">
              <a:lnSpc>
                <a:spcPct val="100000"/>
              </a:lnSpc>
              <a:spcBef>
                <a:spcPts val="1920"/>
              </a:spcBef>
              <a:spcAft>
                <a:spcPts val="0"/>
              </a:spcAft>
              <a:buClr>
                <a:srgbClr val="7030A0"/>
              </a:buClr>
              <a:buSzPct val="100000"/>
              <a:buNone/>
            </a:pPr>
            <a:r>
              <a:rPr lang="zh-CN" sz="6600" dirty="0">
                <a:solidFill>
                  <a:srgbClr val="674EA7"/>
                </a:solidFill>
                <a:latin typeface="DFKai-SB" panose="03000509000000000000" pitchFamily="65" charset="-120"/>
                <a:ea typeface="DFKai-SB" panose="03000509000000000000" pitchFamily="65" charset="-120"/>
                <a:cs typeface="黑体" panose="02010609060101010101" charset="-122"/>
              </a:rPr>
              <a:t>眼界有限：看不到神正在做什么</a:t>
            </a:r>
            <a:endParaRPr sz="6600" dirty="0">
              <a:solidFill>
                <a:srgbClr val="674EA7"/>
              </a:solidFill>
              <a:latin typeface="DFKai-SB" panose="03000509000000000000" pitchFamily="65" charset="-120"/>
              <a:ea typeface="DFKai-SB" panose="03000509000000000000" pitchFamily="65" charset="-120"/>
              <a:cs typeface="黑体" panose="02010609060101010101" charset="-122"/>
            </a:endParaRPr>
          </a:p>
        </p:txBody>
      </p:sp>
    </p:spTree>
  </p:cSld>
  <p:clrMapOvr>
    <a:masterClrMapping/>
  </p:clrMapOvr>
</p:sld>
</file>

<file path=ppt/slides/slide1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18"/>
          <p:cNvSpPr txBox="1">
            <a:spLocks noGrp="1"/>
          </p:cNvSpPr>
          <p:nvPr>
            <p:ph type="body" idx="1"/>
          </p:nvPr>
        </p:nvSpPr>
        <p:spPr>
          <a:xfrm>
            <a:off x="126763" y="1196411"/>
            <a:ext cx="11938474" cy="55665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6000"/>
              <a:buNone/>
            </a:pPr>
            <a:r>
              <a:rPr lang="zh-CN" altLang="en-US" sz="6500" dirty="0">
                <a:solidFill>
                  <a:srgbClr val="00B050"/>
                </a:solidFill>
                <a:latin typeface="DFKai-SB" panose="03000509000000000000" pitchFamily="65" charset="-120"/>
                <a:ea typeface="DFKai-SB" panose="03000509000000000000" pitchFamily="65" charset="-120"/>
                <a:cs typeface="黑体" panose="02010609060101010101" charset="-122"/>
              </a:rPr>
              <a:t>耶和华说：“你们要向列国中观看，大大惊奇；因为在你们的时候，我</a:t>
            </a:r>
            <a:r>
              <a:rPr lang="zh-CN" altLang="en-US" sz="6500" dirty="0">
                <a:solidFill>
                  <a:srgbClr val="FF0000"/>
                </a:solidFill>
                <a:latin typeface="DFKai-SB" panose="03000509000000000000" pitchFamily="65" charset="-120"/>
                <a:ea typeface="DFKai-SB" panose="03000509000000000000" pitchFamily="65" charset="-120"/>
                <a:cs typeface="黑体" panose="02010609060101010101" charset="-122"/>
              </a:rPr>
              <a:t>行一件事</a:t>
            </a:r>
            <a:r>
              <a:rPr lang="zh-CN" altLang="en-US" sz="6500" dirty="0">
                <a:solidFill>
                  <a:srgbClr val="00B050"/>
                </a:solidFill>
                <a:latin typeface="DFKai-SB" panose="03000509000000000000" pitchFamily="65" charset="-120"/>
                <a:ea typeface="DFKai-SB" panose="03000509000000000000" pitchFamily="65" charset="-120"/>
                <a:cs typeface="黑体" panose="02010609060101010101" charset="-122"/>
              </a:rPr>
              <a:t>，虽有人告诉你们，你们总是不信。”</a:t>
            </a:r>
          </a:p>
          <a:p>
            <a:pPr marL="0" lvl="0" indent="0" algn="r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6000"/>
              <a:buNone/>
            </a:pPr>
            <a:r>
              <a:rPr lang="zh-CN" sz="4000" dirty="0">
                <a:solidFill>
                  <a:srgbClr val="0070C0"/>
                </a:solidFill>
                <a:latin typeface="DFKai-SB" panose="03000509000000000000" pitchFamily="65" charset="-120"/>
                <a:ea typeface="DFKai-SB" panose="03000509000000000000" pitchFamily="65" charset="-120"/>
              </a:rPr>
              <a:t>《 哈巴谷书 》一章</a:t>
            </a:r>
            <a:r>
              <a:rPr lang="en-US" altLang="zh-CN" sz="4000" dirty="0">
                <a:solidFill>
                  <a:srgbClr val="0070C0"/>
                </a:solidFill>
                <a:latin typeface="DFKai-SB" panose="03000509000000000000" pitchFamily="65" charset="-120"/>
                <a:ea typeface="DFKai-SB" panose="03000509000000000000" pitchFamily="65" charset="-120"/>
              </a:rPr>
              <a:t>5</a:t>
            </a:r>
            <a:r>
              <a:rPr lang="zh-CN" sz="4000" dirty="0">
                <a:solidFill>
                  <a:srgbClr val="0070C0"/>
                </a:solidFill>
                <a:latin typeface="DFKai-SB" panose="03000509000000000000" pitchFamily="65" charset="-120"/>
                <a:ea typeface="DFKai-SB" panose="03000509000000000000" pitchFamily="65" charset="-120"/>
              </a:rPr>
              <a:t>节</a:t>
            </a:r>
            <a:endParaRPr sz="4000" dirty="0">
              <a:solidFill>
                <a:srgbClr val="00B050"/>
              </a:solidFill>
              <a:latin typeface="DFKai-SB" panose="03000509000000000000" pitchFamily="65" charset="-120"/>
              <a:ea typeface="DFKai-SB" panose="03000509000000000000" pitchFamily="65" charset="-120"/>
            </a:endParaRPr>
          </a:p>
        </p:txBody>
      </p:sp>
    </p:spTree>
  </p:cSld>
  <p:clrMapOvr>
    <a:masterClrMapping/>
  </p:clrMapOvr>
</p:sld>
</file>

<file path=ppt/slides/slide1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20"/>
          <p:cNvSpPr txBox="1">
            <a:spLocks noGrp="1"/>
          </p:cNvSpPr>
          <p:nvPr>
            <p:ph type="body" idx="1"/>
          </p:nvPr>
        </p:nvSpPr>
        <p:spPr>
          <a:xfrm>
            <a:off x="114299" y="-353683"/>
            <a:ext cx="12077701" cy="68687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endParaRPr sz="4000" dirty="0"/>
          </a:p>
          <a:p>
            <a:pPr marL="0" lvl="0" indent="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endParaRPr sz="4000" dirty="0"/>
          </a:p>
          <a:p>
            <a:pPr marL="0" lvl="0" indent="0" algn="l" rtl="0">
              <a:lnSpc>
                <a:spcPct val="100000"/>
              </a:lnSpc>
              <a:spcBef>
                <a:spcPts val="1920"/>
              </a:spcBef>
              <a:spcAft>
                <a:spcPts val="0"/>
              </a:spcAft>
              <a:buClr>
                <a:srgbClr val="7030A0"/>
              </a:buClr>
              <a:buSzPct val="100000"/>
              <a:buNone/>
            </a:pPr>
            <a:r>
              <a:rPr lang="en-US" altLang="zh-CN" sz="8800" dirty="0">
                <a:solidFill>
                  <a:srgbClr val="0070C0"/>
                </a:solidFill>
                <a:latin typeface="DFKai-SB" panose="03000509000000000000" pitchFamily="65" charset="-120"/>
                <a:ea typeface="DFKai-SB" panose="03000509000000000000" pitchFamily="65" charset="-120"/>
                <a:cs typeface="黑体" panose="02010609060101010101" charset="-122"/>
              </a:rPr>
              <a:t>1.</a:t>
            </a:r>
            <a:r>
              <a:rPr lang="zh-CN" sz="8800" dirty="0">
                <a:solidFill>
                  <a:srgbClr val="0070C0"/>
                </a:solidFill>
                <a:latin typeface="DFKai-SB" panose="03000509000000000000" pitchFamily="65" charset="-120"/>
                <a:ea typeface="DFKai-SB" panose="03000509000000000000" pitchFamily="65" charset="-120"/>
                <a:cs typeface="黑体" panose="02010609060101010101" charset="-122"/>
              </a:rPr>
              <a:t>困惑源于人的有限</a:t>
            </a:r>
            <a:endParaRPr sz="8800" dirty="0">
              <a:solidFill>
                <a:srgbClr val="C00000"/>
              </a:solidFill>
              <a:latin typeface="DFKai-SB" panose="03000509000000000000" pitchFamily="65" charset="-120"/>
              <a:ea typeface="DFKai-SB" panose="03000509000000000000" pitchFamily="65" charset="-120"/>
              <a:cs typeface="黑体" panose="02010609060101010101" charset="-122"/>
            </a:endParaRPr>
          </a:p>
          <a:p>
            <a:pPr marL="0" lvl="0" indent="0" algn="l" rtl="0">
              <a:lnSpc>
                <a:spcPct val="100000"/>
              </a:lnSpc>
              <a:spcBef>
                <a:spcPts val="1920"/>
              </a:spcBef>
              <a:spcAft>
                <a:spcPts val="0"/>
              </a:spcAft>
              <a:buClr>
                <a:srgbClr val="7030A0"/>
              </a:buClr>
              <a:buSzPct val="100000"/>
              <a:buNone/>
            </a:pPr>
            <a:r>
              <a:rPr lang="zh-CN" sz="6600" dirty="0">
                <a:solidFill>
                  <a:schemeClr val="bg1">
                    <a:lumMod val="65000"/>
                  </a:schemeClr>
                </a:solidFill>
                <a:latin typeface="DFKai-SB" panose="03000509000000000000" pitchFamily="65" charset="-120"/>
                <a:ea typeface="DFKai-SB" panose="03000509000000000000" pitchFamily="65" charset="-120"/>
                <a:cs typeface="黑体" panose="02010609060101010101" charset="-122"/>
              </a:rPr>
              <a:t>眼界有限：看不到神正在做什么</a:t>
            </a:r>
          </a:p>
          <a:p>
            <a:pPr marL="0" lvl="0" indent="0" algn="l" rtl="0">
              <a:lnSpc>
                <a:spcPct val="100000"/>
              </a:lnSpc>
              <a:spcBef>
                <a:spcPts val="1920"/>
              </a:spcBef>
              <a:spcAft>
                <a:spcPts val="0"/>
              </a:spcAft>
              <a:buClr>
                <a:srgbClr val="7030A0"/>
              </a:buClr>
              <a:buSzPct val="100000"/>
              <a:buNone/>
            </a:pPr>
            <a:r>
              <a:rPr lang="zh-CN" sz="6600" dirty="0">
                <a:solidFill>
                  <a:srgbClr val="674EA7"/>
                </a:solidFill>
                <a:latin typeface="DFKai-SB" panose="03000509000000000000" pitchFamily="65" charset="-120"/>
                <a:ea typeface="DFKai-SB" panose="03000509000000000000" pitchFamily="65" charset="-120"/>
                <a:cs typeface="黑体" panose="02010609060101010101" charset="-122"/>
                <a:sym typeface="+mn-ea"/>
              </a:rPr>
              <a:t>认知有限：不理解为什么这样做</a:t>
            </a:r>
            <a:endParaRPr sz="6600" dirty="0">
              <a:solidFill>
                <a:srgbClr val="674EA7"/>
              </a:solidFill>
              <a:latin typeface="DFKai-SB" panose="03000509000000000000" pitchFamily="65" charset="-120"/>
              <a:ea typeface="DFKai-SB" panose="03000509000000000000" pitchFamily="65" charset="-120"/>
              <a:cs typeface="黑体" panose="02010609060101010101" charset="-122"/>
            </a:endParaRPr>
          </a:p>
          <a:p>
            <a:pPr marL="0" lvl="0" indent="0" algn="l" rtl="0">
              <a:lnSpc>
                <a:spcPct val="100000"/>
              </a:lnSpc>
              <a:spcBef>
                <a:spcPts val="1920"/>
              </a:spcBef>
              <a:spcAft>
                <a:spcPts val="0"/>
              </a:spcAft>
              <a:buClr>
                <a:srgbClr val="7030A0"/>
              </a:buClr>
              <a:buSzPct val="100000"/>
              <a:buNone/>
            </a:pPr>
            <a:endParaRPr sz="6600" dirty="0">
              <a:solidFill>
                <a:srgbClr val="674EA7"/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</p:spTree>
  </p:cSld>
  <p:clrMapOvr>
    <a:masterClrMapping/>
  </p:clrMapOvr>
</p:sld>
</file>

<file path=ppt/slides/slide1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18"/>
          <p:cNvSpPr txBox="1">
            <a:spLocks noGrp="1"/>
          </p:cNvSpPr>
          <p:nvPr>
            <p:ph type="body" idx="1"/>
          </p:nvPr>
        </p:nvSpPr>
        <p:spPr>
          <a:xfrm>
            <a:off x="126763" y="1196411"/>
            <a:ext cx="11938474" cy="55665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6000"/>
              <a:buNone/>
            </a:pPr>
            <a:endParaRPr lang="zh-CN" altLang="en-US" sz="6500" dirty="0">
              <a:solidFill>
                <a:srgbClr val="00B050"/>
              </a:solidFill>
            </a:endParaRPr>
          </a:p>
          <a:p>
            <a:pPr marL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6000"/>
              <a:buNone/>
            </a:pPr>
            <a:r>
              <a:rPr lang="en-US" altLang="zh-CN" sz="6500" dirty="0">
                <a:solidFill>
                  <a:srgbClr val="00B050"/>
                </a:solidFill>
              </a:rPr>
              <a:t>     </a:t>
            </a:r>
            <a:r>
              <a:rPr lang="zh-CN" altLang="en-US" sz="6500" dirty="0">
                <a:solidFill>
                  <a:srgbClr val="00B050"/>
                </a:solidFill>
                <a:latin typeface="DFKai-SB" panose="03000509000000000000" pitchFamily="65" charset="-120"/>
                <a:ea typeface="DFKai-SB" panose="03000509000000000000" pitchFamily="65" charset="-120"/>
                <a:cs typeface="黑体" panose="02010609060101010101" charset="-122"/>
              </a:rPr>
              <a:t>神从始至终的作为，</a:t>
            </a:r>
          </a:p>
          <a:p>
            <a:pPr marL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6000"/>
              <a:buNone/>
            </a:pPr>
            <a:r>
              <a:rPr lang="zh-CN" altLang="en-US" sz="6500" dirty="0">
                <a:solidFill>
                  <a:srgbClr val="00B050"/>
                </a:solidFill>
                <a:latin typeface="DFKai-SB" panose="03000509000000000000" pitchFamily="65" charset="-120"/>
                <a:ea typeface="DFKai-SB" panose="03000509000000000000" pitchFamily="65" charset="-120"/>
                <a:cs typeface="黑体" panose="02010609060101010101" charset="-122"/>
              </a:rPr>
              <a:t> </a:t>
            </a:r>
            <a:r>
              <a:rPr lang="en-US" altLang="zh-CN" sz="6500" dirty="0">
                <a:solidFill>
                  <a:srgbClr val="00B050"/>
                </a:solidFill>
                <a:latin typeface="DFKai-SB" panose="03000509000000000000" pitchFamily="65" charset="-120"/>
                <a:ea typeface="DFKai-SB" panose="03000509000000000000" pitchFamily="65" charset="-120"/>
                <a:cs typeface="黑体" panose="02010609060101010101" charset="-122"/>
              </a:rPr>
              <a:t>            </a:t>
            </a:r>
            <a:r>
              <a:rPr lang="zh-CN" altLang="en-US" sz="6500" dirty="0">
                <a:solidFill>
                  <a:srgbClr val="00B050"/>
                </a:solidFill>
                <a:latin typeface="DFKai-SB" panose="03000509000000000000" pitchFamily="65" charset="-120"/>
                <a:ea typeface="DFKai-SB" panose="03000509000000000000" pitchFamily="65" charset="-120"/>
                <a:cs typeface="黑体" panose="02010609060101010101" charset="-122"/>
              </a:rPr>
              <a:t>人</a:t>
            </a:r>
            <a:r>
              <a:rPr lang="zh-CN" altLang="en-US" sz="6500" dirty="0">
                <a:solidFill>
                  <a:srgbClr val="FF0000"/>
                </a:solidFill>
                <a:latin typeface="DFKai-SB" panose="03000509000000000000" pitchFamily="65" charset="-120"/>
                <a:ea typeface="DFKai-SB" panose="03000509000000000000" pitchFamily="65" charset="-120"/>
                <a:cs typeface="黑体" panose="02010609060101010101" charset="-122"/>
              </a:rPr>
              <a:t>不能</a:t>
            </a:r>
            <a:r>
              <a:rPr lang="zh-CN" altLang="en-US" sz="6500" dirty="0">
                <a:solidFill>
                  <a:srgbClr val="00B050"/>
                </a:solidFill>
                <a:latin typeface="DFKai-SB" panose="03000509000000000000" pitchFamily="65" charset="-120"/>
                <a:ea typeface="DFKai-SB" panose="03000509000000000000" pitchFamily="65" charset="-120"/>
                <a:cs typeface="黑体" panose="02010609060101010101" charset="-122"/>
              </a:rPr>
              <a:t>参透。</a:t>
            </a:r>
          </a:p>
          <a:p>
            <a:pPr marL="0" lvl="0" indent="0" algn="r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6000"/>
              <a:buNone/>
            </a:pPr>
            <a:r>
              <a:rPr lang="zh-CN" sz="4000" dirty="0">
                <a:solidFill>
                  <a:srgbClr val="0070C0"/>
                </a:solidFill>
                <a:latin typeface="DFKai-SB" panose="03000509000000000000" pitchFamily="65" charset="-120"/>
                <a:ea typeface="DFKai-SB" panose="03000509000000000000" pitchFamily="65" charset="-120"/>
                <a:cs typeface="黑体" panose="02010609060101010101" charset="-122"/>
              </a:rPr>
              <a:t>《 传道书 》三章</a:t>
            </a:r>
            <a:r>
              <a:rPr lang="en-US" altLang="zh-CN" sz="4000" dirty="0">
                <a:solidFill>
                  <a:srgbClr val="0070C0"/>
                </a:solidFill>
                <a:latin typeface="DFKai-SB" panose="03000509000000000000" pitchFamily="65" charset="-120"/>
                <a:ea typeface="DFKai-SB" panose="03000509000000000000" pitchFamily="65" charset="-120"/>
                <a:cs typeface="黑体" panose="02010609060101010101" charset="-122"/>
              </a:rPr>
              <a:t>11</a:t>
            </a:r>
            <a:r>
              <a:rPr lang="zh-CN" sz="4000" dirty="0">
                <a:solidFill>
                  <a:srgbClr val="0070C0"/>
                </a:solidFill>
                <a:latin typeface="DFKai-SB" panose="03000509000000000000" pitchFamily="65" charset="-120"/>
                <a:ea typeface="DFKai-SB" panose="03000509000000000000" pitchFamily="65" charset="-120"/>
                <a:cs typeface="黑体" panose="02010609060101010101" charset="-122"/>
              </a:rPr>
              <a:t>节</a:t>
            </a:r>
            <a:endParaRPr sz="4000" dirty="0">
              <a:solidFill>
                <a:srgbClr val="00B050"/>
              </a:solidFill>
              <a:latin typeface="DFKai-SB" panose="03000509000000000000" pitchFamily="65" charset="-120"/>
              <a:ea typeface="DFKai-SB" panose="03000509000000000000" pitchFamily="65" charset="-120"/>
              <a:cs typeface="黑体" panose="02010609060101010101" charset="-122"/>
            </a:endParaRPr>
          </a:p>
        </p:txBody>
      </p:sp>
    </p:spTree>
  </p:cSld>
  <p:clrMapOvr>
    <a:masterClrMapping/>
  </p:clrMapOvr>
</p:sld>
</file>

<file path=ppt/slides/slide1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21"/>
          <p:cNvSpPr txBox="1">
            <a:spLocks noGrp="1"/>
          </p:cNvSpPr>
          <p:nvPr>
            <p:ph type="body" idx="1"/>
          </p:nvPr>
        </p:nvSpPr>
        <p:spPr>
          <a:xfrm>
            <a:off x="126763" y="1708030"/>
            <a:ext cx="11938474" cy="50548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Clr>
                <a:srgbClr val="0070C0"/>
              </a:buClr>
              <a:buSzPts val="4000"/>
              <a:buNone/>
            </a:pPr>
            <a:r>
              <a:rPr lang="zh-CN" sz="8800" dirty="0">
                <a:solidFill>
                  <a:srgbClr val="674EA7"/>
                </a:solidFill>
                <a:latin typeface="DFKai-SB" panose="03000509000000000000" pitchFamily="65" charset="-120"/>
                <a:ea typeface="DFKai-SB" panose="03000509000000000000" pitchFamily="65" charset="-120"/>
              </a:rPr>
              <a:t>我们不能把神的作为</a:t>
            </a:r>
          </a:p>
          <a:p>
            <a:pPr marL="0" lvl="0" indent="0" algn="ctr" rtl="0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Clr>
                <a:srgbClr val="0070C0"/>
              </a:buClr>
              <a:buSzPts val="4000"/>
              <a:buNone/>
            </a:pPr>
            <a:r>
              <a:rPr lang="zh-CN" sz="8800" dirty="0">
                <a:solidFill>
                  <a:srgbClr val="FF0000"/>
                </a:solidFill>
                <a:latin typeface="DFKai-SB" panose="03000509000000000000" pitchFamily="65" charset="-120"/>
                <a:ea typeface="DFKai-SB" panose="03000509000000000000" pitchFamily="65" charset="-120"/>
              </a:rPr>
              <a:t>限制</a:t>
            </a:r>
            <a:r>
              <a:rPr lang="zh-CN" sz="8800" dirty="0">
                <a:solidFill>
                  <a:srgbClr val="674EA7"/>
                </a:solidFill>
                <a:latin typeface="DFKai-SB" panose="03000509000000000000" pitchFamily="65" charset="-120"/>
                <a:ea typeface="DFKai-SB" panose="03000509000000000000" pitchFamily="65" charset="-120"/>
              </a:rPr>
              <a:t>在自己的理解里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527841-F495-B156-85A8-BE30DC5ACD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9CDA18AE-D31E-D3C1-A86D-BA7F1B2C80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299" y="1355271"/>
            <a:ext cx="12077701" cy="5159828"/>
          </a:xfrm>
        </p:spPr>
        <p:txBody>
          <a:bodyPr anchor="ctr">
            <a:normAutofit/>
          </a:bodyPr>
          <a:lstStyle/>
          <a:p>
            <a:pPr marL="0" indent="0" algn="ctr">
              <a:buNone/>
            </a:pPr>
            <a:r>
              <a:rPr lang="zh-CN" altLang="en-US" sz="5400" dirty="0">
                <a:solidFill>
                  <a:srgbClr val="0070C0"/>
                </a:solidFill>
              </a:rPr>
              <a:t>约拿</a:t>
            </a:r>
            <a:r>
              <a:rPr lang="zh-CN" altLang="en-US" sz="5400" dirty="0">
                <a:solidFill>
                  <a:srgbClr val="FF0000"/>
                </a:solidFill>
              </a:rPr>
              <a:t>蒙召</a:t>
            </a:r>
            <a:r>
              <a:rPr lang="zh-CN" altLang="en-US" sz="5400" dirty="0">
                <a:solidFill>
                  <a:srgbClr val="0070C0"/>
                </a:solidFill>
              </a:rPr>
              <a:t>做先知</a:t>
            </a:r>
            <a:endParaRPr lang="en-CA" altLang="zh-CN" sz="5400" dirty="0">
              <a:solidFill>
                <a:srgbClr val="0070C0"/>
              </a:solidFill>
            </a:endParaRPr>
          </a:p>
          <a:p>
            <a:pPr marL="0" indent="0" algn="ctr">
              <a:buNone/>
            </a:pPr>
            <a:r>
              <a:rPr lang="zh-CN" altLang="en-US" sz="5400" dirty="0">
                <a:solidFill>
                  <a:srgbClr val="0070C0"/>
                </a:solidFill>
              </a:rPr>
              <a:t>（</a:t>
            </a:r>
            <a:r>
              <a:rPr lang="zh-TW" altLang="en-US" sz="5400" dirty="0">
                <a:solidFill>
                  <a:srgbClr val="0070C0"/>
                </a:solidFill>
              </a:rPr>
              <a:t>耶</a:t>
            </a:r>
            <a:r>
              <a:rPr lang="zh-CN" altLang="en-US" sz="5400" dirty="0">
                <a:solidFill>
                  <a:srgbClr val="0070C0"/>
                </a:solidFill>
              </a:rPr>
              <a:t>罗</a:t>
            </a:r>
            <a:r>
              <a:rPr lang="zh-TW" altLang="en-US" sz="5400" dirty="0">
                <a:solidFill>
                  <a:srgbClr val="0070C0"/>
                </a:solidFill>
              </a:rPr>
              <a:t>波安二世</a:t>
            </a:r>
            <a:r>
              <a:rPr lang="zh-CN" altLang="en-US" sz="5400" dirty="0">
                <a:solidFill>
                  <a:srgbClr val="0070C0"/>
                </a:solidFill>
              </a:rPr>
              <a:t>）</a:t>
            </a:r>
            <a:endParaRPr lang="en-CA" altLang="zh-CN" sz="5400" dirty="0">
              <a:solidFill>
                <a:srgbClr val="0070C0"/>
              </a:solidFill>
            </a:endParaRPr>
          </a:p>
          <a:p>
            <a:pPr marL="0" indent="0" algn="ctr">
              <a:buNone/>
            </a:pPr>
            <a:r>
              <a:rPr lang="zh-CN" altLang="en-US" sz="5400" dirty="0">
                <a:solidFill>
                  <a:srgbClr val="0070C0"/>
                </a:solidFill>
              </a:rPr>
              <a:t>以色列</a:t>
            </a:r>
            <a:r>
              <a:rPr lang="zh-CN" altLang="en-US" sz="5400" dirty="0">
                <a:solidFill>
                  <a:srgbClr val="FF0000"/>
                </a:solidFill>
              </a:rPr>
              <a:t>蒙恩</a:t>
            </a:r>
            <a:r>
              <a:rPr lang="zh-CN" altLang="en-US" sz="5400" dirty="0">
                <a:solidFill>
                  <a:srgbClr val="0070C0"/>
                </a:solidFill>
              </a:rPr>
              <a:t>脱离压迫、扩张领土</a:t>
            </a:r>
            <a:endParaRPr lang="en-CA" altLang="zh-CN" sz="5400" dirty="0">
              <a:solidFill>
                <a:srgbClr val="0070C0"/>
              </a:solidFill>
            </a:endParaRPr>
          </a:p>
          <a:p>
            <a:pPr marL="0" indent="0" algn="ctr">
              <a:buNone/>
            </a:pPr>
            <a:r>
              <a:rPr lang="zh-CN" altLang="en-US" sz="5400" dirty="0">
                <a:solidFill>
                  <a:srgbClr val="0070C0"/>
                </a:solidFill>
                <a:latin typeface="DFKai-SB" panose="03000509000000000000" pitchFamily="65" charset="-120"/>
                <a:ea typeface="DFKai-SB" panose="03000509000000000000" pitchFamily="65" charset="-120"/>
              </a:rPr>
              <a:t>（约</a:t>
            </a:r>
            <a:r>
              <a:rPr lang="zh-TW" altLang="en-US" sz="5400" dirty="0">
                <a:solidFill>
                  <a:srgbClr val="0070C0"/>
                </a:solidFill>
                <a:latin typeface="DFKai-SB" panose="03000509000000000000" pitchFamily="65" charset="-120"/>
                <a:ea typeface="DFKai-SB" panose="03000509000000000000" pitchFamily="65" charset="-120"/>
              </a:rPr>
              <a:t>哈斯，</a:t>
            </a:r>
            <a:r>
              <a:rPr lang="zh-CN" altLang="en-US" sz="5400" dirty="0">
                <a:solidFill>
                  <a:srgbClr val="0070C0"/>
                </a:solidFill>
                <a:latin typeface="DFKai-SB" panose="03000509000000000000" pitchFamily="65" charset="-120"/>
                <a:ea typeface="DFKai-SB" panose="03000509000000000000" pitchFamily="65" charset="-120"/>
              </a:rPr>
              <a:t>约</a:t>
            </a:r>
            <a:r>
              <a:rPr lang="zh-TW" altLang="en-US" sz="5400" dirty="0">
                <a:solidFill>
                  <a:srgbClr val="0070C0"/>
                </a:solidFill>
                <a:latin typeface="DFKai-SB" panose="03000509000000000000" pitchFamily="65" charset="-120"/>
                <a:ea typeface="DFKai-SB" panose="03000509000000000000" pitchFamily="65" charset="-120"/>
              </a:rPr>
              <a:t>阿施</a:t>
            </a:r>
            <a:r>
              <a:rPr lang="en-CA" altLang="zh-TW" sz="5400" dirty="0">
                <a:solidFill>
                  <a:srgbClr val="0070C0"/>
                </a:solidFill>
                <a:latin typeface="DFKai-SB" panose="03000509000000000000" pitchFamily="65" charset="-120"/>
                <a:ea typeface="DFKai-SB" panose="03000509000000000000" pitchFamily="65" charset="-120"/>
              </a:rPr>
              <a:t>)</a:t>
            </a:r>
          </a:p>
          <a:p>
            <a:pPr marL="0" indent="0" algn="ctr">
              <a:buNone/>
            </a:pPr>
            <a:r>
              <a:rPr lang="en-CA" altLang="zh-CN" sz="5400" dirty="0">
                <a:solidFill>
                  <a:srgbClr val="0070C0"/>
                </a:solidFill>
                <a:latin typeface="DFKai-SB" panose="03000509000000000000" pitchFamily="65" charset="-120"/>
                <a:ea typeface="DFKai-SB" panose="03000509000000000000" pitchFamily="65" charset="-120"/>
              </a:rPr>
              <a:t>  </a:t>
            </a:r>
            <a:endParaRPr lang="zh-TW" altLang="en-US" sz="5400" dirty="0">
              <a:solidFill>
                <a:srgbClr val="0070C0"/>
              </a:solidFill>
              <a:latin typeface="DFKai-SB" panose="03000509000000000000" pitchFamily="65" charset="-120"/>
              <a:ea typeface="DFKai-SB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26958161"/>
      </p:ext>
    </p:extLst>
  </p:cSld>
  <p:clrMapOvr>
    <a:masterClrMapping/>
  </p:clrMapOvr>
</p:sld>
</file>

<file path=ppt/slides/slide1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22"/>
          <p:cNvSpPr txBox="1">
            <a:spLocks noGrp="1"/>
          </p:cNvSpPr>
          <p:nvPr>
            <p:ph type="body" idx="1"/>
          </p:nvPr>
        </p:nvSpPr>
        <p:spPr>
          <a:xfrm>
            <a:off x="126763" y="982766"/>
            <a:ext cx="11938474" cy="55665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5400"/>
              <a:buNone/>
            </a:pPr>
            <a:endParaRPr lang="en-US" altLang="zh-CN" sz="6400" dirty="0">
              <a:solidFill>
                <a:srgbClr val="C00000"/>
              </a:solidFill>
            </a:endParaRPr>
          </a:p>
          <a:p>
            <a:pPr marL="0" lvl="0" indent="0" algn="ctr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5400"/>
              <a:buNone/>
            </a:pPr>
            <a:r>
              <a:rPr lang="en-US" altLang="zh-CN" sz="7200" dirty="0">
                <a:solidFill>
                  <a:srgbClr val="0070C0"/>
                </a:solidFill>
                <a:latin typeface="DFKai-SB" panose="03000509000000000000" pitchFamily="65" charset="-120"/>
                <a:ea typeface="DFKai-SB" panose="03000509000000000000" pitchFamily="65" charset="-120"/>
                <a:cs typeface="黑体" panose="02010609060101010101" charset="-122"/>
              </a:rPr>
              <a:t>2.</a:t>
            </a:r>
            <a:r>
              <a:rPr lang="zh-CN" sz="7200" dirty="0">
                <a:solidFill>
                  <a:srgbClr val="0070C0"/>
                </a:solidFill>
                <a:latin typeface="DFKai-SB" panose="03000509000000000000" pitchFamily="65" charset="-120"/>
                <a:ea typeface="DFKai-SB" panose="03000509000000000000" pitchFamily="65" charset="-120"/>
                <a:cs typeface="黑体" panose="02010609060101010101" charset="-122"/>
              </a:rPr>
              <a:t>困惑的</a:t>
            </a:r>
            <a:r>
              <a:rPr lang="zh-CN" sz="7200" dirty="0">
                <a:solidFill>
                  <a:srgbClr val="C00000"/>
                </a:solidFill>
                <a:latin typeface="DFKai-SB" panose="03000509000000000000" pitchFamily="65" charset="-120"/>
                <a:ea typeface="DFKai-SB" panose="03000509000000000000" pitchFamily="65" charset="-120"/>
                <a:cs typeface="黑体" panose="02010609060101010101" charset="-122"/>
              </a:rPr>
              <a:t>出路</a:t>
            </a:r>
            <a:endParaRPr lang="en-CA" altLang="zh-CN" sz="7200" dirty="0">
              <a:solidFill>
                <a:srgbClr val="C00000"/>
              </a:solidFill>
              <a:latin typeface="DFKai-SB" panose="03000509000000000000" pitchFamily="65" charset="-120"/>
              <a:ea typeface="DFKai-SB" panose="03000509000000000000" pitchFamily="65" charset="-120"/>
              <a:cs typeface="黑体" panose="02010609060101010101" charset="-122"/>
            </a:endParaRPr>
          </a:p>
          <a:p>
            <a:pPr marL="0" lvl="0" indent="0" algn="ctr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5400"/>
              <a:buNone/>
            </a:pPr>
            <a:r>
              <a:rPr lang="zh-CN" sz="7200" dirty="0">
                <a:solidFill>
                  <a:srgbClr val="0070C0"/>
                </a:solidFill>
                <a:latin typeface="DFKai-SB" panose="03000509000000000000" pitchFamily="65" charset="-120"/>
                <a:ea typeface="DFKai-SB" panose="03000509000000000000" pitchFamily="65" charset="-120"/>
                <a:cs typeface="黑体" panose="02010609060101010101" charset="-122"/>
              </a:rPr>
              <a:t>诚实来到神面前</a:t>
            </a:r>
            <a:endParaRPr sz="7200" dirty="0">
              <a:solidFill>
                <a:srgbClr val="0070C0"/>
              </a:solidFill>
              <a:latin typeface="DFKai-SB" panose="03000509000000000000" pitchFamily="65" charset="-120"/>
              <a:ea typeface="DFKai-SB" panose="03000509000000000000" pitchFamily="65" charset="-120"/>
              <a:cs typeface="黑体" panose="02010609060101010101" charset="-122"/>
            </a:endParaRPr>
          </a:p>
          <a:p>
            <a:pPr marL="0" lvl="0" indent="0" algn="ctr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5400"/>
              <a:buNone/>
            </a:pPr>
            <a:endParaRPr sz="7200" dirty="0">
              <a:solidFill>
                <a:srgbClr val="0070C0"/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</p:spTree>
  </p:cSld>
  <p:clrMapOvr>
    <a:masterClrMapping/>
  </p:clrMapOvr>
</p:sld>
</file>

<file path=ppt/slides/slide1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22"/>
          <p:cNvSpPr txBox="1">
            <a:spLocks noGrp="1"/>
          </p:cNvSpPr>
          <p:nvPr>
            <p:ph type="body" idx="1"/>
          </p:nvPr>
        </p:nvSpPr>
        <p:spPr>
          <a:xfrm>
            <a:off x="126763" y="982766"/>
            <a:ext cx="11938474" cy="55665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5400"/>
              <a:buNone/>
            </a:pPr>
            <a:endParaRPr lang="zh-CN" altLang="en-US" sz="6400" dirty="0">
              <a:solidFill>
                <a:srgbClr val="00B050"/>
              </a:solidFill>
            </a:endParaRPr>
          </a:p>
          <a:p>
            <a:pPr marL="0" lvl="0" indent="0" algn="ctr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5400"/>
              <a:buNone/>
            </a:pPr>
            <a:r>
              <a:rPr lang="zh-CN" altLang="en-US" sz="8000" dirty="0">
                <a:solidFill>
                  <a:srgbClr val="0070C0"/>
                </a:solidFill>
                <a:latin typeface="DFKai-SB" panose="03000509000000000000" pitchFamily="65" charset="-120"/>
                <a:ea typeface="DFKai-SB" panose="03000509000000000000" pitchFamily="65" charset="-120"/>
                <a:cs typeface="黑体" panose="02010609060101010101" charset="-122"/>
              </a:rPr>
              <a:t>信心</a:t>
            </a:r>
            <a:r>
              <a:rPr lang="zh-CN" altLang="en-US" sz="8000" dirty="0">
                <a:solidFill>
                  <a:srgbClr val="C00000"/>
                </a:solidFill>
                <a:latin typeface="DFKai-SB" panose="03000509000000000000" pitchFamily="65" charset="-120"/>
                <a:ea typeface="DFKai-SB" panose="03000509000000000000" pitchFamily="65" charset="-120"/>
                <a:cs typeface="黑体" panose="02010609060101010101" charset="-122"/>
                <a:sym typeface="+mn-ea"/>
              </a:rPr>
              <a:t>不是</a:t>
            </a:r>
            <a:r>
              <a:rPr lang="zh-CN" altLang="en-US" sz="8000" dirty="0">
                <a:solidFill>
                  <a:srgbClr val="0070C0"/>
                </a:solidFill>
                <a:latin typeface="DFKai-SB" panose="03000509000000000000" pitchFamily="65" charset="-120"/>
                <a:ea typeface="DFKai-SB" panose="03000509000000000000" pitchFamily="65" charset="-120"/>
                <a:cs typeface="黑体" panose="02010609060101010101" charset="-122"/>
              </a:rPr>
              <a:t>“没有问题”</a:t>
            </a:r>
          </a:p>
          <a:p>
            <a:pPr marL="0" lvl="0" indent="0" algn="ctr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5400"/>
              <a:buNone/>
            </a:pPr>
            <a:r>
              <a:rPr lang="zh-CN" altLang="en-US" sz="8000" dirty="0">
                <a:solidFill>
                  <a:srgbClr val="0070C0"/>
                </a:solidFill>
                <a:latin typeface="DFKai-SB" panose="03000509000000000000" pitchFamily="65" charset="-120"/>
                <a:ea typeface="DFKai-SB" panose="03000509000000000000" pitchFamily="65" charset="-120"/>
                <a:cs typeface="黑体" panose="02010609060101010101" charset="-122"/>
              </a:rPr>
              <a:t>敬虔</a:t>
            </a:r>
            <a:r>
              <a:rPr lang="zh-CN" altLang="en-US" sz="8000" dirty="0">
                <a:solidFill>
                  <a:srgbClr val="C00000"/>
                </a:solidFill>
                <a:latin typeface="DFKai-SB" panose="03000509000000000000" pitchFamily="65" charset="-120"/>
                <a:ea typeface="DFKai-SB" panose="03000509000000000000" pitchFamily="65" charset="-120"/>
                <a:cs typeface="黑体" panose="02010609060101010101" charset="-122"/>
                <a:sym typeface="+mn-ea"/>
              </a:rPr>
              <a:t>不</a:t>
            </a:r>
            <a:r>
              <a:rPr lang="zh-TW" altLang="en-US" sz="8000" dirty="0">
                <a:solidFill>
                  <a:srgbClr val="C00000"/>
                </a:solidFill>
                <a:latin typeface="DFKai-SB" panose="03000509000000000000" pitchFamily="65" charset="-120"/>
                <a:ea typeface="DFKai-SB" panose="03000509000000000000" pitchFamily="65" charset="-120"/>
                <a:cs typeface="黑体" panose="02010609060101010101" charset="-122"/>
                <a:sym typeface="+mn-ea"/>
              </a:rPr>
              <a:t>会</a:t>
            </a:r>
            <a:r>
              <a:rPr lang="zh-CN" altLang="en-US" sz="8000" dirty="0">
                <a:solidFill>
                  <a:srgbClr val="0070C0"/>
                </a:solidFill>
                <a:latin typeface="DFKai-SB" panose="03000509000000000000" pitchFamily="65" charset="-120"/>
                <a:ea typeface="DFKai-SB" panose="03000509000000000000" pitchFamily="65" charset="-120"/>
                <a:cs typeface="黑体" panose="02010609060101010101" charset="-122"/>
              </a:rPr>
              <a:t>“没有挣扎”</a:t>
            </a:r>
          </a:p>
        </p:txBody>
      </p:sp>
    </p:spTree>
  </p:cSld>
  <p:clrMapOvr>
    <a:masterClrMapping/>
  </p:clrMapOvr>
</p:sld>
</file>

<file path=ppt/slides/slide1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24"/>
          <p:cNvSpPr txBox="1">
            <a:spLocks noGrp="1"/>
          </p:cNvSpPr>
          <p:nvPr>
            <p:ph type="body" idx="1"/>
          </p:nvPr>
        </p:nvSpPr>
        <p:spPr>
          <a:xfrm>
            <a:off x="114300" y="375556"/>
            <a:ext cx="11644630" cy="61395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None/>
            </a:pPr>
            <a:endParaRPr sz="4000" dirty="0"/>
          </a:p>
          <a:p>
            <a:pPr marL="0" lvl="0" indent="0" algn="ctr" rtl="0">
              <a:lnSpc>
                <a:spcPct val="100000"/>
              </a:lnSpc>
              <a:spcBef>
                <a:spcPts val="1920"/>
              </a:spcBef>
              <a:spcAft>
                <a:spcPts val="0"/>
              </a:spcAft>
              <a:buClr>
                <a:srgbClr val="00B050"/>
              </a:buClr>
              <a:buSzPts val="9600"/>
              <a:buNone/>
            </a:pPr>
            <a:r>
              <a:rPr lang="zh-CN" sz="9600" dirty="0">
                <a:solidFill>
                  <a:srgbClr val="7030A0"/>
                </a:solidFill>
                <a:latin typeface="DFKai-SB" panose="03000509000000000000" pitchFamily="65" charset="-120"/>
                <a:ea typeface="DFKai-SB" panose="03000509000000000000" pitchFamily="65" charset="-120"/>
              </a:rPr>
              <a:t>行动</a:t>
            </a:r>
          </a:p>
          <a:p>
            <a:pPr marL="0" lvl="0" indent="0" algn="ctr" rtl="0" eaLnBrk="1" fontAlgn="auto" latinLnBrk="0" hangingPunct="1">
              <a:lnSpc>
                <a:spcPct val="100000"/>
              </a:lnSpc>
              <a:spcBef>
                <a:spcPts val="1700"/>
              </a:spcBef>
              <a:spcAft>
                <a:spcPts val="0"/>
              </a:spcAft>
              <a:buClr>
                <a:srgbClr val="C00000"/>
              </a:buClr>
              <a:buSzPts val="8800"/>
              <a:buNone/>
            </a:pPr>
            <a:r>
              <a:rPr lang="zh-CN" sz="6000" dirty="0">
                <a:solidFill>
                  <a:srgbClr val="C00000"/>
                </a:solidFill>
                <a:latin typeface="DFKai-SB" panose="03000509000000000000" pitchFamily="65" charset="-120"/>
                <a:ea typeface="DFKai-SB" panose="03000509000000000000" pitchFamily="65" charset="-120"/>
              </a:rPr>
              <a:t>不掩盖、不逃避</a:t>
            </a:r>
            <a:r>
              <a:rPr lang="zh-CN" sz="6000" dirty="0">
                <a:solidFill>
                  <a:srgbClr val="0070C0"/>
                </a:solidFill>
                <a:latin typeface="DFKai-SB" panose="03000509000000000000" pitchFamily="65" charset="-120"/>
                <a:ea typeface="DFKai-SB" panose="03000509000000000000" pitchFamily="65" charset="-120"/>
              </a:rPr>
              <a:t>自己的困惑挣扎</a:t>
            </a:r>
          </a:p>
          <a:p>
            <a:pPr marL="0" lvl="0" indent="0" algn="ctr" rtl="0" eaLnBrk="1" fontAlgn="auto" latinLnBrk="0" hangingPunct="1">
              <a:lnSpc>
                <a:spcPct val="100000"/>
              </a:lnSpc>
              <a:spcBef>
                <a:spcPts val="1700"/>
              </a:spcBef>
              <a:spcAft>
                <a:spcPts val="0"/>
              </a:spcAft>
              <a:buClr>
                <a:srgbClr val="C00000"/>
              </a:buClr>
              <a:buSzPts val="8800"/>
              <a:buNone/>
            </a:pPr>
            <a:r>
              <a:rPr lang="zh-CN" sz="6000" dirty="0">
                <a:solidFill>
                  <a:srgbClr val="C00000"/>
                </a:solidFill>
                <a:latin typeface="DFKai-SB" panose="03000509000000000000" pitchFamily="65" charset="-120"/>
                <a:ea typeface="DFKai-SB" panose="03000509000000000000" pitchFamily="65" charset="-120"/>
              </a:rPr>
              <a:t>不放弃</a:t>
            </a:r>
            <a:r>
              <a:rPr lang="zh-CN" sz="6000" dirty="0">
                <a:solidFill>
                  <a:srgbClr val="0070C0"/>
                </a:solidFill>
                <a:latin typeface="DFKai-SB" panose="03000509000000000000" pitchFamily="65" charset="-120"/>
                <a:ea typeface="DFKai-SB" panose="03000509000000000000" pitchFamily="65" charset="-120"/>
              </a:rPr>
              <a:t>对神的求问</a:t>
            </a:r>
            <a:endParaRPr sz="6000" dirty="0">
              <a:solidFill>
                <a:srgbClr val="0070C0"/>
              </a:solidFill>
              <a:latin typeface="DFKai-SB" panose="03000509000000000000" pitchFamily="65" charset="-120"/>
              <a:ea typeface="DFKai-SB" panose="03000509000000000000" pitchFamily="65" charset="-120"/>
            </a:endParaRPr>
          </a:p>
          <a:p>
            <a:pPr marL="0" lvl="0" indent="0" algn="ctr" rtl="0">
              <a:lnSpc>
                <a:spcPct val="100000"/>
              </a:lnSpc>
              <a:spcBef>
                <a:spcPts val="1760"/>
              </a:spcBef>
              <a:spcAft>
                <a:spcPts val="0"/>
              </a:spcAft>
              <a:buClr>
                <a:srgbClr val="C00000"/>
              </a:buClr>
              <a:buSzPts val="8800"/>
              <a:buNone/>
            </a:pPr>
            <a:endParaRPr sz="6000" dirty="0">
              <a:solidFill>
                <a:srgbClr val="0070C0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</p:spTree>
  </p:cSld>
  <p:clrMapOvr>
    <a:masterClrMapping/>
  </p:clrMapOvr>
</p:sld>
</file>

<file path=ppt/slides/slide1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24"/>
          <p:cNvSpPr txBox="1">
            <a:spLocks noGrp="1"/>
          </p:cNvSpPr>
          <p:nvPr>
            <p:ph type="body" idx="1"/>
          </p:nvPr>
        </p:nvSpPr>
        <p:spPr>
          <a:xfrm>
            <a:off x="114299" y="734786"/>
            <a:ext cx="12077701" cy="578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None/>
            </a:pPr>
            <a:endParaRPr sz="4000" dirty="0"/>
          </a:p>
          <a:p>
            <a:pPr marL="0" lvl="0" indent="0" algn="ctr" rtl="0">
              <a:lnSpc>
                <a:spcPct val="100000"/>
              </a:lnSpc>
              <a:spcBef>
                <a:spcPts val="1760"/>
              </a:spcBef>
              <a:spcAft>
                <a:spcPts val="0"/>
              </a:spcAft>
              <a:buClr>
                <a:srgbClr val="C00000"/>
              </a:buClr>
              <a:buSzPts val="8800"/>
              <a:buNone/>
            </a:pPr>
            <a:r>
              <a:rPr lang="zh-CN" sz="7190" dirty="0">
                <a:solidFill>
                  <a:srgbClr val="7030A0"/>
                </a:solidFill>
                <a:latin typeface="DFKai-SB" panose="03000509000000000000" pitchFamily="65" charset="-120"/>
                <a:ea typeface="DFKai-SB" panose="03000509000000000000" pitchFamily="65" charset="-120"/>
              </a:rPr>
              <a:t>面对分歧</a:t>
            </a:r>
            <a:endParaRPr lang="zh-CN" sz="7190" dirty="0">
              <a:solidFill>
                <a:srgbClr val="0070C0"/>
              </a:solidFill>
              <a:latin typeface="DFKai-SB" panose="03000509000000000000" pitchFamily="65" charset="-120"/>
              <a:ea typeface="DFKai-SB" panose="03000509000000000000" pitchFamily="65" charset="-120"/>
            </a:endParaRPr>
          </a:p>
          <a:p>
            <a:pPr marL="0" lvl="0" indent="0" algn="ctr" rtl="0">
              <a:lnSpc>
                <a:spcPct val="100000"/>
              </a:lnSpc>
              <a:spcBef>
                <a:spcPts val="1760"/>
              </a:spcBef>
              <a:spcAft>
                <a:spcPts val="0"/>
              </a:spcAft>
              <a:buClr>
                <a:srgbClr val="C00000"/>
              </a:buClr>
              <a:buSzPts val="8800"/>
              <a:buNone/>
            </a:pPr>
            <a:r>
              <a:rPr lang="zh-CN" sz="7190" dirty="0">
                <a:solidFill>
                  <a:srgbClr val="0070C0"/>
                </a:solidFill>
                <a:latin typeface="DFKai-SB" panose="03000509000000000000" pitchFamily="65" charset="-120"/>
                <a:ea typeface="DFKai-SB" panose="03000509000000000000" pitchFamily="65" charset="-120"/>
              </a:rPr>
              <a:t>以谦卑寻求神，</a:t>
            </a:r>
            <a:r>
              <a:rPr lang="zh-CN" sz="7190" dirty="0">
                <a:solidFill>
                  <a:srgbClr val="C00000"/>
                </a:solidFill>
                <a:latin typeface="DFKai-SB" panose="03000509000000000000" pitchFamily="65" charset="-120"/>
                <a:ea typeface="DFKai-SB" panose="03000509000000000000" pitchFamily="65" charset="-120"/>
              </a:rPr>
              <a:t>代替</a:t>
            </a:r>
            <a:r>
              <a:rPr lang="zh-CN" sz="7190" dirty="0">
                <a:solidFill>
                  <a:srgbClr val="0070C0"/>
                </a:solidFill>
                <a:latin typeface="DFKai-SB" panose="03000509000000000000" pitchFamily="65" charset="-120"/>
                <a:ea typeface="DFKai-SB" panose="03000509000000000000" pitchFamily="65" charset="-120"/>
              </a:rPr>
              <a:t>争执</a:t>
            </a:r>
          </a:p>
          <a:p>
            <a:pPr marL="0" lvl="0" indent="0" algn="ctr" rtl="0">
              <a:lnSpc>
                <a:spcPct val="100000"/>
              </a:lnSpc>
              <a:spcBef>
                <a:spcPts val="1760"/>
              </a:spcBef>
              <a:spcAft>
                <a:spcPts val="0"/>
              </a:spcAft>
              <a:buClr>
                <a:srgbClr val="C00000"/>
              </a:buClr>
              <a:buSzPts val="8800"/>
              <a:buNone/>
            </a:pPr>
            <a:r>
              <a:rPr lang="zh-CN" altLang="en-US" sz="7190" dirty="0">
                <a:solidFill>
                  <a:srgbClr val="0070C0"/>
                </a:solidFill>
                <a:latin typeface="DFKai-SB" panose="03000509000000000000" pitchFamily="65" charset="-120"/>
                <a:ea typeface="DFKai-SB" panose="03000509000000000000" pitchFamily="65" charset="-120"/>
              </a:rPr>
              <a:t>以敬畏</a:t>
            </a:r>
            <a:r>
              <a:rPr lang="zh-TW" altLang="en-US" sz="7190" dirty="0">
                <a:solidFill>
                  <a:srgbClr val="0070C0"/>
                </a:solidFill>
                <a:latin typeface="DFKai-SB" panose="03000509000000000000" pitchFamily="65" charset="-120"/>
                <a:ea typeface="DFKai-SB" panose="03000509000000000000" pitchFamily="65" charset="-120"/>
              </a:rPr>
              <a:t>和</a:t>
            </a:r>
            <a:r>
              <a:rPr lang="zh-CN" altLang="en-US" sz="7190" dirty="0">
                <a:solidFill>
                  <a:srgbClr val="0070C0"/>
                </a:solidFill>
                <a:latin typeface="DFKai-SB" panose="03000509000000000000" pitchFamily="65" charset="-120"/>
                <a:ea typeface="DFKai-SB" panose="03000509000000000000" pitchFamily="65" charset="-120"/>
              </a:rPr>
              <a:t>恩慈，</a:t>
            </a:r>
            <a:r>
              <a:rPr lang="zh-CN" altLang="en-US" sz="7190" dirty="0">
                <a:solidFill>
                  <a:srgbClr val="C00000"/>
                </a:solidFill>
                <a:latin typeface="DFKai-SB" panose="03000509000000000000" pitchFamily="65" charset="-120"/>
                <a:ea typeface="DFKai-SB" panose="03000509000000000000" pitchFamily="65" charset="-120"/>
              </a:rPr>
              <a:t>代替</a:t>
            </a:r>
            <a:r>
              <a:rPr lang="zh-CN" altLang="en-US" sz="7190" dirty="0">
                <a:solidFill>
                  <a:srgbClr val="0070C0"/>
                </a:solidFill>
                <a:latin typeface="DFKai-SB" panose="03000509000000000000" pitchFamily="65" charset="-120"/>
                <a:ea typeface="DFKai-SB" panose="03000509000000000000" pitchFamily="65" charset="-120"/>
              </a:rPr>
              <a:t>分裂</a:t>
            </a:r>
          </a:p>
        </p:txBody>
      </p:sp>
    </p:spTree>
  </p:cSld>
  <p:clrMapOvr>
    <a:masterClrMapping/>
  </p:clrMapOvr>
</p:sld>
</file>

<file path=ppt/slides/slide1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18"/>
          <p:cNvSpPr txBox="1">
            <a:spLocks noGrp="1"/>
          </p:cNvSpPr>
          <p:nvPr>
            <p:ph type="body" idx="1"/>
          </p:nvPr>
        </p:nvSpPr>
        <p:spPr>
          <a:xfrm>
            <a:off x="126763" y="1600199"/>
            <a:ext cx="11938474" cy="51627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6000"/>
              <a:buNone/>
            </a:pPr>
            <a:r>
              <a:rPr lang="zh-CN" altLang="en-US" sz="6500" dirty="0">
                <a:solidFill>
                  <a:srgbClr val="00B050"/>
                </a:solidFill>
                <a:latin typeface="DFKai-SB" panose="03000509000000000000" pitchFamily="65" charset="-120"/>
                <a:ea typeface="DFKai-SB" panose="03000509000000000000" pitchFamily="65" charset="-120"/>
                <a:cs typeface="黑体" panose="02010609060101010101" charset="-122"/>
              </a:rPr>
              <a:t> 要</a:t>
            </a:r>
            <a:r>
              <a:rPr lang="zh-CN" altLang="en-US" sz="6500" dirty="0">
                <a:solidFill>
                  <a:srgbClr val="C00000"/>
                </a:solidFill>
                <a:latin typeface="DFKai-SB" panose="03000509000000000000" pitchFamily="65" charset="-120"/>
                <a:ea typeface="DFKai-SB" panose="03000509000000000000" pitchFamily="65" charset="-120"/>
                <a:cs typeface="黑体" panose="02010609060101010101" charset="-122"/>
              </a:rPr>
              <a:t>彼此同心</a:t>
            </a:r>
            <a:r>
              <a:rPr lang="zh-CN" altLang="en-US" sz="6500" dirty="0">
                <a:solidFill>
                  <a:srgbClr val="00B050"/>
                </a:solidFill>
                <a:latin typeface="DFKai-SB" panose="03000509000000000000" pitchFamily="65" charset="-120"/>
                <a:ea typeface="DFKai-SB" panose="03000509000000000000" pitchFamily="65" charset="-120"/>
                <a:cs typeface="黑体" panose="02010609060101010101" charset="-122"/>
              </a:rPr>
              <a:t>；不要志气高大，</a:t>
            </a:r>
            <a:endParaRPr lang="en-CA" altLang="zh-CN" sz="6500" dirty="0">
              <a:solidFill>
                <a:srgbClr val="00B050"/>
              </a:solidFill>
              <a:latin typeface="DFKai-SB" panose="03000509000000000000" pitchFamily="65" charset="-120"/>
              <a:ea typeface="DFKai-SB" panose="03000509000000000000" pitchFamily="65" charset="-120"/>
              <a:cs typeface="黑体" panose="02010609060101010101" charset="-122"/>
            </a:endParaRPr>
          </a:p>
          <a:p>
            <a:pPr marL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6000"/>
              <a:buNone/>
            </a:pPr>
            <a:r>
              <a:rPr lang="zh-CN" altLang="en-US" sz="6500" dirty="0">
                <a:solidFill>
                  <a:srgbClr val="00B050"/>
                </a:solidFill>
                <a:latin typeface="DFKai-SB" panose="03000509000000000000" pitchFamily="65" charset="-120"/>
                <a:ea typeface="DFKai-SB" panose="03000509000000000000" pitchFamily="65" charset="-120"/>
                <a:cs typeface="黑体" panose="02010609060101010101" charset="-122"/>
              </a:rPr>
              <a:t> 倒要俯就卑微的人”</a:t>
            </a:r>
            <a:endParaRPr lang="en-CA" altLang="zh-CN" sz="6500" dirty="0">
              <a:solidFill>
                <a:srgbClr val="00B050"/>
              </a:solidFill>
              <a:latin typeface="DFKai-SB" panose="03000509000000000000" pitchFamily="65" charset="-120"/>
              <a:ea typeface="DFKai-SB" panose="03000509000000000000" pitchFamily="65" charset="-120"/>
              <a:cs typeface="黑体" panose="02010609060101010101" charset="-122"/>
            </a:endParaRPr>
          </a:p>
          <a:p>
            <a:pPr marL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6000"/>
              <a:buNone/>
            </a:pPr>
            <a:r>
              <a:rPr lang="en-CA" altLang="zh-CN" sz="6500" dirty="0">
                <a:solidFill>
                  <a:srgbClr val="00B050"/>
                </a:solidFill>
                <a:latin typeface="DFKai-SB" panose="03000509000000000000" pitchFamily="65" charset="-120"/>
                <a:ea typeface="DFKai-SB" panose="03000509000000000000" pitchFamily="65" charset="-120"/>
                <a:cs typeface="黑体" panose="02010609060101010101" charset="-122"/>
              </a:rPr>
              <a:t>              </a:t>
            </a:r>
            <a:r>
              <a:rPr lang="zh-CN" sz="4000" dirty="0">
                <a:solidFill>
                  <a:srgbClr val="0070C0"/>
                </a:solidFill>
                <a:latin typeface="DFKai-SB" panose="03000509000000000000" pitchFamily="65" charset="-120"/>
                <a:ea typeface="DFKai-SB" panose="03000509000000000000" pitchFamily="65" charset="-120"/>
                <a:cs typeface="黑体" panose="02010609060101010101" charset="-122"/>
              </a:rPr>
              <a:t>《罗马书》十二章</a:t>
            </a:r>
            <a:r>
              <a:rPr lang="en-US" altLang="zh-CN" sz="4000" dirty="0">
                <a:solidFill>
                  <a:srgbClr val="0070C0"/>
                </a:solidFill>
                <a:latin typeface="DFKai-SB" panose="03000509000000000000" pitchFamily="65" charset="-120"/>
                <a:ea typeface="DFKai-SB" panose="03000509000000000000" pitchFamily="65" charset="-120"/>
                <a:cs typeface="黑体" panose="02010609060101010101" charset="-122"/>
              </a:rPr>
              <a:t>16</a:t>
            </a:r>
            <a:r>
              <a:rPr lang="zh-CN" sz="4000" dirty="0">
                <a:solidFill>
                  <a:srgbClr val="0070C0"/>
                </a:solidFill>
                <a:latin typeface="DFKai-SB" panose="03000509000000000000" pitchFamily="65" charset="-120"/>
                <a:ea typeface="DFKai-SB" panose="03000509000000000000" pitchFamily="65" charset="-120"/>
                <a:cs typeface="黑体" panose="02010609060101010101" charset="-122"/>
              </a:rPr>
              <a:t>节</a:t>
            </a:r>
            <a:endParaRPr sz="4000" dirty="0">
              <a:solidFill>
                <a:srgbClr val="00B050"/>
              </a:solidFill>
              <a:latin typeface="DFKai-SB" panose="03000509000000000000" pitchFamily="65" charset="-120"/>
              <a:ea typeface="DFKai-SB" panose="03000509000000000000" pitchFamily="65" charset="-120"/>
              <a:cs typeface="黑体" panose="02010609060101010101" charset="-122"/>
            </a:endParaRPr>
          </a:p>
        </p:txBody>
      </p:sp>
    </p:spTree>
  </p:cSld>
  <p:clrMapOvr>
    <a:masterClrMapping/>
  </p:clrMapOvr>
</p:sld>
</file>

<file path=ppt/slides/slide1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23"/>
          <p:cNvSpPr txBox="1">
            <a:spLocks noGrp="1"/>
          </p:cNvSpPr>
          <p:nvPr>
            <p:ph type="body" idx="1"/>
          </p:nvPr>
        </p:nvSpPr>
        <p:spPr>
          <a:xfrm>
            <a:off x="0" y="1436914"/>
            <a:ext cx="12192001" cy="50781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C00000"/>
              </a:buClr>
              <a:buSzPts val="8000"/>
              <a:buNone/>
            </a:pPr>
            <a:r>
              <a:rPr lang="zh-CN" sz="9600" dirty="0">
                <a:solidFill>
                  <a:srgbClr val="0070C0"/>
                </a:solidFill>
                <a:latin typeface="DFKai-SB" panose="03000509000000000000" pitchFamily="65" charset="-120"/>
                <a:ea typeface="DFKai-SB" panose="03000509000000000000" pitchFamily="65" charset="-120"/>
              </a:rPr>
              <a:t>困惑不是终点</a:t>
            </a:r>
            <a:endParaRPr sz="9600" dirty="0">
              <a:solidFill>
                <a:srgbClr val="00B050"/>
              </a:solidFill>
              <a:latin typeface="DFKai-SB" panose="03000509000000000000" pitchFamily="65" charset="-120"/>
              <a:ea typeface="DFKai-SB" panose="03000509000000000000" pitchFamily="65" charset="-120"/>
            </a:endParaRPr>
          </a:p>
          <a:p>
            <a:pPr marL="0" lvl="0" indent="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C00000"/>
              </a:buClr>
              <a:buSzPts val="8000"/>
              <a:buNone/>
            </a:pPr>
            <a:r>
              <a:rPr lang="zh-CN" sz="9600" dirty="0">
                <a:solidFill>
                  <a:srgbClr val="002060"/>
                </a:solidFill>
                <a:latin typeface="DFKai-SB" panose="03000509000000000000" pitchFamily="65" charset="-120"/>
                <a:ea typeface="DFKai-SB" panose="03000509000000000000" pitchFamily="65" charset="-120"/>
              </a:rPr>
              <a:t>是信心成长的</a:t>
            </a:r>
            <a:r>
              <a:rPr lang="zh-CN" sz="9600" dirty="0">
                <a:solidFill>
                  <a:srgbClr val="FF0000"/>
                </a:solidFill>
                <a:latin typeface="DFKai-SB" panose="03000509000000000000" pitchFamily="65" charset="-120"/>
                <a:ea typeface="DFKai-SB" panose="03000509000000000000" pitchFamily="65" charset="-120"/>
              </a:rPr>
              <a:t>起点</a:t>
            </a:r>
            <a:endParaRPr sz="8000" dirty="0">
              <a:solidFill>
                <a:srgbClr val="FF0000"/>
              </a:solidFill>
              <a:latin typeface="DFKai-SB" panose="03000509000000000000" pitchFamily="65" charset="-120"/>
              <a:ea typeface="DFKai-SB" panose="03000509000000000000" pitchFamily="65" charset="-120"/>
            </a:endParaRPr>
          </a:p>
        </p:txBody>
      </p:sp>
    </p:spTree>
  </p:cSld>
  <p:clrMapOvr>
    <a:masterClrMapping/>
  </p:clrMapOvr>
</p:sld>
</file>

<file path=ppt/slides/slide1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16"/>
          <p:cNvSpPr txBox="1">
            <a:spLocks noGrp="1"/>
          </p:cNvSpPr>
          <p:nvPr>
            <p:ph type="body" idx="1"/>
          </p:nvPr>
        </p:nvSpPr>
        <p:spPr>
          <a:xfrm>
            <a:off x="-25639" y="1681843"/>
            <a:ext cx="12217639" cy="37393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None/>
            </a:pPr>
            <a:endParaRPr sz="4000" dirty="0"/>
          </a:p>
          <a:p>
            <a:pPr marL="0" lvl="0" indent="0" algn="ctr" rtl="0">
              <a:lnSpc>
                <a:spcPct val="100000"/>
              </a:lnSpc>
              <a:spcBef>
                <a:spcPts val="1920"/>
              </a:spcBef>
              <a:spcAft>
                <a:spcPts val="0"/>
              </a:spcAft>
              <a:buClr>
                <a:srgbClr val="002060"/>
              </a:buClr>
              <a:buSzPts val="9600"/>
              <a:buNone/>
            </a:pPr>
            <a:r>
              <a:rPr lang="en-CA" altLang="zh-CN" sz="7200" dirty="0">
                <a:solidFill>
                  <a:srgbClr val="7030A0"/>
                </a:solidFill>
                <a:latin typeface="DFKai-SB" panose="03000509000000000000" pitchFamily="65" charset="-120"/>
                <a:ea typeface="DFKai-SB" panose="03000509000000000000" pitchFamily="65" charset="-120"/>
              </a:rPr>
              <a:t>(</a:t>
            </a:r>
            <a:r>
              <a:rPr lang="zh-CN" altLang="en-US" sz="7200" dirty="0">
                <a:solidFill>
                  <a:srgbClr val="7030A0"/>
                </a:solidFill>
                <a:latin typeface="DFKai-SB" panose="03000509000000000000" pitchFamily="65" charset="-120"/>
                <a:ea typeface="DFKai-SB" panose="03000509000000000000" pitchFamily="65" charset="-120"/>
              </a:rPr>
              <a:t>二</a:t>
            </a:r>
            <a:r>
              <a:rPr lang="en-CA" altLang="zh-CN" sz="7200" dirty="0">
                <a:solidFill>
                  <a:srgbClr val="7030A0"/>
                </a:solidFill>
                <a:latin typeface="DFKai-SB" panose="03000509000000000000" pitchFamily="65" charset="-120"/>
                <a:ea typeface="DFKai-SB" panose="03000509000000000000" pitchFamily="65" charset="-120"/>
              </a:rPr>
              <a:t>)</a:t>
            </a:r>
            <a:r>
              <a:rPr lang="zh-CN" altLang="en-US" sz="7200" dirty="0">
                <a:solidFill>
                  <a:srgbClr val="7030A0"/>
                </a:solidFill>
                <a:latin typeface="DFKai-SB" panose="03000509000000000000" pitchFamily="65" charset="-120"/>
                <a:ea typeface="DFKai-SB" panose="03000509000000000000" pitchFamily="65" charset="-120"/>
              </a:rPr>
              <a:t>望楼上的转变</a:t>
            </a:r>
            <a:r>
              <a:rPr lang="en-US" altLang="zh-CN" sz="7200" dirty="0">
                <a:solidFill>
                  <a:srgbClr val="7030A0"/>
                </a:solidFill>
                <a:latin typeface="DFKai-SB" panose="03000509000000000000" pitchFamily="65" charset="-120"/>
                <a:ea typeface="DFKai-SB" panose="03000509000000000000" pitchFamily="65" charset="-120"/>
              </a:rPr>
              <a:t>:</a:t>
            </a:r>
            <a:r>
              <a:rPr lang="zh-CN" altLang="en-US" sz="7200" dirty="0">
                <a:solidFill>
                  <a:srgbClr val="7030A0"/>
                </a:solidFill>
                <a:latin typeface="DFKai-SB" panose="03000509000000000000" pitchFamily="65" charset="-120"/>
                <a:ea typeface="DFKai-SB" panose="03000509000000000000" pitchFamily="65" charset="-120"/>
              </a:rPr>
              <a:t>信心更新</a:t>
            </a:r>
          </a:p>
          <a:p>
            <a:pPr marL="0" lvl="0" indent="0" algn="ctr" rtl="0">
              <a:lnSpc>
                <a:spcPct val="100000"/>
              </a:lnSpc>
              <a:spcBef>
                <a:spcPts val="1920"/>
              </a:spcBef>
              <a:spcAft>
                <a:spcPts val="0"/>
              </a:spcAft>
              <a:buClr>
                <a:srgbClr val="002060"/>
              </a:buClr>
              <a:buSzPts val="9600"/>
              <a:buNone/>
            </a:pPr>
            <a:r>
              <a:rPr lang="zh-CN" altLang="en-US" sz="7200" dirty="0">
                <a:solidFill>
                  <a:srgbClr val="7030A0"/>
                </a:solidFill>
                <a:latin typeface="DFKai-SB" panose="03000509000000000000" pitchFamily="65" charset="-120"/>
                <a:ea typeface="DFKai-SB" panose="03000509000000000000" pitchFamily="65" charset="-120"/>
              </a:rPr>
              <a:t> </a:t>
            </a:r>
            <a:r>
              <a:rPr lang="en-US" altLang="zh-CN" sz="7200" dirty="0">
                <a:solidFill>
                  <a:srgbClr val="7030A0"/>
                </a:solidFill>
                <a:latin typeface="DFKai-SB" panose="03000509000000000000" pitchFamily="65" charset="-120"/>
                <a:ea typeface="DFKai-SB" panose="03000509000000000000" pitchFamily="65" charset="-120"/>
              </a:rPr>
              <a:t>  </a:t>
            </a:r>
            <a:r>
              <a:rPr lang="zh-CN" altLang="en-US" sz="7200" dirty="0">
                <a:solidFill>
                  <a:srgbClr val="7030A0"/>
                </a:solidFill>
                <a:latin typeface="DFKai-SB" panose="03000509000000000000" pitchFamily="65" charset="-120"/>
                <a:ea typeface="DFKai-SB" panose="03000509000000000000" pitchFamily="65" charset="-120"/>
              </a:rPr>
              <a:t>（二章）</a:t>
            </a:r>
          </a:p>
        </p:txBody>
      </p:sp>
    </p:spTree>
  </p:cSld>
  <p:clrMapOvr>
    <a:masterClrMapping/>
  </p:clrMapOvr>
</p:sld>
</file>

<file path=ppt/slides/slide1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26"/>
          <p:cNvSpPr txBox="1">
            <a:spLocks noGrp="1"/>
          </p:cNvSpPr>
          <p:nvPr>
            <p:ph type="body" idx="1"/>
          </p:nvPr>
        </p:nvSpPr>
        <p:spPr>
          <a:xfrm>
            <a:off x="89806" y="-734785"/>
            <a:ext cx="12012387" cy="76600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None/>
            </a:pPr>
            <a:endParaRPr lang="zh-CN" altLang="en-US" sz="7200" dirty="0">
              <a:latin typeface="DFKai-SB" panose="03000509000000000000" pitchFamily="65" charset="-120"/>
              <a:ea typeface="DFKai-SB" panose="03000509000000000000" pitchFamily="65" charset="-120"/>
            </a:endParaRPr>
          </a:p>
          <a:p>
            <a:pPr marL="0" lvl="0" indent="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4000"/>
              <a:buNone/>
            </a:pPr>
            <a:endParaRPr lang="zh-CN" altLang="en-US" sz="7200" dirty="0">
              <a:latin typeface="DFKai-SB" panose="03000509000000000000" pitchFamily="65" charset="-120"/>
              <a:ea typeface="DFKai-SB" panose="03000509000000000000" pitchFamily="65" charset="-120"/>
            </a:endParaRPr>
          </a:p>
          <a:p>
            <a:pPr marL="0" lvl="0" indent="0" algn="l" rtl="0">
              <a:lnSpc>
                <a:spcPct val="100000"/>
              </a:lnSpc>
              <a:spcBef>
                <a:spcPts val="1160"/>
              </a:spcBef>
              <a:spcAft>
                <a:spcPts val="0"/>
              </a:spcAft>
              <a:buClr>
                <a:srgbClr val="00B050"/>
              </a:buClr>
              <a:buSzPts val="5800"/>
              <a:buNone/>
            </a:pPr>
            <a:r>
              <a:rPr lang="zh-CN" altLang="en-US" sz="7200" dirty="0">
                <a:solidFill>
                  <a:srgbClr val="00B050"/>
                </a:solidFill>
                <a:latin typeface="DFKai-SB" panose="03000509000000000000" pitchFamily="65" charset="-120"/>
                <a:ea typeface="DFKai-SB" panose="03000509000000000000" pitchFamily="65" charset="-120"/>
                <a:cs typeface="黑体" panose="02010609060101010101" charset="-122"/>
              </a:rPr>
              <a:t>  我要站在</a:t>
            </a:r>
            <a:r>
              <a:rPr lang="zh-CN" altLang="en-US" sz="7200" dirty="0">
                <a:solidFill>
                  <a:srgbClr val="FF0000"/>
                </a:solidFill>
                <a:latin typeface="DFKai-SB" panose="03000509000000000000" pitchFamily="65" charset="-120"/>
                <a:ea typeface="DFKai-SB" panose="03000509000000000000" pitchFamily="65" charset="-120"/>
                <a:cs typeface="黑体" panose="02010609060101010101" charset="-122"/>
              </a:rPr>
              <a:t>守望所</a:t>
            </a:r>
            <a:r>
              <a:rPr lang="zh-CN" altLang="en-US" sz="7200" dirty="0">
                <a:solidFill>
                  <a:srgbClr val="00B050"/>
                </a:solidFill>
                <a:latin typeface="DFKai-SB" panose="03000509000000000000" pitchFamily="65" charset="-120"/>
                <a:ea typeface="DFKai-SB" panose="03000509000000000000" pitchFamily="65" charset="-120"/>
                <a:cs typeface="黑体" panose="02010609060101010101" charset="-122"/>
              </a:rPr>
              <a:t>，</a:t>
            </a:r>
            <a:endParaRPr lang="en-CA" altLang="zh-CN" sz="7200" dirty="0">
              <a:solidFill>
                <a:srgbClr val="00B050"/>
              </a:solidFill>
              <a:latin typeface="DFKai-SB" panose="03000509000000000000" pitchFamily="65" charset="-120"/>
              <a:ea typeface="DFKai-SB" panose="03000509000000000000" pitchFamily="65" charset="-120"/>
              <a:cs typeface="黑体" panose="02010609060101010101" charset="-122"/>
            </a:endParaRPr>
          </a:p>
          <a:p>
            <a:pPr marL="0" lvl="0" indent="0" algn="l" rtl="0">
              <a:lnSpc>
                <a:spcPct val="100000"/>
              </a:lnSpc>
              <a:spcBef>
                <a:spcPts val="1160"/>
              </a:spcBef>
              <a:spcAft>
                <a:spcPts val="0"/>
              </a:spcAft>
              <a:buClr>
                <a:srgbClr val="00B050"/>
              </a:buClr>
              <a:buSzPts val="5800"/>
              <a:buNone/>
            </a:pPr>
            <a:r>
              <a:rPr lang="en-CA" altLang="zh-CN" sz="7200" dirty="0">
                <a:solidFill>
                  <a:srgbClr val="00B050"/>
                </a:solidFill>
                <a:latin typeface="DFKai-SB" panose="03000509000000000000" pitchFamily="65" charset="-120"/>
                <a:ea typeface="DFKai-SB" panose="03000509000000000000" pitchFamily="65" charset="-120"/>
                <a:cs typeface="黑体" panose="02010609060101010101" charset="-122"/>
              </a:rPr>
              <a:t>        </a:t>
            </a:r>
            <a:r>
              <a:rPr lang="zh-CN" altLang="en-US" sz="7200" dirty="0">
                <a:solidFill>
                  <a:srgbClr val="00B050"/>
                </a:solidFill>
                <a:latin typeface="DFKai-SB" panose="03000509000000000000" pitchFamily="65" charset="-120"/>
                <a:ea typeface="DFKai-SB" panose="03000509000000000000" pitchFamily="65" charset="-120"/>
                <a:cs typeface="黑体" panose="02010609060101010101" charset="-122"/>
              </a:rPr>
              <a:t>立在</a:t>
            </a:r>
            <a:r>
              <a:rPr lang="zh-CN" altLang="en-US" sz="7200" dirty="0">
                <a:solidFill>
                  <a:srgbClr val="FF0000"/>
                </a:solidFill>
                <a:latin typeface="DFKai-SB" panose="03000509000000000000" pitchFamily="65" charset="-120"/>
                <a:ea typeface="DFKai-SB" panose="03000509000000000000" pitchFamily="65" charset="-120"/>
                <a:cs typeface="黑体" panose="02010609060101010101" charset="-122"/>
              </a:rPr>
              <a:t>望楼</a:t>
            </a:r>
            <a:r>
              <a:rPr lang="zh-CN" altLang="en-US" sz="7200" dirty="0">
                <a:solidFill>
                  <a:srgbClr val="00B050"/>
                </a:solidFill>
                <a:latin typeface="DFKai-SB" panose="03000509000000000000" pitchFamily="65" charset="-120"/>
                <a:ea typeface="DFKai-SB" panose="03000509000000000000" pitchFamily="65" charset="-120"/>
                <a:cs typeface="黑体" panose="02010609060101010101" charset="-122"/>
              </a:rPr>
              <a:t>上观看。 </a:t>
            </a:r>
            <a:endParaRPr lang="en-CA" altLang="zh-CN" sz="7200" dirty="0">
              <a:solidFill>
                <a:srgbClr val="00B050"/>
              </a:solidFill>
              <a:latin typeface="DFKai-SB" panose="03000509000000000000" pitchFamily="65" charset="-120"/>
              <a:ea typeface="DFKai-SB" panose="03000509000000000000" pitchFamily="65" charset="-120"/>
              <a:cs typeface="黑体" panose="02010609060101010101" charset="-122"/>
            </a:endParaRPr>
          </a:p>
          <a:p>
            <a:pPr marL="0" lvl="0" indent="0" algn="l" rtl="0">
              <a:lnSpc>
                <a:spcPct val="100000"/>
              </a:lnSpc>
              <a:spcBef>
                <a:spcPts val="1160"/>
              </a:spcBef>
              <a:spcAft>
                <a:spcPts val="0"/>
              </a:spcAft>
              <a:buClr>
                <a:srgbClr val="00B050"/>
              </a:buClr>
              <a:buSzPts val="5800"/>
              <a:buNone/>
            </a:pPr>
            <a:r>
              <a:rPr lang="en-CA" altLang="zh-CN" sz="4400" dirty="0">
                <a:solidFill>
                  <a:srgbClr val="00B050"/>
                </a:solidFill>
                <a:latin typeface="DFKai-SB" panose="03000509000000000000" pitchFamily="65" charset="-120"/>
                <a:ea typeface="DFKai-SB" panose="03000509000000000000" pitchFamily="65" charset="-120"/>
                <a:cs typeface="黑体" panose="02010609060101010101" charset="-122"/>
              </a:rPr>
              <a:t> </a:t>
            </a:r>
            <a:r>
              <a:rPr lang="zh-CN" altLang="en-US" sz="4400" dirty="0">
                <a:solidFill>
                  <a:srgbClr val="00B050"/>
                </a:solidFill>
                <a:latin typeface="DFKai-SB" panose="03000509000000000000" pitchFamily="65" charset="-120"/>
                <a:ea typeface="DFKai-SB" panose="03000509000000000000" pitchFamily="65" charset="-120"/>
                <a:cs typeface="黑体" panose="02010609060101010101" charset="-122"/>
              </a:rPr>
              <a:t>                 </a:t>
            </a:r>
            <a:r>
              <a:rPr lang="en-US" altLang="zh-CN" sz="4400" dirty="0">
                <a:solidFill>
                  <a:srgbClr val="0070C0"/>
                </a:solidFill>
                <a:latin typeface="DFKai-SB" panose="03000509000000000000" pitchFamily="65" charset="-120"/>
                <a:ea typeface="DFKai-SB" panose="03000509000000000000" pitchFamily="65" charset="-120"/>
                <a:cs typeface="黑体" panose="02010609060101010101" charset="-122"/>
              </a:rPr>
              <a:t>《</a:t>
            </a:r>
            <a:r>
              <a:rPr lang="zh-CN" altLang="en-US" sz="4400" dirty="0">
                <a:solidFill>
                  <a:srgbClr val="0070C0"/>
                </a:solidFill>
                <a:latin typeface="DFKai-SB" panose="03000509000000000000" pitchFamily="65" charset="-120"/>
                <a:ea typeface="DFKai-SB" panose="03000509000000000000" pitchFamily="65" charset="-120"/>
                <a:cs typeface="黑体" panose="02010609060101010101" charset="-122"/>
              </a:rPr>
              <a:t>哈巴谷书 </a:t>
            </a:r>
            <a:r>
              <a:rPr lang="en-US" altLang="zh-CN" sz="4400" dirty="0">
                <a:solidFill>
                  <a:srgbClr val="0070C0"/>
                </a:solidFill>
                <a:latin typeface="DFKai-SB" panose="03000509000000000000" pitchFamily="65" charset="-120"/>
                <a:ea typeface="DFKai-SB" panose="03000509000000000000" pitchFamily="65" charset="-120"/>
                <a:cs typeface="黑体" panose="02010609060101010101" charset="-122"/>
              </a:rPr>
              <a:t>》</a:t>
            </a:r>
            <a:r>
              <a:rPr lang="zh-CN" altLang="en-US" sz="4400" dirty="0">
                <a:solidFill>
                  <a:srgbClr val="0070C0"/>
                </a:solidFill>
                <a:latin typeface="DFKai-SB" panose="03000509000000000000" pitchFamily="65" charset="-120"/>
                <a:ea typeface="DFKai-SB" panose="03000509000000000000" pitchFamily="65" charset="-120"/>
                <a:cs typeface="黑体" panose="02010609060101010101" charset="-122"/>
              </a:rPr>
              <a:t>二章</a:t>
            </a:r>
            <a:r>
              <a:rPr lang="en-US" altLang="zh-CN" sz="4400" dirty="0">
                <a:solidFill>
                  <a:srgbClr val="0070C0"/>
                </a:solidFill>
                <a:latin typeface="DFKai-SB" panose="03000509000000000000" pitchFamily="65" charset="-120"/>
                <a:ea typeface="DFKai-SB" panose="03000509000000000000" pitchFamily="65" charset="-120"/>
                <a:cs typeface="黑体" panose="02010609060101010101" charset="-122"/>
              </a:rPr>
              <a:t>1</a:t>
            </a:r>
            <a:r>
              <a:rPr lang="zh-CN" altLang="en-US" sz="4400" dirty="0">
                <a:solidFill>
                  <a:srgbClr val="0070C0"/>
                </a:solidFill>
                <a:latin typeface="DFKai-SB" panose="03000509000000000000" pitchFamily="65" charset="-120"/>
                <a:ea typeface="DFKai-SB" panose="03000509000000000000" pitchFamily="65" charset="-120"/>
                <a:cs typeface="黑体" panose="02010609060101010101" charset="-122"/>
              </a:rPr>
              <a:t>节</a:t>
            </a:r>
            <a:endParaRPr lang="zh-CN" altLang="en-US" sz="6500" dirty="0">
              <a:solidFill>
                <a:srgbClr val="00B050"/>
              </a:solidFill>
              <a:latin typeface="DFKai-SB" panose="03000509000000000000" pitchFamily="65" charset="-120"/>
              <a:ea typeface="DFKai-SB" panose="03000509000000000000" pitchFamily="65" charset="-120"/>
              <a:cs typeface="黑体" panose="02010609060101010101" charset="-122"/>
            </a:endParaRPr>
          </a:p>
          <a:p>
            <a:pPr marL="0" lvl="0" indent="0" algn="l" rtl="0">
              <a:lnSpc>
                <a:spcPct val="100000"/>
              </a:lnSpc>
              <a:spcBef>
                <a:spcPts val="1300"/>
              </a:spcBef>
              <a:spcAft>
                <a:spcPts val="0"/>
              </a:spcAft>
              <a:buClr>
                <a:schemeClr val="dk1"/>
              </a:buClr>
              <a:buSzPts val="6500"/>
              <a:buNone/>
            </a:pPr>
            <a:endParaRPr sz="6500" dirty="0">
              <a:solidFill>
                <a:srgbClr val="00B050"/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</p:spTree>
  </p:cSld>
  <p:clrMapOvr>
    <a:masterClrMapping/>
  </p:clrMapOvr>
</p:sld>
</file>

<file path=ppt/slides/slide1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27"/>
          <p:cNvSpPr txBox="1">
            <a:spLocks noGrp="1"/>
          </p:cNvSpPr>
          <p:nvPr>
            <p:ph type="body" idx="1"/>
          </p:nvPr>
        </p:nvSpPr>
        <p:spPr>
          <a:xfrm>
            <a:off x="126763" y="982766"/>
            <a:ext cx="11938474" cy="55665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6000"/>
              <a:buNone/>
            </a:pPr>
            <a:endParaRPr lang="en-US" altLang="zh-CN" sz="6400" dirty="0">
              <a:solidFill>
                <a:srgbClr val="0070C0"/>
              </a:solidFill>
            </a:endParaRPr>
          </a:p>
          <a:p>
            <a:pPr marL="0" lvl="0" indent="0" algn="ctr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6000"/>
              <a:buNone/>
            </a:pPr>
            <a:r>
              <a:rPr lang="en-US" altLang="zh-CN" sz="6400" dirty="0">
                <a:solidFill>
                  <a:srgbClr val="0070C0"/>
                </a:solidFill>
                <a:latin typeface="DFKai-SB" panose="03000509000000000000" pitchFamily="65" charset="-120"/>
                <a:ea typeface="DFKai-SB" panose="03000509000000000000" pitchFamily="65" charset="-120"/>
                <a:cs typeface="黑体" panose="02010609060101010101" charset="-122"/>
              </a:rPr>
              <a:t>1.</a:t>
            </a:r>
            <a:r>
              <a:rPr lang="zh-CN" altLang="en-US" sz="6400" dirty="0">
                <a:solidFill>
                  <a:srgbClr val="0070C0"/>
                </a:solidFill>
                <a:latin typeface="DFKai-SB" panose="03000509000000000000" pitchFamily="65" charset="-120"/>
                <a:ea typeface="DFKai-SB" panose="03000509000000000000" pitchFamily="65" charset="-120"/>
                <a:cs typeface="黑体" panose="02010609060101010101" charset="-122"/>
              </a:rPr>
              <a:t>登上望楼</a:t>
            </a:r>
            <a:endParaRPr lang="en-CA" altLang="zh-CN" sz="6400" dirty="0">
              <a:solidFill>
                <a:srgbClr val="0070C0"/>
              </a:solidFill>
              <a:latin typeface="DFKai-SB" panose="03000509000000000000" pitchFamily="65" charset="-120"/>
              <a:ea typeface="DFKai-SB" panose="03000509000000000000" pitchFamily="65" charset="-120"/>
              <a:cs typeface="黑体" panose="02010609060101010101" charset="-122"/>
            </a:endParaRPr>
          </a:p>
          <a:p>
            <a:pPr marL="0" lvl="0" indent="0" algn="ctr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6000"/>
              <a:buNone/>
            </a:pPr>
            <a:r>
              <a:rPr lang="zh-CN" sz="6400" dirty="0">
                <a:solidFill>
                  <a:srgbClr val="0070C0"/>
                </a:solidFill>
                <a:latin typeface="DFKai-SB" panose="03000509000000000000" pitchFamily="65" charset="-120"/>
                <a:ea typeface="DFKai-SB" panose="03000509000000000000" pitchFamily="65" charset="-120"/>
                <a:cs typeface="黑体" panose="02010609060101010101" charset="-122"/>
              </a:rPr>
              <a:t>从自己的视角</a:t>
            </a:r>
            <a:r>
              <a:rPr lang="zh-CN" sz="6400" dirty="0">
                <a:solidFill>
                  <a:srgbClr val="C00000"/>
                </a:solidFill>
                <a:latin typeface="DFKai-SB" panose="03000509000000000000" pitchFamily="65" charset="-120"/>
                <a:ea typeface="DFKai-SB" panose="03000509000000000000" pitchFamily="65" charset="-120"/>
                <a:cs typeface="黑体" panose="02010609060101010101" charset="-122"/>
              </a:rPr>
              <a:t>转向</a:t>
            </a:r>
            <a:r>
              <a:rPr lang="zh-CN" sz="6400" dirty="0">
                <a:solidFill>
                  <a:srgbClr val="0070C0"/>
                </a:solidFill>
                <a:latin typeface="DFKai-SB" panose="03000509000000000000" pitchFamily="65" charset="-120"/>
                <a:ea typeface="DFKai-SB" panose="03000509000000000000" pitchFamily="65" charset="-120"/>
                <a:cs typeface="黑体" panose="02010609060101010101" charset="-122"/>
              </a:rPr>
              <a:t>神的视角</a:t>
            </a:r>
            <a:endParaRPr sz="6400" dirty="0">
              <a:solidFill>
                <a:srgbClr val="0070C0"/>
              </a:solidFill>
              <a:latin typeface="DFKai-SB" panose="03000509000000000000" pitchFamily="65" charset="-120"/>
              <a:ea typeface="DFKai-SB" panose="03000509000000000000" pitchFamily="65" charset="-120"/>
              <a:cs typeface="黑体" panose="02010609060101010101" charset="-122"/>
            </a:endParaRPr>
          </a:p>
          <a:p>
            <a:pPr marL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6000"/>
              <a:buNone/>
            </a:pPr>
            <a:endParaRPr sz="6000" dirty="0">
              <a:solidFill>
                <a:srgbClr val="C00000"/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</p:spTree>
  </p:cSld>
  <p:clrMapOvr>
    <a:masterClrMapping/>
  </p:clrMapOvr>
</p:sld>
</file>

<file path=ppt/slides/slide1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8">
          <a:extLst>
            <a:ext uri="{FF2B5EF4-FFF2-40B4-BE49-F238E27FC236}">
              <a16:creationId xmlns:a16="http://schemas.microsoft.com/office/drawing/2014/main" id="{6181DAF5-82AC-2331-3E6A-CF223CFD69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26">
            <a:extLst>
              <a:ext uri="{FF2B5EF4-FFF2-40B4-BE49-F238E27FC236}">
                <a16:creationId xmlns:a16="http://schemas.microsoft.com/office/drawing/2014/main" id="{FD1FA667-A5BF-4F7B-B33F-330BB0C63246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9806" y="-734785"/>
            <a:ext cx="12012387" cy="76600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None/>
            </a:pPr>
            <a:endParaRPr lang="zh-CN" altLang="en-US" sz="7200" dirty="0">
              <a:latin typeface="DFKai-SB" panose="03000509000000000000" pitchFamily="65" charset="-120"/>
              <a:ea typeface="DFKai-SB" panose="03000509000000000000" pitchFamily="65" charset="-120"/>
            </a:endParaRPr>
          </a:p>
          <a:p>
            <a:pPr marL="0" lvl="0" indent="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4000"/>
              <a:buNone/>
            </a:pPr>
            <a:endParaRPr lang="zh-CN" altLang="en-US" sz="7200" dirty="0">
              <a:latin typeface="DFKai-SB" panose="03000509000000000000" pitchFamily="65" charset="-120"/>
              <a:ea typeface="DFKai-SB" panose="03000509000000000000" pitchFamily="65" charset="-120"/>
            </a:endParaRPr>
          </a:p>
          <a:p>
            <a:pPr marL="0" lvl="0" indent="0" algn="l" rtl="0">
              <a:lnSpc>
                <a:spcPct val="100000"/>
              </a:lnSpc>
              <a:spcBef>
                <a:spcPts val="1160"/>
              </a:spcBef>
              <a:spcAft>
                <a:spcPts val="0"/>
              </a:spcAft>
              <a:buClr>
                <a:srgbClr val="00B050"/>
              </a:buClr>
              <a:buSzPts val="5800"/>
              <a:buNone/>
            </a:pPr>
            <a:r>
              <a:rPr lang="zh-CN" altLang="en-US" sz="7200" dirty="0">
                <a:solidFill>
                  <a:srgbClr val="00B050"/>
                </a:solidFill>
                <a:latin typeface="DFKai-SB" panose="03000509000000000000" pitchFamily="65" charset="-120"/>
                <a:ea typeface="DFKai-SB" panose="03000509000000000000" pitchFamily="65" charset="-120"/>
                <a:cs typeface="黑体" panose="02010609060101010101" charset="-122"/>
              </a:rPr>
              <a:t>  我要站在</a:t>
            </a:r>
            <a:r>
              <a:rPr lang="zh-CN" altLang="en-US" sz="7200" dirty="0">
                <a:solidFill>
                  <a:srgbClr val="FF0000"/>
                </a:solidFill>
                <a:latin typeface="DFKai-SB" panose="03000509000000000000" pitchFamily="65" charset="-120"/>
                <a:ea typeface="DFKai-SB" panose="03000509000000000000" pitchFamily="65" charset="-120"/>
                <a:cs typeface="黑体" panose="02010609060101010101" charset="-122"/>
              </a:rPr>
              <a:t>守望所</a:t>
            </a:r>
            <a:r>
              <a:rPr lang="zh-CN" altLang="en-US" sz="7200" dirty="0">
                <a:solidFill>
                  <a:srgbClr val="00B050"/>
                </a:solidFill>
                <a:latin typeface="DFKai-SB" panose="03000509000000000000" pitchFamily="65" charset="-120"/>
                <a:ea typeface="DFKai-SB" panose="03000509000000000000" pitchFamily="65" charset="-120"/>
                <a:cs typeface="黑体" panose="02010609060101010101" charset="-122"/>
              </a:rPr>
              <a:t>，</a:t>
            </a:r>
            <a:endParaRPr lang="en-CA" altLang="zh-CN" sz="7200" dirty="0">
              <a:solidFill>
                <a:srgbClr val="00B050"/>
              </a:solidFill>
              <a:latin typeface="DFKai-SB" panose="03000509000000000000" pitchFamily="65" charset="-120"/>
              <a:ea typeface="DFKai-SB" panose="03000509000000000000" pitchFamily="65" charset="-120"/>
              <a:cs typeface="黑体" panose="02010609060101010101" charset="-122"/>
            </a:endParaRPr>
          </a:p>
          <a:p>
            <a:pPr marL="0" lvl="0" indent="0" algn="l" rtl="0">
              <a:lnSpc>
                <a:spcPct val="100000"/>
              </a:lnSpc>
              <a:spcBef>
                <a:spcPts val="1160"/>
              </a:spcBef>
              <a:spcAft>
                <a:spcPts val="0"/>
              </a:spcAft>
              <a:buClr>
                <a:srgbClr val="00B050"/>
              </a:buClr>
              <a:buSzPts val="5800"/>
              <a:buNone/>
            </a:pPr>
            <a:r>
              <a:rPr lang="en-CA" altLang="zh-CN" sz="7200" dirty="0">
                <a:solidFill>
                  <a:srgbClr val="00B050"/>
                </a:solidFill>
                <a:latin typeface="DFKai-SB" panose="03000509000000000000" pitchFamily="65" charset="-120"/>
                <a:ea typeface="DFKai-SB" panose="03000509000000000000" pitchFamily="65" charset="-120"/>
                <a:cs typeface="黑体" panose="02010609060101010101" charset="-122"/>
              </a:rPr>
              <a:t>        </a:t>
            </a:r>
            <a:r>
              <a:rPr lang="zh-CN" altLang="en-US" sz="7200" dirty="0">
                <a:solidFill>
                  <a:srgbClr val="00B050"/>
                </a:solidFill>
                <a:latin typeface="DFKai-SB" panose="03000509000000000000" pitchFamily="65" charset="-120"/>
                <a:ea typeface="DFKai-SB" panose="03000509000000000000" pitchFamily="65" charset="-120"/>
                <a:cs typeface="黑体" panose="02010609060101010101" charset="-122"/>
              </a:rPr>
              <a:t>立在</a:t>
            </a:r>
            <a:r>
              <a:rPr lang="zh-CN" altLang="en-US" sz="7200" dirty="0">
                <a:solidFill>
                  <a:srgbClr val="FF0000"/>
                </a:solidFill>
                <a:latin typeface="DFKai-SB" panose="03000509000000000000" pitchFamily="65" charset="-120"/>
                <a:ea typeface="DFKai-SB" panose="03000509000000000000" pitchFamily="65" charset="-120"/>
                <a:cs typeface="黑体" panose="02010609060101010101" charset="-122"/>
              </a:rPr>
              <a:t>望楼</a:t>
            </a:r>
            <a:r>
              <a:rPr lang="zh-CN" altLang="en-US" sz="7200" dirty="0">
                <a:solidFill>
                  <a:srgbClr val="00B050"/>
                </a:solidFill>
                <a:latin typeface="DFKai-SB" panose="03000509000000000000" pitchFamily="65" charset="-120"/>
                <a:ea typeface="DFKai-SB" panose="03000509000000000000" pitchFamily="65" charset="-120"/>
                <a:cs typeface="黑体" panose="02010609060101010101" charset="-122"/>
              </a:rPr>
              <a:t>上观看。 </a:t>
            </a:r>
            <a:endParaRPr lang="en-CA" altLang="zh-CN" sz="7200" dirty="0">
              <a:solidFill>
                <a:srgbClr val="00B050"/>
              </a:solidFill>
              <a:latin typeface="DFKai-SB" panose="03000509000000000000" pitchFamily="65" charset="-120"/>
              <a:ea typeface="DFKai-SB" panose="03000509000000000000" pitchFamily="65" charset="-120"/>
              <a:cs typeface="黑体" panose="02010609060101010101" charset="-122"/>
            </a:endParaRPr>
          </a:p>
          <a:p>
            <a:pPr marL="0" lvl="0" indent="0" algn="l" rtl="0">
              <a:lnSpc>
                <a:spcPct val="100000"/>
              </a:lnSpc>
              <a:spcBef>
                <a:spcPts val="1160"/>
              </a:spcBef>
              <a:spcAft>
                <a:spcPts val="0"/>
              </a:spcAft>
              <a:buClr>
                <a:srgbClr val="00B050"/>
              </a:buClr>
              <a:buSzPts val="5800"/>
              <a:buNone/>
            </a:pPr>
            <a:r>
              <a:rPr lang="en-CA" altLang="zh-CN" sz="4400" dirty="0">
                <a:solidFill>
                  <a:srgbClr val="00B050"/>
                </a:solidFill>
                <a:latin typeface="DFKai-SB" panose="03000509000000000000" pitchFamily="65" charset="-120"/>
                <a:ea typeface="DFKai-SB" panose="03000509000000000000" pitchFamily="65" charset="-120"/>
                <a:cs typeface="黑体" panose="02010609060101010101" charset="-122"/>
              </a:rPr>
              <a:t> </a:t>
            </a:r>
            <a:r>
              <a:rPr lang="zh-CN" altLang="en-US" sz="4400" dirty="0">
                <a:solidFill>
                  <a:srgbClr val="00B050"/>
                </a:solidFill>
                <a:latin typeface="DFKai-SB" panose="03000509000000000000" pitchFamily="65" charset="-120"/>
                <a:ea typeface="DFKai-SB" panose="03000509000000000000" pitchFamily="65" charset="-120"/>
                <a:cs typeface="黑体" panose="02010609060101010101" charset="-122"/>
              </a:rPr>
              <a:t>                 </a:t>
            </a:r>
            <a:r>
              <a:rPr lang="en-US" altLang="zh-CN" sz="4400" dirty="0">
                <a:solidFill>
                  <a:srgbClr val="0070C0"/>
                </a:solidFill>
                <a:latin typeface="DFKai-SB" panose="03000509000000000000" pitchFamily="65" charset="-120"/>
                <a:ea typeface="DFKai-SB" panose="03000509000000000000" pitchFamily="65" charset="-120"/>
                <a:cs typeface="黑体" panose="02010609060101010101" charset="-122"/>
              </a:rPr>
              <a:t>《</a:t>
            </a:r>
            <a:r>
              <a:rPr lang="zh-CN" altLang="en-US" sz="4400" dirty="0">
                <a:solidFill>
                  <a:srgbClr val="0070C0"/>
                </a:solidFill>
                <a:latin typeface="DFKai-SB" panose="03000509000000000000" pitchFamily="65" charset="-120"/>
                <a:ea typeface="DFKai-SB" panose="03000509000000000000" pitchFamily="65" charset="-120"/>
                <a:cs typeface="黑体" panose="02010609060101010101" charset="-122"/>
              </a:rPr>
              <a:t>哈巴谷书 </a:t>
            </a:r>
            <a:r>
              <a:rPr lang="en-US" altLang="zh-CN" sz="4400" dirty="0">
                <a:solidFill>
                  <a:srgbClr val="0070C0"/>
                </a:solidFill>
                <a:latin typeface="DFKai-SB" panose="03000509000000000000" pitchFamily="65" charset="-120"/>
                <a:ea typeface="DFKai-SB" panose="03000509000000000000" pitchFamily="65" charset="-120"/>
                <a:cs typeface="黑体" panose="02010609060101010101" charset="-122"/>
              </a:rPr>
              <a:t>》</a:t>
            </a:r>
            <a:r>
              <a:rPr lang="zh-CN" altLang="en-US" sz="4400" dirty="0">
                <a:solidFill>
                  <a:srgbClr val="0070C0"/>
                </a:solidFill>
                <a:latin typeface="DFKai-SB" panose="03000509000000000000" pitchFamily="65" charset="-120"/>
                <a:ea typeface="DFKai-SB" panose="03000509000000000000" pitchFamily="65" charset="-120"/>
                <a:cs typeface="黑体" panose="02010609060101010101" charset="-122"/>
              </a:rPr>
              <a:t>二章</a:t>
            </a:r>
            <a:r>
              <a:rPr lang="en-US" altLang="zh-CN" sz="4400" dirty="0">
                <a:solidFill>
                  <a:srgbClr val="0070C0"/>
                </a:solidFill>
                <a:latin typeface="DFKai-SB" panose="03000509000000000000" pitchFamily="65" charset="-120"/>
                <a:ea typeface="DFKai-SB" panose="03000509000000000000" pitchFamily="65" charset="-120"/>
                <a:cs typeface="黑体" panose="02010609060101010101" charset="-122"/>
              </a:rPr>
              <a:t>1</a:t>
            </a:r>
            <a:r>
              <a:rPr lang="zh-CN" altLang="en-US" sz="4400" dirty="0">
                <a:solidFill>
                  <a:srgbClr val="0070C0"/>
                </a:solidFill>
                <a:latin typeface="DFKai-SB" panose="03000509000000000000" pitchFamily="65" charset="-120"/>
                <a:ea typeface="DFKai-SB" panose="03000509000000000000" pitchFamily="65" charset="-120"/>
                <a:cs typeface="黑体" panose="02010609060101010101" charset="-122"/>
              </a:rPr>
              <a:t>节</a:t>
            </a:r>
            <a:endParaRPr lang="zh-CN" altLang="en-US" sz="6500" dirty="0">
              <a:solidFill>
                <a:srgbClr val="00B050"/>
              </a:solidFill>
              <a:latin typeface="DFKai-SB" panose="03000509000000000000" pitchFamily="65" charset="-120"/>
              <a:ea typeface="DFKai-SB" panose="03000509000000000000" pitchFamily="65" charset="-120"/>
              <a:cs typeface="黑体" panose="02010609060101010101" charset="-122"/>
            </a:endParaRPr>
          </a:p>
          <a:p>
            <a:pPr marL="0" lvl="0" indent="0" algn="l" rtl="0">
              <a:lnSpc>
                <a:spcPct val="100000"/>
              </a:lnSpc>
              <a:spcBef>
                <a:spcPts val="1300"/>
              </a:spcBef>
              <a:spcAft>
                <a:spcPts val="0"/>
              </a:spcAft>
              <a:buClr>
                <a:schemeClr val="dk1"/>
              </a:buClr>
              <a:buSzPts val="6500"/>
              <a:buNone/>
            </a:pPr>
            <a:endParaRPr sz="6500" dirty="0">
              <a:solidFill>
                <a:srgbClr val="00B050"/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64034658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2B186B-8B83-5F33-8605-E00C228874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1F6F5354-9BA8-A283-D20F-9FF35CF336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299" y="881743"/>
            <a:ext cx="12077701" cy="5633356"/>
          </a:xfrm>
        </p:spPr>
        <p:txBody>
          <a:bodyPr anchor="ctr">
            <a:normAutofit/>
          </a:bodyPr>
          <a:lstStyle/>
          <a:p>
            <a:pPr marL="0" indent="0" algn="ctr">
              <a:buNone/>
            </a:pPr>
            <a:r>
              <a:rPr lang="zh-CN" altLang="en-US" sz="5400" dirty="0">
                <a:solidFill>
                  <a:srgbClr val="0070C0"/>
                </a:solidFill>
              </a:rPr>
              <a:t>神借他仆人迦特希弗人</a:t>
            </a:r>
            <a:endParaRPr lang="en-CA" altLang="zh-CN" sz="5400" dirty="0">
              <a:solidFill>
                <a:srgbClr val="0070C0"/>
              </a:solidFill>
            </a:endParaRPr>
          </a:p>
          <a:p>
            <a:pPr marL="0" indent="0" algn="ctr">
              <a:buNone/>
            </a:pPr>
            <a:r>
              <a:rPr lang="zh-CN" altLang="en-US" sz="5400" dirty="0">
                <a:solidFill>
                  <a:srgbClr val="0070C0"/>
                </a:solidFill>
              </a:rPr>
              <a:t>亚米太的儿子先知</a:t>
            </a:r>
            <a:r>
              <a:rPr lang="zh-CN" altLang="en-US" sz="5400" dirty="0">
                <a:solidFill>
                  <a:srgbClr val="C00000"/>
                </a:solidFill>
              </a:rPr>
              <a:t>约拿</a:t>
            </a:r>
            <a:r>
              <a:rPr lang="zh-CN" altLang="en-US" sz="5400" dirty="0">
                <a:solidFill>
                  <a:srgbClr val="0070C0"/>
                </a:solidFill>
              </a:rPr>
              <a:t>所说的</a:t>
            </a:r>
            <a:r>
              <a:rPr lang="zh-TW" altLang="en-US" sz="5400" dirty="0">
                <a:solidFill>
                  <a:srgbClr val="0070C0"/>
                </a:solidFill>
              </a:rPr>
              <a:t>。</a:t>
            </a:r>
            <a:endParaRPr lang="en-CA" altLang="zh-TW" sz="5400" dirty="0">
              <a:solidFill>
                <a:srgbClr val="0070C0"/>
              </a:solidFill>
            </a:endParaRPr>
          </a:p>
          <a:p>
            <a:pPr marL="0" indent="0" algn="ctr">
              <a:buNone/>
            </a:pPr>
            <a:r>
              <a:rPr lang="en-US" altLang="zh-TW" sz="5400" dirty="0">
                <a:solidFill>
                  <a:srgbClr val="0070C0"/>
                </a:solidFill>
                <a:latin typeface="DFKai-SB" panose="03000509000000000000" pitchFamily="65" charset="-120"/>
                <a:ea typeface="DFKai-SB" panose="03000509000000000000" pitchFamily="65" charset="-120"/>
              </a:rPr>
              <a:t>             </a:t>
            </a:r>
            <a:r>
              <a:rPr lang="en-US" altLang="zh-TW" sz="4400" dirty="0">
                <a:solidFill>
                  <a:srgbClr val="00B050"/>
                </a:solidFill>
                <a:latin typeface="DFKai-SB" panose="03000509000000000000" pitchFamily="65" charset="-120"/>
                <a:ea typeface="DFKai-SB" panose="03000509000000000000" pitchFamily="65" charset="-120"/>
              </a:rPr>
              <a:t>《</a:t>
            </a:r>
            <a:r>
              <a:rPr lang="zh-TW" altLang="en-US" sz="4400" dirty="0">
                <a:solidFill>
                  <a:srgbClr val="00B050"/>
                </a:solidFill>
                <a:latin typeface="DFKai-SB" panose="03000509000000000000" pitchFamily="65" charset="-120"/>
                <a:ea typeface="DFKai-SB" panose="03000509000000000000" pitchFamily="65" charset="-120"/>
              </a:rPr>
              <a:t>列王紀下</a:t>
            </a:r>
            <a:r>
              <a:rPr lang="en-US" altLang="zh-TW" sz="4400" dirty="0">
                <a:solidFill>
                  <a:srgbClr val="00B050"/>
                </a:solidFill>
                <a:latin typeface="DFKai-SB" panose="03000509000000000000" pitchFamily="65" charset="-120"/>
                <a:ea typeface="DFKai-SB" panose="03000509000000000000" pitchFamily="65" charset="-120"/>
              </a:rPr>
              <a:t>》</a:t>
            </a:r>
            <a:r>
              <a:rPr lang="en-CA" altLang="zh-TW" sz="4400" dirty="0">
                <a:solidFill>
                  <a:srgbClr val="00B050"/>
                </a:solidFill>
                <a:latin typeface="DFKai-SB" panose="03000509000000000000" pitchFamily="65" charset="-120"/>
                <a:ea typeface="DFKai-SB" panose="03000509000000000000" pitchFamily="65" charset="-120"/>
              </a:rPr>
              <a:t>14:25</a:t>
            </a:r>
            <a:r>
              <a:rPr lang="en-CA" altLang="zh-CN" sz="4400" dirty="0">
                <a:solidFill>
                  <a:srgbClr val="00B050"/>
                </a:solidFill>
                <a:latin typeface="DFKai-SB" panose="03000509000000000000" pitchFamily="65" charset="-120"/>
                <a:ea typeface="DFKai-SB" panose="03000509000000000000" pitchFamily="65" charset="-120"/>
              </a:rPr>
              <a:t>  </a:t>
            </a:r>
            <a:endParaRPr lang="zh-TW" altLang="en-US" sz="4400" dirty="0">
              <a:solidFill>
                <a:srgbClr val="00B050"/>
              </a:solidFill>
              <a:latin typeface="DFKai-SB" panose="03000509000000000000" pitchFamily="65" charset="-120"/>
              <a:ea typeface="DFKai-SB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066395160"/>
      </p:ext>
    </p:extLst>
  </p:cSld>
  <p:clrMapOvr>
    <a:masterClrMapping/>
  </p:clrMapOvr>
</p:sld>
</file>

<file path=ppt/slides/slide1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27"/>
          <p:cNvSpPr txBox="1">
            <a:spLocks noGrp="1"/>
          </p:cNvSpPr>
          <p:nvPr>
            <p:ph type="body" idx="1"/>
          </p:nvPr>
        </p:nvSpPr>
        <p:spPr>
          <a:xfrm>
            <a:off x="126763" y="982766"/>
            <a:ext cx="11938474" cy="55665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6000"/>
              <a:buNone/>
            </a:pPr>
            <a:endParaRPr lang="zh-CN" altLang="en-US" sz="6000" dirty="0">
              <a:solidFill>
                <a:srgbClr val="00B050"/>
              </a:solidFill>
            </a:endParaRPr>
          </a:p>
          <a:p>
            <a:pPr marL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6000"/>
              <a:buNone/>
            </a:pPr>
            <a:r>
              <a:rPr lang="zh-CN" altLang="en-US" sz="7200" dirty="0">
                <a:solidFill>
                  <a:srgbClr val="00B050"/>
                </a:solidFill>
                <a:latin typeface="DFKai-SB" panose="03000509000000000000" pitchFamily="65" charset="-120"/>
                <a:ea typeface="DFKai-SB" panose="03000509000000000000" pitchFamily="65" charset="-120"/>
                <a:cs typeface="黑体" panose="02010609060101010101" charset="-122"/>
              </a:rPr>
              <a:t>迦勒底人自高自大，心不正直；惟义人</a:t>
            </a:r>
            <a:r>
              <a:rPr lang="zh-CN" altLang="en-US" sz="7200" dirty="0">
                <a:solidFill>
                  <a:srgbClr val="C00000"/>
                </a:solidFill>
                <a:latin typeface="DFKai-SB" panose="03000509000000000000" pitchFamily="65" charset="-120"/>
                <a:ea typeface="DFKai-SB" panose="03000509000000000000" pitchFamily="65" charset="-120"/>
                <a:cs typeface="黑体" panose="02010609060101010101" charset="-122"/>
              </a:rPr>
              <a:t>因信</a:t>
            </a:r>
            <a:r>
              <a:rPr lang="zh-CN" altLang="en-US" sz="7200" dirty="0">
                <a:solidFill>
                  <a:srgbClr val="00B050"/>
                </a:solidFill>
                <a:latin typeface="DFKai-SB" panose="03000509000000000000" pitchFamily="65" charset="-120"/>
                <a:ea typeface="DFKai-SB" panose="03000509000000000000" pitchFamily="65" charset="-120"/>
                <a:cs typeface="黑体" panose="02010609060101010101" charset="-122"/>
              </a:rPr>
              <a:t>得生。</a:t>
            </a:r>
            <a:endParaRPr lang="en-CA" altLang="zh-CN" sz="6000" dirty="0">
              <a:solidFill>
                <a:srgbClr val="00B050"/>
              </a:solidFill>
              <a:latin typeface="DFKai-SB" panose="03000509000000000000" pitchFamily="65" charset="-120"/>
              <a:ea typeface="DFKai-SB" panose="03000509000000000000" pitchFamily="65" charset="-120"/>
              <a:cs typeface="黑体" panose="02010609060101010101" charset="-122"/>
            </a:endParaRPr>
          </a:p>
          <a:p>
            <a:pPr marL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6000"/>
              <a:buNone/>
            </a:pPr>
            <a:r>
              <a:rPr lang="en-CA" altLang="zh-CN" sz="6000" dirty="0">
                <a:solidFill>
                  <a:srgbClr val="00B050"/>
                </a:solidFill>
                <a:latin typeface="DFKai-SB" panose="03000509000000000000" pitchFamily="65" charset="-120"/>
                <a:ea typeface="DFKai-SB" panose="03000509000000000000" pitchFamily="65" charset="-120"/>
                <a:cs typeface="黑体" panose="02010609060101010101" charset="-122"/>
              </a:rPr>
              <a:t>               </a:t>
            </a:r>
            <a:r>
              <a:rPr lang="zh-CN" sz="4000" dirty="0">
                <a:solidFill>
                  <a:srgbClr val="0070C0"/>
                </a:solidFill>
                <a:latin typeface="DFKai-SB" panose="03000509000000000000" pitchFamily="65" charset="-120"/>
                <a:ea typeface="DFKai-SB" panose="03000509000000000000" pitchFamily="65" charset="-120"/>
                <a:cs typeface="黑体" panose="02010609060101010101" charset="-122"/>
              </a:rPr>
              <a:t>《哈巴谷书 》二章4节</a:t>
            </a:r>
            <a:endParaRPr sz="4000" dirty="0">
              <a:solidFill>
                <a:srgbClr val="0070C0"/>
              </a:solidFill>
              <a:latin typeface="DFKai-SB" panose="03000509000000000000" pitchFamily="65" charset="-120"/>
              <a:ea typeface="DFKai-SB" panose="03000509000000000000" pitchFamily="65" charset="-120"/>
              <a:cs typeface="黑体" panose="02010609060101010101" charset="-122"/>
            </a:endParaRPr>
          </a:p>
          <a:p>
            <a:pPr marL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6000"/>
              <a:buNone/>
            </a:pPr>
            <a:endParaRPr sz="6000" dirty="0">
              <a:solidFill>
                <a:srgbClr val="C00000"/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</p:spTree>
  </p:cSld>
  <p:clrMapOvr>
    <a:masterClrMapping/>
  </p:clrMapOvr>
</p:sld>
</file>

<file path=ppt/slides/slide1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28"/>
          <p:cNvSpPr txBox="1">
            <a:spLocks noGrp="1"/>
          </p:cNvSpPr>
          <p:nvPr>
            <p:ph type="body" idx="1"/>
          </p:nvPr>
        </p:nvSpPr>
        <p:spPr>
          <a:xfrm>
            <a:off x="0" y="1845129"/>
            <a:ext cx="12065100" cy="47042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6000"/>
              <a:buNone/>
            </a:pPr>
            <a:r>
              <a:rPr lang="zh-CN" sz="6000" dirty="0">
                <a:solidFill>
                  <a:srgbClr val="00B050"/>
                </a:solidFill>
              </a:rPr>
              <a:t>     </a:t>
            </a:r>
          </a:p>
          <a:p>
            <a:pPr marL="0" lvl="0" indent="0" algn="ctr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6000"/>
              <a:buNone/>
            </a:pPr>
            <a:r>
              <a:rPr lang="zh-CN" sz="6700" dirty="0">
                <a:solidFill>
                  <a:srgbClr val="0070C0"/>
                </a:solidFill>
                <a:latin typeface="DFKai-SB" panose="03000509000000000000" pitchFamily="65" charset="-120"/>
                <a:ea typeface="DFKai-SB" panose="03000509000000000000" pitchFamily="65" charset="-120"/>
                <a:cs typeface="黑体" panose="02010609060101010101" charset="-122"/>
              </a:rPr>
              <a:t>我们的</a:t>
            </a:r>
            <a:r>
              <a:rPr lang="en-US" altLang="zh-CN" sz="6700" dirty="0">
                <a:solidFill>
                  <a:srgbClr val="0070C0"/>
                </a:solidFill>
                <a:latin typeface="DFKai-SB" panose="03000509000000000000" pitchFamily="65" charset="-120"/>
                <a:ea typeface="DFKai-SB" panose="03000509000000000000" pitchFamily="65" charset="-120"/>
                <a:cs typeface="黑体" panose="02010609060101010101" charset="-122"/>
              </a:rPr>
              <a:t>“</a:t>
            </a:r>
            <a:r>
              <a:rPr lang="zh-CN" sz="6700" dirty="0">
                <a:solidFill>
                  <a:srgbClr val="C00000"/>
                </a:solidFill>
                <a:latin typeface="DFKai-SB" panose="03000509000000000000" pitchFamily="65" charset="-120"/>
                <a:ea typeface="DFKai-SB" panose="03000509000000000000" pitchFamily="65" charset="-120"/>
                <a:cs typeface="黑体" panose="02010609060101010101" charset="-122"/>
                <a:sym typeface="+mn-ea"/>
              </a:rPr>
              <a:t>守望所</a:t>
            </a:r>
            <a:r>
              <a:rPr lang="en-US" altLang="zh-CN" sz="6700" dirty="0">
                <a:solidFill>
                  <a:srgbClr val="0070C0"/>
                </a:solidFill>
                <a:latin typeface="DFKai-SB" panose="03000509000000000000" pitchFamily="65" charset="-120"/>
                <a:ea typeface="DFKai-SB" panose="03000509000000000000" pitchFamily="65" charset="-120"/>
                <a:cs typeface="黑体" panose="02010609060101010101" charset="-122"/>
              </a:rPr>
              <a:t>”</a:t>
            </a:r>
            <a:r>
              <a:rPr lang="zh-CN" sz="6700" dirty="0">
                <a:solidFill>
                  <a:srgbClr val="0070C0"/>
                </a:solidFill>
                <a:latin typeface="DFKai-SB" panose="03000509000000000000" pitchFamily="65" charset="-120"/>
                <a:ea typeface="DFKai-SB" panose="03000509000000000000" pitchFamily="65" charset="-120"/>
                <a:cs typeface="黑体" panose="02010609060101010101" charset="-122"/>
              </a:rPr>
              <a:t>在哪里？</a:t>
            </a:r>
          </a:p>
        </p:txBody>
      </p:sp>
    </p:spTree>
  </p:cSld>
  <p:clrMapOvr>
    <a:masterClrMapping/>
  </p:clrMapOvr>
</p:sld>
</file>

<file path=ppt/slides/slide1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27"/>
          <p:cNvSpPr txBox="1">
            <a:spLocks noGrp="1"/>
          </p:cNvSpPr>
          <p:nvPr>
            <p:ph type="body" idx="1"/>
          </p:nvPr>
        </p:nvSpPr>
        <p:spPr>
          <a:xfrm>
            <a:off x="126763" y="1094014"/>
            <a:ext cx="11938474" cy="54552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6000"/>
              <a:buNone/>
            </a:pPr>
            <a:r>
              <a:rPr lang="zh-CN" altLang="en-US" sz="6000" dirty="0">
                <a:solidFill>
                  <a:srgbClr val="00B050"/>
                </a:solidFill>
                <a:latin typeface="DFKai-SB" panose="03000509000000000000" pitchFamily="65" charset="-120"/>
                <a:ea typeface="DFKai-SB" panose="03000509000000000000" pitchFamily="65" charset="-120"/>
              </a:rPr>
              <a:t>仰望为我们信心创始成终的耶稣。他因那</a:t>
            </a:r>
            <a:r>
              <a:rPr lang="zh-CN" altLang="en-US" sz="6000" dirty="0">
                <a:solidFill>
                  <a:srgbClr val="C00000"/>
                </a:solidFill>
                <a:latin typeface="DFKai-SB" panose="03000509000000000000" pitchFamily="65" charset="-120"/>
                <a:ea typeface="DFKai-SB" panose="03000509000000000000" pitchFamily="65" charset="-120"/>
              </a:rPr>
              <a:t>摆在前面的喜乐</a:t>
            </a:r>
            <a:r>
              <a:rPr lang="zh-CN" altLang="en-US" sz="6000" dirty="0">
                <a:solidFill>
                  <a:srgbClr val="00B050"/>
                </a:solidFill>
                <a:latin typeface="DFKai-SB" panose="03000509000000000000" pitchFamily="65" charset="-120"/>
                <a:ea typeface="DFKai-SB" panose="03000509000000000000" pitchFamily="65" charset="-120"/>
              </a:rPr>
              <a:t>，就轻看羞辱，忍受了十字架的苦难，便坐在神宝座的右边。</a:t>
            </a:r>
            <a:endParaRPr lang="en-CA" altLang="zh-CN" sz="6000" dirty="0">
              <a:solidFill>
                <a:srgbClr val="00B050"/>
              </a:solidFill>
              <a:latin typeface="DFKai-SB" panose="03000509000000000000" pitchFamily="65" charset="-120"/>
              <a:ea typeface="DFKai-SB" panose="03000509000000000000" pitchFamily="65" charset="-120"/>
            </a:endParaRPr>
          </a:p>
          <a:p>
            <a:pPr marL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6000"/>
              <a:buNone/>
            </a:pPr>
            <a:r>
              <a:rPr lang="en-CA" altLang="zh-CN" sz="6000" dirty="0">
                <a:solidFill>
                  <a:srgbClr val="00B050"/>
                </a:solidFill>
                <a:latin typeface="DFKai-SB" panose="03000509000000000000" pitchFamily="65" charset="-120"/>
                <a:ea typeface="DFKai-SB" panose="03000509000000000000" pitchFamily="65" charset="-120"/>
                <a:cs typeface="黑体" panose="02010609060101010101" charset="-122"/>
              </a:rPr>
              <a:t>               </a:t>
            </a:r>
            <a:r>
              <a:rPr lang="zh-CN" sz="4000" dirty="0">
                <a:solidFill>
                  <a:srgbClr val="0070C0"/>
                </a:solidFill>
                <a:latin typeface="DFKai-SB" panose="03000509000000000000" pitchFamily="65" charset="-120"/>
                <a:ea typeface="DFKai-SB" panose="03000509000000000000" pitchFamily="65" charset="-120"/>
                <a:cs typeface="黑体" panose="02010609060101010101" charset="-122"/>
              </a:rPr>
              <a:t>《希伯来书 》十二章</a:t>
            </a:r>
            <a:r>
              <a:rPr lang="en-US" altLang="zh-CN" sz="4000" dirty="0">
                <a:solidFill>
                  <a:srgbClr val="0070C0"/>
                </a:solidFill>
                <a:latin typeface="DFKai-SB" panose="03000509000000000000" pitchFamily="65" charset="-120"/>
                <a:ea typeface="DFKai-SB" panose="03000509000000000000" pitchFamily="65" charset="-120"/>
                <a:cs typeface="黑体" panose="02010609060101010101" charset="-122"/>
              </a:rPr>
              <a:t>2</a:t>
            </a:r>
            <a:r>
              <a:rPr lang="zh-CN" sz="4000" dirty="0">
                <a:solidFill>
                  <a:srgbClr val="0070C0"/>
                </a:solidFill>
                <a:latin typeface="DFKai-SB" panose="03000509000000000000" pitchFamily="65" charset="-120"/>
                <a:ea typeface="DFKai-SB" panose="03000509000000000000" pitchFamily="65" charset="-120"/>
                <a:cs typeface="黑体" panose="02010609060101010101" charset="-122"/>
              </a:rPr>
              <a:t>节</a:t>
            </a:r>
            <a:endParaRPr sz="4000" dirty="0">
              <a:solidFill>
                <a:srgbClr val="0070C0"/>
              </a:solidFill>
              <a:latin typeface="DFKai-SB" panose="03000509000000000000" pitchFamily="65" charset="-120"/>
              <a:ea typeface="DFKai-SB" panose="03000509000000000000" pitchFamily="65" charset="-120"/>
              <a:cs typeface="黑体" panose="02010609060101010101" charset="-122"/>
            </a:endParaRPr>
          </a:p>
          <a:p>
            <a:pPr marL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6000"/>
              <a:buNone/>
            </a:pPr>
            <a:endParaRPr sz="6000" dirty="0">
              <a:solidFill>
                <a:srgbClr val="C00000"/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</p:spTree>
  </p:cSld>
  <p:clrMapOvr>
    <a:masterClrMapping/>
  </p:clrMapOvr>
</p:sld>
</file>

<file path=ppt/slides/slide1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28"/>
          <p:cNvSpPr txBox="1">
            <a:spLocks noGrp="1"/>
          </p:cNvSpPr>
          <p:nvPr>
            <p:ph type="body" idx="1"/>
          </p:nvPr>
        </p:nvSpPr>
        <p:spPr>
          <a:xfrm>
            <a:off x="0" y="993425"/>
            <a:ext cx="12065100" cy="555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6000"/>
              <a:buNone/>
            </a:pPr>
            <a:r>
              <a:rPr lang="zh-CN" sz="6000" dirty="0">
                <a:solidFill>
                  <a:srgbClr val="00B050"/>
                </a:solidFill>
              </a:rPr>
              <a:t>     </a:t>
            </a:r>
          </a:p>
          <a:p>
            <a:pPr marL="0" lvl="0" indent="0" algn="ctr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6000"/>
              <a:buNone/>
            </a:pPr>
            <a:r>
              <a:rPr lang="zh-CN" altLang="en-US" sz="8800" dirty="0">
                <a:solidFill>
                  <a:srgbClr val="00B050"/>
                </a:solidFill>
                <a:latin typeface="DFKai-SB" panose="03000509000000000000" pitchFamily="65" charset="-120"/>
                <a:ea typeface="DFKai-SB" panose="03000509000000000000" pitchFamily="65" charset="-120"/>
              </a:rPr>
              <a:t>眼界，</a:t>
            </a:r>
            <a:r>
              <a:rPr lang="zh-CN" altLang="en-US" sz="8800" dirty="0">
                <a:solidFill>
                  <a:srgbClr val="C00000"/>
                </a:solidFill>
                <a:latin typeface="DFKai-SB" panose="03000509000000000000" pitchFamily="65" charset="-120"/>
                <a:ea typeface="DFKai-SB" panose="03000509000000000000" pitchFamily="65" charset="-120"/>
              </a:rPr>
              <a:t>改变</a:t>
            </a:r>
            <a:r>
              <a:rPr lang="zh-CN" altLang="en-US" sz="8800" dirty="0">
                <a:solidFill>
                  <a:srgbClr val="00B050"/>
                </a:solidFill>
                <a:latin typeface="DFKai-SB" panose="03000509000000000000" pitchFamily="65" charset="-120"/>
                <a:ea typeface="DFKai-SB" panose="03000509000000000000" pitchFamily="65" charset="-120"/>
              </a:rPr>
              <a:t>认知；</a:t>
            </a:r>
          </a:p>
          <a:p>
            <a:pPr marL="0" lvl="0" indent="0" algn="ctr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6000"/>
              <a:buNone/>
            </a:pPr>
            <a:r>
              <a:rPr lang="zh-CN" altLang="en-US" sz="8800" dirty="0">
                <a:solidFill>
                  <a:srgbClr val="00B050"/>
                </a:solidFill>
                <a:latin typeface="DFKai-SB" panose="03000509000000000000" pitchFamily="65" charset="-120"/>
                <a:ea typeface="DFKai-SB" panose="03000509000000000000" pitchFamily="65" charset="-120"/>
              </a:rPr>
              <a:t>认知，</a:t>
            </a:r>
            <a:r>
              <a:rPr lang="zh-CN" altLang="en-US" sz="8800" dirty="0">
                <a:solidFill>
                  <a:srgbClr val="C00000"/>
                </a:solidFill>
                <a:latin typeface="DFKai-SB" panose="03000509000000000000" pitchFamily="65" charset="-120"/>
                <a:ea typeface="DFKai-SB" panose="03000509000000000000" pitchFamily="65" charset="-120"/>
              </a:rPr>
              <a:t>重塑</a:t>
            </a:r>
            <a:r>
              <a:rPr lang="zh-CN" altLang="en-US" sz="8800" dirty="0">
                <a:solidFill>
                  <a:srgbClr val="00B050"/>
                </a:solidFill>
                <a:latin typeface="DFKai-SB" panose="03000509000000000000" pitchFamily="65" charset="-120"/>
                <a:ea typeface="DFKai-SB" panose="03000509000000000000" pitchFamily="65" charset="-120"/>
              </a:rPr>
              <a:t>态度。</a:t>
            </a:r>
          </a:p>
        </p:txBody>
      </p:sp>
    </p:spTree>
  </p:cSld>
  <p:clrMapOvr>
    <a:masterClrMapping/>
  </p:clrMapOvr>
</p:sld>
</file>

<file path=ppt/slides/slide1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28"/>
          <p:cNvSpPr txBox="1">
            <a:spLocks noGrp="1"/>
          </p:cNvSpPr>
          <p:nvPr>
            <p:ph type="body" idx="1"/>
          </p:nvPr>
        </p:nvSpPr>
        <p:spPr>
          <a:xfrm>
            <a:off x="0" y="993425"/>
            <a:ext cx="12065100" cy="555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6000"/>
              <a:buNone/>
            </a:pPr>
            <a:r>
              <a:rPr lang="zh-CN" sz="6000" dirty="0">
                <a:solidFill>
                  <a:srgbClr val="00B050"/>
                </a:solidFill>
              </a:rPr>
              <a:t>     </a:t>
            </a:r>
          </a:p>
          <a:p>
            <a:pPr marL="0" lvl="0" indent="0" algn="ctr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6000"/>
              <a:buNone/>
            </a:pPr>
            <a:r>
              <a:rPr lang="en-US" altLang="zh-CN" sz="7200" dirty="0">
                <a:solidFill>
                  <a:srgbClr val="0070C0"/>
                </a:solidFill>
                <a:latin typeface="DFKai-SB" panose="03000509000000000000" pitchFamily="65" charset="-120"/>
                <a:ea typeface="DFKai-SB" panose="03000509000000000000" pitchFamily="65" charset="-120"/>
                <a:cs typeface="黑体" panose="02010609060101010101" charset="-122"/>
              </a:rPr>
              <a:t>2.</a:t>
            </a:r>
            <a:r>
              <a:rPr lang="zh-CN" altLang="en-US" sz="7200" dirty="0">
                <a:solidFill>
                  <a:srgbClr val="0070C0"/>
                </a:solidFill>
                <a:latin typeface="DFKai-SB" panose="03000509000000000000" pitchFamily="65" charset="-120"/>
                <a:ea typeface="DFKai-SB" panose="03000509000000000000" pitchFamily="65" charset="-120"/>
                <a:cs typeface="黑体" panose="02010609060101010101" charset="-122"/>
              </a:rPr>
              <a:t>从焦虑到等候</a:t>
            </a:r>
            <a:endParaRPr lang="en-CA" altLang="zh-CN" sz="7200" dirty="0">
              <a:solidFill>
                <a:srgbClr val="0070C0"/>
              </a:solidFill>
              <a:latin typeface="DFKai-SB" panose="03000509000000000000" pitchFamily="65" charset="-120"/>
              <a:ea typeface="DFKai-SB" panose="03000509000000000000" pitchFamily="65" charset="-120"/>
              <a:cs typeface="黑体" panose="02010609060101010101" charset="-122"/>
            </a:endParaRPr>
          </a:p>
          <a:p>
            <a:pPr marL="0" lvl="0" indent="0" algn="ctr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6000"/>
              <a:buNone/>
            </a:pPr>
            <a:r>
              <a:rPr lang="zh-CN" altLang="en-US" sz="7200" dirty="0">
                <a:solidFill>
                  <a:srgbClr val="C00000"/>
                </a:solidFill>
                <a:latin typeface="DFKai-SB" panose="03000509000000000000" pitchFamily="65" charset="-120"/>
                <a:ea typeface="DFKai-SB" panose="03000509000000000000" pitchFamily="65" charset="-120"/>
                <a:cs typeface="黑体" panose="02010609060101010101" charset="-122"/>
              </a:rPr>
              <a:t>接受</a:t>
            </a:r>
            <a:r>
              <a:rPr lang="zh-CN" altLang="en-US" sz="7200" dirty="0">
                <a:solidFill>
                  <a:srgbClr val="0070C0"/>
                </a:solidFill>
                <a:latin typeface="DFKai-SB" panose="03000509000000000000" pitchFamily="65" charset="-120"/>
                <a:ea typeface="DFKai-SB" panose="03000509000000000000" pitchFamily="65" charset="-120"/>
                <a:cs typeface="黑体" panose="02010609060101010101" charset="-122"/>
              </a:rPr>
              <a:t>神的时间</a:t>
            </a:r>
          </a:p>
        </p:txBody>
      </p:sp>
    </p:spTree>
  </p:cSld>
  <p:clrMapOvr>
    <a:masterClrMapping/>
  </p:clrMapOvr>
</p:sld>
</file>

<file path=ppt/slides/slide1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27"/>
          <p:cNvSpPr txBox="1">
            <a:spLocks noGrp="1"/>
          </p:cNvSpPr>
          <p:nvPr>
            <p:ph type="body" idx="1"/>
          </p:nvPr>
        </p:nvSpPr>
        <p:spPr>
          <a:xfrm>
            <a:off x="126763" y="620486"/>
            <a:ext cx="11938474" cy="59287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6000"/>
              <a:buNone/>
            </a:pPr>
            <a:endParaRPr lang="zh-CN" altLang="en-US" sz="6000" dirty="0">
              <a:solidFill>
                <a:srgbClr val="00B050"/>
              </a:solidFill>
            </a:endParaRPr>
          </a:p>
          <a:p>
            <a:pPr marL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6000"/>
              <a:buNone/>
            </a:pPr>
            <a:r>
              <a:rPr lang="zh-CN" altLang="en-US" sz="7200" dirty="0">
                <a:solidFill>
                  <a:srgbClr val="00B050"/>
                </a:solidFill>
                <a:latin typeface="DFKai-SB" panose="03000509000000000000" pitchFamily="65" charset="-120"/>
                <a:ea typeface="DFKai-SB" panose="03000509000000000000" pitchFamily="65" charset="-120"/>
                <a:cs typeface="黑体" panose="02010609060101010101" charset="-122"/>
              </a:rPr>
              <a:t>  这默示有一定的日期…</a:t>
            </a:r>
            <a:endParaRPr lang="en-CA" altLang="zh-CN" sz="7200" dirty="0">
              <a:solidFill>
                <a:srgbClr val="00B050"/>
              </a:solidFill>
              <a:latin typeface="DFKai-SB" panose="03000509000000000000" pitchFamily="65" charset="-120"/>
              <a:ea typeface="DFKai-SB" panose="03000509000000000000" pitchFamily="65" charset="-120"/>
              <a:cs typeface="黑体" panose="02010609060101010101" charset="-122"/>
            </a:endParaRPr>
          </a:p>
          <a:p>
            <a:pPr marL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6000"/>
              <a:buNone/>
            </a:pPr>
            <a:r>
              <a:rPr lang="zh-CN" altLang="en-US" sz="7200" dirty="0">
                <a:solidFill>
                  <a:srgbClr val="00B050"/>
                </a:solidFill>
                <a:latin typeface="DFKai-SB" panose="03000509000000000000" pitchFamily="65" charset="-120"/>
                <a:ea typeface="DFKai-SB" panose="03000509000000000000" pitchFamily="65" charset="-120"/>
                <a:cs typeface="黑体" panose="02010609060101010101" charset="-122"/>
              </a:rPr>
              <a:t>  虽然迟延，还要</a:t>
            </a:r>
            <a:r>
              <a:rPr lang="zh-CN" altLang="en-US" sz="7200" dirty="0">
                <a:solidFill>
                  <a:srgbClr val="C00000"/>
                </a:solidFill>
                <a:latin typeface="DFKai-SB" panose="03000509000000000000" pitchFamily="65" charset="-120"/>
                <a:ea typeface="DFKai-SB" panose="03000509000000000000" pitchFamily="65" charset="-120"/>
                <a:cs typeface="黑体" panose="02010609060101010101" charset="-122"/>
              </a:rPr>
              <a:t>等候</a:t>
            </a:r>
            <a:r>
              <a:rPr lang="zh-CN" altLang="en-US" sz="7200" dirty="0">
                <a:solidFill>
                  <a:srgbClr val="00B050"/>
                </a:solidFill>
                <a:latin typeface="DFKai-SB" panose="03000509000000000000" pitchFamily="65" charset="-120"/>
                <a:ea typeface="DFKai-SB" panose="03000509000000000000" pitchFamily="65" charset="-120"/>
                <a:cs typeface="黑体" panose="02010609060101010101" charset="-122"/>
              </a:rPr>
              <a:t>。</a:t>
            </a:r>
            <a:endParaRPr lang="en-CA" altLang="zh-CN" sz="7200" dirty="0">
              <a:solidFill>
                <a:srgbClr val="00B050"/>
              </a:solidFill>
              <a:latin typeface="DFKai-SB" panose="03000509000000000000" pitchFamily="65" charset="-120"/>
              <a:ea typeface="DFKai-SB" panose="03000509000000000000" pitchFamily="65" charset="-120"/>
              <a:cs typeface="黑体" panose="02010609060101010101" charset="-122"/>
            </a:endParaRPr>
          </a:p>
          <a:p>
            <a:pPr marL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6000"/>
              <a:buNone/>
            </a:pPr>
            <a:r>
              <a:rPr lang="en-CA" altLang="zh-CN" sz="7200" dirty="0">
                <a:solidFill>
                  <a:srgbClr val="00B050"/>
                </a:solidFill>
                <a:latin typeface="DFKai-SB" panose="03000509000000000000" pitchFamily="65" charset="-120"/>
                <a:ea typeface="DFKai-SB" panose="03000509000000000000" pitchFamily="65" charset="-120"/>
                <a:cs typeface="黑体" panose="02010609060101010101" charset="-122"/>
              </a:rPr>
              <a:t>            </a:t>
            </a:r>
            <a:r>
              <a:rPr lang="zh-CN" sz="4000" dirty="0">
                <a:solidFill>
                  <a:srgbClr val="0070C0"/>
                </a:solidFill>
                <a:latin typeface="DFKai-SB" panose="03000509000000000000" pitchFamily="65" charset="-120"/>
                <a:ea typeface="DFKai-SB" panose="03000509000000000000" pitchFamily="65" charset="-120"/>
                <a:cs typeface="黑体" panose="02010609060101010101" charset="-122"/>
              </a:rPr>
              <a:t>《哈巴谷书 》二章</a:t>
            </a:r>
            <a:r>
              <a:rPr lang="en-US" altLang="zh-CN" sz="4000" dirty="0">
                <a:solidFill>
                  <a:srgbClr val="0070C0"/>
                </a:solidFill>
                <a:latin typeface="DFKai-SB" panose="03000509000000000000" pitchFamily="65" charset="-120"/>
                <a:ea typeface="DFKai-SB" panose="03000509000000000000" pitchFamily="65" charset="-120"/>
                <a:cs typeface="黑体" panose="02010609060101010101" charset="-122"/>
              </a:rPr>
              <a:t>3</a:t>
            </a:r>
            <a:r>
              <a:rPr lang="zh-CN" sz="4000" dirty="0">
                <a:solidFill>
                  <a:srgbClr val="0070C0"/>
                </a:solidFill>
                <a:latin typeface="DFKai-SB" panose="03000509000000000000" pitchFamily="65" charset="-120"/>
                <a:ea typeface="DFKai-SB" panose="03000509000000000000" pitchFamily="65" charset="-120"/>
                <a:cs typeface="黑体" panose="02010609060101010101" charset="-122"/>
              </a:rPr>
              <a:t>节</a:t>
            </a:r>
            <a:endParaRPr sz="4000" dirty="0">
              <a:solidFill>
                <a:srgbClr val="0070C0"/>
              </a:solidFill>
              <a:latin typeface="DFKai-SB" panose="03000509000000000000" pitchFamily="65" charset="-120"/>
              <a:ea typeface="DFKai-SB" panose="03000509000000000000" pitchFamily="65" charset="-120"/>
              <a:cs typeface="黑体" panose="02010609060101010101" charset="-122"/>
            </a:endParaRPr>
          </a:p>
          <a:p>
            <a:pPr marL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6000"/>
              <a:buNone/>
            </a:pPr>
            <a:endParaRPr sz="6000" dirty="0">
              <a:solidFill>
                <a:srgbClr val="C00000"/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</p:spTree>
  </p:cSld>
  <p:clrMapOvr>
    <a:masterClrMapping/>
  </p:clrMapOvr>
</p:sld>
</file>

<file path=ppt/slides/slide1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28"/>
          <p:cNvSpPr txBox="1">
            <a:spLocks noGrp="1"/>
          </p:cNvSpPr>
          <p:nvPr>
            <p:ph type="body" idx="1"/>
          </p:nvPr>
        </p:nvSpPr>
        <p:spPr>
          <a:xfrm>
            <a:off x="0" y="1632857"/>
            <a:ext cx="12065100" cy="49165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6000"/>
              <a:buNone/>
            </a:pPr>
            <a:r>
              <a:rPr lang="zh-CN" sz="8800" dirty="0">
                <a:solidFill>
                  <a:srgbClr val="0070C0"/>
                </a:solidFill>
                <a:latin typeface="DFKai-SB" panose="03000509000000000000" pitchFamily="65" charset="-120"/>
                <a:ea typeface="DFKai-SB" panose="03000509000000000000" pitchFamily="65" charset="-120"/>
                <a:cs typeface="黑体" panose="02010609060101010101" charset="-122"/>
              </a:rPr>
              <a:t>等候不是消极</a:t>
            </a:r>
            <a:endParaRPr sz="8800" dirty="0">
              <a:solidFill>
                <a:srgbClr val="0070C0"/>
              </a:solidFill>
              <a:latin typeface="DFKai-SB" panose="03000509000000000000" pitchFamily="65" charset="-120"/>
              <a:ea typeface="DFKai-SB" panose="03000509000000000000" pitchFamily="65" charset="-120"/>
              <a:cs typeface="黑体" panose="02010609060101010101" charset="-122"/>
            </a:endParaRPr>
          </a:p>
          <a:p>
            <a:pPr marL="0" lvl="0" indent="0" algn="ctr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5800"/>
              <a:buNone/>
            </a:pPr>
            <a:r>
              <a:rPr lang="zh-CN" sz="8800" dirty="0">
                <a:solidFill>
                  <a:srgbClr val="C00000"/>
                </a:solidFill>
                <a:latin typeface="DFKai-SB" panose="03000509000000000000" pitchFamily="65" charset="-120"/>
                <a:ea typeface="DFKai-SB" panose="03000509000000000000" pitchFamily="65" charset="-120"/>
                <a:cs typeface="黑体" panose="02010609060101010101" charset="-122"/>
              </a:rPr>
              <a:t>是信靠神的时间</a:t>
            </a:r>
          </a:p>
        </p:txBody>
      </p:sp>
    </p:spTree>
  </p:cSld>
  <p:clrMapOvr>
    <a:masterClrMapping/>
  </p:clrMapOvr>
</p:sld>
</file>

<file path=ppt/slides/slide1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27"/>
          <p:cNvSpPr txBox="1">
            <a:spLocks noGrp="1"/>
          </p:cNvSpPr>
          <p:nvPr>
            <p:ph type="body" idx="1"/>
          </p:nvPr>
        </p:nvSpPr>
        <p:spPr>
          <a:xfrm>
            <a:off x="126763" y="1338942"/>
            <a:ext cx="11938474" cy="52103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6000"/>
              <a:buNone/>
            </a:pPr>
            <a:r>
              <a:rPr lang="zh-CN" altLang="en-US" sz="6600" dirty="0">
                <a:solidFill>
                  <a:srgbClr val="00B050"/>
                </a:solidFill>
                <a:latin typeface="DFKai-SB" panose="03000509000000000000" pitchFamily="65" charset="-120"/>
                <a:ea typeface="DFKai-SB" panose="03000509000000000000" pitchFamily="65" charset="-120"/>
                <a:cs typeface="黑体" panose="02010609060101010101" charset="-122"/>
              </a:rPr>
              <a:t>就是在患难中也是欢欢喜喜的；因为知道患难</a:t>
            </a:r>
            <a:r>
              <a:rPr lang="zh-CN" altLang="en-US" sz="6600" dirty="0">
                <a:solidFill>
                  <a:srgbClr val="C00000"/>
                </a:solidFill>
                <a:latin typeface="DFKai-SB" panose="03000509000000000000" pitchFamily="65" charset="-120"/>
                <a:ea typeface="DFKai-SB" panose="03000509000000000000" pitchFamily="65" charset="-120"/>
                <a:cs typeface="黑体" panose="02010609060101010101" charset="-122"/>
              </a:rPr>
              <a:t>生</a:t>
            </a:r>
            <a:r>
              <a:rPr lang="zh-CN" altLang="en-US" sz="6600" dirty="0">
                <a:solidFill>
                  <a:srgbClr val="00B050"/>
                </a:solidFill>
                <a:latin typeface="DFKai-SB" panose="03000509000000000000" pitchFamily="65" charset="-120"/>
                <a:ea typeface="DFKai-SB" panose="03000509000000000000" pitchFamily="65" charset="-120"/>
                <a:cs typeface="黑体" panose="02010609060101010101" charset="-122"/>
              </a:rPr>
              <a:t>忍耐，忍耐</a:t>
            </a:r>
            <a:r>
              <a:rPr lang="zh-CN" altLang="en-US" sz="6600" dirty="0">
                <a:solidFill>
                  <a:srgbClr val="C00000"/>
                </a:solidFill>
                <a:latin typeface="DFKai-SB" panose="03000509000000000000" pitchFamily="65" charset="-120"/>
                <a:ea typeface="DFKai-SB" panose="03000509000000000000" pitchFamily="65" charset="-120"/>
                <a:cs typeface="黑体" panose="02010609060101010101" charset="-122"/>
              </a:rPr>
              <a:t>生</a:t>
            </a:r>
            <a:r>
              <a:rPr lang="zh-CN" altLang="en-US" sz="6600" dirty="0">
                <a:solidFill>
                  <a:srgbClr val="00B050"/>
                </a:solidFill>
                <a:latin typeface="DFKai-SB" panose="03000509000000000000" pitchFamily="65" charset="-120"/>
                <a:ea typeface="DFKai-SB" panose="03000509000000000000" pitchFamily="65" charset="-120"/>
                <a:cs typeface="黑体" panose="02010609060101010101" charset="-122"/>
              </a:rPr>
              <a:t>老练，老练</a:t>
            </a:r>
            <a:r>
              <a:rPr lang="zh-CN" altLang="en-US" sz="6600" dirty="0">
                <a:solidFill>
                  <a:srgbClr val="C00000"/>
                </a:solidFill>
                <a:latin typeface="DFKai-SB" panose="03000509000000000000" pitchFamily="65" charset="-120"/>
                <a:ea typeface="DFKai-SB" panose="03000509000000000000" pitchFamily="65" charset="-120"/>
                <a:cs typeface="黑体" panose="02010609060101010101" charset="-122"/>
              </a:rPr>
              <a:t>生</a:t>
            </a:r>
            <a:r>
              <a:rPr lang="zh-CN" altLang="en-US" sz="6600" dirty="0">
                <a:solidFill>
                  <a:srgbClr val="00B050"/>
                </a:solidFill>
                <a:latin typeface="DFKai-SB" panose="03000509000000000000" pitchFamily="65" charset="-120"/>
                <a:ea typeface="DFKai-SB" panose="03000509000000000000" pitchFamily="65" charset="-120"/>
                <a:cs typeface="黑体" panose="02010609060101010101" charset="-122"/>
              </a:rPr>
              <a:t>盼望；盼望不至于羞耻</a:t>
            </a:r>
            <a:r>
              <a:rPr lang="en-US" altLang="zh-CN" sz="6600" dirty="0">
                <a:solidFill>
                  <a:srgbClr val="00B050"/>
                </a:solidFill>
                <a:latin typeface="DFKai-SB" panose="03000509000000000000" pitchFamily="65" charset="-120"/>
                <a:ea typeface="DFKai-SB" panose="03000509000000000000" pitchFamily="65" charset="-120"/>
                <a:cs typeface="黑体" panose="02010609060101010101" charset="-122"/>
              </a:rPr>
              <a:t>……          </a:t>
            </a:r>
            <a:r>
              <a:rPr lang="zh-CN" sz="4000" dirty="0">
                <a:solidFill>
                  <a:srgbClr val="0070C0"/>
                </a:solidFill>
                <a:latin typeface="DFKai-SB" panose="03000509000000000000" pitchFamily="65" charset="-120"/>
                <a:ea typeface="DFKai-SB" panose="03000509000000000000" pitchFamily="65" charset="-120"/>
                <a:cs typeface="黑体" panose="02010609060101010101" charset="-122"/>
              </a:rPr>
              <a:t>《罗马书》五章</a:t>
            </a:r>
            <a:r>
              <a:rPr lang="en-US" altLang="zh-CN" sz="4000" dirty="0">
                <a:solidFill>
                  <a:srgbClr val="0070C0"/>
                </a:solidFill>
                <a:latin typeface="DFKai-SB" panose="03000509000000000000" pitchFamily="65" charset="-120"/>
                <a:ea typeface="DFKai-SB" panose="03000509000000000000" pitchFamily="65" charset="-120"/>
                <a:cs typeface="黑体" panose="02010609060101010101" charset="-122"/>
              </a:rPr>
              <a:t>3-4</a:t>
            </a:r>
            <a:r>
              <a:rPr lang="zh-CN" sz="4000" dirty="0">
                <a:solidFill>
                  <a:srgbClr val="0070C0"/>
                </a:solidFill>
                <a:latin typeface="DFKai-SB" panose="03000509000000000000" pitchFamily="65" charset="-120"/>
                <a:ea typeface="DFKai-SB" panose="03000509000000000000" pitchFamily="65" charset="-120"/>
                <a:cs typeface="黑体" panose="02010609060101010101" charset="-122"/>
              </a:rPr>
              <a:t>节</a:t>
            </a:r>
            <a:endParaRPr sz="4000" dirty="0">
              <a:solidFill>
                <a:srgbClr val="0070C0"/>
              </a:solidFill>
              <a:latin typeface="DFKai-SB" panose="03000509000000000000" pitchFamily="65" charset="-120"/>
              <a:ea typeface="DFKai-SB" panose="03000509000000000000" pitchFamily="65" charset="-120"/>
              <a:cs typeface="黑体" panose="02010609060101010101" charset="-122"/>
            </a:endParaRPr>
          </a:p>
          <a:p>
            <a:pPr marL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6000"/>
              <a:buNone/>
            </a:pPr>
            <a:endParaRPr sz="6000" dirty="0">
              <a:solidFill>
                <a:srgbClr val="C00000"/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</p:spTree>
  </p:cSld>
  <p:clrMapOvr>
    <a:masterClrMapping/>
  </p:clrMapOvr>
</p:sld>
</file>

<file path=ppt/slides/slide1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27"/>
          <p:cNvSpPr txBox="1">
            <a:spLocks noGrp="1"/>
          </p:cNvSpPr>
          <p:nvPr>
            <p:ph type="body" idx="1"/>
          </p:nvPr>
        </p:nvSpPr>
        <p:spPr>
          <a:xfrm>
            <a:off x="126763" y="982766"/>
            <a:ext cx="11938474" cy="55665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6000"/>
              <a:buNone/>
            </a:pPr>
            <a:endParaRPr lang="en-US" altLang="zh-CN" sz="6400" dirty="0">
              <a:solidFill>
                <a:srgbClr val="0070C0"/>
              </a:solidFill>
            </a:endParaRPr>
          </a:p>
          <a:p>
            <a:pPr marL="0" lvl="0" indent="0" algn="ctr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6000"/>
              <a:buNone/>
            </a:pPr>
            <a:r>
              <a:rPr lang="zh-CN" altLang="en-US" sz="7200" dirty="0">
                <a:solidFill>
                  <a:srgbClr val="0070C0"/>
                </a:solidFill>
                <a:latin typeface="DFKai-SB" panose="03000509000000000000" pitchFamily="65" charset="-120"/>
                <a:ea typeface="DFKai-SB" panose="03000509000000000000" pitchFamily="65" charset="-120"/>
                <a:cs typeface="黑体" panose="02010609060101010101" charset="-122"/>
              </a:rPr>
              <a:t>3.从眼见到应许</a:t>
            </a:r>
            <a:endParaRPr lang="en-CA" altLang="zh-CN" sz="7200" dirty="0">
              <a:solidFill>
                <a:srgbClr val="0070C0"/>
              </a:solidFill>
              <a:latin typeface="DFKai-SB" panose="03000509000000000000" pitchFamily="65" charset="-120"/>
              <a:ea typeface="DFKai-SB" panose="03000509000000000000" pitchFamily="65" charset="-120"/>
              <a:cs typeface="黑体" panose="02010609060101010101" charset="-122"/>
            </a:endParaRPr>
          </a:p>
          <a:p>
            <a:pPr marL="0" lvl="0" indent="0" algn="ctr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6000"/>
              <a:buNone/>
            </a:pPr>
            <a:r>
              <a:rPr lang="zh-CN" altLang="en-US" sz="7200" dirty="0">
                <a:solidFill>
                  <a:srgbClr val="0070C0"/>
                </a:solidFill>
                <a:latin typeface="DFKai-SB" panose="03000509000000000000" pitchFamily="65" charset="-120"/>
                <a:ea typeface="DFKai-SB" panose="03000509000000000000" pitchFamily="65" charset="-120"/>
                <a:cs typeface="黑体" panose="02010609060101010101" charset="-122"/>
              </a:rPr>
              <a:t>信心根基的</a:t>
            </a:r>
            <a:r>
              <a:rPr lang="zh-CN" altLang="en-US" sz="7200" dirty="0">
                <a:solidFill>
                  <a:srgbClr val="C00000"/>
                </a:solidFill>
                <a:latin typeface="DFKai-SB" panose="03000509000000000000" pitchFamily="65" charset="-120"/>
                <a:ea typeface="DFKai-SB" panose="03000509000000000000" pitchFamily="65" charset="-120"/>
                <a:cs typeface="黑体" panose="02010609060101010101" charset="-122"/>
              </a:rPr>
              <a:t>转变</a:t>
            </a:r>
          </a:p>
        </p:txBody>
      </p:sp>
    </p:spTree>
  </p:cSld>
  <p:clrMapOvr>
    <a:masterClrMapping/>
  </p:clrMapOvr>
</p:sld>
</file>

<file path=ppt/slides/slide1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27"/>
          <p:cNvSpPr txBox="1">
            <a:spLocks noGrp="1"/>
          </p:cNvSpPr>
          <p:nvPr>
            <p:ph type="body" idx="1"/>
          </p:nvPr>
        </p:nvSpPr>
        <p:spPr>
          <a:xfrm>
            <a:off x="126763" y="982766"/>
            <a:ext cx="11938474" cy="55665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6000"/>
              <a:buNone/>
            </a:pPr>
            <a:endParaRPr lang="zh-CN" altLang="en-US" sz="6000" dirty="0">
              <a:solidFill>
                <a:srgbClr val="00B050"/>
              </a:solidFill>
            </a:endParaRPr>
          </a:p>
          <a:p>
            <a:pPr marL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6000"/>
              <a:buNone/>
            </a:pPr>
            <a:r>
              <a:rPr lang="zh-CN" altLang="en-US" sz="7200" dirty="0">
                <a:solidFill>
                  <a:srgbClr val="00B050"/>
                </a:solidFill>
                <a:latin typeface="DFKai-SB" panose="03000509000000000000" pitchFamily="65" charset="-120"/>
                <a:ea typeface="DFKai-SB" panose="03000509000000000000" pitchFamily="65" charset="-120"/>
                <a:cs typeface="黑体" panose="02010609060101010101" charset="-122"/>
              </a:rPr>
              <a:t>   </a:t>
            </a:r>
            <a:r>
              <a:rPr lang="zh-CN" altLang="en-US" sz="8000" dirty="0">
                <a:solidFill>
                  <a:srgbClr val="00B050"/>
                </a:solidFill>
                <a:latin typeface="DFKai-SB" panose="03000509000000000000" pitchFamily="65" charset="-120"/>
                <a:ea typeface="DFKai-SB" panose="03000509000000000000" pitchFamily="65" charset="-120"/>
                <a:cs typeface="黑体" panose="02010609060101010101" charset="-122"/>
              </a:rPr>
              <a:t>惟义人</a:t>
            </a:r>
            <a:r>
              <a:rPr lang="zh-CN" altLang="en-US" sz="8000" dirty="0">
                <a:solidFill>
                  <a:srgbClr val="C00000"/>
                </a:solidFill>
                <a:latin typeface="DFKai-SB" panose="03000509000000000000" pitchFamily="65" charset="-120"/>
                <a:ea typeface="DFKai-SB" panose="03000509000000000000" pitchFamily="65" charset="-120"/>
                <a:cs typeface="黑体" panose="02010609060101010101" charset="-122"/>
              </a:rPr>
              <a:t>因信</a:t>
            </a:r>
            <a:r>
              <a:rPr lang="zh-CN" altLang="en-US" sz="8000" dirty="0">
                <a:solidFill>
                  <a:srgbClr val="00B050"/>
                </a:solidFill>
                <a:latin typeface="DFKai-SB" panose="03000509000000000000" pitchFamily="65" charset="-120"/>
                <a:ea typeface="DFKai-SB" panose="03000509000000000000" pitchFamily="65" charset="-120"/>
                <a:cs typeface="黑体" panose="02010609060101010101" charset="-122"/>
              </a:rPr>
              <a:t>得生。</a:t>
            </a:r>
            <a:endParaRPr lang="en-CA" altLang="zh-CN" sz="8000" dirty="0">
              <a:solidFill>
                <a:srgbClr val="00B050"/>
              </a:solidFill>
              <a:latin typeface="DFKai-SB" panose="03000509000000000000" pitchFamily="65" charset="-120"/>
              <a:ea typeface="DFKai-SB" panose="03000509000000000000" pitchFamily="65" charset="-120"/>
              <a:cs typeface="黑体" panose="02010609060101010101" charset="-122"/>
            </a:endParaRPr>
          </a:p>
          <a:p>
            <a:pPr marL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6000"/>
              <a:buNone/>
            </a:pPr>
            <a:r>
              <a:rPr lang="en-CA" altLang="zh-CN" sz="7200" dirty="0">
                <a:solidFill>
                  <a:srgbClr val="00B050"/>
                </a:solidFill>
                <a:latin typeface="DFKai-SB" panose="03000509000000000000" pitchFamily="65" charset="-120"/>
                <a:ea typeface="DFKai-SB" panose="03000509000000000000" pitchFamily="65" charset="-120"/>
                <a:cs typeface="黑体" panose="02010609060101010101" charset="-122"/>
              </a:rPr>
              <a:t>           </a:t>
            </a:r>
            <a:r>
              <a:rPr lang="zh-CN" sz="4000" dirty="0">
                <a:solidFill>
                  <a:srgbClr val="0070C0"/>
                </a:solidFill>
                <a:latin typeface="DFKai-SB" panose="03000509000000000000" pitchFamily="65" charset="-120"/>
                <a:ea typeface="DFKai-SB" panose="03000509000000000000" pitchFamily="65" charset="-120"/>
                <a:cs typeface="黑体" panose="02010609060101010101" charset="-122"/>
              </a:rPr>
              <a:t>《哈巴谷书 》二章4节</a:t>
            </a:r>
            <a:endParaRPr sz="4000" dirty="0">
              <a:solidFill>
                <a:srgbClr val="0070C0"/>
              </a:solidFill>
              <a:latin typeface="DFKai-SB" panose="03000509000000000000" pitchFamily="65" charset="-120"/>
              <a:ea typeface="DFKai-SB" panose="03000509000000000000" pitchFamily="65" charset="-120"/>
              <a:cs typeface="黑体" panose="02010609060101010101" charset="-122"/>
            </a:endParaRPr>
          </a:p>
          <a:p>
            <a:pPr marL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6000"/>
              <a:buNone/>
            </a:pPr>
            <a:endParaRPr sz="6000" dirty="0">
              <a:solidFill>
                <a:srgbClr val="C00000"/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32AD36-62A8-B504-606F-49A9293EF5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BF7ED883-9419-1F70-B4B6-1A676C3829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6186" y="1306286"/>
            <a:ext cx="11217728" cy="5208813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zh-CN" altLang="en-US" sz="5400" dirty="0">
                <a:solidFill>
                  <a:srgbClr val="FF0000"/>
                </a:solidFill>
              </a:rPr>
              <a:t>耶和华的话</a:t>
            </a:r>
            <a:r>
              <a:rPr lang="zh-CN" altLang="en-US" sz="5400" dirty="0">
                <a:solidFill>
                  <a:srgbClr val="0070C0"/>
                </a:solidFill>
              </a:rPr>
              <a:t>临到亚米太的儿子</a:t>
            </a:r>
            <a:r>
              <a:rPr lang="zh-CN" altLang="en-US" sz="5400" dirty="0">
                <a:solidFill>
                  <a:srgbClr val="00B050"/>
                </a:solidFill>
              </a:rPr>
              <a:t>约拿</a:t>
            </a:r>
            <a:r>
              <a:rPr lang="zh-CN" altLang="en-US" sz="5400" dirty="0">
                <a:solidFill>
                  <a:srgbClr val="0070C0"/>
                </a:solidFill>
              </a:rPr>
              <a:t>，说：</a:t>
            </a:r>
            <a:r>
              <a:rPr lang="en-US" altLang="zh-CN" sz="5400" dirty="0">
                <a:solidFill>
                  <a:srgbClr val="0070C0"/>
                </a:solidFill>
              </a:rPr>
              <a:t>“</a:t>
            </a:r>
            <a:r>
              <a:rPr lang="zh-CN" altLang="en-US" sz="5400" dirty="0">
                <a:solidFill>
                  <a:srgbClr val="FF0000"/>
                </a:solidFill>
              </a:rPr>
              <a:t>你起来</a:t>
            </a:r>
            <a:r>
              <a:rPr lang="zh-CN" altLang="en-US" sz="5400" dirty="0">
                <a:solidFill>
                  <a:srgbClr val="0070C0"/>
                </a:solidFill>
              </a:rPr>
              <a:t>往尼尼微大城</a:t>
            </a:r>
            <a:r>
              <a:rPr lang="zh-CN" altLang="en-US" sz="5400" dirty="0">
                <a:solidFill>
                  <a:srgbClr val="FF0000"/>
                </a:solidFill>
              </a:rPr>
              <a:t>去</a:t>
            </a:r>
            <a:r>
              <a:rPr lang="zh-CN" altLang="en-US" sz="5400" dirty="0">
                <a:solidFill>
                  <a:srgbClr val="0070C0"/>
                </a:solidFill>
              </a:rPr>
              <a:t>，向其中的居民</a:t>
            </a:r>
            <a:r>
              <a:rPr lang="zh-CN" altLang="en-US" sz="5400" dirty="0">
                <a:solidFill>
                  <a:srgbClr val="FF0000"/>
                </a:solidFill>
              </a:rPr>
              <a:t>呼喊</a:t>
            </a:r>
            <a:r>
              <a:rPr lang="zh-CN" altLang="en-US" sz="5400" dirty="0">
                <a:solidFill>
                  <a:srgbClr val="0070C0"/>
                </a:solidFill>
              </a:rPr>
              <a:t>，因为他们的恶达到我面前。”</a:t>
            </a:r>
            <a:endParaRPr lang="en-CA" altLang="zh-CN" sz="5400" dirty="0">
              <a:solidFill>
                <a:srgbClr val="0070C0"/>
              </a:solidFill>
            </a:endParaRPr>
          </a:p>
          <a:p>
            <a:pPr marL="0" indent="0">
              <a:buNone/>
            </a:pPr>
            <a:r>
              <a:rPr lang="en-US" altLang="zh-TW" sz="5400" dirty="0">
                <a:solidFill>
                  <a:srgbClr val="0070C0"/>
                </a:solidFill>
                <a:latin typeface="DFKai-SB" panose="03000509000000000000" pitchFamily="65" charset="-120"/>
                <a:ea typeface="DFKai-SB" panose="03000509000000000000" pitchFamily="65" charset="-120"/>
              </a:rPr>
              <a:t>					</a:t>
            </a:r>
            <a:r>
              <a:rPr lang="en-US" altLang="zh-TW" sz="4800" dirty="0">
                <a:solidFill>
                  <a:srgbClr val="0070C0"/>
                </a:solidFill>
                <a:latin typeface="DFKai-SB" panose="03000509000000000000" pitchFamily="65" charset="-120"/>
                <a:ea typeface="DFKai-SB" panose="03000509000000000000" pitchFamily="65" charset="-120"/>
              </a:rPr>
              <a:t>《</a:t>
            </a:r>
            <a:r>
              <a:rPr lang="zh-HK" altLang="en-US" sz="4800" dirty="0">
                <a:solidFill>
                  <a:srgbClr val="0070C0"/>
                </a:solidFill>
                <a:latin typeface="DFKai-SB" panose="03000509000000000000" pitchFamily="65" charset="-120"/>
                <a:ea typeface="DFKai-SB" panose="03000509000000000000" pitchFamily="65" charset="-120"/>
              </a:rPr>
              <a:t>约拿书</a:t>
            </a:r>
            <a:r>
              <a:rPr lang="en-US" altLang="zh-TW" sz="4800" dirty="0">
                <a:solidFill>
                  <a:srgbClr val="0070C0"/>
                </a:solidFill>
                <a:latin typeface="DFKai-SB" panose="03000509000000000000" pitchFamily="65" charset="-120"/>
                <a:ea typeface="DFKai-SB" panose="03000509000000000000" pitchFamily="65" charset="-120"/>
              </a:rPr>
              <a:t>》</a:t>
            </a:r>
            <a:r>
              <a:rPr lang="zh-HK" altLang="en-US" sz="4800" dirty="0">
                <a:solidFill>
                  <a:srgbClr val="0070C0"/>
                </a:solidFill>
                <a:latin typeface="DFKai-SB" panose="03000509000000000000" pitchFamily="65" charset="-120"/>
                <a:ea typeface="DFKai-SB" panose="03000509000000000000" pitchFamily="65" charset="-120"/>
              </a:rPr>
              <a:t> </a:t>
            </a:r>
            <a:r>
              <a:rPr lang="en-US" altLang="zh-HK" sz="4800" dirty="0">
                <a:solidFill>
                  <a:srgbClr val="0070C0"/>
                </a:solidFill>
                <a:latin typeface="DFKai-SB" panose="03000509000000000000" pitchFamily="65" charset="-120"/>
                <a:ea typeface="DFKai-SB" panose="03000509000000000000" pitchFamily="65" charset="-120"/>
              </a:rPr>
              <a:t>1</a:t>
            </a:r>
            <a:r>
              <a:rPr lang="en-CA" altLang="zh-HK" sz="4800" dirty="0">
                <a:solidFill>
                  <a:srgbClr val="0070C0"/>
                </a:solidFill>
                <a:latin typeface="DFKai-SB" panose="03000509000000000000" pitchFamily="65" charset="-120"/>
                <a:ea typeface="DFKai-SB" panose="03000509000000000000" pitchFamily="65" charset="-120"/>
              </a:rPr>
              <a:t>:1-2</a:t>
            </a:r>
            <a:endParaRPr lang="en-US" altLang="zh-HK" sz="4800" dirty="0">
              <a:solidFill>
                <a:srgbClr val="0070C0"/>
              </a:solidFill>
              <a:latin typeface="DFKai-SB" panose="03000509000000000000" pitchFamily="65" charset="-120"/>
              <a:ea typeface="DFKai-SB" panose="03000509000000000000" pitchFamily="65" charset="-120"/>
            </a:endParaRPr>
          </a:p>
          <a:p>
            <a:pPr marL="0" indent="0">
              <a:buNone/>
            </a:pPr>
            <a:endParaRPr lang="en-CA" altLang="zh-CN" sz="5400" dirty="0">
              <a:solidFill>
                <a:srgbClr val="0070C0"/>
              </a:solidFill>
              <a:latin typeface="DFKai-SB" panose="03000509000000000000" pitchFamily="65" charset="-120"/>
              <a:ea typeface="DFKai-SB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843976894"/>
      </p:ext>
    </p:extLst>
  </p:cSld>
  <p:clrMapOvr>
    <a:masterClrMapping/>
  </p:clrMapOvr>
</p:sld>
</file>

<file path=ppt/slides/slide1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29"/>
          <p:cNvSpPr txBox="1">
            <a:spLocks noGrp="1"/>
          </p:cNvSpPr>
          <p:nvPr>
            <p:ph type="body" idx="1"/>
          </p:nvPr>
        </p:nvSpPr>
        <p:spPr>
          <a:xfrm>
            <a:off x="114299" y="506186"/>
            <a:ext cx="12077701" cy="60089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1920"/>
              </a:spcBef>
              <a:spcAft>
                <a:spcPts val="0"/>
              </a:spcAft>
              <a:buClr>
                <a:srgbClr val="7030A0"/>
              </a:buClr>
              <a:buSzPct val="240000"/>
              <a:buNone/>
            </a:pPr>
            <a:endParaRPr sz="4000" dirty="0"/>
          </a:p>
          <a:p>
            <a:pPr marL="0" lvl="0" indent="0" algn="ctr" rtl="0">
              <a:lnSpc>
                <a:spcPct val="100000"/>
              </a:lnSpc>
              <a:spcBef>
                <a:spcPts val="1920"/>
              </a:spcBef>
              <a:spcAft>
                <a:spcPts val="0"/>
              </a:spcAft>
              <a:buClr>
                <a:srgbClr val="7030A0"/>
              </a:buClr>
              <a:buSzPct val="100000"/>
              <a:buNone/>
            </a:pPr>
            <a:r>
              <a:rPr lang="zh-CN" sz="8800" dirty="0">
                <a:solidFill>
                  <a:srgbClr val="0070C0"/>
                </a:solidFill>
                <a:latin typeface="DFKai-SB" panose="03000509000000000000" pitchFamily="65" charset="-120"/>
                <a:ea typeface="DFKai-SB" panose="03000509000000000000" pitchFamily="65" charset="-120"/>
              </a:rPr>
              <a:t>一个内心正直的人在</a:t>
            </a:r>
          </a:p>
          <a:p>
            <a:pPr marL="0" lvl="0" indent="0" algn="ctr" rtl="0">
              <a:lnSpc>
                <a:spcPct val="100000"/>
              </a:lnSpc>
              <a:spcBef>
                <a:spcPts val="1920"/>
              </a:spcBef>
              <a:spcAft>
                <a:spcPts val="0"/>
              </a:spcAft>
              <a:buClr>
                <a:srgbClr val="7030A0"/>
              </a:buClr>
              <a:buSzPct val="100000"/>
              <a:buNone/>
            </a:pPr>
            <a:r>
              <a:rPr lang="zh-CN" sz="8800" dirty="0">
                <a:solidFill>
                  <a:srgbClr val="0070C0"/>
                </a:solidFill>
                <a:latin typeface="DFKai-SB" panose="03000509000000000000" pitchFamily="65" charset="-120"/>
                <a:ea typeface="DFKai-SB" panose="03000509000000000000" pitchFamily="65" charset="-120"/>
              </a:rPr>
              <a:t>艰难中</a:t>
            </a:r>
            <a:r>
              <a:rPr lang="zh-CN" sz="8800" dirty="0">
                <a:solidFill>
                  <a:srgbClr val="C00000"/>
                </a:solidFill>
                <a:latin typeface="DFKai-SB" panose="03000509000000000000" pitchFamily="65" charset="-120"/>
                <a:ea typeface="DFKai-SB" panose="03000509000000000000" pitchFamily="65" charset="-120"/>
              </a:rPr>
              <a:t>靠什么</a:t>
            </a:r>
            <a:r>
              <a:rPr lang="zh-CN" sz="8800" dirty="0">
                <a:solidFill>
                  <a:srgbClr val="0070C0"/>
                </a:solidFill>
                <a:latin typeface="DFKai-SB" panose="03000509000000000000" pitchFamily="65" charset="-120"/>
                <a:ea typeface="DFKai-SB" panose="03000509000000000000" pitchFamily="65" charset="-120"/>
              </a:rPr>
              <a:t>活下去？</a:t>
            </a:r>
          </a:p>
        </p:txBody>
      </p:sp>
    </p:spTree>
  </p:cSld>
  <p:clrMapOvr>
    <a:masterClrMapping/>
  </p:clrMapOvr>
</p:sld>
</file>

<file path=ppt/slides/slide1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29"/>
          <p:cNvSpPr txBox="1">
            <a:spLocks noGrp="1"/>
          </p:cNvSpPr>
          <p:nvPr>
            <p:ph type="body" idx="1"/>
          </p:nvPr>
        </p:nvSpPr>
        <p:spPr>
          <a:xfrm>
            <a:off x="114299" y="-212271"/>
            <a:ext cx="12077701" cy="67273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1920"/>
              </a:spcBef>
              <a:spcAft>
                <a:spcPts val="0"/>
              </a:spcAft>
              <a:buClr>
                <a:srgbClr val="7030A0"/>
              </a:buClr>
              <a:buSzPct val="240000"/>
              <a:buNone/>
            </a:pPr>
            <a:endParaRPr lang="zh-CN" sz="7200" dirty="0">
              <a:solidFill>
                <a:srgbClr val="00B050"/>
              </a:solidFill>
              <a:latin typeface="黑体" panose="02010609060101010101" charset="-122"/>
              <a:ea typeface="黑体" panose="02010609060101010101" charset="-122"/>
            </a:endParaRPr>
          </a:p>
          <a:p>
            <a:pPr marL="0" lvl="0" indent="0" algn="ctr" rtl="0">
              <a:lnSpc>
                <a:spcPct val="100000"/>
              </a:lnSpc>
              <a:spcBef>
                <a:spcPts val="1920"/>
              </a:spcBef>
              <a:spcAft>
                <a:spcPts val="0"/>
              </a:spcAft>
              <a:buClr>
                <a:srgbClr val="7030A0"/>
              </a:buClr>
              <a:buSzPct val="100000"/>
              <a:buNone/>
            </a:pPr>
            <a:r>
              <a:rPr lang="zh-CN" sz="7200" dirty="0">
                <a:solidFill>
                  <a:srgbClr val="0070C0"/>
                </a:solidFill>
                <a:latin typeface="DFKai-SB" panose="03000509000000000000" pitchFamily="65" charset="-120"/>
                <a:ea typeface="DFKai-SB" panose="03000509000000000000" pitchFamily="65" charset="-120"/>
              </a:rPr>
              <a:t>真正的信心</a:t>
            </a:r>
          </a:p>
          <a:p>
            <a:pPr marL="0" lvl="0" indent="0" algn="ctr" rtl="0">
              <a:lnSpc>
                <a:spcPct val="100000"/>
              </a:lnSpc>
              <a:spcBef>
                <a:spcPts val="1920"/>
              </a:spcBef>
              <a:spcAft>
                <a:spcPts val="0"/>
              </a:spcAft>
              <a:buClr>
                <a:srgbClr val="7030A0"/>
              </a:buClr>
              <a:buSzPct val="100000"/>
              <a:buNone/>
            </a:pPr>
            <a:r>
              <a:rPr lang="zh-CN" sz="7200" dirty="0">
                <a:solidFill>
                  <a:srgbClr val="0070C0"/>
                </a:solidFill>
                <a:latin typeface="DFKai-SB" panose="03000509000000000000" pitchFamily="65" charset="-120"/>
                <a:ea typeface="DFKai-SB" panose="03000509000000000000" pitchFamily="65" charset="-120"/>
              </a:rPr>
              <a:t>不是建立在：我看见什么</a:t>
            </a:r>
            <a:endParaRPr sz="7200" dirty="0">
              <a:solidFill>
                <a:srgbClr val="0070C0"/>
              </a:solidFill>
              <a:latin typeface="DFKai-SB" panose="03000509000000000000" pitchFamily="65" charset="-120"/>
              <a:ea typeface="DFKai-SB" panose="03000509000000000000" pitchFamily="65" charset="-120"/>
            </a:endParaRPr>
          </a:p>
          <a:p>
            <a:pPr marL="0" lvl="0" indent="0" algn="ctr" rtl="0">
              <a:lnSpc>
                <a:spcPct val="100000"/>
              </a:lnSpc>
              <a:spcBef>
                <a:spcPts val="1920"/>
              </a:spcBef>
              <a:spcAft>
                <a:spcPts val="0"/>
              </a:spcAft>
              <a:buClr>
                <a:srgbClr val="7030A0"/>
              </a:buClr>
              <a:buSzPct val="100000"/>
              <a:buNone/>
            </a:pPr>
            <a:r>
              <a:rPr lang="zh-CN" sz="7200" dirty="0">
                <a:solidFill>
                  <a:srgbClr val="C00000"/>
                </a:solidFill>
                <a:latin typeface="DFKai-SB" panose="03000509000000000000" pitchFamily="65" charset="-120"/>
                <a:ea typeface="DFKai-SB" panose="03000509000000000000" pitchFamily="65" charset="-120"/>
              </a:rPr>
              <a:t>而是</a:t>
            </a:r>
            <a:r>
              <a:rPr lang="zh-CN" sz="7200" dirty="0">
                <a:solidFill>
                  <a:srgbClr val="0070C0"/>
                </a:solidFill>
                <a:latin typeface="DFKai-SB" panose="03000509000000000000" pitchFamily="65" charset="-120"/>
                <a:ea typeface="DFKai-SB" panose="03000509000000000000" pitchFamily="65" charset="-120"/>
              </a:rPr>
              <a:t>建立在：</a:t>
            </a:r>
            <a:r>
              <a:rPr lang="zh-CN" sz="7200" dirty="0">
                <a:solidFill>
                  <a:srgbClr val="C00000"/>
                </a:solidFill>
                <a:latin typeface="DFKai-SB" panose="03000509000000000000" pitchFamily="65" charset="-120"/>
                <a:ea typeface="DFKai-SB" panose="03000509000000000000" pitchFamily="65" charset="-120"/>
              </a:rPr>
              <a:t>神说了什么</a:t>
            </a:r>
          </a:p>
        </p:txBody>
      </p:sp>
    </p:spTree>
  </p:cSld>
  <p:clrMapOvr>
    <a:masterClrMapping/>
  </p:clrMapOvr>
</p:sld>
</file>

<file path=ppt/slides/slide1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27"/>
          <p:cNvSpPr txBox="1">
            <a:spLocks noGrp="1"/>
          </p:cNvSpPr>
          <p:nvPr>
            <p:ph type="body" idx="1"/>
          </p:nvPr>
        </p:nvSpPr>
        <p:spPr>
          <a:xfrm>
            <a:off x="127000" y="930729"/>
            <a:ext cx="11938635" cy="60930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6000"/>
              <a:buNone/>
            </a:pPr>
            <a:r>
              <a:rPr lang="zh-CN" altLang="en-US" sz="4400" dirty="0">
                <a:solidFill>
                  <a:srgbClr val="C00000"/>
                </a:solidFill>
                <a:latin typeface="DFKai-SB" panose="03000509000000000000" pitchFamily="65" charset="-120"/>
                <a:ea typeface="DFKai-SB" panose="03000509000000000000" pitchFamily="65" charset="-120"/>
                <a:cs typeface="黑体" panose="02010609060101010101" charset="-122"/>
              </a:rPr>
              <a:t>祸哉</a:t>
            </a:r>
            <a:r>
              <a:rPr lang="zh-CN" altLang="en-US" sz="4400" dirty="0">
                <a:solidFill>
                  <a:srgbClr val="00B050"/>
                </a:solidFill>
                <a:latin typeface="DFKai-SB" panose="03000509000000000000" pitchFamily="65" charset="-120"/>
                <a:ea typeface="DFKai-SB" panose="03000509000000000000" pitchFamily="65" charset="-120"/>
                <a:cs typeface="黑体" panose="02010609060101010101" charset="-122"/>
              </a:rPr>
              <a:t>！迦勒底人</a:t>
            </a:r>
            <a:r>
              <a:rPr lang="en-US" sz="4400" dirty="0">
                <a:solidFill>
                  <a:srgbClr val="00B050"/>
                </a:solidFill>
                <a:latin typeface="DFKai-SB" panose="03000509000000000000" pitchFamily="65" charset="-120"/>
                <a:ea typeface="DFKai-SB" panose="03000509000000000000" pitchFamily="65" charset="-120"/>
                <a:cs typeface="黑体" panose="02010609060101010101" charset="-122"/>
              </a:rPr>
              <a:t>…</a:t>
            </a:r>
            <a:r>
              <a:rPr lang="zh-CN" altLang="en-US" sz="4400" dirty="0">
                <a:solidFill>
                  <a:srgbClr val="00B050"/>
                </a:solidFill>
                <a:latin typeface="DFKai-SB" panose="03000509000000000000" pitchFamily="65" charset="-120"/>
                <a:ea typeface="DFKai-SB" panose="03000509000000000000" pitchFamily="65" charset="-120"/>
                <a:cs typeface="黑体" panose="02010609060101010101" charset="-122"/>
              </a:rPr>
              <a:t>因你抢夺许多的国</a:t>
            </a:r>
            <a:r>
              <a:rPr lang="en-US" altLang="zh-CN" sz="4400" dirty="0">
                <a:solidFill>
                  <a:srgbClr val="00B050"/>
                </a:solidFill>
                <a:latin typeface="DFKai-SB" panose="03000509000000000000" pitchFamily="65" charset="-120"/>
                <a:ea typeface="DFKai-SB" panose="03000509000000000000" pitchFamily="65" charset="-120"/>
                <a:cs typeface="黑体" panose="02010609060101010101" charset="-122"/>
              </a:rPr>
              <a:t>…</a:t>
            </a:r>
            <a:r>
              <a:rPr lang="zh-CN" altLang="en-US" sz="4400" dirty="0">
                <a:solidFill>
                  <a:srgbClr val="00B050"/>
                </a:solidFill>
                <a:latin typeface="DFKai-SB" panose="03000509000000000000" pitchFamily="65" charset="-120"/>
                <a:ea typeface="DFKai-SB" panose="03000509000000000000" pitchFamily="65" charset="-120"/>
                <a:cs typeface="黑体" panose="02010609060101010101" charset="-122"/>
              </a:rPr>
              <a:t>都必</a:t>
            </a:r>
            <a:endParaRPr lang="en-CA" altLang="zh-CN" sz="4400" dirty="0">
              <a:solidFill>
                <a:srgbClr val="00B050"/>
              </a:solidFill>
              <a:latin typeface="DFKai-SB" panose="03000509000000000000" pitchFamily="65" charset="-120"/>
              <a:ea typeface="DFKai-SB" panose="03000509000000000000" pitchFamily="65" charset="-120"/>
              <a:cs typeface="黑体" panose="02010609060101010101" charset="-122"/>
            </a:endParaRPr>
          </a:p>
          <a:p>
            <a:pPr marL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6000"/>
              <a:buNone/>
            </a:pPr>
            <a:r>
              <a:rPr lang="zh-CN" altLang="en-US" sz="4400" dirty="0">
                <a:solidFill>
                  <a:srgbClr val="00B050"/>
                </a:solidFill>
                <a:latin typeface="DFKai-SB" panose="03000509000000000000" pitchFamily="65" charset="-120"/>
                <a:ea typeface="DFKai-SB" panose="03000509000000000000" pitchFamily="65" charset="-120"/>
                <a:cs typeface="黑体" panose="02010609060101010101" charset="-122"/>
              </a:rPr>
              <a:t>抢夺你。为本家积蓄不义之财、在高处搭窝、指望免灾的</a:t>
            </a:r>
            <a:r>
              <a:rPr lang="zh-CN" altLang="en-US" sz="4400" dirty="0">
                <a:solidFill>
                  <a:srgbClr val="C00000"/>
                </a:solidFill>
                <a:latin typeface="DFKai-SB" panose="03000509000000000000" pitchFamily="65" charset="-120"/>
                <a:ea typeface="DFKai-SB" panose="03000509000000000000" pitchFamily="65" charset="-120"/>
                <a:cs typeface="黑体" panose="02010609060101010101" charset="-122"/>
              </a:rPr>
              <a:t>有祸</a:t>
            </a:r>
            <a:r>
              <a:rPr lang="zh-CN" altLang="en-US" sz="4400" dirty="0">
                <a:solidFill>
                  <a:srgbClr val="00B050"/>
                </a:solidFill>
                <a:latin typeface="DFKai-SB" panose="03000509000000000000" pitchFamily="65" charset="-120"/>
                <a:ea typeface="DFKai-SB" panose="03000509000000000000" pitchFamily="65" charset="-120"/>
                <a:cs typeface="黑体" panose="02010609060101010101" charset="-122"/>
              </a:rPr>
              <a:t>了！</a:t>
            </a:r>
            <a:r>
              <a:rPr lang="en-US" altLang="zh-CN" sz="4400" dirty="0">
                <a:solidFill>
                  <a:srgbClr val="00B050"/>
                </a:solidFill>
                <a:latin typeface="DFKai-SB" panose="03000509000000000000" pitchFamily="65" charset="-120"/>
                <a:ea typeface="DFKai-SB" panose="03000509000000000000" pitchFamily="65" charset="-120"/>
                <a:cs typeface="黑体" panose="02010609060101010101" charset="-122"/>
              </a:rPr>
              <a:t>…</a:t>
            </a:r>
            <a:r>
              <a:rPr lang="zh-CN" altLang="en-US" sz="4400" dirty="0">
                <a:solidFill>
                  <a:srgbClr val="00B050"/>
                </a:solidFill>
                <a:latin typeface="DFKai-SB" panose="03000509000000000000" pitchFamily="65" charset="-120"/>
                <a:ea typeface="DFKai-SB" panose="03000509000000000000" pitchFamily="65" charset="-120"/>
                <a:cs typeface="黑体" panose="02010609060101010101" charset="-122"/>
              </a:rPr>
              <a:t>墙里的石头必呼叫；房内的栋梁必应声。</a:t>
            </a:r>
            <a:r>
              <a:rPr lang="en-US" sz="4400" dirty="0">
                <a:solidFill>
                  <a:srgbClr val="00B050"/>
                </a:solidFill>
                <a:latin typeface="DFKai-SB" panose="03000509000000000000" pitchFamily="65" charset="-120"/>
                <a:ea typeface="DFKai-SB" panose="03000509000000000000" pitchFamily="65" charset="-120"/>
                <a:cs typeface="黑体" panose="02010609060101010101" charset="-122"/>
              </a:rPr>
              <a:t>…</a:t>
            </a:r>
            <a:r>
              <a:rPr lang="zh-CN" altLang="en-US" sz="4400" dirty="0">
                <a:solidFill>
                  <a:srgbClr val="00B050"/>
                </a:solidFill>
                <a:latin typeface="DFKai-SB" panose="03000509000000000000" pitchFamily="65" charset="-120"/>
                <a:ea typeface="DFKai-SB" panose="03000509000000000000" pitchFamily="65" charset="-120"/>
                <a:cs typeface="黑体" panose="02010609060101010101" charset="-122"/>
              </a:rPr>
              <a:t>以罪孽立邑的</a:t>
            </a:r>
            <a:r>
              <a:rPr lang="zh-CN" altLang="en-US" sz="4400" dirty="0">
                <a:solidFill>
                  <a:srgbClr val="C00000"/>
                </a:solidFill>
                <a:latin typeface="DFKai-SB" panose="03000509000000000000" pitchFamily="65" charset="-120"/>
                <a:ea typeface="DFKai-SB" panose="03000509000000000000" pitchFamily="65" charset="-120"/>
                <a:cs typeface="黑体" panose="02010609060101010101" charset="-122"/>
              </a:rPr>
              <a:t>有祸了</a:t>
            </a:r>
            <a:r>
              <a:rPr lang="zh-CN" altLang="en-US" sz="4400" dirty="0">
                <a:solidFill>
                  <a:srgbClr val="00B050"/>
                </a:solidFill>
                <a:latin typeface="DFKai-SB" panose="03000509000000000000" pitchFamily="65" charset="-120"/>
                <a:ea typeface="DFKai-SB" panose="03000509000000000000" pitchFamily="65" charset="-120"/>
                <a:cs typeface="黑体" panose="02010609060101010101" charset="-122"/>
              </a:rPr>
              <a:t>！</a:t>
            </a:r>
            <a:r>
              <a:rPr lang="en-US" altLang="zh-CN" sz="4400" dirty="0">
                <a:solidFill>
                  <a:srgbClr val="00B050"/>
                </a:solidFill>
                <a:latin typeface="DFKai-SB" panose="03000509000000000000" pitchFamily="65" charset="-120"/>
                <a:ea typeface="DFKai-SB" panose="03000509000000000000" pitchFamily="65" charset="-120"/>
                <a:cs typeface="黑体" panose="02010609060101010101" charset="-122"/>
              </a:rPr>
              <a:t>…</a:t>
            </a:r>
            <a:r>
              <a:rPr lang="zh-CN" altLang="en-US" sz="4400" dirty="0">
                <a:solidFill>
                  <a:srgbClr val="00B050"/>
                </a:solidFill>
                <a:latin typeface="DFKai-SB" panose="03000509000000000000" pitchFamily="65" charset="-120"/>
                <a:ea typeface="DFKai-SB" panose="03000509000000000000" pitchFamily="65" charset="-120"/>
                <a:cs typeface="黑体" panose="02010609060101010101" charset="-122"/>
              </a:rPr>
              <a:t>归于虚空</a:t>
            </a:r>
            <a:r>
              <a:rPr lang="en-US" altLang="zh-CN" sz="4400" dirty="0">
                <a:solidFill>
                  <a:srgbClr val="00B050"/>
                </a:solidFill>
                <a:latin typeface="DFKai-SB" panose="03000509000000000000" pitchFamily="65" charset="-120"/>
                <a:ea typeface="DFKai-SB" panose="03000509000000000000" pitchFamily="65" charset="-120"/>
                <a:cs typeface="黑体" panose="02010609060101010101" charset="-122"/>
              </a:rPr>
              <a:t>…</a:t>
            </a:r>
            <a:r>
              <a:rPr lang="zh-CN" altLang="en-US" sz="4400" dirty="0">
                <a:solidFill>
                  <a:srgbClr val="00B050"/>
                </a:solidFill>
                <a:latin typeface="DFKai-SB" panose="03000509000000000000" pitchFamily="65" charset="-120"/>
                <a:ea typeface="DFKai-SB" panose="03000509000000000000" pitchFamily="65" charset="-120"/>
                <a:cs typeface="黑体" panose="02010609060101010101" charset="-122"/>
              </a:rPr>
              <a:t>给人酒喝</a:t>
            </a:r>
            <a:r>
              <a:rPr lang="en-US" sz="4400" dirty="0">
                <a:solidFill>
                  <a:srgbClr val="00B050"/>
                </a:solidFill>
                <a:latin typeface="DFKai-SB" panose="03000509000000000000" pitchFamily="65" charset="-120"/>
                <a:ea typeface="DFKai-SB" panose="03000509000000000000" pitchFamily="65" charset="-120"/>
                <a:cs typeface="黑体" panose="02010609060101010101" charset="-122"/>
              </a:rPr>
              <a:t>…</a:t>
            </a:r>
            <a:r>
              <a:rPr lang="zh-CN" altLang="en-US" sz="4400" dirty="0">
                <a:solidFill>
                  <a:srgbClr val="00B050"/>
                </a:solidFill>
                <a:latin typeface="DFKai-SB" panose="03000509000000000000" pitchFamily="65" charset="-120"/>
                <a:ea typeface="DFKai-SB" panose="03000509000000000000" pitchFamily="65" charset="-120"/>
                <a:cs typeface="黑体" panose="02010609060101010101" charset="-122"/>
              </a:rPr>
              <a:t>好看见他下体的</a:t>
            </a:r>
            <a:r>
              <a:rPr lang="zh-CN" altLang="en-US" sz="4400" dirty="0">
                <a:solidFill>
                  <a:srgbClr val="C00000"/>
                </a:solidFill>
                <a:latin typeface="DFKai-SB" panose="03000509000000000000" pitchFamily="65" charset="-120"/>
                <a:ea typeface="DFKai-SB" panose="03000509000000000000" pitchFamily="65" charset="-120"/>
                <a:cs typeface="黑体" panose="02010609060101010101" charset="-122"/>
              </a:rPr>
              <a:t>有祸了</a:t>
            </a:r>
            <a:r>
              <a:rPr lang="zh-CN" altLang="en-US" sz="4400" dirty="0">
                <a:solidFill>
                  <a:srgbClr val="00B050"/>
                </a:solidFill>
                <a:latin typeface="DFKai-SB" panose="03000509000000000000" pitchFamily="65" charset="-120"/>
                <a:ea typeface="DFKai-SB" panose="03000509000000000000" pitchFamily="65" charset="-120"/>
                <a:cs typeface="黑体" panose="02010609060101010101" charset="-122"/>
              </a:rPr>
              <a:t>！你的荣耀就变为大大地羞辱。</a:t>
            </a:r>
            <a:r>
              <a:rPr lang="en-US" altLang="zh-CN" sz="4400" dirty="0">
                <a:solidFill>
                  <a:srgbClr val="00B050"/>
                </a:solidFill>
                <a:latin typeface="DFKai-SB" panose="03000509000000000000" pitchFamily="65" charset="-120"/>
                <a:ea typeface="DFKai-SB" panose="03000509000000000000" pitchFamily="65" charset="-120"/>
                <a:cs typeface="黑体" panose="02010609060101010101" charset="-122"/>
              </a:rPr>
              <a:t>…</a:t>
            </a:r>
            <a:r>
              <a:rPr lang="zh-CN" altLang="en-US" sz="4400" dirty="0">
                <a:solidFill>
                  <a:srgbClr val="00B050"/>
                </a:solidFill>
                <a:latin typeface="DFKai-SB" panose="03000509000000000000" pitchFamily="65" charset="-120"/>
                <a:ea typeface="DFKai-SB" panose="03000509000000000000" pitchFamily="65" charset="-120"/>
                <a:cs typeface="黑体" panose="02010609060101010101" charset="-122"/>
              </a:rPr>
              <a:t>倚靠这哑巴偶像那人</a:t>
            </a:r>
            <a:r>
              <a:rPr lang="zh-CN" altLang="en-US" sz="4400" dirty="0">
                <a:solidFill>
                  <a:srgbClr val="C00000"/>
                </a:solidFill>
                <a:latin typeface="DFKai-SB" panose="03000509000000000000" pitchFamily="65" charset="-120"/>
                <a:ea typeface="DFKai-SB" panose="03000509000000000000" pitchFamily="65" charset="-120"/>
                <a:cs typeface="黑体" panose="02010609060101010101" charset="-122"/>
              </a:rPr>
              <a:t>有祸了</a:t>
            </a:r>
            <a:r>
              <a:rPr lang="zh-CN" altLang="en-US" sz="4400" dirty="0">
                <a:solidFill>
                  <a:srgbClr val="00B050"/>
                </a:solidFill>
                <a:latin typeface="DFKai-SB" panose="03000509000000000000" pitchFamily="65" charset="-120"/>
                <a:ea typeface="DFKai-SB" panose="03000509000000000000" pitchFamily="65" charset="-120"/>
                <a:cs typeface="黑体" panose="02010609060101010101" charset="-122"/>
              </a:rPr>
              <a:t>！</a:t>
            </a:r>
            <a:r>
              <a:rPr lang="en-US" altLang="zh-CN" sz="4400" dirty="0">
                <a:solidFill>
                  <a:srgbClr val="00B050"/>
                </a:solidFill>
                <a:latin typeface="DFKai-SB" panose="03000509000000000000" pitchFamily="65" charset="-120"/>
                <a:ea typeface="DFKai-SB" panose="03000509000000000000" pitchFamily="65" charset="-120"/>
                <a:cs typeface="黑体" panose="02010609060101010101" charset="-122"/>
              </a:rPr>
              <a:t>…</a:t>
            </a:r>
            <a:r>
              <a:rPr lang="zh-CN" altLang="en-US" sz="4400" dirty="0">
                <a:solidFill>
                  <a:srgbClr val="00B050"/>
                </a:solidFill>
                <a:latin typeface="DFKai-SB" panose="03000509000000000000" pitchFamily="65" charset="-120"/>
                <a:ea typeface="DFKai-SB" panose="03000509000000000000" pitchFamily="65" charset="-120"/>
                <a:cs typeface="黑体" panose="02010609060101010101" charset="-122"/>
              </a:rPr>
              <a:t>毫无气息。     </a:t>
            </a:r>
            <a:r>
              <a:rPr lang="zh-CN" sz="4000" dirty="0">
                <a:solidFill>
                  <a:srgbClr val="0070C0"/>
                </a:solidFill>
                <a:latin typeface="DFKai-SB" panose="03000509000000000000" pitchFamily="65" charset="-120"/>
                <a:ea typeface="DFKai-SB" panose="03000509000000000000" pitchFamily="65" charset="-120"/>
                <a:cs typeface="黑体" panose="02010609060101010101" charset="-122"/>
              </a:rPr>
              <a:t>《哈巴谷书》二章</a:t>
            </a:r>
            <a:r>
              <a:rPr lang="en-US" altLang="zh-CN" sz="4000" dirty="0">
                <a:solidFill>
                  <a:srgbClr val="0070C0"/>
                </a:solidFill>
                <a:latin typeface="DFKai-SB" panose="03000509000000000000" pitchFamily="65" charset="-120"/>
                <a:ea typeface="DFKai-SB" panose="03000509000000000000" pitchFamily="65" charset="-120"/>
                <a:cs typeface="黑体" panose="02010609060101010101" charset="-122"/>
              </a:rPr>
              <a:t>6-19</a:t>
            </a:r>
            <a:r>
              <a:rPr lang="zh-CN" sz="4000" dirty="0">
                <a:solidFill>
                  <a:srgbClr val="0070C0"/>
                </a:solidFill>
                <a:latin typeface="DFKai-SB" panose="03000509000000000000" pitchFamily="65" charset="-120"/>
                <a:ea typeface="DFKai-SB" panose="03000509000000000000" pitchFamily="65" charset="-120"/>
                <a:cs typeface="黑体" panose="02010609060101010101" charset="-122"/>
              </a:rPr>
              <a:t>节</a:t>
            </a:r>
            <a:endParaRPr sz="6000" dirty="0">
              <a:solidFill>
                <a:srgbClr val="C00000"/>
              </a:solidFill>
              <a:latin typeface="DFKai-SB" panose="03000509000000000000" pitchFamily="65" charset="-120"/>
              <a:ea typeface="DFKai-SB" panose="03000509000000000000" pitchFamily="65" charset="-120"/>
              <a:cs typeface="黑体" panose="02010609060101010101" charset="-122"/>
            </a:endParaRPr>
          </a:p>
        </p:txBody>
      </p:sp>
    </p:spTree>
  </p:cSld>
  <p:clrMapOvr>
    <a:masterClrMapping/>
  </p:clrMapOvr>
</p:sld>
</file>

<file path=ppt/slides/slide1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27"/>
          <p:cNvSpPr txBox="1">
            <a:spLocks noGrp="1"/>
          </p:cNvSpPr>
          <p:nvPr>
            <p:ph type="body" idx="1"/>
          </p:nvPr>
        </p:nvSpPr>
        <p:spPr>
          <a:xfrm>
            <a:off x="0" y="996042"/>
            <a:ext cx="11938635" cy="56897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6000"/>
              <a:buNone/>
            </a:pPr>
            <a:r>
              <a:rPr lang="zh-CN" altLang="en-US" sz="4400" dirty="0">
                <a:solidFill>
                  <a:srgbClr val="C00000"/>
                </a:solidFill>
                <a:latin typeface="DFKai-SB" panose="03000509000000000000" pitchFamily="65" charset="-120"/>
                <a:ea typeface="DFKai-SB" panose="03000509000000000000" pitchFamily="65" charset="-120"/>
                <a:cs typeface="黑体" panose="02010609060101010101" charset="-122"/>
              </a:rPr>
              <a:t>祸哉</a:t>
            </a:r>
            <a:r>
              <a:rPr lang="zh-CN" altLang="en-US" sz="4400" dirty="0">
                <a:solidFill>
                  <a:srgbClr val="00B050"/>
                </a:solidFill>
                <a:latin typeface="DFKai-SB" panose="03000509000000000000" pitchFamily="65" charset="-120"/>
                <a:ea typeface="DFKai-SB" panose="03000509000000000000" pitchFamily="65" charset="-120"/>
                <a:cs typeface="黑体" panose="02010609060101010101" charset="-122"/>
              </a:rPr>
              <a:t>！</a:t>
            </a:r>
            <a:r>
              <a:rPr lang="zh-CN" altLang="en-US" sz="3200" dirty="0">
                <a:solidFill>
                  <a:srgbClr val="00B050"/>
                </a:solidFill>
                <a:latin typeface="DFKai-SB" panose="03000509000000000000" pitchFamily="65" charset="-120"/>
                <a:ea typeface="DFKai-SB" panose="03000509000000000000" pitchFamily="65" charset="-120"/>
                <a:cs typeface="黑体" panose="02010609060101010101" charset="-122"/>
              </a:rPr>
              <a:t>迦勒底人</a:t>
            </a:r>
            <a:r>
              <a:rPr lang="en-US" sz="3200" dirty="0">
                <a:solidFill>
                  <a:srgbClr val="00B050"/>
                </a:solidFill>
                <a:latin typeface="DFKai-SB" panose="03000509000000000000" pitchFamily="65" charset="-120"/>
                <a:ea typeface="DFKai-SB" panose="03000509000000000000" pitchFamily="65" charset="-120"/>
                <a:cs typeface="黑体" panose="02010609060101010101" charset="-122"/>
              </a:rPr>
              <a:t>…</a:t>
            </a:r>
            <a:r>
              <a:rPr lang="zh-CN" altLang="en-US" sz="3200" dirty="0">
                <a:solidFill>
                  <a:srgbClr val="00B050"/>
                </a:solidFill>
                <a:latin typeface="DFKai-SB" panose="03000509000000000000" pitchFamily="65" charset="-120"/>
                <a:ea typeface="DFKai-SB" panose="03000509000000000000" pitchFamily="65" charset="-120"/>
                <a:cs typeface="黑体" panose="02010609060101010101" charset="-122"/>
              </a:rPr>
              <a:t>因你抢夺许多的国</a:t>
            </a:r>
            <a:r>
              <a:rPr lang="en-US" altLang="zh-CN" sz="3200" dirty="0">
                <a:solidFill>
                  <a:srgbClr val="00B050"/>
                </a:solidFill>
                <a:latin typeface="DFKai-SB" panose="03000509000000000000" pitchFamily="65" charset="-120"/>
                <a:ea typeface="DFKai-SB" panose="03000509000000000000" pitchFamily="65" charset="-120"/>
                <a:cs typeface="黑体" panose="02010609060101010101" charset="-122"/>
              </a:rPr>
              <a:t>…</a:t>
            </a:r>
            <a:r>
              <a:rPr lang="zh-CN" altLang="en-US" sz="4800" dirty="0">
                <a:solidFill>
                  <a:srgbClr val="0070C0"/>
                </a:solidFill>
                <a:latin typeface="DFKai-SB" panose="03000509000000000000" pitchFamily="65" charset="-120"/>
                <a:ea typeface="DFKai-SB" panose="03000509000000000000" pitchFamily="65" charset="-120"/>
                <a:cs typeface="黑体" panose="02010609060101010101" charset="-122"/>
              </a:rPr>
              <a:t>都必抢夺你</a:t>
            </a:r>
            <a:r>
              <a:rPr lang="zh-CN" altLang="en-US" sz="4400" dirty="0">
                <a:solidFill>
                  <a:srgbClr val="00B050"/>
                </a:solidFill>
                <a:latin typeface="DFKai-SB" panose="03000509000000000000" pitchFamily="65" charset="-120"/>
                <a:ea typeface="DFKai-SB" panose="03000509000000000000" pitchFamily="65" charset="-120"/>
                <a:cs typeface="黑体" panose="02010609060101010101" charset="-122"/>
              </a:rPr>
              <a:t>。</a:t>
            </a:r>
            <a:endParaRPr lang="en-CA" altLang="zh-CN" sz="4400" dirty="0">
              <a:solidFill>
                <a:srgbClr val="00B050"/>
              </a:solidFill>
              <a:latin typeface="DFKai-SB" panose="03000509000000000000" pitchFamily="65" charset="-120"/>
              <a:ea typeface="DFKai-SB" panose="03000509000000000000" pitchFamily="65" charset="-120"/>
              <a:cs typeface="黑体" panose="02010609060101010101" charset="-122"/>
            </a:endParaRPr>
          </a:p>
          <a:p>
            <a:pPr marL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6000"/>
              <a:buNone/>
            </a:pPr>
            <a:r>
              <a:rPr lang="zh-CN" altLang="en-US" sz="3200" dirty="0">
                <a:solidFill>
                  <a:srgbClr val="00B050"/>
                </a:solidFill>
                <a:latin typeface="DFKai-SB" panose="03000509000000000000" pitchFamily="65" charset="-120"/>
                <a:ea typeface="DFKai-SB" panose="03000509000000000000" pitchFamily="65" charset="-120"/>
                <a:cs typeface="黑体" panose="02010609060101010101" charset="-122"/>
              </a:rPr>
              <a:t>为本家积蓄不义之财、在高处搭窝、指望免灾的</a:t>
            </a:r>
            <a:r>
              <a:rPr lang="zh-CN" altLang="en-US" sz="4400" dirty="0">
                <a:solidFill>
                  <a:srgbClr val="C00000"/>
                </a:solidFill>
                <a:latin typeface="DFKai-SB" panose="03000509000000000000" pitchFamily="65" charset="-120"/>
                <a:ea typeface="DFKai-SB" panose="03000509000000000000" pitchFamily="65" charset="-120"/>
                <a:cs typeface="黑体" panose="02010609060101010101" charset="-122"/>
              </a:rPr>
              <a:t>有祸了</a:t>
            </a:r>
            <a:r>
              <a:rPr lang="zh-CN" altLang="en-US" sz="4400" dirty="0">
                <a:solidFill>
                  <a:srgbClr val="00B050"/>
                </a:solidFill>
                <a:latin typeface="DFKai-SB" panose="03000509000000000000" pitchFamily="65" charset="-120"/>
                <a:ea typeface="DFKai-SB" panose="03000509000000000000" pitchFamily="65" charset="-120"/>
                <a:cs typeface="黑体" panose="02010609060101010101" charset="-122"/>
              </a:rPr>
              <a:t>！</a:t>
            </a:r>
            <a:r>
              <a:rPr lang="en-US" altLang="zh-CN" sz="4400" dirty="0">
                <a:solidFill>
                  <a:srgbClr val="00B050"/>
                </a:solidFill>
                <a:latin typeface="DFKai-SB" panose="03000509000000000000" pitchFamily="65" charset="-120"/>
                <a:ea typeface="DFKai-SB" panose="03000509000000000000" pitchFamily="65" charset="-120"/>
                <a:cs typeface="黑体" panose="02010609060101010101" charset="-122"/>
              </a:rPr>
              <a:t>…</a:t>
            </a:r>
            <a:r>
              <a:rPr lang="zh-CN" altLang="en-US" sz="4400" dirty="0">
                <a:solidFill>
                  <a:srgbClr val="0070C0"/>
                </a:solidFill>
                <a:latin typeface="DFKai-SB" panose="03000509000000000000" pitchFamily="65" charset="-120"/>
                <a:ea typeface="DFKai-SB" panose="03000509000000000000" pitchFamily="65" charset="-120"/>
                <a:cs typeface="黑体" panose="02010609060101010101" charset="-122"/>
              </a:rPr>
              <a:t>墙里的石头必呼叫；房内的栋梁必应声</a:t>
            </a:r>
            <a:r>
              <a:rPr lang="zh-CN" altLang="en-US" sz="4400" dirty="0">
                <a:solidFill>
                  <a:srgbClr val="00B050"/>
                </a:solidFill>
                <a:latin typeface="DFKai-SB" panose="03000509000000000000" pitchFamily="65" charset="-120"/>
                <a:ea typeface="DFKai-SB" panose="03000509000000000000" pitchFamily="65" charset="-120"/>
                <a:cs typeface="黑体" panose="02010609060101010101" charset="-122"/>
              </a:rPr>
              <a:t>。</a:t>
            </a:r>
            <a:r>
              <a:rPr lang="en-US" sz="4400" dirty="0">
                <a:solidFill>
                  <a:srgbClr val="00B050"/>
                </a:solidFill>
                <a:latin typeface="DFKai-SB" panose="03000509000000000000" pitchFamily="65" charset="-120"/>
                <a:ea typeface="DFKai-SB" panose="03000509000000000000" pitchFamily="65" charset="-120"/>
                <a:cs typeface="黑体" panose="02010609060101010101" charset="-122"/>
              </a:rPr>
              <a:t>…</a:t>
            </a:r>
            <a:r>
              <a:rPr lang="zh-CN" altLang="en-US" sz="3200" dirty="0">
                <a:solidFill>
                  <a:srgbClr val="00B050"/>
                </a:solidFill>
                <a:latin typeface="DFKai-SB" panose="03000509000000000000" pitchFamily="65" charset="-120"/>
                <a:ea typeface="DFKai-SB" panose="03000509000000000000" pitchFamily="65" charset="-120"/>
                <a:cs typeface="黑体" panose="02010609060101010101" charset="-122"/>
              </a:rPr>
              <a:t>以罪孽立邑的</a:t>
            </a:r>
            <a:r>
              <a:rPr lang="zh-CN" altLang="en-US" sz="4400" dirty="0">
                <a:solidFill>
                  <a:srgbClr val="C00000"/>
                </a:solidFill>
                <a:latin typeface="DFKai-SB" panose="03000509000000000000" pitchFamily="65" charset="-120"/>
                <a:ea typeface="DFKai-SB" panose="03000509000000000000" pitchFamily="65" charset="-120"/>
                <a:cs typeface="黑体" panose="02010609060101010101" charset="-122"/>
              </a:rPr>
              <a:t>有祸了</a:t>
            </a:r>
            <a:r>
              <a:rPr lang="zh-CN" altLang="en-US" sz="4400" dirty="0">
                <a:solidFill>
                  <a:srgbClr val="00B050"/>
                </a:solidFill>
                <a:latin typeface="DFKai-SB" panose="03000509000000000000" pitchFamily="65" charset="-120"/>
                <a:ea typeface="DFKai-SB" panose="03000509000000000000" pitchFamily="65" charset="-120"/>
                <a:cs typeface="黑体" panose="02010609060101010101" charset="-122"/>
              </a:rPr>
              <a:t>！</a:t>
            </a:r>
            <a:r>
              <a:rPr lang="en-US" altLang="zh-CN" sz="4400" dirty="0">
                <a:solidFill>
                  <a:srgbClr val="00B050"/>
                </a:solidFill>
                <a:latin typeface="DFKai-SB" panose="03000509000000000000" pitchFamily="65" charset="-120"/>
                <a:ea typeface="DFKai-SB" panose="03000509000000000000" pitchFamily="65" charset="-120"/>
                <a:cs typeface="黑体" panose="02010609060101010101" charset="-122"/>
              </a:rPr>
              <a:t>…</a:t>
            </a:r>
            <a:r>
              <a:rPr lang="zh-CN" altLang="en-US" sz="4400" dirty="0">
                <a:solidFill>
                  <a:srgbClr val="0070C0"/>
                </a:solidFill>
                <a:latin typeface="DFKai-SB" panose="03000509000000000000" pitchFamily="65" charset="-120"/>
                <a:ea typeface="DFKai-SB" panose="03000509000000000000" pitchFamily="65" charset="-120"/>
                <a:cs typeface="黑体" panose="02010609060101010101" charset="-122"/>
              </a:rPr>
              <a:t>归于虚空</a:t>
            </a:r>
            <a:r>
              <a:rPr lang="en-US" altLang="zh-CN" sz="4400" dirty="0">
                <a:solidFill>
                  <a:srgbClr val="00B050"/>
                </a:solidFill>
                <a:latin typeface="DFKai-SB" panose="03000509000000000000" pitchFamily="65" charset="-120"/>
                <a:ea typeface="DFKai-SB" panose="03000509000000000000" pitchFamily="65" charset="-120"/>
                <a:cs typeface="黑体" panose="02010609060101010101" charset="-122"/>
              </a:rPr>
              <a:t>…</a:t>
            </a:r>
            <a:r>
              <a:rPr lang="zh-CN" altLang="en-US" sz="3200" dirty="0">
                <a:solidFill>
                  <a:srgbClr val="00B050"/>
                </a:solidFill>
                <a:latin typeface="DFKai-SB" panose="03000509000000000000" pitchFamily="65" charset="-120"/>
                <a:ea typeface="DFKai-SB" panose="03000509000000000000" pitchFamily="65" charset="-120"/>
                <a:cs typeface="黑体" panose="02010609060101010101" charset="-122"/>
              </a:rPr>
              <a:t>给人酒喝</a:t>
            </a:r>
            <a:r>
              <a:rPr lang="en-US" sz="3200" dirty="0">
                <a:solidFill>
                  <a:srgbClr val="00B050"/>
                </a:solidFill>
                <a:latin typeface="DFKai-SB" panose="03000509000000000000" pitchFamily="65" charset="-120"/>
                <a:ea typeface="DFKai-SB" panose="03000509000000000000" pitchFamily="65" charset="-120"/>
                <a:cs typeface="黑体" panose="02010609060101010101" charset="-122"/>
              </a:rPr>
              <a:t>…</a:t>
            </a:r>
            <a:r>
              <a:rPr lang="zh-CN" altLang="en-US" sz="3200" dirty="0">
                <a:solidFill>
                  <a:srgbClr val="00B050"/>
                </a:solidFill>
                <a:latin typeface="DFKai-SB" panose="03000509000000000000" pitchFamily="65" charset="-120"/>
                <a:ea typeface="DFKai-SB" panose="03000509000000000000" pitchFamily="65" charset="-120"/>
                <a:cs typeface="黑体" panose="02010609060101010101" charset="-122"/>
              </a:rPr>
              <a:t>好看见他下体的</a:t>
            </a:r>
            <a:r>
              <a:rPr lang="zh-CN" altLang="en-US" sz="4400" dirty="0">
                <a:solidFill>
                  <a:srgbClr val="C00000"/>
                </a:solidFill>
                <a:latin typeface="DFKai-SB" panose="03000509000000000000" pitchFamily="65" charset="-120"/>
                <a:ea typeface="DFKai-SB" panose="03000509000000000000" pitchFamily="65" charset="-120"/>
                <a:cs typeface="黑体" panose="02010609060101010101" charset="-122"/>
              </a:rPr>
              <a:t>有祸了</a:t>
            </a:r>
            <a:r>
              <a:rPr lang="zh-CN" altLang="en-US" sz="4400" dirty="0">
                <a:solidFill>
                  <a:srgbClr val="00B050"/>
                </a:solidFill>
                <a:latin typeface="DFKai-SB" panose="03000509000000000000" pitchFamily="65" charset="-120"/>
                <a:ea typeface="DFKai-SB" panose="03000509000000000000" pitchFamily="65" charset="-120"/>
                <a:cs typeface="黑体" panose="02010609060101010101" charset="-122"/>
              </a:rPr>
              <a:t>！</a:t>
            </a:r>
            <a:r>
              <a:rPr lang="zh-CN" altLang="en-US" sz="4400" dirty="0">
                <a:solidFill>
                  <a:srgbClr val="0070C0"/>
                </a:solidFill>
                <a:latin typeface="DFKai-SB" panose="03000509000000000000" pitchFamily="65" charset="-120"/>
                <a:ea typeface="DFKai-SB" panose="03000509000000000000" pitchFamily="65" charset="-120"/>
                <a:cs typeface="黑体" panose="02010609060101010101" charset="-122"/>
              </a:rPr>
              <a:t>你的荣耀就变为大大地羞辱</a:t>
            </a:r>
            <a:r>
              <a:rPr lang="zh-CN" altLang="en-US" sz="4400" dirty="0">
                <a:solidFill>
                  <a:srgbClr val="00B050"/>
                </a:solidFill>
                <a:latin typeface="DFKai-SB" panose="03000509000000000000" pitchFamily="65" charset="-120"/>
                <a:ea typeface="DFKai-SB" panose="03000509000000000000" pitchFamily="65" charset="-120"/>
                <a:cs typeface="黑体" panose="02010609060101010101" charset="-122"/>
              </a:rPr>
              <a:t>。</a:t>
            </a:r>
            <a:r>
              <a:rPr lang="en-US" altLang="zh-CN" sz="4400" dirty="0">
                <a:solidFill>
                  <a:srgbClr val="00B050"/>
                </a:solidFill>
                <a:latin typeface="DFKai-SB" panose="03000509000000000000" pitchFamily="65" charset="-120"/>
                <a:ea typeface="DFKai-SB" panose="03000509000000000000" pitchFamily="65" charset="-120"/>
                <a:cs typeface="黑体" panose="02010609060101010101" charset="-122"/>
              </a:rPr>
              <a:t>…</a:t>
            </a:r>
            <a:r>
              <a:rPr lang="zh-CN" altLang="en-US" sz="3200" dirty="0">
                <a:solidFill>
                  <a:srgbClr val="00B050"/>
                </a:solidFill>
                <a:latin typeface="DFKai-SB" panose="03000509000000000000" pitchFamily="65" charset="-120"/>
                <a:ea typeface="DFKai-SB" panose="03000509000000000000" pitchFamily="65" charset="-120"/>
                <a:cs typeface="黑体" panose="02010609060101010101" charset="-122"/>
              </a:rPr>
              <a:t>倚靠这哑巴偶像那人</a:t>
            </a:r>
            <a:r>
              <a:rPr lang="zh-CN" altLang="en-US" sz="4400" dirty="0">
                <a:solidFill>
                  <a:srgbClr val="C00000"/>
                </a:solidFill>
                <a:latin typeface="DFKai-SB" panose="03000509000000000000" pitchFamily="65" charset="-120"/>
                <a:ea typeface="DFKai-SB" panose="03000509000000000000" pitchFamily="65" charset="-120"/>
                <a:cs typeface="黑体" panose="02010609060101010101" charset="-122"/>
              </a:rPr>
              <a:t>有祸了</a:t>
            </a:r>
            <a:r>
              <a:rPr lang="zh-CN" altLang="en-US" sz="4400" dirty="0">
                <a:solidFill>
                  <a:srgbClr val="00B050"/>
                </a:solidFill>
                <a:latin typeface="DFKai-SB" panose="03000509000000000000" pitchFamily="65" charset="-120"/>
                <a:ea typeface="DFKai-SB" panose="03000509000000000000" pitchFamily="65" charset="-120"/>
                <a:cs typeface="黑体" panose="02010609060101010101" charset="-122"/>
              </a:rPr>
              <a:t>！</a:t>
            </a:r>
            <a:r>
              <a:rPr lang="en-US" altLang="zh-CN" sz="4400" dirty="0">
                <a:solidFill>
                  <a:srgbClr val="00B050"/>
                </a:solidFill>
                <a:latin typeface="DFKai-SB" panose="03000509000000000000" pitchFamily="65" charset="-120"/>
                <a:ea typeface="DFKai-SB" panose="03000509000000000000" pitchFamily="65" charset="-120"/>
                <a:cs typeface="黑体" panose="02010609060101010101" charset="-122"/>
              </a:rPr>
              <a:t>…</a:t>
            </a:r>
            <a:r>
              <a:rPr lang="zh-CN" altLang="en-US" sz="4400" dirty="0">
                <a:solidFill>
                  <a:srgbClr val="0070C0"/>
                </a:solidFill>
                <a:latin typeface="DFKai-SB" panose="03000509000000000000" pitchFamily="65" charset="-120"/>
                <a:ea typeface="DFKai-SB" panose="03000509000000000000" pitchFamily="65" charset="-120"/>
                <a:cs typeface="黑体" panose="02010609060101010101" charset="-122"/>
              </a:rPr>
              <a:t>毫无气息</a:t>
            </a:r>
            <a:r>
              <a:rPr lang="zh-CN" altLang="en-US" sz="4400" dirty="0">
                <a:solidFill>
                  <a:srgbClr val="00B050"/>
                </a:solidFill>
                <a:latin typeface="DFKai-SB" panose="03000509000000000000" pitchFamily="65" charset="-120"/>
                <a:ea typeface="DFKai-SB" panose="03000509000000000000" pitchFamily="65" charset="-120"/>
                <a:cs typeface="黑体" panose="02010609060101010101" charset="-122"/>
              </a:rPr>
              <a:t>。  </a:t>
            </a:r>
            <a:endParaRPr lang="en-CA" altLang="zh-CN" sz="4400" dirty="0">
              <a:solidFill>
                <a:srgbClr val="00B050"/>
              </a:solidFill>
              <a:latin typeface="DFKai-SB" panose="03000509000000000000" pitchFamily="65" charset="-120"/>
              <a:ea typeface="DFKai-SB" panose="03000509000000000000" pitchFamily="65" charset="-120"/>
              <a:cs typeface="黑体" panose="02010609060101010101" charset="-122"/>
            </a:endParaRPr>
          </a:p>
          <a:p>
            <a:pPr marL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6000"/>
              <a:buNone/>
            </a:pPr>
            <a:r>
              <a:rPr lang="en-CA" altLang="zh-CN" sz="4400" dirty="0">
                <a:solidFill>
                  <a:srgbClr val="00B050"/>
                </a:solidFill>
                <a:latin typeface="DFKai-SB" panose="03000509000000000000" pitchFamily="65" charset="-120"/>
                <a:ea typeface="DFKai-SB" panose="03000509000000000000" pitchFamily="65" charset="-120"/>
                <a:cs typeface="黑体" panose="02010609060101010101" charset="-122"/>
              </a:rPr>
              <a:t>            </a:t>
            </a:r>
            <a:r>
              <a:rPr lang="zh-CN" altLang="en-US" sz="4400" dirty="0">
                <a:solidFill>
                  <a:srgbClr val="00B050"/>
                </a:solidFill>
                <a:latin typeface="DFKai-SB" panose="03000509000000000000" pitchFamily="65" charset="-120"/>
                <a:ea typeface="DFKai-SB" panose="03000509000000000000" pitchFamily="65" charset="-120"/>
                <a:cs typeface="黑体" panose="02010609060101010101" charset="-122"/>
              </a:rPr>
              <a:t>              </a:t>
            </a:r>
            <a:r>
              <a:rPr lang="zh-CN" sz="3200" dirty="0">
                <a:solidFill>
                  <a:srgbClr val="0070C0"/>
                </a:solidFill>
                <a:latin typeface="DFKai-SB" panose="03000509000000000000" pitchFamily="65" charset="-120"/>
                <a:ea typeface="DFKai-SB" panose="03000509000000000000" pitchFamily="65" charset="-120"/>
                <a:cs typeface="黑体" panose="02010609060101010101" charset="-122"/>
              </a:rPr>
              <a:t>《哈巴谷书》二章</a:t>
            </a:r>
            <a:r>
              <a:rPr lang="en-US" altLang="zh-CN" sz="3200" dirty="0">
                <a:solidFill>
                  <a:srgbClr val="0070C0"/>
                </a:solidFill>
                <a:latin typeface="DFKai-SB" panose="03000509000000000000" pitchFamily="65" charset="-120"/>
                <a:ea typeface="DFKai-SB" panose="03000509000000000000" pitchFamily="65" charset="-120"/>
                <a:cs typeface="黑体" panose="02010609060101010101" charset="-122"/>
              </a:rPr>
              <a:t>6-19</a:t>
            </a:r>
            <a:r>
              <a:rPr lang="zh-CN" sz="3200" dirty="0">
                <a:solidFill>
                  <a:srgbClr val="0070C0"/>
                </a:solidFill>
                <a:latin typeface="DFKai-SB" panose="03000509000000000000" pitchFamily="65" charset="-120"/>
                <a:ea typeface="DFKai-SB" panose="03000509000000000000" pitchFamily="65" charset="-120"/>
                <a:cs typeface="黑体" panose="02010609060101010101" charset="-122"/>
              </a:rPr>
              <a:t>节</a:t>
            </a:r>
            <a:endParaRPr sz="3200" dirty="0">
              <a:solidFill>
                <a:srgbClr val="C00000"/>
              </a:solidFill>
              <a:latin typeface="DFKai-SB" panose="03000509000000000000" pitchFamily="65" charset="-120"/>
              <a:ea typeface="DFKai-SB" panose="03000509000000000000" pitchFamily="65" charset="-120"/>
              <a:cs typeface="黑体" panose="02010609060101010101" charset="-122"/>
            </a:endParaRPr>
          </a:p>
        </p:txBody>
      </p:sp>
    </p:spTree>
  </p:cSld>
  <p:clrMapOvr>
    <a:masterClrMapping/>
  </p:clrMapOvr>
</p:sld>
</file>

<file path=ppt/slides/slide1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27"/>
          <p:cNvSpPr txBox="1">
            <a:spLocks noGrp="1"/>
          </p:cNvSpPr>
          <p:nvPr>
            <p:ph type="body" idx="1"/>
          </p:nvPr>
        </p:nvSpPr>
        <p:spPr>
          <a:xfrm>
            <a:off x="362585" y="652145"/>
            <a:ext cx="11279505" cy="63715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6000"/>
              <a:buNone/>
            </a:pPr>
            <a:endParaRPr lang="zh-CN" altLang="en-US" sz="6600" dirty="0">
              <a:solidFill>
                <a:srgbClr val="00B050"/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6000"/>
              <a:buNone/>
            </a:pPr>
            <a:r>
              <a:rPr lang="zh-CN" altLang="en-US" sz="6600" dirty="0">
                <a:solidFill>
                  <a:srgbClr val="00B050"/>
                </a:solidFill>
                <a:latin typeface="DFKai-SB" panose="03000509000000000000" pitchFamily="65" charset="-120"/>
                <a:ea typeface="DFKai-SB" panose="03000509000000000000" pitchFamily="65" charset="-120"/>
                <a:cs typeface="黑体" panose="02010609060101010101" charset="-122"/>
              </a:rPr>
              <a:t>惟耶和华在他的圣殿中；</a:t>
            </a:r>
          </a:p>
          <a:p>
            <a:pPr marL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6000"/>
              <a:buNone/>
            </a:pPr>
            <a:r>
              <a:rPr lang="zh-CN" altLang="en-US" sz="6600" dirty="0">
                <a:solidFill>
                  <a:srgbClr val="C00000"/>
                </a:solidFill>
                <a:latin typeface="DFKai-SB" panose="03000509000000000000" pitchFamily="65" charset="-120"/>
                <a:ea typeface="DFKai-SB" panose="03000509000000000000" pitchFamily="65" charset="-120"/>
                <a:cs typeface="黑体" panose="02010609060101010101" charset="-122"/>
              </a:rPr>
              <a:t>全地的人</a:t>
            </a:r>
            <a:r>
              <a:rPr lang="zh-CN" altLang="en-US" sz="6600" dirty="0">
                <a:solidFill>
                  <a:srgbClr val="00B050"/>
                </a:solidFill>
                <a:latin typeface="DFKai-SB" panose="03000509000000000000" pitchFamily="65" charset="-120"/>
                <a:ea typeface="DFKai-SB" panose="03000509000000000000" pitchFamily="65" charset="-120"/>
                <a:cs typeface="黑体" panose="02010609060101010101" charset="-122"/>
              </a:rPr>
              <a:t>都当在他面前肃敬静默。</a:t>
            </a:r>
            <a:endParaRPr lang="en-CA" altLang="zh-CN" sz="6600" dirty="0">
              <a:solidFill>
                <a:srgbClr val="00B050"/>
              </a:solidFill>
              <a:latin typeface="DFKai-SB" panose="03000509000000000000" pitchFamily="65" charset="-120"/>
              <a:ea typeface="DFKai-SB" panose="03000509000000000000" pitchFamily="65" charset="-120"/>
              <a:cs typeface="黑体" panose="02010609060101010101" charset="-122"/>
            </a:endParaRPr>
          </a:p>
          <a:p>
            <a:pPr marL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6000"/>
              <a:buNone/>
            </a:pPr>
            <a:r>
              <a:rPr lang="en-CA" altLang="zh-CN" sz="6600" dirty="0">
                <a:solidFill>
                  <a:srgbClr val="00B050"/>
                </a:solidFill>
                <a:latin typeface="DFKai-SB" panose="03000509000000000000" pitchFamily="65" charset="-120"/>
                <a:ea typeface="DFKai-SB" panose="03000509000000000000" pitchFamily="65" charset="-120"/>
                <a:cs typeface="黑体" panose="02010609060101010101" charset="-122"/>
              </a:rPr>
              <a:t>              </a:t>
            </a:r>
            <a:r>
              <a:rPr lang="zh-CN" sz="4000" dirty="0">
                <a:solidFill>
                  <a:srgbClr val="0070C0"/>
                </a:solidFill>
                <a:latin typeface="DFKai-SB" panose="03000509000000000000" pitchFamily="65" charset="-120"/>
                <a:ea typeface="DFKai-SB" panose="03000509000000000000" pitchFamily="65" charset="-120"/>
                <a:cs typeface="黑体" panose="02010609060101010101" charset="-122"/>
              </a:rPr>
              <a:t>《哈巴谷书》二章</a:t>
            </a:r>
            <a:r>
              <a:rPr lang="en-US" altLang="zh-CN" sz="4000" dirty="0">
                <a:solidFill>
                  <a:srgbClr val="0070C0"/>
                </a:solidFill>
                <a:latin typeface="DFKai-SB" panose="03000509000000000000" pitchFamily="65" charset="-120"/>
                <a:ea typeface="DFKai-SB" panose="03000509000000000000" pitchFamily="65" charset="-120"/>
                <a:cs typeface="黑体" panose="02010609060101010101" charset="-122"/>
              </a:rPr>
              <a:t>20</a:t>
            </a:r>
            <a:r>
              <a:rPr lang="zh-CN" sz="4000" dirty="0">
                <a:solidFill>
                  <a:srgbClr val="0070C0"/>
                </a:solidFill>
                <a:latin typeface="DFKai-SB" panose="03000509000000000000" pitchFamily="65" charset="-120"/>
                <a:ea typeface="DFKai-SB" panose="03000509000000000000" pitchFamily="65" charset="-120"/>
                <a:cs typeface="黑体" panose="02010609060101010101" charset="-122"/>
              </a:rPr>
              <a:t>节</a:t>
            </a:r>
            <a:endParaRPr sz="6000" dirty="0">
              <a:solidFill>
                <a:srgbClr val="C00000"/>
              </a:solidFill>
              <a:latin typeface="DFKai-SB" panose="03000509000000000000" pitchFamily="65" charset="-120"/>
              <a:ea typeface="DFKai-SB" panose="03000509000000000000" pitchFamily="65" charset="-120"/>
              <a:cs typeface="黑体" panose="02010609060101010101" charset="-122"/>
            </a:endParaRPr>
          </a:p>
        </p:txBody>
      </p:sp>
    </p:spTree>
  </p:cSld>
  <p:clrMapOvr>
    <a:masterClrMapping/>
  </p:clrMapOvr>
</p:sld>
</file>

<file path=ppt/slides/slide1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27"/>
          <p:cNvSpPr txBox="1">
            <a:spLocks noGrp="1"/>
          </p:cNvSpPr>
          <p:nvPr>
            <p:ph type="body" idx="1"/>
          </p:nvPr>
        </p:nvSpPr>
        <p:spPr>
          <a:xfrm>
            <a:off x="362585" y="652145"/>
            <a:ext cx="11279505" cy="63715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6000"/>
              <a:buNone/>
            </a:pPr>
            <a:endParaRPr lang="zh-CN" altLang="en-US" sz="6600" dirty="0">
              <a:solidFill>
                <a:srgbClr val="00B050"/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6000"/>
              <a:buNone/>
            </a:pPr>
            <a:r>
              <a:rPr lang="zh-CN" altLang="en-US" sz="6600" dirty="0">
                <a:solidFill>
                  <a:srgbClr val="00B050"/>
                </a:solidFill>
                <a:latin typeface="DFKai-SB" panose="03000509000000000000" pitchFamily="65" charset="-120"/>
                <a:ea typeface="DFKai-SB" panose="03000509000000000000" pitchFamily="65" charset="-120"/>
                <a:cs typeface="黑体" panose="02010609060101010101" charset="-122"/>
              </a:rPr>
              <a:t>认识</a:t>
            </a:r>
            <a:r>
              <a:rPr lang="zh-CN" altLang="en-US" sz="6600" dirty="0">
                <a:solidFill>
                  <a:srgbClr val="C00000"/>
                </a:solidFill>
                <a:latin typeface="DFKai-SB" panose="03000509000000000000" pitchFamily="65" charset="-120"/>
                <a:ea typeface="DFKai-SB" panose="03000509000000000000" pitchFamily="65" charset="-120"/>
                <a:cs typeface="黑体" panose="02010609060101010101" charset="-122"/>
              </a:rPr>
              <a:t>耶和华荣耀</a:t>
            </a:r>
            <a:r>
              <a:rPr lang="zh-CN" altLang="en-US" sz="6600" dirty="0">
                <a:solidFill>
                  <a:srgbClr val="00B050"/>
                </a:solidFill>
                <a:latin typeface="DFKai-SB" panose="03000509000000000000" pitchFamily="65" charset="-120"/>
                <a:ea typeface="DFKai-SB" panose="03000509000000000000" pitchFamily="65" charset="-120"/>
                <a:cs typeface="黑体" panose="02010609060101010101" charset="-122"/>
              </a:rPr>
              <a:t>的知识要充满遍地，好像水充满洋海一般。</a:t>
            </a:r>
            <a:endParaRPr lang="en-CA" altLang="zh-CN" sz="6600" dirty="0">
              <a:solidFill>
                <a:srgbClr val="00B050"/>
              </a:solidFill>
              <a:latin typeface="DFKai-SB" panose="03000509000000000000" pitchFamily="65" charset="-120"/>
              <a:ea typeface="DFKai-SB" panose="03000509000000000000" pitchFamily="65" charset="-120"/>
              <a:cs typeface="黑体" panose="02010609060101010101" charset="-122"/>
            </a:endParaRPr>
          </a:p>
          <a:p>
            <a:pPr marL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6000"/>
              <a:buNone/>
            </a:pPr>
            <a:r>
              <a:rPr lang="en-CA" altLang="zh-CN" sz="6600" dirty="0">
                <a:solidFill>
                  <a:srgbClr val="00B050"/>
                </a:solidFill>
                <a:latin typeface="DFKai-SB" panose="03000509000000000000" pitchFamily="65" charset="-120"/>
                <a:ea typeface="DFKai-SB" panose="03000509000000000000" pitchFamily="65" charset="-120"/>
                <a:cs typeface="黑体" panose="02010609060101010101" charset="-122"/>
              </a:rPr>
              <a:t>            </a:t>
            </a:r>
            <a:r>
              <a:rPr lang="zh-CN" altLang="en-US" sz="6600" dirty="0">
                <a:solidFill>
                  <a:srgbClr val="00B050"/>
                </a:solidFill>
                <a:latin typeface="DFKai-SB" panose="03000509000000000000" pitchFamily="65" charset="-120"/>
                <a:ea typeface="DFKai-SB" panose="03000509000000000000" pitchFamily="65" charset="-120"/>
                <a:cs typeface="黑体" panose="02010609060101010101" charset="-122"/>
              </a:rPr>
              <a:t> </a:t>
            </a:r>
            <a:r>
              <a:rPr lang="zh-CN" sz="4000" dirty="0">
                <a:solidFill>
                  <a:srgbClr val="0070C0"/>
                </a:solidFill>
                <a:latin typeface="DFKai-SB" panose="03000509000000000000" pitchFamily="65" charset="-120"/>
                <a:ea typeface="DFKai-SB" panose="03000509000000000000" pitchFamily="65" charset="-120"/>
                <a:cs typeface="黑体" panose="02010609060101010101" charset="-122"/>
              </a:rPr>
              <a:t>《哈巴谷书》二章</a:t>
            </a:r>
            <a:r>
              <a:rPr lang="en-US" altLang="zh-CN" sz="4000" dirty="0">
                <a:solidFill>
                  <a:srgbClr val="0070C0"/>
                </a:solidFill>
                <a:latin typeface="DFKai-SB" panose="03000509000000000000" pitchFamily="65" charset="-120"/>
                <a:ea typeface="DFKai-SB" panose="03000509000000000000" pitchFamily="65" charset="-120"/>
                <a:cs typeface="黑体" panose="02010609060101010101" charset="-122"/>
              </a:rPr>
              <a:t>14</a:t>
            </a:r>
            <a:r>
              <a:rPr lang="zh-CN" sz="4000" dirty="0">
                <a:solidFill>
                  <a:srgbClr val="0070C0"/>
                </a:solidFill>
                <a:latin typeface="DFKai-SB" panose="03000509000000000000" pitchFamily="65" charset="-120"/>
                <a:ea typeface="DFKai-SB" panose="03000509000000000000" pitchFamily="65" charset="-120"/>
                <a:cs typeface="黑体" panose="02010609060101010101" charset="-122"/>
              </a:rPr>
              <a:t>节</a:t>
            </a:r>
            <a:endParaRPr sz="6000" dirty="0">
              <a:solidFill>
                <a:srgbClr val="C00000"/>
              </a:solidFill>
              <a:latin typeface="DFKai-SB" panose="03000509000000000000" pitchFamily="65" charset="-120"/>
              <a:ea typeface="DFKai-SB" panose="03000509000000000000" pitchFamily="65" charset="-120"/>
              <a:cs typeface="黑体" panose="02010609060101010101" charset="-122"/>
            </a:endParaRPr>
          </a:p>
        </p:txBody>
      </p:sp>
    </p:spTree>
  </p:cSld>
  <p:clrMapOvr>
    <a:masterClrMapping/>
  </p:clrMapOvr>
</p:sld>
</file>

<file path=ppt/slides/slide1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30"/>
          <p:cNvSpPr txBox="1">
            <a:spLocks noGrp="1"/>
          </p:cNvSpPr>
          <p:nvPr>
            <p:ph type="body" idx="1"/>
          </p:nvPr>
        </p:nvSpPr>
        <p:spPr>
          <a:xfrm>
            <a:off x="114299" y="620486"/>
            <a:ext cx="12077701" cy="58946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7500" lnSpcReduction="10000"/>
          </a:bodyPr>
          <a:lstStyle/>
          <a:p>
            <a:pPr marL="0" lvl="0" indent="0" algn="ctr" rtl="0">
              <a:lnSpc>
                <a:spcPct val="100000"/>
              </a:lnSpc>
              <a:spcBef>
                <a:spcPts val="1920"/>
              </a:spcBef>
              <a:spcAft>
                <a:spcPts val="0"/>
              </a:spcAft>
              <a:buClr>
                <a:srgbClr val="00B050"/>
              </a:buClr>
              <a:buSzPts val="9600"/>
              <a:buNone/>
            </a:pPr>
            <a:r>
              <a:rPr lang="zh-CN" sz="9600" dirty="0">
                <a:solidFill>
                  <a:srgbClr val="0070C0"/>
                </a:solidFill>
                <a:latin typeface="DFKai-SB" panose="03000509000000000000" pitchFamily="65" charset="-120"/>
                <a:ea typeface="DFKai-SB" panose="03000509000000000000" pitchFamily="65" charset="-120"/>
                <a:cs typeface="黑体" panose="02010609060101010101" charset="-122"/>
              </a:rPr>
              <a:t>行动</a:t>
            </a:r>
          </a:p>
          <a:p>
            <a:pPr marL="0" lvl="0" indent="0" algn="ctr" rtl="0">
              <a:lnSpc>
                <a:spcPct val="100000"/>
              </a:lnSpc>
              <a:spcBef>
                <a:spcPts val="1760"/>
              </a:spcBef>
              <a:spcAft>
                <a:spcPts val="0"/>
              </a:spcAft>
              <a:buClr>
                <a:srgbClr val="C00000"/>
              </a:buClr>
              <a:buSzPts val="8800"/>
              <a:buNone/>
            </a:pPr>
            <a:r>
              <a:rPr lang="en-US" altLang="zh-CN" sz="5500" dirty="0">
                <a:solidFill>
                  <a:schemeClr val="accent4">
                    <a:lumMod val="75000"/>
                  </a:schemeClr>
                </a:solidFill>
                <a:latin typeface="DFKai-SB" panose="03000509000000000000" pitchFamily="65" charset="-120"/>
                <a:ea typeface="DFKai-SB" panose="03000509000000000000" pitchFamily="65" charset="-120"/>
                <a:cs typeface="黑体" panose="02010609060101010101" charset="-122"/>
              </a:rPr>
              <a:t>1.</a:t>
            </a:r>
            <a:r>
              <a:rPr lang="zh-CN" altLang="en-US" sz="5500" dirty="0">
                <a:solidFill>
                  <a:schemeClr val="accent4">
                    <a:lumMod val="75000"/>
                  </a:schemeClr>
                </a:solidFill>
                <a:latin typeface="DFKai-SB" panose="03000509000000000000" pitchFamily="65" charset="-120"/>
                <a:ea typeface="DFKai-SB" panose="03000509000000000000" pitchFamily="65" charset="-120"/>
                <a:cs typeface="黑体" panose="02010609060101010101" charset="-122"/>
              </a:rPr>
              <a:t>抽离</a:t>
            </a:r>
            <a:r>
              <a:rPr lang="en-US" altLang="zh-CN" sz="5500" dirty="0">
                <a:solidFill>
                  <a:schemeClr val="accent4">
                    <a:lumMod val="75000"/>
                  </a:schemeClr>
                </a:solidFill>
                <a:latin typeface="DFKai-SB" panose="03000509000000000000" pitchFamily="65" charset="-120"/>
                <a:ea typeface="DFKai-SB" panose="03000509000000000000" pitchFamily="65" charset="-120"/>
                <a:cs typeface="黑体" panose="02010609060101010101" charset="-122"/>
              </a:rPr>
              <a:t>—</a:t>
            </a:r>
            <a:r>
              <a:rPr lang="zh-CN" altLang="en-US" sz="5500" dirty="0">
                <a:solidFill>
                  <a:schemeClr val="accent4">
                    <a:lumMod val="75000"/>
                  </a:schemeClr>
                </a:solidFill>
                <a:latin typeface="DFKai-SB" panose="03000509000000000000" pitchFamily="65" charset="-120"/>
                <a:ea typeface="DFKai-SB" panose="03000509000000000000" pitchFamily="65" charset="-120"/>
                <a:cs typeface="黑体" panose="02010609060101010101" charset="-122"/>
              </a:rPr>
              <a:t>登上你的</a:t>
            </a:r>
            <a:r>
              <a:rPr lang="zh-CN" sz="5500" dirty="0">
                <a:solidFill>
                  <a:schemeClr val="accent4">
                    <a:lumMod val="75000"/>
                  </a:schemeClr>
                </a:solidFill>
                <a:latin typeface="DFKai-SB" panose="03000509000000000000" pitchFamily="65" charset="-120"/>
                <a:ea typeface="DFKai-SB" panose="03000509000000000000" pitchFamily="65" charset="-120"/>
                <a:cs typeface="黑体" panose="02010609060101010101" charset="-122"/>
                <a:sym typeface="+mn-ea"/>
              </a:rPr>
              <a:t>“</a:t>
            </a:r>
            <a:r>
              <a:rPr lang="zh-CN" altLang="en-US" sz="5500" dirty="0">
                <a:solidFill>
                  <a:schemeClr val="accent4">
                    <a:lumMod val="75000"/>
                  </a:schemeClr>
                </a:solidFill>
                <a:latin typeface="DFKai-SB" panose="03000509000000000000" pitchFamily="65" charset="-120"/>
                <a:ea typeface="DFKai-SB" panose="03000509000000000000" pitchFamily="65" charset="-120"/>
                <a:cs typeface="黑体" panose="02010609060101010101" charset="-122"/>
              </a:rPr>
              <a:t>属灵</a:t>
            </a:r>
            <a:r>
              <a:rPr lang="zh-CN" sz="5500" dirty="0">
                <a:solidFill>
                  <a:schemeClr val="accent4">
                    <a:lumMod val="75000"/>
                  </a:schemeClr>
                </a:solidFill>
                <a:latin typeface="DFKai-SB" panose="03000509000000000000" pitchFamily="65" charset="-120"/>
                <a:ea typeface="DFKai-SB" panose="03000509000000000000" pitchFamily="65" charset="-120"/>
                <a:cs typeface="黑体" panose="02010609060101010101" charset="-122"/>
              </a:rPr>
              <a:t>望楼”，</a:t>
            </a:r>
            <a:endParaRPr lang="en-CA" altLang="zh-CN" sz="5500" dirty="0">
              <a:solidFill>
                <a:schemeClr val="accent4">
                  <a:lumMod val="75000"/>
                </a:schemeClr>
              </a:solidFill>
              <a:latin typeface="DFKai-SB" panose="03000509000000000000" pitchFamily="65" charset="-120"/>
              <a:ea typeface="DFKai-SB" panose="03000509000000000000" pitchFamily="65" charset="-120"/>
              <a:cs typeface="黑体" panose="02010609060101010101" charset="-122"/>
            </a:endParaRPr>
          </a:p>
          <a:p>
            <a:pPr marL="0" lvl="0" indent="0" algn="ctr" rtl="0">
              <a:lnSpc>
                <a:spcPct val="100000"/>
              </a:lnSpc>
              <a:spcBef>
                <a:spcPts val="1760"/>
              </a:spcBef>
              <a:spcAft>
                <a:spcPts val="0"/>
              </a:spcAft>
              <a:buClr>
                <a:srgbClr val="C00000"/>
              </a:buClr>
              <a:buSzPts val="8800"/>
              <a:buNone/>
            </a:pPr>
            <a:r>
              <a:rPr lang="en-CA" altLang="zh-CN" sz="5500" dirty="0">
                <a:solidFill>
                  <a:schemeClr val="accent4">
                    <a:lumMod val="75000"/>
                  </a:schemeClr>
                </a:solidFill>
                <a:latin typeface="DFKai-SB" panose="03000509000000000000" pitchFamily="65" charset="-120"/>
                <a:ea typeface="DFKai-SB" panose="03000509000000000000" pitchFamily="65" charset="-120"/>
                <a:cs typeface="黑体" panose="02010609060101010101" charset="-122"/>
              </a:rPr>
              <a:t>  </a:t>
            </a:r>
            <a:r>
              <a:rPr lang="zh-CN" sz="5500" dirty="0">
                <a:solidFill>
                  <a:schemeClr val="accent4">
                    <a:lumMod val="75000"/>
                  </a:schemeClr>
                </a:solidFill>
                <a:latin typeface="DFKai-SB" panose="03000509000000000000" pitchFamily="65" charset="-120"/>
                <a:ea typeface="DFKai-SB" panose="03000509000000000000" pitchFamily="65" charset="-120"/>
                <a:cs typeface="黑体" panose="02010609060101010101" charset="-122"/>
              </a:rPr>
              <a:t>成为一个观察者。</a:t>
            </a:r>
            <a:endParaRPr lang="en-CA" altLang="zh-CN" sz="5500" dirty="0">
              <a:solidFill>
                <a:schemeClr val="accent4">
                  <a:lumMod val="75000"/>
                </a:schemeClr>
              </a:solidFill>
              <a:latin typeface="DFKai-SB" panose="03000509000000000000" pitchFamily="65" charset="-120"/>
              <a:ea typeface="DFKai-SB" panose="03000509000000000000" pitchFamily="65" charset="-120"/>
              <a:cs typeface="黑体" panose="02010609060101010101" charset="-122"/>
            </a:endParaRPr>
          </a:p>
          <a:p>
            <a:pPr marL="0" lvl="0" indent="0" rtl="0">
              <a:lnSpc>
                <a:spcPct val="100000"/>
              </a:lnSpc>
              <a:spcBef>
                <a:spcPts val="1760"/>
              </a:spcBef>
              <a:spcAft>
                <a:spcPts val="0"/>
              </a:spcAft>
              <a:buClr>
                <a:srgbClr val="C00000"/>
              </a:buClr>
              <a:buSzPts val="8800"/>
              <a:buNone/>
            </a:pPr>
            <a:r>
              <a:rPr lang="en-CA" altLang="zh-CN" sz="5500" dirty="0">
                <a:solidFill>
                  <a:schemeClr val="accent4">
                    <a:lumMod val="75000"/>
                  </a:schemeClr>
                </a:solidFill>
                <a:latin typeface="DFKai-SB" panose="03000509000000000000" pitchFamily="65" charset="-120"/>
                <a:ea typeface="DFKai-SB" panose="03000509000000000000" pitchFamily="65" charset="-120"/>
                <a:cs typeface="黑体" panose="02010609060101010101" charset="-122"/>
              </a:rPr>
              <a:t>  </a:t>
            </a:r>
            <a:r>
              <a:rPr lang="en-US" altLang="zh-CN" sz="5500" dirty="0">
                <a:solidFill>
                  <a:srgbClr val="0070C0"/>
                </a:solidFill>
                <a:latin typeface="DFKai-SB" panose="03000509000000000000" pitchFamily="65" charset="-120"/>
                <a:ea typeface="DFKai-SB" panose="03000509000000000000" pitchFamily="65" charset="-120"/>
                <a:cs typeface="黑体" panose="02010609060101010101" charset="-122"/>
              </a:rPr>
              <a:t>2.</a:t>
            </a:r>
            <a:r>
              <a:rPr lang="zh-CN" sz="5500" dirty="0">
                <a:solidFill>
                  <a:srgbClr val="0070C0"/>
                </a:solidFill>
                <a:latin typeface="DFKai-SB" panose="03000509000000000000" pitchFamily="65" charset="-120"/>
                <a:ea typeface="DFKai-SB" panose="03000509000000000000" pitchFamily="65" charset="-120"/>
                <a:cs typeface="黑体" panose="02010609060101010101" charset="-122"/>
              </a:rPr>
              <a:t>省察</a:t>
            </a:r>
            <a:r>
              <a:rPr lang="en-US" altLang="zh-CN" sz="5500" dirty="0">
                <a:solidFill>
                  <a:srgbClr val="0070C0"/>
                </a:solidFill>
                <a:latin typeface="DFKai-SB" panose="03000509000000000000" pitchFamily="65" charset="-120"/>
                <a:ea typeface="DFKai-SB" panose="03000509000000000000" pitchFamily="65" charset="-120"/>
                <a:cs typeface="黑体" panose="02010609060101010101" charset="-122"/>
              </a:rPr>
              <a:t>—</a:t>
            </a:r>
            <a:r>
              <a:rPr lang="zh-CN" sz="5500" dirty="0">
                <a:solidFill>
                  <a:srgbClr val="0070C0"/>
                </a:solidFill>
                <a:latin typeface="DFKai-SB" panose="03000509000000000000" pitchFamily="65" charset="-120"/>
                <a:ea typeface="DFKai-SB" panose="03000509000000000000" pitchFamily="65" charset="-120"/>
                <a:cs typeface="黑体" panose="02010609060101010101" charset="-122"/>
              </a:rPr>
              <a:t>我的信心的</a:t>
            </a:r>
            <a:r>
              <a:rPr lang="zh-CN" altLang="en-US" sz="5500" dirty="0">
                <a:solidFill>
                  <a:srgbClr val="0070C0"/>
                </a:solidFill>
                <a:latin typeface="DFKai-SB" panose="03000509000000000000" pitchFamily="65" charset="-120"/>
                <a:ea typeface="DFKai-SB" panose="03000509000000000000" pitchFamily="65" charset="-120"/>
                <a:cs typeface="黑体" panose="02010609060101010101" charset="-122"/>
              </a:rPr>
              <a:t>根基</a:t>
            </a:r>
            <a:r>
              <a:rPr lang="zh-CN" sz="5500" dirty="0">
                <a:solidFill>
                  <a:srgbClr val="0070C0"/>
                </a:solidFill>
                <a:latin typeface="DFKai-SB" panose="03000509000000000000" pitchFamily="65" charset="-120"/>
                <a:ea typeface="DFKai-SB" panose="03000509000000000000" pitchFamily="65" charset="-120"/>
                <a:cs typeface="黑体" panose="02010609060101010101" charset="-122"/>
              </a:rPr>
              <a:t>，</a:t>
            </a:r>
            <a:endParaRPr lang="en-CA" altLang="zh-CN" sz="5500" dirty="0">
              <a:solidFill>
                <a:srgbClr val="0070C0"/>
              </a:solidFill>
              <a:latin typeface="DFKai-SB" panose="03000509000000000000" pitchFamily="65" charset="-120"/>
              <a:ea typeface="DFKai-SB" panose="03000509000000000000" pitchFamily="65" charset="-120"/>
              <a:cs typeface="黑体" panose="02010609060101010101" charset="-122"/>
            </a:endParaRPr>
          </a:p>
          <a:p>
            <a:pPr marL="0" lvl="0" indent="0" algn="ctr" rtl="0">
              <a:lnSpc>
                <a:spcPct val="100000"/>
              </a:lnSpc>
              <a:spcBef>
                <a:spcPts val="1760"/>
              </a:spcBef>
              <a:spcAft>
                <a:spcPts val="0"/>
              </a:spcAft>
              <a:buClr>
                <a:srgbClr val="C00000"/>
              </a:buClr>
              <a:buSzPts val="8800"/>
              <a:buNone/>
            </a:pPr>
            <a:r>
              <a:rPr lang="en-CA" altLang="zh-CN" sz="5500" dirty="0">
                <a:solidFill>
                  <a:srgbClr val="0070C0"/>
                </a:solidFill>
                <a:latin typeface="DFKai-SB" panose="03000509000000000000" pitchFamily="65" charset="-120"/>
                <a:ea typeface="DFKai-SB" panose="03000509000000000000" pitchFamily="65" charset="-120"/>
                <a:cs typeface="黑体" panose="02010609060101010101" charset="-122"/>
              </a:rPr>
              <a:t> </a:t>
            </a:r>
            <a:r>
              <a:rPr lang="zh-CN" sz="5500" dirty="0">
                <a:solidFill>
                  <a:srgbClr val="0070C0"/>
                </a:solidFill>
                <a:latin typeface="DFKai-SB" panose="03000509000000000000" pitchFamily="65" charset="-120"/>
                <a:ea typeface="DFKai-SB" panose="03000509000000000000" pitchFamily="65" charset="-120"/>
                <a:cs typeface="黑体" panose="02010609060101010101" charset="-122"/>
              </a:rPr>
              <a:t>在眼见还是应许？</a:t>
            </a:r>
          </a:p>
        </p:txBody>
      </p:sp>
    </p:spTree>
  </p:cSld>
  <p:clrMapOvr>
    <a:masterClrMapping/>
  </p:clrMapOvr>
</p:sld>
</file>

<file path=ppt/slides/slide1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p32"/>
          <p:cNvSpPr txBox="1">
            <a:spLocks noGrp="1"/>
          </p:cNvSpPr>
          <p:nvPr>
            <p:ph type="body" idx="1"/>
          </p:nvPr>
        </p:nvSpPr>
        <p:spPr>
          <a:xfrm>
            <a:off x="126763" y="1159329"/>
            <a:ext cx="11938474" cy="52617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Clr>
                <a:srgbClr val="00B050"/>
              </a:buClr>
              <a:buSzPts val="6000"/>
              <a:buNone/>
            </a:pPr>
            <a:endParaRPr sz="6700" dirty="0">
              <a:solidFill>
                <a:srgbClr val="9900FF"/>
              </a:solidFill>
            </a:endParaRPr>
          </a:p>
          <a:p>
            <a:pPr marL="0" lvl="0" indent="0" algn="ctr" rtl="0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Clr>
                <a:srgbClr val="00B050"/>
              </a:buClr>
              <a:buSzPts val="6000"/>
              <a:buNone/>
            </a:pPr>
            <a:r>
              <a:rPr lang="en-CA" altLang="zh-CN" sz="6600" dirty="0">
                <a:solidFill>
                  <a:srgbClr val="9900FF"/>
                </a:solidFill>
                <a:latin typeface="DFKai-SB" panose="03000509000000000000" pitchFamily="65" charset="-120"/>
                <a:ea typeface="DFKai-SB" panose="03000509000000000000" pitchFamily="65" charset="-120"/>
                <a:cs typeface="黑体" panose="02010609060101010101" charset="-122"/>
              </a:rPr>
              <a:t>(</a:t>
            </a:r>
            <a:r>
              <a:rPr lang="zh-CN" sz="6600" dirty="0">
                <a:solidFill>
                  <a:srgbClr val="9900FF"/>
                </a:solidFill>
                <a:latin typeface="DFKai-SB" panose="03000509000000000000" pitchFamily="65" charset="-120"/>
                <a:ea typeface="DFKai-SB" panose="03000509000000000000" pitchFamily="65" charset="-120"/>
                <a:cs typeface="黑体" panose="02010609060101010101" charset="-122"/>
              </a:rPr>
              <a:t>三</a:t>
            </a:r>
            <a:r>
              <a:rPr lang="en-CA" altLang="zh-CN" sz="6600" dirty="0">
                <a:solidFill>
                  <a:srgbClr val="9900FF"/>
                </a:solidFill>
                <a:latin typeface="DFKai-SB" panose="03000509000000000000" pitchFamily="65" charset="-120"/>
                <a:ea typeface="DFKai-SB" panose="03000509000000000000" pitchFamily="65" charset="-120"/>
                <a:cs typeface="黑体" panose="02010609060101010101" charset="-122"/>
              </a:rPr>
              <a:t>)</a:t>
            </a:r>
            <a:r>
              <a:rPr lang="zh-CN" sz="6600" dirty="0">
                <a:solidFill>
                  <a:srgbClr val="9900FF"/>
                </a:solidFill>
                <a:latin typeface="DFKai-SB" panose="03000509000000000000" pitchFamily="65" charset="-120"/>
                <a:ea typeface="DFKai-SB" panose="03000509000000000000" pitchFamily="65" charset="-120"/>
                <a:cs typeface="黑体" panose="02010609060101010101" charset="-122"/>
              </a:rPr>
              <a:t>神同在的喜乐：稳行高处</a:t>
            </a:r>
          </a:p>
          <a:p>
            <a:pPr marL="0" lvl="0" indent="0" algn="ctr" rtl="0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Clr>
                <a:srgbClr val="00B050"/>
              </a:buClr>
              <a:buSzPts val="6000"/>
              <a:buNone/>
            </a:pPr>
            <a:r>
              <a:rPr lang="zh-CN" sz="6600" dirty="0">
                <a:solidFill>
                  <a:srgbClr val="9900FF"/>
                </a:solidFill>
                <a:latin typeface="DFKai-SB" panose="03000509000000000000" pitchFamily="65" charset="-120"/>
                <a:ea typeface="DFKai-SB" panose="03000509000000000000" pitchFamily="65" charset="-120"/>
                <a:cs typeface="黑体" panose="02010609060101010101" charset="-122"/>
              </a:rPr>
              <a:t>（三章）    </a:t>
            </a:r>
            <a:r>
              <a:rPr lang="zh-CN" sz="6000" dirty="0">
                <a:solidFill>
                  <a:srgbClr val="9900FF"/>
                </a:solidFill>
                <a:latin typeface="DFKai-SB" panose="03000509000000000000" pitchFamily="65" charset="-120"/>
                <a:ea typeface="DFKai-SB" panose="03000509000000000000" pitchFamily="65" charset="-120"/>
                <a:cs typeface="黑体" panose="02010609060101010101" charset="-122"/>
              </a:rPr>
              <a:t> </a:t>
            </a:r>
            <a:r>
              <a:rPr lang="zh-CN" sz="6000" dirty="0">
                <a:solidFill>
                  <a:srgbClr val="9900FF"/>
                </a:solidFill>
                <a:latin typeface="DFKai-SB" panose="03000509000000000000" pitchFamily="65" charset="-120"/>
                <a:ea typeface="DFKai-SB" panose="03000509000000000000" pitchFamily="65" charset="-120"/>
              </a:rPr>
              <a:t>     </a:t>
            </a:r>
            <a:r>
              <a:rPr lang="zh-CN" sz="6000" dirty="0">
                <a:solidFill>
                  <a:srgbClr val="00B050"/>
                </a:solidFill>
                <a:latin typeface="DFKai-SB" panose="03000509000000000000" pitchFamily="65" charset="-120"/>
                <a:ea typeface="DFKai-SB" panose="03000509000000000000" pitchFamily="65" charset="-120"/>
              </a:rPr>
              <a:t>                                 </a:t>
            </a:r>
          </a:p>
        </p:txBody>
      </p:sp>
    </p:spTree>
  </p:cSld>
  <p:clrMapOvr>
    <a:masterClrMapping/>
  </p:clrMapOvr>
</p:sld>
</file>

<file path=ppt/slides/slide1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33"/>
          <p:cNvSpPr txBox="1">
            <a:spLocks noGrp="1"/>
          </p:cNvSpPr>
          <p:nvPr>
            <p:ph type="body" idx="1"/>
          </p:nvPr>
        </p:nvSpPr>
        <p:spPr>
          <a:xfrm>
            <a:off x="126763" y="1502229"/>
            <a:ext cx="11938474" cy="49188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5600"/>
              <a:buNone/>
            </a:pPr>
            <a:r>
              <a:rPr lang="zh-CN" altLang="en-US" sz="5600" dirty="0">
                <a:solidFill>
                  <a:srgbClr val="00B050"/>
                </a:solidFill>
                <a:latin typeface="DFKai-SB" panose="03000509000000000000" pitchFamily="65" charset="-120"/>
                <a:ea typeface="DFKai-SB" panose="03000509000000000000" pitchFamily="65" charset="-120"/>
                <a:cs typeface="黑体" panose="02010609060101010101" charset="-122"/>
              </a:rPr>
              <a:t>耶和华啊，求你在这些年间</a:t>
            </a:r>
            <a:r>
              <a:rPr lang="zh-CN" altLang="en-US" sz="5600" dirty="0">
                <a:solidFill>
                  <a:srgbClr val="C00000"/>
                </a:solidFill>
                <a:latin typeface="DFKai-SB" panose="03000509000000000000" pitchFamily="65" charset="-120"/>
                <a:ea typeface="DFKai-SB" panose="03000509000000000000" pitchFamily="65" charset="-120"/>
                <a:cs typeface="黑体" panose="02010609060101010101" charset="-122"/>
              </a:rPr>
              <a:t>复兴</a:t>
            </a:r>
            <a:r>
              <a:rPr lang="zh-CN" altLang="en-US" sz="5600" dirty="0">
                <a:solidFill>
                  <a:srgbClr val="00B050"/>
                </a:solidFill>
                <a:latin typeface="DFKai-SB" panose="03000509000000000000" pitchFamily="65" charset="-120"/>
                <a:ea typeface="DFKai-SB" panose="03000509000000000000" pitchFamily="65" charset="-120"/>
                <a:cs typeface="黑体" panose="02010609060101010101" charset="-122"/>
              </a:rPr>
              <a:t>你的作为，在这些年间</a:t>
            </a:r>
            <a:r>
              <a:rPr lang="zh-CN" altLang="en-US" sz="5600" dirty="0">
                <a:solidFill>
                  <a:srgbClr val="C00000"/>
                </a:solidFill>
                <a:latin typeface="DFKai-SB" panose="03000509000000000000" pitchFamily="65" charset="-120"/>
                <a:ea typeface="DFKai-SB" panose="03000509000000000000" pitchFamily="65" charset="-120"/>
                <a:cs typeface="黑体" panose="02010609060101010101" charset="-122"/>
              </a:rPr>
              <a:t>显明</a:t>
            </a:r>
            <a:r>
              <a:rPr lang="zh-CN" altLang="en-US" sz="5600" dirty="0">
                <a:solidFill>
                  <a:srgbClr val="00B050"/>
                </a:solidFill>
                <a:latin typeface="DFKai-SB" panose="03000509000000000000" pitchFamily="65" charset="-120"/>
                <a:ea typeface="DFKai-SB" panose="03000509000000000000" pitchFamily="65" charset="-120"/>
                <a:cs typeface="黑体" panose="02010609060101010101" charset="-122"/>
              </a:rPr>
              <a:t>出来；在发怒的时候以</a:t>
            </a:r>
            <a:r>
              <a:rPr lang="zh-CN" altLang="en-US" sz="5600" dirty="0">
                <a:solidFill>
                  <a:schemeClr val="accent4">
                    <a:lumMod val="75000"/>
                  </a:schemeClr>
                </a:solidFill>
                <a:latin typeface="DFKai-SB" panose="03000509000000000000" pitchFamily="65" charset="-120"/>
                <a:ea typeface="DFKai-SB" panose="03000509000000000000" pitchFamily="65" charset="-120"/>
                <a:cs typeface="黑体" panose="02010609060101010101" charset="-122"/>
              </a:rPr>
              <a:t>怜悯</a:t>
            </a:r>
            <a:r>
              <a:rPr lang="zh-CN" altLang="en-US" sz="5600" dirty="0">
                <a:solidFill>
                  <a:srgbClr val="00B050"/>
                </a:solidFill>
                <a:latin typeface="DFKai-SB" panose="03000509000000000000" pitchFamily="65" charset="-120"/>
                <a:ea typeface="DFKai-SB" panose="03000509000000000000" pitchFamily="65" charset="-120"/>
                <a:cs typeface="黑体" panose="02010609060101010101" charset="-122"/>
              </a:rPr>
              <a:t>为念。</a:t>
            </a:r>
            <a:endParaRPr lang="en-CA" altLang="zh-CN" sz="5600" dirty="0">
              <a:solidFill>
                <a:srgbClr val="00B050"/>
              </a:solidFill>
              <a:latin typeface="DFKai-SB" panose="03000509000000000000" pitchFamily="65" charset="-120"/>
              <a:ea typeface="DFKai-SB" panose="03000509000000000000" pitchFamily="65" charset="-120"/>
              <a:cs typeface="黑体" panose="02010609060101010101" charset="-122"/>
            </a:endParaRPr>
          </a:p>
          <a:p>
            <a:pPr marL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5600"/>
              <a:buNone/>
            </a:pPr>
            <a:r>
              <a:rPr lang="en-CA" altLang="zh-CN" sz="5600" dirty="0">
                <a:solidFill>
                  <a:srgbClr val="00B050"/>
                </a:solidFill>
                <a:latin typeface="DFKai-SB" panose="03000509000000000000" pitchFamily="65" charset="-120"/>
                <a:ea typeface="DFKai-SB" panose="03000509000000000000" pitchFamily="65" charset="-120"/>
                <a:cs typeface="黑体" panose="02010609060101010101" charset="-122"/>
              </a:rPr>
              <a:t>                 </a:t>
            </a:r>
            <a:r>
              <a:rPr lang="zh-CN" sz="4000" dirty="0">
                <a:solidFill>
                  <a:srgbClr val="0070C0"/>
                </a:solidFill>
                <a:latin typeface="DFKai-SB" panose="03000509000000000000" pitchFamily="65" charset="-120"/>
                <a:ea typeface="DFKai-SB" panose="03000509000000000000" pitchFamily="65" charset="-120"/>
                <a:cs typeface="黑体" panose="02010609060101010101" charset="-122"/>
              </a:rPr>
              <a:t>《 哈巴谷书 》三章</a:t>
            </a:r>
            <a:r>
              <a:rPr lang="en-US" altLang="zh-CN" sz="4000" dirty="0">
                <a:solidFill>
                  <a:srgbClr val="0070C0"/>
                </a:solidFill>
                <a:latin typeface="DFKai-SB" panose="03000509000000000000" pitchFamily="65" charset="-120"/>
                <a:ea typeface="DFKai-SB" panose="03000509000000000000" pitchFamily="65" charset="-120"/>
                <a:cs typeface="黑体" panose="02010609060101010101" charset="-122"/>
              </a:rPr>
              <a:t>2</a:t>
            </a:r>
            <a:r>
              <a:rPr lang="zh-CN" sz="4000" dirty="0">
                <a:solidFill>
                  <a:srgbClr val="0070C0"/>
                </a:solidFill>
                <a:latin typeface="DFKai-SB" panose="03000509000000000000" pitchFamily="65" charset="-120"/>
                <a:ea typeface="DFKai-SB" panose="03000509000000000000" pitchFamily="65" charset="-120"/>
                <a:cs typeface="黑体" panose="02010609060101010101" charset="-122"/>
              </a:rPr>
              <a:t>节</a:t>
            </a:r>
            <a:endParaRPr sz="4000" dirty="0">
              <a:solidFill>
                <a:srgbClr val="00B050"/>
              </a:solidFill>
              <a:latin typeface="DFKai-SB" panose="03000509000000000000" pitchFamily="65" charset="-120"/>
              <a:ea typeface="DFKai-SB" panose="03000509000000000000" pitchFamily="65" charset="-120"/>
              <a:cs typeface="黑体" panose="02010609060101010101" charset="-122"/>
            </a:endParaRPr>
          </a:p>
        </p:txBody>
      </p:sp>
    </p:spTree>
  </p:cSld>
  <p:clrMapOvr>
    <a:masterClrMapping/>
  </p:clrMapOvr>
</p:sld>
</file>

<file path=ppt/slides/slide1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33"/>
          <p:cNvSpPr txBox="1">
            <a:spLocks noGrp="1"/>
          </p:cNvSpPr>
          <p:nvPr>
            <p:ph type="body" idx="1"/>
          </p:nvPr>
        </p:nvSpPr>
        <p:spPr>
          <a:xfrm>
            <a:off x="126763" y="2563585"/>
            <a:ext cx="11938474" cy="38575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5600"/>
              <a:buNone/>
            </a:pPr>
            <a:r>
              <a:rPr lang="zh-CN" altLang="en-US" sz="8800" dirty="0">
                <a:solidFill>
                  <a:srgbClr val="0070C0"/>
                </a:solidFill>
                <a:latin typeface="DFKai-SB" panose="03000509000000000000" pitchFamily="65" charset="-120"/>
                <a:ea typeface="DFKai-SB" panose="03000509000000000000" pitchFamily="65" charset="-120"/>
                <a:cs typeface="黑体" panose="02010609060101010101" charset="-122"/>
              </a:rPr>
              <a:t>   1. 回顾神的作为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EC234F-013B-CE8A-9C5F-8DA02B943E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6E8C459C-E790-DF30-70A4-5BEC69F90C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6186" y="1306286"/>
            <a:ext cx="11217728" cy="5208813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zh-CN" altLang="en-US" sz="5400" dirty="0">
                <a:solidFill>
                  <a:srgbClr val="0070C0"/>
                </a:solidFill>
              </a:rPr>
              <a:t>就祷告耶和华说：</a:t>
            </a:r>
            <a:r>
              <a:rPr lang="zh-CN" altLang="en-US" sz="5400" dirty="0">
                <a:solidFill>
                  <a:srgbClr val="00B050"/>
                </a:solidFill>
              </a:rPr>
              <a:t>“耶和华啊</a:t>
            </a:r>
            <a:r>
              <a:rPr lang="en-US" altLang="zh-CN" sz="5400" dirty="0">
                <a:solidFill>
                  <a:srgbClr val="00B050"/>
                </a:solidFill>
              </a:rPr>
              <a:t>……</a:t>
            </a:r>
            <a:r>
              <a:rPr lang="zh-CN" altLang="en-US" sz="5400" dirty="0">
                <a:solidFill>
                  <a:srgbClr val="00B050"/>
                </a:solidFill>
              </a:rPr>
              <a:t>我</a:t>
            </a:r>
            <a:endParaRPr lang="en-CA" altLang="zh-CN" sz="5400" dirty="0">
              <a:solidFill>
                <a:srgbClr val="00B050"/>
              </a:solidFill>
            </a:endParaRPr>
          </a:p>
          <a:p>
            <a:pPr marL="0" indent="0">
              <a:buNone/>
            </a:pPr>
            <a:r>
              <a:rPr lang="zh-CN" altLang="en-US" sz="5400" dirty="0">
                <a:solidFill>
                  <a:srgbClr val="00B050"/>
                </a:solidFill>
              </a:rPr>
              <a:t>知道你是有恩典、有怜悯的神，不</a:t>
            </a:r>
            <a:endParaRPr lang="en-CA" altLang="zh-CN" sz="5400" dirty="0">
              <a:solidFill>
                <a:srgbClr val="00B050"/>
              </a:solidFill>
            </a:endParaRPr>
          </a:p>
          <a:p>
            <a:pPr marL="0" indent="0">
              <a:buNone/>
            </a:pPr>
            <a:r>
              <a:rPr lang="zh-CN" altLang="en-US" sz="5400" dirty="0">
                <a:solidFill>
                  <a:srgbClr val="00B050"/>
                </a:solidFill>
              </a:rPr>
              <a:t>轻易发怒，有丰盛的慈爱</a:t>
            </a:r>
            <a:r>
              <a:rPr lang="zh-TW" altLang="en-US" sz="5400" dirty="0">
                <a:solidFill>
                  <a:srgbClr val="00B050"/>
                </a:solidFill>
              </a:rPr>
              <a:t>。</a:t>
            </a:r>
            <a:r>
              <a:rPr lang="en-CA" altLang="zh-TW" sz="5400" dirty="0">
                <a:solidFill>
                  <a:srgbClr val="00B050"/>
                </a:solidFill>
                <a:latin typeface="DFKai-SB" panose="03000509000000000000" pitchFamily="65" charset="-120"/>
                <a:ea typeface="DFKai-SB" panose="03000509000000000000" pitchFamily="65" charset="-120"/>
              </a:rPr>
              <a:t>”</a:t>
            </a:r>
          </a:p>
          <a:p>
            <a:pPr marL="0" indent="0">
              <a:buNone/>
            </a:pPr>
            <a:r>
              <a:rPr lang="en-US" altLang="zh-TW" sz="5400" dirty="0">
                <a:solidFill>
                  <a:srgbClr val="0070C0"/>
                </a:solidFill>
                <a:latin typeface="DFKai-SB" panose="03000509000000000000" pitchFamily="65" charset="-120"/>
                <a:ea typeface="DFKai-SB" panose="03000509000000000000" pitchFamily="65" charset="-120"/>
              </a:rPr>
              <a:t>                   </a:t>
            </a:r>
            <a:r>
              <a:rPr lang="en-US" altLang="zh-TW" sz="4800" dirty="0">
                <a:solidFill>
                  <a:srgbClr val="0070C0"/>
                </a:solidFill>
                <a:latin typeface="DFKai-SB" panose="03000509000000000000" pitchFamily="65" charset="-120"/>
                <a:ea typeface="DFKai-SB" panose="03000509000000000000" pitchFamily="65" charset="-120"/>
              </a:rPr>
              <a:t>《</a:t>
            </a:r>
            <a:r>
              <a:rPr lang="zh-HK" altLang="en-US" sz="4800" dirty="0">
                <a:solidFill>
                  <a:srgbClr val="0070C0"/>
                </a:solidFill>
                <a:latin typeface="DFKai-SB" panose="03000509000000000000" pitchFamily="65" charset="-120"/>
                <a:ea typeface="DFKai-SB" panose="03000509000000000000" pitchFamily="65" charset="-120"/>
              </a:rPr>
              <a:t>约拿书</a:t>
            </a:r>
            <a:r>
              <a:rPr lang="en-US" altLang="zh-TW" sz="4800" dirty="0">
                <a:solidFill>
                  <a:srgbClr val="0070C0"/>
                </a:solidFill>
                <a:latin typeface="DFKai-SB" panose="03000509000000000000" pitchFamily="65" charset="-120"/>
                <a:ea typeface="DFKai-SB" panose="03000509000000000000" pitchFamily="65" charset="-120"/>
              </a:rPr>
              <a:t>》</a:t>
            </a:r>
            <a:r>
              <a:rPr lang="zh-HK" altLang="en-US" sz="4800" dirty="0">
                <a:solidFill>
                  <a:srgbClr val="0070C0"/>
                </a:solidFill>
                <a:latin typeface="DFKai-SB" panose="03000509000000000000" pitchFamily="65" charset="-120"/>
                <a:ea typeface="DFKai-SB" panose="03000509000000000000" pitchFamily="65" charset="-120"/>
              </a:rPr>
              <a:t> </a:t>
            </a:r>
            <a:r>
              <a:rPr lang="en-US" altLang="zh-HK" sz="4800" dirty="0">
                <a:solidFill>
                  <a:srgbClr val="0070C0"/>
                </a:solidFill>
                <a:latin typeface="DFKai-SB" panose="03000509000000000000" pitchFamily="65" charset="-120"/>
                <a:ea typeface="DFKai-SB" panose="03000509000000000000" pitchFamily="65" charset="-120"/>
              </a:rPr>
              <a:t>4</a:t>
            </a:r>
            <a:r>
              <a:rPr lang="en-CA" altLang="zh-HK" sz="4800" dirty="0">
                <a:solidFill>
                  <a:srgbClr val="0070C0"/>
                </a:solidFill>
                <a:latin typeface="DFKai-SB" panose="03000509000000000000" pitchFamily="65" charset="-120"/>
                <a:ea typeface="DFKai-SB" panose="03000509000000000000" pitchFamily="65" charset="-120"/>
              </a:rPr>
              <a:t>:2</a:t>
            </a:r>
            <a:endParaRPr lang="en-US" altLang="zh-HK" sz="4800" dirty="0">
              <a:solidFill>
                <a:srgbClr val="0070C0"/>
              </a:solidFill>
              <a:latin typeface="DFKai-SB" panose="03000509000000000000" pitchFamily="65" charset="-120"/>
              <a:ea typeface="DFKai-SB" panose="03000509000000000000" pitchFamily="65" charset="-120"/>
            </a:endParaRPr>
          </a:p>
          <a:p>
            <a:pPr marL="0" indent="0">
              <a:buNone/>
            </a:pPr>
            <a:endParaRPr lang="en-CA" altLang="zh-CN" sz="5400" dirty="0">
              <a:solidFill>
                <a:srgbClr val="0070C0"/>
              </a:solidFill>
              <a:latin typeface="DFKai-SB" panose="03000509000000000000" pitchFamily="65" charset="-120"/>
              <a:ea typeface="DFKai-SB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131321231"/>
      </p:ext>
    </p:extLst>
  </p:cSld>
  <p:clrMapOvr>
    <a:masterClrMapping/>
  </p:clrMapOvr>
</p:sld>
</file>

<file path=ppt/slides/slide1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34"/>
          <p:cNvSpPr txBox="1">
            <a:spLocks noGrp="1"/>
          </p:cNvSpPr>
          <p:nvPr>
            <p:ph type="body" idx="1"/>
          </p:nvPr>
        </p:nvSpPr>
        <p:spPr>
          <a:xfrm>
            <a:off x="126763" y="1812470"/>
            <a:ext cx="11938474" cy="49760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110000"/>
              </a:lnSpc>
              <a:spcBef>
                <a:spcPts val="960"/>
              </a:spcBef>
              <a:spcAft>
                <a:spcPts val="0"/>
              </a:spcAft>
              <a:buClr>
                <a:srgbClr val="00B050"/>
              </a:buClr>
              <a:buSzPts val="4800"/>
              <a:buNone/>
            </a:pPr>
            <a:r>
              <a:rPr lang="zh-CN" altLang="en-US" sz="8800" dirty="0">
                <a:solidFill>
                  <a:srgbClr val="0070C0"/>
                </a:solidFill>
                <a:latin typeface="DFKai-SB" panose="03000509000000000000" pitchFamily="65" charset="-120"/>
                <a:ea typeface="DFKai-SB" panose="03000509000000000000" pitchFamily="65" charset="-120"/>
              </a:rPr>
              <a:t>从对环境的惧怕</a:t>
            </a:r>
          </a:p>
          <a:p>
            <a:pPr marL="0" lvl="0" indent="0" algn="ctr" rtl="0">
              <a:lnSpc>
                <a:spcPct val="110000"/>
              </a:lnSpc>
              <a:spcBef>
                <a:spcPts val="960"/>
              </a:spcBef>
              <a:spcAft>
                <a:spcPts val="0"/>
              </a:spcAft>
              <a:buClr>
                <a:srgbClr val="00B050"/>
              </a:buClr>
              <a:buSzPts val="4800"/>
              <a:buNone/>
            </a:pPr>
            <a:r>
              <a:rPr lang="zh-CN" altLang="en-US" sz="8800" dirty="0">
                <a:solidFill>
                  <a:srgbClr val="C00000"/>
                </a:solidFill>
                <a:latin typeface="DFKai-SB" panose="03000509000000000000" pitchFamily="65" charset="-120"/>
                <a:ea typeface="DFKai-SB" panose="03000509000000000000" pitchFamily="65" charset="-120"/>
              </a:rPr>
              <a:t>转向对神的敬畏</a:t>
            </a:r>
          </a:p>
        </p:txBody>
      </p:sp>
    </p:spTree>
  </p:cSld>
  <p:clrMapOvr>
    <a:masterClrMapping/>
  </p:clrMapOvr>
</p:sld>
</file>

<file path=ppt/slides/slide1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30"/>
          <p:cNvSpPr txBox="1">
            <a:spLocks noGrp="1"/>
          </p:cNvSpPr>
          <p:nvPr>
            <p:ph type="body" idx="1"/>
          </p:nvPr>
        </p:nvSpPr>
        <p:spPr>
          <a:xfrm>
            <a:off x="114299" y="1110342"/>
            <a:ext cx="12077701" cy="54047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1920"/>
              </a:spcBef>
              <a:spcAft>
                <a:spcPts val="0"/>
              </a:spcAft>
              <a:buClr>
                <a:srgbClr val="00B050"/>
              </a:buClr>
              <a:buSzPts val="9600"/>
              <a:buNone/>
            </a:pPr>
            <a:r>
              <a:rPr lang="zh-CN" sz="9600" dirty="0">
                <a:solidFill>
                  <a:srgbClr val="0070C0"/>
                </a:solidFill>
                <a:latin typeface="DFKai-SB" panose="03000509000000000000" pitchFamily="65" charset="-120"/>
                <a:ea typeface="DFKai-SB" panose="03000509000000000000" pitchFamily="65" charset="-120"/>
                <a:cs typeface="黑体" panose="02010609060101010101" charset="-122"/>
              </a:rPr>
              <a:t>行动</a:t>
            </a:r>
          </a:p>
          <a:p>
            <a:pPr marL="0" lvl="0" indent="0" algn="ctr" rtl="0">
              <a:lnSpc>
                <a:spcPct val="100000"/>
              </a:lnSpc>
              <a:spcBef>
                <a:spcPts val="1760"/>
              </a:spcBef>
              <a:spcAft>
                <a:spcPts val="0"/>
              </a:spcAft>
              <a:buClr>
                <a:srgbClr val="C00000"/>
              </a:buClr>
              <a:buSzPts val="8800"/>
              <a:buNone/>
            </a:pPr>
            <a:r>
              <a:rPr lang="zh-CN" altLang="en-US" sz="7200" dirty="0">
                <a:solidFill>
                  <a:schemeClr val="accent4">
                    <a:lumMod val="75000"/>
                  </a:schemeClr>
                </a:solidFill>
                <a:latin typeface="DFKai-SB" panose="03000509000000000000" pitchFamily="65" charset="-120"/>
                <a:ea typeface="DFKai-SB" panose="03000509000000000000" pitchFamily="65" charset="-120"/>
                <a:cs typeface="黑体" panose="02010609060101010101" charset="-122"/>
              </a:rPr>
              <a:t>本周花时间</a:t>
            </a:r>
            <a:r>
              <a:rPr lang="zh-CN" altLang="en-US" sz="7200" dirty="0">
                <a:solidFill>
                  <a:srgbClr val="C00000"/>
                </a:solidFill>
                <a:latin typeface="DFKai-SB" panose="03000509000000000000" pitchFamily="65" charset="-120"/>
                <a:ea typeface="DFKai-SB" panose="03000509000000000000" pitchFamily="65" charset="-120"/>
                <a:cs typeface="黑体" panose="02010609060101010101" charset="-122"/>
              </a:rPr>
              <a:t>数算</a:t>
            </a:r>
            <a:r>
              <a:rPr lang="zh-CN" altLang="en-US" sz="7200" dirty="0">
                <a:solidFill>
                  <a:schemeClr val="accent4">
                    <a:lumMod val="75000"/>
                  </a:schemeClr>
                </a:solidFill>
                <a:latin typeface="DFKai-SB" panose="03000509000000000000" pitchFamily="65" charset="-120"/>
                <a:ea typeface="DFKai-SB" panose="03000509000000000000" pitchFamily="65" charset="-120"/>
                <a:cs typeface="黑体" panose="02010609060101010101" charset="-122"/>
              </a:rPr>
              <a:t>神在自己生命中的</a:t>
            </a:r>
            <a:r>
              <a:rPr lang="zh-CN" altLang="en-US" sz="7200" dirty="0">
                <a:solidFill>
                  <a:srgbClr val="C00000"/>
                </a:solidFill>
                <a:latin typeface="DFKai-SB" panose="03000509000000000000" pitchFamily="65" charset="-120"/>
                <a:ea typeface="DFKai-SB" panose="03000509000000000000" pitchFamily="65" charset="-120"/>
                <a:cs typeface="黑体" panose="02010609060101010101" charset="-122"/>
              </a:rPr>
              <a:t>恩典</a:t>
            </a:r>
            <a:r>
              <a:rPr lang="zh-CN" altLang="en-US" sz="7200" dirty="0">
                <a:solidFill>
                  <a:schemeClr val="accent4">
                    <a:lumMod val="75000"/>
                  </a:schemeClr>
                </a:solidFill>
                <a:latin typeface="DFKai-SB" panose="03000509000000000000" pitchFamily="65" charset="-120"/>
                <a:ea typeface="DFKai-SB" panose="03000509000000000000" pitchFamily="65" charset="-120"/>
                <a:cs typeface="黑体" panose="02010609060101010101" charset="-122"/>
              </a:rPr>
              <a:t>，写下至少三件。</a:t>
            </a:r>
          </a:p>
        </p:txBody>
      </p:sp>
    </p:spTree>
  </p:cSld>
  <p:clrMapOvr>
    <a:masterClrMapping/>
  </p:clrMapOvr>
</p:sld>
</file>

<file path=ppt/slides/slide1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33"/>
          <p:cNvSpPr txBox="1">
            <a:spLocks noGrp="1"/>
          </p:cNvSpPr>
          <p:nvPr>
            <p:ph type="body" idx="1"/>
          </p:nvPr>
        </p:nvSpPr>
        <p:spPr>
          <a:xfrm>
            <a:off x="126763" y="2710543"/>
            <a:ext cx="11938474" cy="37105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5600"/>
              <a:buNone/>
            </a:pPr>
            <a:r>
              <a:rPr lang="en-US" altLang="zh-CN" sz="8000" dirty="0">
                <a:solidFill>
                  <a:srgbClr val="0070C0"/>
                </a:solidFill>
                <a:latin typeface="DFKai-SB" panose="03000509000000000000" pitchFamily="65" charset="-120"/>
                <a:ea typeface="DFKai-SB" panose="03000509000000000000" pitchFamily="65" charset="-120"/>
                <a:cs typeface="黑体" panose="02010609060101010101" charset="-122"/>
              </a:rPr>
              <a:t>2</a:t>
            </a:r>
            <a:r>
              <a:rPr lang="zh-CN" altLang="en-US" sz="8000" dirty="0">
                <a:solidFill>
                  <a:srgbClr val="0070C0"/>
                </a:solidFill>
                <a:latin typeface="DFKai-SB" panose="03000509000000000000" pitchFamily="65" charset="-120"/>
                <a:ea typeface="DFKai-SB" panose="03000509000000000000" pitchFamily="65" charset="-120"/>
                <a:cs typeface="黑体" panose="02010609060101010101" charset="-122"/>
              </a:rPr>
              <a:t>. 唱出“然而”的凯歌</a:t>
            </a:r>
          </a:p>
        </p:txBody>
      </p:sp>
    </p:spTree>
  </p:cSld>
  <p:clrMapOvr>
    <a:masterClrMapping/>
  </p:clrMapOvr>
</p:sld>
</file>

<file path=ppt/slides/slide1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27"/>
          <p:cNvSpPr txBox="1">
            <a:spLocks noGrp="1"/>
          </p:cNvSpPr>
          <p:nvPr>
            <p:ph type="body" idx="1"/>
          </p:nvPr>
        </p:nvSpPr>
        <p:spPr>
          <a:xfrm>
            <a:off x="362585" y="767443"/>
            <a:ext cx="11279505" cy="62562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6000"/>
              <a:buNone/>
            </a:pPr>
            <a:r>
              <a:rPr lang="zh-CN" altLang="en-US" sz="5400" dirty="0">
                <a:solidFill>
                  <a:srgbClr val="C00000"/>
                </a:solidFill>
                <a:latin typeface="DFKai-SB" panose="03000509000000000000" pitchFamily="65" charset="-120"/>
                <a:ea typeface="DFKai-SB" panose="03000509000000000000" pitchFamily="65" charset="-120"/>
                <a:cs typeface="黑体" panose="02010609060101010101" charset="-122"/>
              </a:rPr>
              <a:t>虽然</a:t>
            </a:r>
            <a:r>
              <a:rPr lang="zh-CN" altLang="en-US" sz="5400" dirty="0">
                <a:solidFill>
                  <a:srgbClr val="00B050"/>
                </a:solidFill>
                <a:latin typeface="DFKai-SB" panose="03000509000000000000" pitchFamily="65" charset="-120"/>
                <a:ea typeface="DFKai-SB" panose="03000509000000000000" pitchFamily="65" charset="-120"/>
                <a:cs typeface="黑体" panose="02010609060101010101" charset="-122"/>
              </a:rPr>
              <a:t>无花果树不发旺，</a:t>
            </a:r>
          </a:p>
          <a:p>
            <a:pPr marL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6000"/>
              <a:buNone/>
            </a:pPr>
            <a:r>
              <a:rPr lang="zh-CN" altLang="en-US" sz="5400" dirty="0">
                <a:solidFill>
                  <a:srgbClr val="00B050"/>
                </a:solidFill>
                <a:latin typeface="DFKai-SB" panose="03000509000000000000" pitchFamily="65" charset="-120"/>
                <a:ea typeface="DFKai-SB" panose="03000509000000000000" pitchFamily="65" charset="-120"/>
                <a:cs typeface="黑体" panose="02010609060101010101" charset="-122"/>
              </a:rPr>
              <a:t>葡萄树不结果，</a:t>
            </a:r>
          </a:p>
          <a:p>
            <a:pPr marL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6000"/>
              <a:buNone/>
            </a:pPr>
            <a:r>
              <a:rPr lang="zh-CN" altLang="en-US" sz="5400" dirty="0">
                <a:solidFill>
                  <a:srgbClr val="00B050"/>
                </a:solidFill>
                <a:latin typeface="DFKai-SB" panose="03000509000000000000" pitchFamily="65" charset="-120"/>
                <a:ea typeface="DFKai-SB" panose="03000509000000000000" pitchFamily="65" charset="-120"/>
                <a:cs typeface="黑体" panose="02010609060101010101" charset="-122"/>
              </a:rPr>
              <a:t>橄榄树也不效力，</a:t>
            </a:r>
          </a:p>
          <a:p>
            <a:pPr marL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6000"/>
              <a:buNone/>
            </a:pPr>
            <a:r>
              <a:rPr lang="zh-CN" altLang="en-US" sz="5400" dirty="0">
                <a:solidFill>
                  <a:srgbClr val="00B050"/>
                </a:solidFill>
                <a:latin typeface="DFKai-SB" panose="03000509000000000000" pitchFamily="65" charset="-120"/>
                <a:ea typeface="DFKai-SB" panose="03000509000000000000" pitchFamily="65" charset="-120"/>
                <a:cs typeface="黑体" panose="02010609060101010101" charset="-122"/>
              </a:rPr>
              <a:t>田地不出粮食，</a:t>
            </a:r>
          </a:p>
          <a:p>
            <a:pPr marL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6000"/>
              <a:buNone/>
            </a:pPr>
            <a:r>
              <a:rPr lang="zh-CN" altLang="en-US" sz="5400" dirty="0">
                <a:solidFill>
                  <a:srgbClr val="00B050"/>
                </a:solidFill>
                <a:latin typeface="DFKai-SB" panose="03000509000000000000" pitchFamily="65" charset="-120"/>
                <a:ea typeface="DFKai-SB" panose="03000509000000000000" pitchFamily="65" charset="-120"/>
                <a:cs typeface="黑体" panose="02010609060101010101" charset="-122"/>
              </a:rPr>
              <a:t>圈中绝了羊，棚内也没有牛；</a:t>
            </a:r>
            <a:endParaRPr lang="en-CA" altLang="zh-CN" sz="5400" dirty="0">
              <a:solidFill>
                <a:srgbClr val="00B050"/>
              </a:solidFill>
              <a:latin typeface="DFKai-SB" panose="03000509000000000000" pitchFamily="65" charset="-120"/>
              <a:ea typeface="DFKai-SB" panose="03000509000000000000" pitchFamily="65" charset="-120"/>
              <a:cs typeface="黑体" panose="02010609060101010101" charset="-122"/>
            </a:endParaRPr>
          </a:p>
          <a:p>
            <a:pPr marL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6000"/>
              <a:buNone/>
            </a:pPr>
            <a:r>
              <a:rPr lang="en-CA" altLang="zh-CN" sz="5400" dirty="0">
                <a:solidFill>
                  <a:srgbClr val="00B050"/>
                </a:solidFill>
                <a:latin typeface="DFKai-SB" panose="03000509000000000000" pitchFamily="65" charset="-120"/>
                <a:ea typeface="DFKai-SB" panose="03000509000000000000" pitchFamily="65" charset="-120"/>
                <a:cs typeface="黑体" panose="02010609060101010101" charset="-122"/>
              </a:rPr>
              <a:t>                </a:t>
            </a:r>
            <a:r>
              <a:rPr lang="zh-CN" sz="4000" dirty="0">
                <a:solidFill>
                  <a:srgbClr val="0070C0"/>
                </a:solidFill>
                <a:latin typeface="DFKai-SB" panose="03000509000000000000" pitchFamily="65" charset="-120"/>
                <a:ea typeface="DFKai-SB" panose="03000509000000000000" pitchFamily="65" charset="-120"/>
                <a:cs typeface="黑体" panose="02010609060101010101" charset="-122"/>
              </a:rPr>
              <a:t>《哈巴谷书》三章</a:t>
            </a:r>
            <a:r>
              <a:rPr lang="en-US" altLang="zh-CN" sz="4000" dirty="0">
                <a:solidFill>
                  <a:srgbClr val="0070C0"/>
                </a:solidFill>
                <a:latin typeface="DFKai-SB" panose="03000509000000000000" pitchFamily="65" charset="-120"/>
                <a:ea typeface="DFKai-SB" panose="03000509000000000000" pitchFamily="65" charset="-120"/>
                <a:cs typeface="黑体" panose="02010609060101010101" charset="-122"/>
              </a:rPr>
              <a:t>17</a:t>
            </a:r>
            <a:r>
              <a:rPr lang="zh-CN" sz="4000" dirty="0">
                <a:solidFill>
                  <a:srgbClr val="0070C0"/>
                </a:solidFill>
                <a:latin typeface="DFKai-SB" panose="03000509000000000000" pitchFamily="65" charset="-120"/>
                <a:ea typeface="DFKai-SB" panose="03000509000000000000" pitchFamily="65" charset="-120"/>
                <a:cs typeface="黑体" panose="02010609060101010101" charset="-122"/>
              </a:rPr>
              <a:t>节</a:t>
            </a:r>
            <a:endParaRPr sz="6000" dirty="0">
              <a:solidFill>
                <a:srgbClr val="C00000"/>
              </a:solidFill>
              <a:latin typeface="DFKai-SB" panose="03000509000000000000" pitchFamily="65" charset="-120"/>
              <a:ea typeface="DFKai-SB" panose="03000509000000000000" pitchFamily="65" charset="-120"/>
              <a:cs typeface="黑体" panose="02010609060101010101" charset="-122"/>
            </a:endParaRPr>
          </a:p>
        </p:txBody>
      </p:sp>
    </p:spTree>
  </p:cSld>
  <p:clrMapOvr>
    <a:masterClrMapping/>
  </p:clrMapOvr>
</p:sld>
</file>

<file path=ppt/slides/slide1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27"/>
          <p:cNvSpPr txBox="1">
            <a:spLocks noGrp="1"/>
          </p:cNvSpPr>
          <p:nvPr>
            <p:ph type="body" idx="1"/>
          </p:nvPr>
        </p:nvSpPr>
        <p:spPr>
          <a:xfrm>
            <a:off x="362585" y="652145"/>
            <a:ext cx="11279505" cy="63715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6000"/>
              <a:buNone/>
            </a:pPr>
            <a:endParaRPr lang="en-CA" altLang="zh-CN" sz="8800" dirty="0">
              <a:solidFill>
                <a:srgbClr val="C00000"/>
              </a:solidFill>
              <a:latin typeface="DFKai-SB" panose="03000509000000000000" pitchFamily="65" charset="-120"/>
              <a:ea typeface="DFKai-SB" panose="03000509000000000000" pitchFamily="65" charset="-120"/>
              <a:cs typeface="黑体" panose="02010609060101010101" charset="-122"/>
            </a:endParaRPr>
          </a:p>
          <a:p>
            <a:pPr marL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6000"/>
              <a:buNone/>
            </a:pPr>
            <a:r>
              <a:rPr lang="en-CA" altLang="zh-CN" sz="8800" dirty="0">
                <a:solidFill>
                  <a:srgbClr val="C00000"/>
                </a:solidFill>
                <a:latin typeface="DFKai-SB" panose="03000509000000000000" pitchFamily="65" charset="-120"/>
                <a:ea typeface="DFKai-SB" panose="03000509000000000000" pitchFamily="65" charset="-120"/>
                <a:cs typeface="黑体" panose="02010609060101010101" charset="-122"/>
              </a:rPr>
              <a:t>     </a:t>
            </a:r>
            <a:r>
              <a:rPr lang="zh-CN" altLang="en-US" sz="8800" dirty="0">
                <a:solidFill>
                  <a:srgbClr val="C00000"/>
                </a:solidFill>
                <a:latin typeface="DFKai-SB" panose="03000509000000000000" pitchFamily="65" charset="-120"/>
                <a:ea typeface="DFKai-SB" panose="03000509000000000000" pitchFamily="65" charset="-120"/>
                <a:cs typeface="黑体" panose="02010609060101010101" charset="-122"/>
              </a:rPr>
              <a:t>然而</a:t>
            </a:r>
            <a:r>
              <a:rPr lang="en-US" altLang="zh-CN" sz="6600" dirty="0">
                <a:solidFill>
                  <a:srgbClr val="C00000"/>
                </a:solidFill>
                <a:latin typeface="DFKai-SB" panose="03000509000000000000" pitchFamily="65" charset="-120"/>
                <a:ea typeface="DFKai-SB" panose="03000509000000000000" pitchFamily="65" charset="-120"/>
                <a:cs typeface="黑体" panose="02010609060101010101" charset="-122"/>
              </a:rPr>
              <a:t>……</a:t>
            </a:r>
            <a:endParaRPr lang="en-CA" altLang="zh-CN" sz="4000" dirty="0">
              <a:solidFill>
                <a:srgbClr val="0070C0"/>
              </a:solidFill>
              <a:latin typeface="DFKai-SB" panose="03000509000000000000" pitchFamily="65" charset="-120"/>
              <a:ea typeface="DFKai-SB" panose="03000509000000000000" pitchFamily="65" charset="-120"/>
              <a:cs typeface="黑体" panose="02010609060101010101" charset="-122"/>
            </a:endParaRPr>
          </a:p>
          <a:p>
            <a:pPr marL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6000"/>
              <a:buNone/>
            </a:pPr>
            <a:r>
              <a:rPr lang="en-CA" altLang="zh-CN" sz="4000" dirty="0">
                <a:solidFill>
                  <a:srgbClr val="0070C0"/>
                </a:solidFill>
                <a:latin typeface="DFKai-SB" panose="03000509000000000000" pitchFamily="65" charset="-120"/>
                <a:ea typeface="DFKai-SB" panose="03000509000000000000" pitchFamily="65" charset="-120"/>
                <a:cs typeface="黑体" panose="02010609060101010101" charset="-122"/>
              </a:rPr>
              <a:t>                 </a:t>
            </a:r>
            <a:r>
              <a:rPr lang="zh-CN" sz="4000" dirty="0">
                <a:solidFill>
                  <a:srgbClr val="0070C0"/>
                </a:solidFill>
                <a:latin typeface="DFKai-SB" panose="03000509000000000000" pitchFamily="65" charset="-120"/>
                <a:ea typeface="DFKai-SB" panose="03000509000000000000" pitchFamily="65" charset="-120"/>
                <a:cs typeface="黑体" panose="02010609060101010101" charset="-122"/>
              </a:rPr>
              <a:t>《哈巴谷书》三章</a:t>
            </a:r>
            <a:r>
              <a:rPr lang="en-US" altLang="zh-CN" sz="4000" dirty="0">
                <a:solidFill>
                  <a:srgbClr val="0070C0"/>
                </a:solidFill>
                <a:latin typeface="DFKai-SB" panose="03000509000000000000" pitchFamily="65" charset="-120"/>
                <a:ea typeface="DFKai-SB" panose="03000509000000000000" pitchFamily="65" charset="-120"/>
                <a:cs typeface="黑体" panose="02010609060101010101" charset="-122"/>
              </a:rPr>
              <a:t>18</a:t>
            </a:r>
            <a:r>
              <a:rPr lang="zh-CN" sz="4000" dirty="0">
                <a:solidFill>
                  <a:srgbClr val="0070C0"/>
                </a:solidFill>
                <a:latin typeface="DFKai-SB" panose="03000509000000000000" pitchFamily="65" charset="-120"/>
                <a:ea typeface="DFKai-SB" panose="03000509000000000000" pitchFamily="65" charset="-120"/>
                <a:cs typeface="黑体" panose="02010609060101010101" charset="-122"/>
              </a:rPr>
              <a:t>节</a:t>
            </a:r>
            <a:endParaRPr sz="6000" dirty="0">
              <a:solidFill>
                <a:srgbClr val="C00000"/>
              </a:solidFill>
              <a:latin typeface="DFKai-SB" panose="03000509000000000000" pitchFamily="65" charset="-120"/>
              <a:ea typeface="DFKai-SB" panose="03000509000000000000" pitchFamily="65" charset="-120"/>
              <a:cs typeface="黑体" panose="02010609060101010101" charset="-122"/>
            </a:endParaRPr>
          </a:p>
        </p:txBody>
      </p:sp>
    </p:spTree>
  </p:cSld>
  <p:clrMapOvr>
    <a:masterClrMapping/>
  </p:clrMapOvr>
</p:sld>
</file>

<file path=ppt/slides/slide1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27"/>
          <p:cNvSpPr txBox="1">
            <a:spLocks noGrp="1"/>
          </p:cNvSpPr>
          <p:nvPr>
            <p:ph type="body" idx="1"/>
          </p:nvPr>
        </p:nvSpPr>
        <p:spPr>
          <a:xfrm>
            <a:off x="362585" y="947057"/>
            <a:ext cx="11279505" cy="60766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6000"/>
              <a:buNone/>
            </a:pPr>
            <a:r>
              <a:rPr lang="zh-CN" altLang="en-US" sz="8800" dirty="0">
                <a:solidFill>
                  <a:srgbClr val="C00000"/>
                </a:solidFill>
                <a:latin typeface="DFKai-SB" panose="03000509000000000000" pitchFamily="65" charset="-120"/>
                <a:ea typeface="DFKai-SB" panose="03000509000000000000" pitchFamily="65" charset="-120"/>
                <a:cs typeface="黑体" panose="02010609060101010101" charset="-122"/>
              </a:rPr>
              <a:t>然而，</a:t>
            </a:r>
          </a:p>
          <a:p>
            <a:pPr marL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6000"/>
              <a:buNone/>
            </a:pPr>
            <a:r>
              <a:rPr lang="zh-CN" altLang="en-US" sz="7200" dirty="0">
                <a:solidFill>
                  <a:srgbClr val="00B050"/>
                </a:solidFill>
                <a:latin typeface="DFKai-SB" panose="03000509000000000000" pitchFamily="65" charset="-120"/>
                <a:ea typeface="DFKai-SB" panose="03000509000000000000" pitchFamily="65" charset="-120"/>
                <a:cs typeface="黑体" panose="02010609060101010101" charset="-122"/>
              </a:rPr>
              <a:t>我要因耶和华欢欣，</a:t>
            </a:r>
            <a:endParaRPr lang="en-US" altLang="en-US" sz="7200" dirty="0">
              <a:solidFill>
                <a:srgbClr val="00B050"/>
              </a:solidFill>
              <a:latin typeface="DFKai-SB" panose="03000509000000000000" pitchFamily="65" charset="-120"/>
              <a:ea typeface="DFKai-SB" panose="03000509000000000000" pitchFamily="65" charset="-120"/>
              <a:cs typeface="黑体" panose="02010609060101010101" charset="-122"/>
            </a:endParaRPr>
          </a:p>
          <a:p>
            <a:pPr marL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6000"/>
              <a:buNone/>
            </a:pPr>
            <a:r>
              <a:rPr lang="zh-CN" altLang="en-US" sz="7200" dirty="0">
                <a:solidFill>
                  <a:srgbClr val="00B050"/>
                </a:solidFill>
                <a:latin typeface="DFKai-SB" panose="03000509000000000000" pitchFamily="65" charset="-120"/>
                <a:ea typeface="DFKai-SB" panose="03000509000000000000" pitchFamily="65" charset="-120"/>
                <a:cs typeface="黑体" panose="02010609060101010101" charset="-122"/>
              </a:rPr>
              <a:t>因救我的神喜乐。</a:t>
            </a:r>
            <a:endParaRPr lang="zh-CN" sz="4000" dirty="0">
              <a:solidFill>
                <a:srgbClr val="0070C0"/>
              </a:solidFill>
              <a:latin typeface="DFKai-SB" panose="03000509000000000000" pitchFamily="65" charset="-120"/>
              <a:ea typeface="DFKai-SB" panose="03000509000000000000" pitchFamily="65" charset="-120"/>
              <a:cs typeface="黑体" panose="02010609060101010101" charset="-122"/>
            </a:endParaRPr>
          </a:p>
          <a:p>
            <a:pPr marL="0" lvl="0" indent="0" algn="r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6000"/>
              <a:buNone/>
            </a:pPr>
            <a:r>
              <a:rPr lang="zh-CN" sz="4000" dirty="0">
                <a:solidFill>
                  <a:srgbClr val="0070C0"/>
                </a:solidFill>
                <a:latin typeface="DFKai-SB" panose="03000509000000000000" pitchFamily="65" charset="-120"/>
                <a:ea typeface="DFKai-SB" panose="03000509000000000000" pitchFamily="65" charset="-120"/>
                <a:cs typeface="黑体" panose="02010609060101010101" charset="-122"/>
              </a:rPr>
              <a:t>《哈巴谷书》三章</a:t>
            </a:r>
            <a:r>
              <a:rPr lang="en-US" altLang="zh-CN" sz="4000" dirty="0">
                <a:solidFill>
                  <a:srgbClr val="0070C0"/>
                </a:solidFill>
                <a:latin typeface="DFKai-SB" panose="03000509000000000000" pitchFamily="65" charset="-120"/>
                <a:ea typeface="DFKai-SB" panose="03000509000000000000" pitchFamily="65" charset="-120"/>
                <a:cs typeface="黑体" panose="02010609060101010101" charset="-122"/>
              </a:rPr>
              <a:t>18</a:t>
            </a:r>
            <a:r>
              <a:rPr lang="zh-CN" sz="4000" dirty="0">
                <a:solidFill>
                  <a:srgbClr val="0070C0"/>
                </a:solidFill>
                <a:latin typeface="DFKai-SB" panose="03000509000000000000" pitchFamily="65" charset="-120"/>
                <a:ea typeface="DFKai-SB" panose="03000509000000000000" pitchFamily="65" charset="-120"/>
                <a:cs typeface="黑体" panose="02010609060101010101" charset="-122"/>
              </a:rPr>
              <a:t>节</a:t>
            </a:r>
            <a:endParaRPr sz="6000" dirty="0">
              <a:solidFill>
                <a:srgbClr val="C00000"/>
              </a:solidFill>
              <a:latin typeface="DFKai-SB" panose="03000509000000000000" pitchFamily="65" charset="-120"/>
              <a:ea typeface="DFKai-SB" panose="03000509000000000000" pitchFamily="65" charset="-120"/>
              <a:cs typeface="黑体" panose="02010609060101010101" charset="-122"/>
            </a:endParaRPr>
          </a:p>
        </p:txBody>
      </p:sp>
    </p:spTree>
  </p:cSld>
  <p:clrMapOvr>
    <a:masterClrMapping/>
  </p:clrMapOvr>
</p:sld>
</file>

<file path=ppt/slides/slide1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27"/>
          <p:cNvSpPr txBox="1">
            <a:spLocks noGrp="1"/>
          </p:cNvSpPr>
          <p:nvPr>
            <p:ph type="body" idx="1"/>
          </p:nvPr>
        </p:nvSpPr>
        <p:spPr>
          <a:xfrm>
            <a:off x="332105" y="857250"/>
            <a:ext cx="11682095" cy="60007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6000"/>
              <a:buNone/>
            </a:pPr>
            <a:r>
              <a:rPr lang="zh-CN" altLang="en-US" sz="5400" dirty="0">
                <a:solidFill>
                  <a:srgbClr val="C00000"/>
                </a:solidFill>
                <a:latin typeface="DFKai-SB" panose="03000509000000000000" pitchFamily="65" charset="-120"/>
                <a:ea typeface="DFKai-SB" panose="03000509000000000000" pitchFamily="65" charset="-120"/>
                <a:cs typeface="黑体" panose="02010609060101010101" charset="-122"/>
              </a:rPr>
              <a:t>谁能</a:t>
            </a:r>
            <a:r>
              <a:rPr lang="zh-CN" altLang="en-US" sz="5400" dirty="0">
                <a:solidFill>
                  <a:srgbClr val="00B050"/>
                </a:solidFill>
                <a:latin typeface="DFKai-SB" panose="03000509000000000000" pitchFamily="65" charset="-120"/>
                <a:ea typeface="DFKai-SB" panose="03000509000000000000" pitchFamily="65" charset="-120"/>
                <a:cs typeface="黑体" panose="02010609060101010101" charset="-122"/>
              </a:rPr>
              <a:t>使我们与基督的爱隔绝呢？难道是</a:t>
            </a:r>
            <a:r>
              <a:rPr lang="zh-CN" altLang="en-US" sz="5400" i="1" dirty="0">
                <a:solidFill>
                  <a:srgbClr val="00B050"/>
                </a:solidFill>
                <a:latin typeface="DFKai-SB" panose="03000509000000000000" pitchFamily="65" charset="-120"/>
                <a:ea typeface="DFKai-SB" panose="03000509000000000000" pitchFamily="65" charset="-120"/>
                <a:cs typeface="黑体" panose="02010609060101010101" charset="-122"/>
              </a:rPr>
              <a:t>患难</a:t>
            </a:r>
            <a:r>
              <a:rPr lang="zh-CN" altLang="en-US" sz="5400" dirty="0">
                <a:solidFill>
                  <a:srgbClr val="00B050"/>
                </a:solidFill>
                <a:latin typeface="DFKai-SB" panose="03000509000000000000" pitchFamily="65" charset="-120"/>
                <a:ea typeface="DFKai-SB" panose="03000509000000000000" pitchFamily="65" charset="-120"/>
                <a:cs typeface="黑体" panose="02010609060101010101" charset="-122"/>
              </a:rPr>
              <a:t>吗？是</a:t>
            </a:r>
            <a:r>
              <a:rPr lang="zh-CN" altLang="en-US" sz="5400" i="1" dirty="0">
                <a:solidFill>
                  <a:srgbClr val="00B050"/>
                </a:solidFill>
                <a:latin typeface="DFKai-SB" panose="03000509000000000000" pitchFamily="65" charset="-120"/>
                <a:ea typeface="DFKai-SB" panose="03000509000000000000" pitchFamily="65" charset="-120"/>
                <a:cs typeface="黑体" panose="02010609060101010101" charset="-122"/>
              </a:rPr>
              <a:t>困苦</a:t>
            </a:r>
            <a:r>
              <a:rPr lang="zh-CN" altLang="en-US" sz="5400" dirty="0">
                <a:solidFill>
                  <a:srgbClr val="00B050"/>
                </a:solidFill>
                <a:latin typeface="DFKai-SB" panose="03000509000000000000" pitchFamily="65" charset="-120"/>
                <a:ea typeface="DFKai-SB" panose="03000509000000000000" pitchFamily="65" charset="-120"/>
                <a:cs typeface="黑体" panose="02010609060101010101" charset="-122"/>
              </a:rPr>
              <a:t>吗？是</a:t>
            </a:r>
            <a:r>
              <a:rPr lang="zh-CN" altLang="en-US" sz="5400" i="1" dirty="0">
                <a:solidFill>
                  <a:srgbClr val="00B050"/>
                </a:solidFill>
                <a:latin typeface="DFKai-SB" panose="03000509000000000000" pitchFamily="65" charset="-120"/>
                <a:ea typeface="DFKai-SB" panose="03000509000000000000" pitchFamily="65" charset="-120"/>
                <a:cs typeface="黑体" panose="02010609060101010101" charset="-122"/>
              </a:rPr>
              <a:t>逼迫</a:t>
            </a:r>
            <a:r>
              <a:rPr lang="zh-CN" altLang="en-US" sz="5400" dirty="0">
                <a:solidFill>
                  <a:srgbClr val="00B050"/>
                </a:solidFill>
                <a:latin typeface="DFKai-SB" panose="03000509000000000000" pitchFamily="65" charset="-120"/>
                <a:ea typeface="DFKai-SB" panose="03000509000000000000" pitchFamily="65" charset="-120"/>
                <a:cs typeface="黑体" panose="02010609060101010101" charset="-122"/>
              </a:rPr>
              <a:t>吗？是</a:t>
            </a:r>
            <a:r>
              <a:rPr lang="zh-CN" altLang="en-US" sz="5400" i="1" dirty="0">
                <a:solidFill>
                  <a:srgbClr val="00B050"/>
                </a:solidFill>
                <a:latin typeface="DFKai-SB" panose="03000509000000000000" pitchFamily="65" charset="-120"/>
                <a:ea typeface="DFKai-SB" panose="03000509000000000000" pitchFamily="65" charset="-120"/>
                <a:cs typeface="黑体" panose="02010609060101010101" charset="-122"/>
              </a:rPr>
              <a:t>饥饿</a:t>
            </a:r>
            <a:r>
              <a:rPr lang="zh-CN" altLang="en-US" sz="5400" dirty="0">
                <a:solidFill>
                  <a:srgbClr val="00B050"/>
                </a:solidFill>
                <a:latin typeface="DFKai-SB" panose="03000509000000000000" pitchFamily="65" charset="-120"/>
                <a:ea typeface="DFKai-SB" panose="03000509000000000000" pitchFamily="65" charset="-120"/>
                <a:cs typeface="黑体" panose="02010609060101010101" charset="-122"/>
              </a:rPr>
              <a:t>吗？是</a:t>
            </a:r>
            <a:r>
              <a:rPr lang="zh-CN" altLang="en-US" sz="5400" i="1" dirty="0">
                <a:solidFill>
                  <a:srgbClr val="00B050"/>
                </a:solidFill>
                <a:latin typeface="DFKai-SB" panose="03000509000000000000" pitchFamily="65" charset="-120"/>
                <a:ea typeface="DFKai-SB" panose="03000509000000000000" pitchFamily="65" charset="-120"/>
                <a:cs typeface="黑体" panose="02010609060101010101" charset="-122"/>
              </a:rPr>
              <a:t>赤身露体</a:t>
            </a:r>
            <a:r>
              <a:rPr lang="zh-CN" altLang="en-US" sz="5400" dirty="0">
                <a:solidFill>
                  <a:srgbClr val="00B050"/>
                </a:solidFill>
                <a:latin typeface="DFKai-SB" panose="03000509000000000000" pitchFamily="65" charset="-120"/>
                <a:ea typeface="DFKai-SB" panose="03000509000000000000" pitchFamily="65" charset="-120"/>
                <a:cs typeface="黑体" panose="02010609060101010101" charset="-122"/>
              </a:rPr>
              <a:t>吗？是</a:t>
            </a:r>
            <a:r>
              <a:rPr lang="zh-CN" altLang="en-US" sz="5400" i="1" dirty="0">
                <a:solidFill>
                  <a:srgbClr val="00B050"/>
                </a:solidFill>
                <a:latin typeface="DFKai-SB" panose="03000509000000000000" pitchFamily="65" charset="-120"/>
                <a:ea typeface="DFKai-SB" panose="03000509000000000000" pitchFamily="65" charset="-120"/>
                <a:cs typeface="黑体" panose="02010609060101010101" charset="-122"/>
              </a:rPr>
              <a:t>危险</a:t>
            </a:r>
            <a:r>
              <a:rPr lang="zh-CN" altLang="en-US" sz="5400" dirty="0">
                <a:solidFill>
                  <a:srgbClr val="00B050"/>
                </a:solidFill>
                <a:latin typeface="DFKai-SB" panose="03000509000000000000" pitchFamily="65" charset="-120"/>
                <a:ea typeface="DFKai-SB" panose="03000509000000000000" pitchFamily="65" charset="-120"/>
                <a:cs typeface="黑体" panose="02010609060101010101" charset="-122"/>
              </a:rPr>
              <a:t>吗？是</a:t>
            </a:r>
            <a:r>
              <a:rPr lang="zh-CN" altLang="en-US" sz="5400" i="1" dirty="0">
                <a:solidFill>
                  <a:srgbClr val="00B050"/>
                </a:solidFill>
                <a:latin typeface="DFKai-SB" panose="03000509000000000000" pitchFamily="65" charset="-120"/>
                <a:ea typeface="DFKai-SB" panose="03000509000000000000" pitchFamily="65" charset="-120"/>
                <a:cs typeface="黑体" panose="02010609060101010101" charset="-122"/>
              </a:rPr>
              <a:t>刀剑</a:t>
            </a:r>
            <a:r>
              <a:rPr lang="zh-CN" altLang="en-US" sz="5400" dirty="0">
                <a:solidFill>
                  <a:srgbClr val="00B050"/>
                </a:solidFill>
                <a:latin typeface="DFKai-SB" panose="03000509000000000000" pitchFamily="65" charset="-120"/>
                <a:ea typeface="DFKai-SB" panose="03000509000000000000" pitchFamily="65" charset="-120"/>
                <a:cs typeface="黑体" panose="02010609060101010101" charset="-122"/>
              </a:rPr>
              <a:t>吗？</a:t>
            </a:r>
            <a:r>
              <a:rPr lang="zh-CN" altLang="en-US" sz="6600" dirty="0">
                <a:solidFill>
                  <a:srgbClr val="C00000"/>
                </a:solidFill>
                <a:latin typeface="DFKai-SB" panose="03000509000000000000" pitchFamily="65" charset="-120"/>
                <a:ea typeface="DFKai-SB" panose="03000509000000000000" pitchFamily="65" charset="-120"/>
                <a:cs typeface="黑体" panose="02010609060101010101" charset="-122"/>
              </a:rPr>
              <a:t>然而</a:t>
            </a:r>
            <a:r>
              <a:rPr lang="zh-CN" altLang="en-US" sz="6600" dirty="0">
                <a:solidFill>
                  <a:srgbClr val="00B050"/>
                </a:solidFill>
                <a:latin typeface="DFKai-SB" panose="03000509000000000000" pitchFamily="65" charset="-120"/>
                <a:ea typeface="DFKai-SB" panose="03000509000000000000" pitchFamily="65" charset="-120"/>
                <a:cs typeface="黑体" panose="02010609060101010101" charset="-122"/>
              </a:rPr>
              <a:t>，</a:t>
            </a:r>
            <a:r>
              <a:rPr lang="zh-CN" altLang="en-US" sz="5400" dirty="0">
                <a:solidFill>
                  <a:srgbClr val="00B050"/>
                </a:solidFill>
                <a:latin typeface="DFKai-SB" panose="03000509000000000000" pitchFamily="65" charset="-120"/>
                <a:ea typeface="DFKai-SB" panose="03000509000000000000" pitchFamily="65" charset="-120"/>
                <a:cs typeface="黑体" panose="02010609060101010101" charset="-122"/>
              </a:rPr>
              <a:t>靠着</a:t>
            </a:r>
            <a:r>
              <a:rPr lang="zh-CN" altLang="en-US" sz="5400" dirty="0">
                <a:solidFill>
                  <a:srgbClr val="C00000"/>
                </a:solidFill>
                <a:latin typeface="DFKai-SB" panose="03000509000000000000" pitchFamily="65" charset="-120"/>
                <a:ea typeface="DFKai-SB" panose="03000509000000000000" pitchFamily="65" charset="-120"/>
                <a:cs typeface="黑体" panose="02010609060101010101" charset="-122"/>
              </a:rPr>
              <a:t>爱我们的主</a:t>
            </a:r>
            <a:r>
              <a:rPr lang="zh-CN" altLang="en-US" sz="5400" dirty="0">
                <a:solidFill>
                  <a:srgbClr val="00B050"/>
                </a:solidFill>
                <a:latin typeface="DFKai-SB" panose="03000509000000000000" pitchFamily="65" charset="-120"/>
                <a:ea typeface="DFKai-SB" panose="03000509000000000000" pitchFamily="65" charset="-120"/>
                <a:cs typeface="黑体" panose="02010609060101010101" charset="-122"/>
              </a:rPr>
              <a:t>，在这一切的事上已经</a:t>
            </a:r>
            <a:r>
              <a:rPr lang="zh-CN" altLang="en-US" sz="5400" dirty="0">
                <a:solidFill>
                  <a:srgbClr val="C00000"/>
                </a:solidFill>
                <a:latin typeface="DFKai-SB" panose="03000509000000000000" pitchFamily="65" charset="-120"/>
                <a:ea typeface="DFKai-SB" panose="03000509000000000000" pitchFamily="65" charset="-120"/>
                <a:cs typeface="黑体" panose="02010609060101010101" charset="-122"/>
              </a:rPr>
              <a:t>得胜有余</a:t>
            </a:r>
            <a:r>
              <a:rPr lang="zh-CN" altLang="en-US" sz="5400" dirty="0">
                <a:solidFill>
                  <a:srgbClr val="00B050"/>
                </a:solidFill>
                <a:latin typeface="DFKai-SB" panose="03000509000000000000" pitchFamily="65" charset="-120"/>
                <a:ea typeface="DFKai-SB" panose="03000509000000000000" pitchFamily="65" charset="-120"/>
                <a:cs typeface="黑体" panose="02010609060101010101" charset="-122"/>
              </a:rPr>
              <a:t>。</a:t>
            </a:r>
            <a:r>
              <a:rPr lang="en-US" altLang="zh-CN" sz="5400" dirty="0">
                <a:solidFill>
                  <a:srgbClr val="00B050"/>
                </a:solidFill>
                <a:latin typeface="DFKai-SB" panose="03000509000000000000" pitchFamily="65" charset="-120"/>
                <a:ea typeface="DFKai-SB" panose="03000509000000000000" pitchFamily="65" charset="-120"/>
                <a:cs typeface="黑体" panose="02010609060101010101" charset="-122"/>
              </a:rPr>
              <a:t>                </a:t>
            </a:r>
          </a:p>
          <a:p>
            <a:pPr marL="0" lvl="0" indent="0" algn="r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6000"/>
              <a:buNone/>
            </a:pPr>
            <a:r>
              <a:rPr lang="zh-CN" sz="4000" dirty="0">
                <a:solidFill>
                  <a:srgbClr val="0070C0"/>
                </a:solidFill>
                <a:latin typeface="DFKai-SB" panose="03000509000000000000" pitchFamily="65" charset="-120"/>
                <a:ea typeface="DFKai-SB" panose="03000509000000000000" pitchFamily="65" charset="-120"/>
                <a:cs typeface="黑体" panose="02010609060101010101" charset="-122"/>
              </a:rPr>
              <a:t>《</a:t>
            </a:r>
            <a:r>
              <a:rPr lang="zh-CN" altLang="en-US" sz="4000" dirty="0">
                <a:solidFill>
                  <a:srgbClr val="0070C0"/>
                </a:solidFill>
                <a:latin typeface="DFKai-SB" panose="03000509000000000000" pitchFamily="65" charset="-120"/>
                <a:ea typeface="DFKai-SB" panose="03000509000000000000" pitchFamily="65" charset="-120"/>
                <a:cs typeface="黑体" panose="02010609060101010101" charset="-122"/>
                <a:sym typeface="+mn-ea"/>
              </a:rPr>
              <a:t>罗马书</a:t>
            </a:r>
            <a:r>
              <a:rPr lang="zh-CN" sz="4000" dirty="0">
                <a:solidFill>
                  <a:srgbClr val="0070C0"/>
                </a:solidFill>
                <a:latin typeface="DFKai-SB" panose="03000509000000000000" pitchFamily="65" charset="-120"/>
                <a:ea typeface="DFKai-SB" panose="03000509000000000000" pitchFamily="65" charset="-120"/>
                <a:cs typeface="黑体" panose="02010609060101010101" charset="-122"/>
              </a:rPr>
              <a:t>》</a:t>
            </a:r>
            <a:r>
              <a:rPr lang="zh-CN" altLang="en-US" sz="4000" dirty="0">
                <a:solidFill>
                  <a:srgbClr val="0070C0"/>
                </a:solidFill>
                <a:latin typeface="DFKai-SB" panose="03000509000000000000" pitchFamily="65" charset="-120"/>
                <a:ea typeface="DFKai-SB" panose="03000509000000000000" pitchFamily="65" charset="-120"/>
                <a:cs typeface="黑体" panose="02010609060101010101" charset="-122"/>
              </a:rPr>
              <a:t>八章35-37节</a:t>
            </a:r>
          </a:p>
        </p:txBody>
      </p:sp>
    </p:spTree>
  </p:cSld>
  <p:clrMapOvr>
    <a:masterClrMapping/>
  </p:clrMapOvr>
</p:sld>
</file>

<file path=ppt/slides/slide1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30"/>
          <p:cNvSpPr txBox="1">
            <a:spLocks noGrp="1"/>
          </p:cNvSpPr>
          <p:nvPr>
            <p:ph type="body" idx="1"/>
          </p:nvPr>
        </p:nvSpPr>
        <p:spPr>
          <a:xfrm>
            <a:off x="114299" y="408214"/>
            <a:ext cx="12077701" cy="6106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1920"/>
              </a:spcBef>
              <a:spcAft>
                <a:spcPts val="0"/>
              </a:spcAft>
              <a:buClr>
                <a:srgbClr val="00B050"/>
              </a:buClr>
              <a:buSzPts val="9600"/>
              <a:buNone/>
            </a:pPr>
            <a:r>
              <a:rPr lang="zh-CN" sz="9600" dirty="0">
                <a:solidFill>
                  <a:srgbClr val="0070C0"/>
                </a:solidFill>
                <a:latin typeface="DFKai-SB" panose="03000509000000000000" pitchFamily="65" charset="-120"/>
                <a:ea typeface="DFKai-SB" panose="03000509000000000000" pitchFamily="65" charset="-120"/>
                <a:cs typeface="黑体" panose="02010609060101010101" charset="-122"/>
              </a:rPr>
              <a:t>行动</a:t>
            </a:r>
          </a:p>
          <a:p>
            <a:pPr marL="0" lvl="0" indent="0" algn="ctr" rtl="0">
              <a:lnSpc>
                <a:spcPct val="100000"/>
              </a:lnSpc>
              <a:spcBef>
                <a:spcPts val="1760"/>
              </a:spcBef>
              <a:spcAft>
                <a:spcPts val="0"/>
              </a:spcAft>
              <a:buClr>
                <a:srgbClr val="C00000"/>
              </a:buClr>
              <a:buSzPts val="8800"/>
              <a:buNone/>
            </a:pPr>
            <a:r>
              <a:rPr lang="zh-CN" altLang="en-US" sz="7100" dirty="0">
                <a:solidFill>
                  <a:srgbClr val="7030A0"/>
                </a:solidFill>
                <a:latin typeface="DFKai-SB" panose="03000509000000000000" pitchFamily="65" charset="-120"/>
                <a:ea typeface="DFKai-SB" panose="03000509000000000000" pitchFamily="65" charset="-120"/>
                <a:cs typeface="黑体" panose="02010609060101010101" charset="-122"/>
              </a:rPr>
              <a:t>写下属于你的“然而”宣告：</a:t>
            </a:r>
            <a:endParaRPr lang="zh-CN" altLang="en-US" sz="7100" dirty="0">
              <a:solidFill>
                <a:srgbClr val="0070C0"/>
              </a:solidFill>
              <a:latin typeface="DFKai-SB" panose="03000509000000000000" pitchFamily="65" charset="-120"/>
              <a:ea typeface="DFKai-SB" panose="03000509000000000000" pitchFamily="65" charset="-120"/>
              <a:cs typeface="黑体" panose="02010609060101010101" charset="-122"/>
            </a:endParaRPr>
          </a:p>
          <a:p>
            <a:pPr marL="0" lvl="0" indent="0" rtl="0">
              <a:lnSpc>
                <a:spcPct val="100000"/>
              </a:lnSpc>
              <a:spcBef>
                <a:spcPts val="1760"/>
              </a:spcBef>
              <a:spcAft>
                <a:spcPts val="0"/>
              </a:spcAft>
              <a:buClr>
                <a:srgbClr val="C00000"/>
              </a:buClr>
              <a:buSzPts val="8800"/>
              <a:buNone/>
            </a:pPr>
            <a:r>
              <a:rPr lang="zh-CN" altLang="en-US" sz="7800" dirty="0">
                <a:solidFill>
                  <a:srgbClr val="0070C0"/>
                </a:solidFill>
                <a:latin typeface="DFKai-SB" panose="03000509000000000000" pitchFamily="65" charset="-120"/>
                <a:ea typeface="DFKai-SB" panose="03000509000000000000" pitchFamily="65" charset="-120"/>
                <a:cs typeface="黑体" panose="02010609060101010101" charset="-122"/>
              </a:rPr>
              <a:t> </a:t>
            </a:r>
            <a:r>
              <a:rPr lang="zh-CN" altLang="en-US" sz="6600" dirty="0">
                <a:solidFill>
                  <a:srgbClr val="0070C0"/>
                </a:solidFill>
                <a:latin typeface="DFKai-SB" panose="03000509000000000000" pitchFamily="65" charset="-120"/>
                <a:ea typeface="DFKai-SB" panose="03000509000000000000" pitchFamily="65" charset="-120"/>
                <a:cs typeface="黑体" panose="02010609060101010101" charset="-122"/>
              </a:rPr>
              <a:t>虽然 </a:t>
            </a:r>
            <a:r>
              <a:rPr lang="en-US" altLang="zh-CN" sz="6600" u="sng" dirty="0">
                <a:solidFill>
                  <a:srgbClr val="0070C0"/>
                </a:solidFill>
                <a:latin typeface="DFKai-SB" panose="03000509000000000000" pitchFamily="65" charset="-120"/>
                <a:ea typeface="DFKai-SB" panose="03000509000000000000" pitchFamily="65" charset="-120"/>
                <a:cs typeface="黑体" panose="02010609060101010101" charset="-122"/>
              </a:rPr>
              <a:t> </a:t>
            </a:r>
            <a:r>
              <a:rPr lang="zh-CN" altLang="en-US" sz="6600" u="sng" dirty="0">
                <a:solidFill>
                  <a:srgbClr val="0070C0"/>
                </a:solidFill>
                <a:latin typeface="DFKai-SB" panose="03000509000000000000" pitchFamily="65" charset="-120"/>
                <a:ea typeface="DFKai-SB" panose="03000509000000000000" pitchFamily="65" charset="-120"/>
                <a:cs typeface="黑体" panose="02010609060101010101" charset="-122"/>
              </a:rPr>
              <a:t>（你的难处……）</a:t>
            </a:r>
            <a:r>
              <a:rPr lang="en-US" altLang="zh-CN" sz="6600" u="sng" dirty="0">
                <a:solidFill>
                  <a:srgbClr val="0070C0"/>
                </a:solidFill>
                <a:latin typeface="DFKai-SB" panose="03000509000000000000" pitchFamily="65" charset="-120"/>
                <a:ea typeface="DFKai-SB" panose="03000509000000000000" pitchFamily="65" charset="-120"/>
                <a:cs typeface="黑体" panose="02010609060101010101" charset="-122"/>
              </a:rPr>
              <a:t>  </a:t>
            </a:r>
            <a:r>
              <a:rPr lang="zh-CN" altLang="en-US" sz="6600" dirty="0">
                <a:solidFill>
                  <a:srgbClr val="0070C0"/>
                </a:solidFill>
                <a:latin typeface="DFKai-SB" panose="03000509000000000000" pitchFamily="65" charset="-120"/>
                <a:ea typeface="DFKai-SB" panose="03000509000000000000" pitchFamily="65" charset="-120"/>
                <a:cs typeface="黑体" panose="02010609060101010101" charset="-122"/>
              </a:rPr>
              <a:t>，</a:t>
            </a:r>
            <a:endParaRPr lang="en-CA" altLang="zh-CN" sz="6600" dirty="0">
              <a:solidFill>
                <a:srgbClr val="0070C0"/>
              </a:solidFill>
              <a:latin typeface="DFKai-SB" panose="03000509000000000000" pitchFamily="65" charset="-120"/>
              <a:ea typeface="DFKai-SB" panose="03000509000000000000" pitchFamily="65" charset="-120"/>
              <a:cs typeface="黑体" panose="02010609060101010101" charset="-122"/>
            </a:endParaRPr>
          </a:p>
          <a:p>
            <a:pPr marL="0" lvl="0" indent="0" rtl="0">
              <a:lnSpc>
                <a:spcPct val="100000"/>
              </a:lnSpc>
              <a:spcBef>
                <a:spcPts val="1760"/>
              </a:spcBef>
              <a:spcAft>
                <a:spcPts val="0"/>
              </a:spcAft>
              <a:buClr>
                <a:srgbClr val="C00000"/>
              </a:buClr>
              <a:buSzPts val="8800"/>
              <a:buNone/>
            </a:pPr>
            <a:r>
              <a:rPr lang="zh-CN" altLang="en-US" sz="6600" dirty="0">
                <a:solidFill>
                  <a:srgbClr val="0070C0"/>
                </a:solidFill>
                <a:latin typeface="DFKai-SB" panose="03000509000000000000" pitchFamily="65" charset="-120"/>
                <a:ea typeface="DFKai-SB" panose="03000509000000000000" pitchFamily="65" charset="-120"/>
                <a:cs typeface="黑体" panose="02010609060101010101" charset="-122"/>
              </a:rPr>
              <a:t> </a:t>
            </a:r>
            <a:r>
              <a:rPr lang="zh-CN" altLang="en-US" sz="6600" dirty="0">
                <a:solidFill>
                  <a:srgbClr val="C00000"/>
                </a:solidFill>
                <a:latin typeface="DFKai-SB" panose="03000509000000000000" pitchFamily="65" charset="-120"/>
                <a:ea typeface="DFKai-SB" panose="03000509000000000000" pitchFamily="65" charset="-120"/>
                <a:cs typeface="黑体" panose="02010609060101010101" charset="-122"/>
              </a:rPr>
              <a:t>然而 ________________</a:t>
            </a:r>
            <a:r>
              <a:rPr lang="en-CA" altLang="zh-CN" sz="6600" dirty="0">
                <a:solidFill>
                  <a:srgbClr val="C00000"/>
                </a:solidFill>
                <a:latin typeface="DFKai-SB" panose="03000509000000000000" pitchFamily="65" charset="-120"/>
                <a:ea typeface="DFKai-SB" panose="03000509000000000000" pitchFamily="65" charset="-120"/>
                <a:cs typeface="黑体" panose="02010609060101010101" charset="-122"/>
              </a:rPr>
              <a:t>___</a:t>
            </a:r>
            <a:r>
              <a:rPr lang="zh-CN" altLang="en-US" sz="6600" dirty="0">
                <a:solidFill>
                  <a:srgbClr val="C0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。</a:t>
            </a:r>
          </a:p>
        </p:txBody>
      </p:sp>
    </p:spTree>
  </p:cSld>
  <p:clrMapOvr>
    <a:masterClrMapping/>
  </p:clrMapOvr>
</p:sld>
</file>

<file path=ppt/slides/slide1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33"/>
          <p:cNvSpPr txBox="1">
            <a:spLocks noGrp="1"/>
          </p:cNvSpPr>
          <p:nvPr>
            <p:ph type="body" idx="1"/>
          </p:nvPr>
        </p:nvSpPr>
        <p:spPr>
          <a:xfrm>
            <a:off x="126763" y="1502229"/>
            <a:ext cx="11938474" cy="49188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5600"/>
              <a:buNone/>
            </a:pPr>
            <a:r>
              <a:rPr lang="en-US" altLang="zh-CN" sz="6600" dirty="0">
                <a:solidFill>
                  <a:srgbClr val="0070C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 </a:t>
            </a:r>
          </a:p>
          <a:p>
            <a:pPr marL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5600"/>
              <a:buNone/>
            </a:pPr>
            <a:r>
              <a:rPr lang="en-US" altLang="zh-CN" sz="6600" dirty="0">
                <a:solidFill>
                  <a:srgbClr val="0070C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    </a:t>
            </a:r>
            <a:r>
              <a:rPr lang="zh-CN" altLang="en-US" sz="8800" dirty="0">
                <a:solidFill>
                  <a:srgbClr val="0070C0"/>
                </a:solidFill>
                <a:latin typeface="DFKai-SB" panose="03000509000000000000" pitchFamily="65" charset="-120"/>
                <a:ea typeface="DFKai-SB" panose="03000509000000000000" pitchFamily="65" charset="-120"/>
                <a:cs typeface="黑体" panose="02010609060101010101" charset="-122"/>
              </a:rPr>
              <a:t>3. 稳行在高处</a:t>
            </a:r>
          </a:p>
        </p:txBody>
      </p:sp>
    </p:spTree>
  </p:cSld>
  <p:clrMapOvr>
    <a:masterClrMapping/>
  </p:clrMapOvr>
</p:sld>
</file>

<file path=ppt/slides/slide1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p38"/>
          <p:cNvSpPr txBox="1">
            <a:spLocks noGrp="1"/>
          </p:cNvSpPr>
          <p:nvPr>
            <p:ph type="body" idx="1"/>
          </p:nvPr>
        </p:nvSpPr>
        <p:spPr>
          <a:xfrm>
            <a:off x="452927" y="1059221"/>
            <a:ext cx="11739073" cy="52251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/>
          <a:p>
            <a:pPr marL="0" lvl="0" indent="0" algn="l" rtl="0" eaLnBrk="1" fontAlgn="auto" latinLnBrk="0" hangingPunct="1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C00000"/>
              </a:buClr>
              <a:buSzPts val="7800"/>
              <a:buNone/>
            </a:pPr>
            <a:r>
              <a:rPr lang="zh-CN" altLang="en-US" sz="7800" dirty="0">
                <a:solidFill>
                  <a:srgbClr val="C00000"/>
                </a:solidFill>
                <a:latin typeface="DFKai-SB" panose="03000509000000000000" pitchFamily="65" charset="-120"/>
                <a:ea typeface="DFKai-SB" panose="03000509000000000000" pitchFamily="65" charset="-120"/>
              </a:rPr>
              <a:t>主耶和华</a:t>
            </a:r>
            <a:r>
              <a:rPr lang="zh-CN" altLang="en-US" sz="7800" dirty="0">
                <a:solidFill>
                  <a:srgbClr val="00B050"/>
                </a:solidFill>
                <a:latin typeface="DFKai-SB" panose="03000509000000000000" pitchFamily="65" charset="-120"/>
                <a:ea typeface="DFKai-SB" panose="03000509000000000000" pitchFamily="65" charset="-120"/>
              </a:rPr>
              <a:t>是我的力量；</a:t>
            </a:r>
          </a:p>
          <a:p>
            <a:pPr marL="0" lvl="0" indent="0" algn="l" rtl="0" eaLnBrk="1" fontAlgn="auto" latinLnBrk="0" hangingPunct="1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C00000"/>
              </a:buClr>
              <a:buSzPts val="7800"/>
              <a:buNone/>
            </a:pPr>
            <a:r>
              <a:rPr lang="zh-CN" altLang="en-US" sz="7800" dirty="0">
                <a:solidFill>
                  <a:srgbClr val="00B050"/>
                </a:solidFill>
                <a:latin typeface="DFKai-SB" panose="03000509000000000000" pitchFamily="65" charset="-120"/>
                <a:ea typeface="DFKai-SB" panose="03000509000000000000" pitchFamily="65" charset="-120"/>
              </a:rPr>
              <a:t>他使我的脚快如母鹿的蹄，</a:t>
            </a:r>
            <a:endParaRPr lang="en-CA" altLang="zh-CN" sz="7800" dirty="0">
              <a:solidFill>
                <a:srgbClr val="00B050"/>
              </a:solidFill>
              <a:latin typeface="DFKai-SB" panose="03000509000000000000" pitchFamily="65" charset="-120"/>
              <a:ea typeface="DFKai-SB" panose="03000509000000000000" pitchFamily="65" charset="-120"/>
            </a:endParaRPr>
          </a:p>
          <a:p>
            <a:pPr marL="0" lvl="0" indent="0" algn="l" rtl="0" eaLnBrk="1" fontAlgn="auto" latinLnBrk="0" hangingPunct="1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C00000"/>
              </a:buClr>
              <a:buSzPts val="7800"/>
              <a:buNone/>
            </a:pPr>
            <a:r>
              <a:rPr lang="zh-CN" altLang="en-US" sz="7800" dirty="0">
                <a:solidFill>
                  <a:srgbClr val="00B050"/>
                </a:solidFill>
                <a:latin typeface="DFKai-SB" panose="03000509000000000000" pitchFamily="65" charset="-120"/>
                <a:ea typeface="DFKai-SB" panose="03000509000000000000" pitchFamily="65" charset="-120"/>
              </a:rPr>
              <a:t>又使我稳行在高处。</a:t>
            </a:r>
            <a:endParaRPr lang="en-CA" altLang="zh-CN" sz="7800" dirty="0">
              <a:solidFill>
                <a:srgbClr val="00B050"/>
              </a:solidFill>
              <a:latin typeface="DFKai-SB" panose="03000509000000000000" pitchFamily="65" charset="-120"/>
              <a:ea typeface="DFKai-SB" panose="03000509000000000000" pitchFamily="65" charset="-120"/>
            </a:endParaRPr>
          </a:p>
          <a:p>
            <a:pPr marL="0" lvl="0" indent="0" algn="l" rtl="0" eaLnBrk="1" fontAlgn="auto" latinLnBrk="0" hangingPunct="1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C00000"/>
              </a:buClr>
              <a:buSzPts val="7800"/>
              <a:buNone/>
            </a:pPr>
            <a:r>
              <a:rPr lang="en-CA" altLang="zh-CN" sz="7800" dirty="0">
                <a:solidFill>
                  <a:srgbClr val="00B050"/>
                </a:solidFill>
                <a:latin typeface="DFKai-SB" panose="03000509000000000000" pitchFamily="65" charset="-120"/>
                <a:ea typeface="DFKai-SB" panose="03000509000000000000" pitchFamily="65" charset="-120"/>
              </a:rPr>
              <a:t>          </a:t>
            </a:r>
            <a:r>
              <a:rPr lang="zh-CN" sz="3100" dirty="0">
                <a:solidFill>
                  <a:srgbClr val="0070C0"/>
                </a:solidFill>
                <a:latin typeface="DFKai-SB" panose="03000509000000000000" pitchFamily="65" charset="-120"/>
                <a:ea typeface="DFKai-SB" panose="03000509000000000000" pitchFamily="65" charset="-120"/>
              </a:rPr>
              <a:t> </a:t>
            </a:r>
            <a:r>
              <a:rPr lang="zh-CN" sz="3800" dirty="0">
                <a:solidFill>
                  <a:srgbClr val="0070C0"/>
                </a:solidFill>
                <a:latin typeface="DFKai-SB" panose="03000509000000000000" pitchFamily="65" charset="-120"/>
                <a:ea typeface="DFKai-SB" panose="03000509000000000000" pitchFamily="65" charset="-120"/>
              </a:rPr>
              <a:t> </a:t>
            </a:r>
            <a:r>
              <a:rPr lang="zh-CN" altLang="en-US" sz="3800" dirty="0">
                <a:solidFill>
                  <a:srgbClr val="0070C0"/>
                </a:solidFill>
                <a:latin typeface="DFKai-SB" panose="03000509000000000000" pitchFamily="65" charset="-120"/>
                <a:ea typeface="DFKai-SB" panose="03000509000000000000" pitchFamily="65" charset="-120"/>
              </a:rPr>
              <a:t>  </a:t>
            </a:r>
            <a:r>
              <a:rPr lang="en-US" altLang="zh-CN" sz="3800" dirty="0">
                <a:solidFill>
                  <a:srgbClr val="0070C0"/>
                </a:solidFill>
                <a:latin typeface="DFKai-SB" panose="03000509000000000000" pitchFamily="65" charset="-120"/>
                <a:ea typeface="DFKai-SB" panose="03000509000000000000" pitchFamily="65" charset="-120"/>
                <a:cs typeface="黑体" panose="02010609060101010101" charset="-122"/>
              </a:rPr>
              <a:t>《</a:t>
            </a:r>
            <a:r>
              <a:rPr lang="zh-CN" altLang="en-US" sz="3800" dirty="0">
                <a:solidFill>
                  <a:srgbClr val="0070C0"/>
                </a:solidFill>
                <a:latin typeface="DFKai-SB" panose="03000509000000000000" pitchFamily="65" charset="-120"/>
                <a:ea typeface="DFKai-SB" panose="03000509000000000000" pitchFamily="65" charset="-120"/>
                <a:cs typeface="黑体" panose="02010609060101010101" charset="-122"/>
              </a:rPr>
              <a:t>哈巴谷书</a:t>
            </a:r>
            <a:r>
              <a:rPr lang="en-US" altLang="zh-CN" sz="3800" dirty="0">
                <a:solidFill>
                  <a:srgbClr val="0070C0"/>
                </a:solidFill>
                <a:latin typeface="DFKai-SB" panose="03000509000000000000" pitchFamily="65" charset="-120"/>
                <a:ea typeface="DFKai-SB" panose="03000509000000000000" pitchFamily="65" charset="-120"/>
                <a:cs typeface="黑体" panose="02010609060101010101" charset="-122"/>
              </a:rPr>
              <a:t>》</a:t>
            </a:r>
            <a:r>
              <a:rPr lang="zh-CN" altLang="en-US" sz="3800" dirty="0">
                <a:solidFill>
                  <a:srgbClr val="0070C0"/>
                </a:solidFill>
                <a:latin typeface="DFKai-SB" panose="03000509000000000000" pitchFamily="65" charset="-120"/>
                <a:ea typeface="DFKai-SB" panose="03000509000000000000" pitchFamily="65" charset="-120"/>
                <a:cs typeface="黑体" panose="02010609060101010101" charset="-122"/>
              </a:rPr>
              <a:t>三章</a:t>
            </a:r>
            <a:r>
              <a:rPr lang="en-US" altLang="zh-CN" sz="3800" dirty="0">
                <a:solidFill>
                  <a:srgbClr val="0070C0"/>
                </a:solidFill>
                <a:latin typeface="DFKai-SB" panose="03000509000000000000" pitchFamily="65" charset="-120"/>
                <a:ea typeface="DFKai-SB" panose="03000509000000000000" pitchFamily="65" charset="-120"/>
                <a:cs typeface="黑体" panose="02010609060101010101" charset="-122"/>
              </a:rPr>
              <a:t>19</a:t>
            </a:r>
            <a:r>
              <a:rPr lang="zh-CN" altLang="en-US" sz="3800" dirty="0">
                <a:solidFill>
                  <a:srgbClr val="0070C0"/>
                </a:solidFill>
                <a:latin typeface="DFKai-SB" panose="03000509000000000000" pitchFamily="65" charset="-120"/>
                <a:ea typeface="DFKai-SB" panose="03000509000000000000" pitchFamily="65" charset="-120"/>
                <a:cs typeface="黑体" panose="02010609060101010101" charset="-122"/>
              </a:rPr>
              <a:t>节</a:t>
            </a:r>
            <a:endParaRPr lang="zh-CN" altLang="en-US" sz="4600" dirty="0">
              <a:solidFill>
                <a:srgbClr val="0070C0"/>
              </a:solidFill>
              <a:latin typeface="DFKai-SB" panose="03000509000000000000" pitchFamily="65" charset="-120"/>
              <a:ea typeface="DFKai-SB" panose="03000509000000000000" pitchFamily="65" charset="-120"/>
              <a:cs typeface="黑体" panose="02010609060101010101" charset="-122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26459C-025A-B6E6-12E6-C3C06128AA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5F310F62-FB09-441C-A5D4-C8825D8918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299" y="-522514"/>
            <a:ext cx="12077701" cy="7037613"/>
          </a:xfrm>
        </p:spPr>
        <p:txBody>
          <a:bodyPr anchor="ctr">
            <a:normAutofit/>
          </a:bodyPr>
          <a:lstStyle/>
          <a:p>
            <a:pPr marL="0" indent="0" algn="ctr">
              <a:buNone/>
            </a:pPr>
            <a:endParaRPr lang="en-US" altLang="zh-CN" sz="5400" dirty="0">
              <a:solidFill>
                <a:srgbClr val="0070C0"/>
              </a:solidFill>
            </a:endParaRPr>
          </a:p>
          <a:p>
            <a:pPr marL="0" indent="0" algn="ctr">
              <a:buNone/>
            </a:pPr>
            <a:r>
              <a:rPr lang="zh-CN" altLang="en-US" sz="5400" dirty="0">
                <a:solidFill>
                  <a:srgbClr val="C00000"/>
                </a:solidFill>
              </a:rPr>
              <a:t>约拿的表现</a:t>
            </a:r>
            <a:endParaRPr lang="en-CA" altLang="zh-CN" sz="5400" dirty="0">
              <a:solidFill>
                <a:srgbClr val="C00000"/>
              </a:solidFill>
            </a:endParaRPr>
          </a:p>
          <a:p>
            <a:pPr marL="0" indent="0">
              <a:buNone/>
            </a:pPr>
            <a:r>
              <a:rPr lang="zh-CN" altLang="en-US" sz="4800" dirty="0">
                <a:solidFill>
                  <a:srgbClr val="FF0000"/>
                </a:solidFill>
              </a:rPr>
              <a:t>明知</a:t>
            </a:r>
            <a:r>
              <a:rPr lang="zh-CN" altLang="en-US" sz="4800" dirty="0">
                <a:solidFill>
                  <a:srgbClr val="0070C0"/>
                </a:solidFill>
              </a:rPr>
              <a:t>却</a:t>
            </a:r>
            <a:r>
              <a:rPr lang="zh-CN" altLang="en-US" sz="4800" dirty="0">
                <a:solidFill>
                  <a:srgbClr val="00B050"/>
                </a:solidFill>
              </a:rPr>
              <a:t>躲避，一路向下</a:t>
            </a:r>
            <a:endParaRPr lang="en-CA" altLang="zh-CN" sz="4800" dirty="0">
              <a:solidFill>
                <a:srgbClr val="0070C0"/>
              </a:solidFill>
            </a:endParaRPr>
          </a:p>
          <a:p>
            <a:pPr marL="0" indent="0">
              <a:buNone/>
            </a:pPr>
            <a:r>
              <a:rPr lang="zh-CN" altLang="en-US" sz="5400" dirty="0">
                <a:solidFill>
                  <a:srgbClr val="00B050"/>
                </a:solidFill>
              </a:rPr>
              <a:t>                </a:t>
            </a:r>
            <a:r>
              <a:rPr lang="zh-CN" altLang="en-US" sz="4400" dirty="0">
                <a:solidFill>
                  <a:srgbClr val="00B050"/>
                </a:solidFill>
              </a:rPr>
              <a:t>下</a:t>
            </a:r>
            <a:r>
              <a:rPr lang="zh-CN" altLang="en-US" sz="4400" dirty="0">
                <a:solidFill>
                  <a:srgbClr val="0070C0"/>
                </a:solidFill>
              </a:rPr>
              <a:t>到约帕（</a:t>
            </a:r>
            <a:r>
              <a:rPr lang="en-US" altLang="zh-CN" sz="4400" dirty="0">
                <a:solidFill>
                  <a:srgbClr val="0070C0"/>
                </a:solidFill>
              </a:rPr>
              <a:t>1:3</a:t>
            </a:r>
            <a:r>
              <a:rPr lang="zh-CN" altLang="en-US" sz="4400" dirty="0">
                <a:solidFill>
                  <a:srgbClr val="0070C0"/>
                </a:solidFill>
              </a:rPr>
              <a:t>）</a:t>
            </a:r>
            <a:endParaRPr lang="en-CA" altLang="zh-CN" sz="4400" dirty="0">
              <a:solidFill>
                <a:srgbClr val="0070C0"/>
              </a:solidFill>
            </a:endParaRPr>
          </a:p>
          <a:p>
            <a:pPr marL="0" indent="0">
              <a:buNone/>
            </a:pPr>
            <a:r>
              <a:rPr lang="zh-CN" altLang="en-US" sz="4400" dirty="0">
                <a:solidFill>
                  <a:srgbClr val="00B050"/>
                </a:solidFill>
              </a:rPr>
              <a:t>                        下</a:t>
            </a:r>
            <a:r>
              <a:rPr lang="zh-CN" altLang="en-US" sz="4400" dirty="0">
                <a:solidFill>
                  <a:srgbClr val="0070C0"/>
                </a:solidFill>
              </a:rPr>
              <a:t>到底舱（</a:t>
            </a:r>
            <a:r>
              <a:rPr lang="en-US" altLang="zh-CN" sz="4400" dirty="0">
                <a:solidFill>
                  <a:srgbClr val="0070C0"/>
                </a:solidFill>
              </a:rPr>
              <a:t>1:5</a:t>
            </a:r>
            <a:r>
              <a:rPr lang="zh-CN" altLang="en-US" sz="4400" dirty="0">
                <a:solidFill>
                  <a:srgbClr val="0070C0"/>
                </a:solidFill>
              </a:rPr>
              <a:t>）</a:t>
            </a:r>
            <a:endParaRPr lang="en-CA" altLang="zh-CN" sz="4400" dirty="0">
              <a:solidFill>
                <a:srgbClr val="0070C0"/>
              </a:solidFill>
            </a:endParaRPr>
          </a:p>
          <a:p>
            <a:pPr marL="0" indent="0">
              <a:buNone/>
            </a:pPr>
            <a:r>
              <a:rPr lang="zh-CN" altLang="en-US" sz="4400" dirty="0">
                <a:solidFill>
                  <a:srgbClr val="0070C0"/>
                </a:solidFill>
              </a:rPr>
              <a:t>                             抛</a:t>
            </a:r>
            <a:r>
              <a:rPr lang="zh-CN" altLang="en-US" sz="4400" dirty="0">
                <a:solidFill>
                  <a:srgbClr val="00B050"/>
                </a:solidFill>
              </a:rPr>
              <a:t>下</a:t>
            </a:r>
            <a:r>
              <a:rPr lang="zh-CN" altLang="en-US" sz="4400" dirty="0">
                <a:solidFill>
                  <a:srgbClr val="0070C0"/>
                </a:solidFill>
              </a:rPr>
              <a:t>海中（</a:t>
            </a:r>
            <a:r>
              <a:rPr lang="en-US" altLang="zh-CN" sz="4400" dirty="0">
                <a:solidFill>
                  <a:srgbClr val="0070C0"/>
                </a:solidFill>
              </a:rPr>
              <a:t>1:15</a:t>
            </a:r>
            <a:r>
              <a:rPr lang="zh-CN" altLang="en-US" sz="4400" dirty="0">
                <a:solidFill>
                  <a:srgbClr val="0070C0"/>
                </a:solidFill>
              </a:rPr>
              <a:t>）</a:t>
            </a:r>
            <a:endParaRPr lang="en-CA" altLang="zh-CN" sz="4400" dirty="0">
              <a:solidFill>
                <a:srgbClr val="0070C0"/>
              </a:solidFill>
            </a:endParaRPr>
          </a:p>
          <a:p>
            <a:pPr marL="0" indent="0">
              <a:buNone/>
            </a:pPr>
            <a:r>
              <a:rPr lang="zh-CN" altLang="en-US" sz="4400" dirty="0">
                <a:solidFill>
                  <a:srgbClr val="0070C0"/>
                </a:solidFill>
              </a:rPr>
              <a:t>                                  投</a:t>
            </a:r>
            <a:r>
              <a:rPr lang="zh-CN" altLang="en-US" sz="4400" dirty="0">
                <a:solidFill>
                  <a:srgbClr val="00B050"/>
                </a:solidFill>
              </a:rPr>
              <a:t>下</a:t>
            </a:r>
            <a:r>
              <a:rPr lang="zh-CN" altLang="en-US" sz="4400" dirty="0">
                <a:solidFill>
                  <a:srgbClr val="0070C0"/>
                </a:solidFill>
              </a:rPr>
              <a:t>深渊（</a:t>
            </a:r>
            <a:r>
              <a:rPr lang="en-US" altLang="zh-CN" sz="4400" dirty="0">
                <a:solidFill>
                  <a:srgbClr val="0070C0"/>
                </a:solidFill>
              </a:rPr>
              <a:t>2:3</a:t>
            </a:r>
            <a:r>
              <a:rPr lang="zh-CN" altLang="en-US" sz="4400" dirty="0">
                <a:solidFill>
                  <a:srgbClr val="0070C0"/>
                </a:solidFill>
              </a:rPr>
              <a:t>）</a:t>
            </a:r>
            <a:endParaRPr lang="en-CA" altLang="zh-CN" sz="4400" dirty="0">
              <a:solidFill>
                <a:srgbClr val="0070C0"/>
              </a:solidFill>
            </a:endParaRPr>
          </a:p>
          <a:p>
            <a:pPr marL="0" indent="0">
              <a:buNone/>
            </a:pPr>
            <a:r>
              <a:rPr lang="zh-CN" altLang="en-US" sz="4400" dirty="0">
                <a:solidFill>
                  <a:srgbClr val="00B050"/>
                </a:solidFill>
              </a:rPr>
              <a:t>                                       下</a:t>
            </a:r>
            <a:r>
              <a:rPr lang="zh-CN" altLang="en-US" sz="4400" dirty="0">
                <a:solidFill>
                  <a:srgbClr val="0070C0"/>
                </a:solidFill>
              </a:rPr>
              <a:t>到山根（</a:t>
            </a:r>
            <a:r>
              <a:rPr lang="en-US" altLang="zh-CN" sz="4400" dirty="0">
                <a:solidFill>
                  <a:srgbClr val="0070C0"/>
                </a:solidFill>
              </a:rPr>
              <a:t>2:6</a:t>
            </a:r>
            <a:r>
              <a:rPr lang="zh-CN" altLang="en-US" sz="4400" dirty="0">
                <a:solidFill>
                  <a:srgbClr val="0070C0"/>
                </a:solidFill>
              </a:rPr>
              <a:t>）</a:t>
            </a:r>
            <a:endParaRPr lang="en-CA" altLang="zh-CN" sz="44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7432378"/>
      </p:ext>
    </p:extLst>
  </p:cSld>
  <p:clrMapOvr>
    <a:masterClrMapping/>
  </p:clrMapOvr>
</p:sld>
</file>

<file path=ppt/slides/slide1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p39"/>
          <p:cNvSpPr txBox="1">
            <a:spLocks noGrp="1"/>
          </p:cNvSpPr>
          <p:nvPr>
            <p:ph type="body" idx="1"/>
          </p:nvPr>
        </p:nvSpPr>
        <p:spPr>
          <a:xfrm>
            <a:off x="-61650" y="839900"/>
            <a:ext cx="12253800" cy="544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1590"/>
              </a:spcBef>
              <a:spcAft>
                <a:spcPts val="0"/>
              </a:spcAft>
              <a:buNone/>
            </a:pPr>
            <a:endParaRPr sz="8600">
              <a:solidFill>
                <a:srgbClr val="FF0000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61290"/>
            <a:ext cx="12192635" cy="7019290"/>
          </a:xfrm>
          <a:prstGeom prst="rect">
            <a:avLst/>
          </a:prstGeom>
        </p:spPr>
      </p:pic>
    </p:spTree>
  </p:cSld>
  <p:clrMapOvr>
    <a:masterClrMapping/>
  </p:clrMapOvr>
</p:sld>
</file>

<file path=ppt/slides/slide1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p38"/>
          <p:cNvSpPr txBox="1">
            <a:spLocks noGrp="1"/>
          </p:cNvSpPr>
          <p:nvPr>
            <p:ph type="body" idx="1"/>
          </p:nvPr>
        </p:nvSpPr>
        <p:spPr>
          <a:xfrm>
            <a:off x="452927" y="1059221"/>
            <a:ext cx="11739073" cy="52251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/>
          <a:p>
            <a:pPr marL="0" lvl="0" indent="0" algn="l" rtl="0" eaLnBrk="1" fontAlgn="auto" latinLnBrk="0" hangingPunct="1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C00000"/>
              </a:buClr>
              <a:buSzPts val="7800"/>
              <a:buNone/>
            </a:pPr>
            <a:r>
              <a:rPr lang="zh-CN" altLang="en-US" sz="7800" dirty="0">
                <a:solidFill>
                  <a:srgbClr val="00B050"/>
                </a:solidFill>
                <a:latin typeface="DFKai-SB" panose="03000509000000000000" pitchFamily="65" charset="-120"/>
                <a:ea typeface="DFKai-SB" panose="03000509000000000000" pitchFamily="65" charset="-120"/>
              </a:rPr>
              <a:t>因基督也为你们受过苦，给你们留下榜样，叫你们</a:t>
            </a:r>
            <a:r>
              <a:rPr lang="zh-CN" altLang="en-US" sz="7800" dirty="0">
                <a:solidFill>
                  <a:srgbClr val="C00000"/>
                </a:solidFill>
                <a:latin typeface="DFKai-SB" panose="03000509000000000000" pitchFamily="65" charset="-120"/>
                <a:ea typeface="DFKai-SB" panose="03000509000000000000" pitchFamily="65" charset="-120"/>
              </a:rPr>
              <a:t>跟随</a:t>
            </a:r>
            <a:r>
              <a:rPr lang="zh-CN" altLang="en-US" sz="8800" dirty="0">
                <a:solidFill>
                  <a:srgbClr val="0070C0"/>
                </a:solidFill>
                <a:latin typeface="DFKai-SB" panose="03000509000000000000" pitchFamily="65" charset="-120"/>
                <a:ea typeface="DFKai-SB" panose="03000509000000000000" pitchFamily="65" charset="-120"/>
              </a:rPr>
              <a:t>他的</a:t>
            </a:r>
            <a:r>
              <a:rPr lang="zh-CN" altLang="en-US" sz="7800" dirty="0">
                <a:solidFill>
                  <a:srgbClr val="C00000"/>
                </a:solidFill>
                <a:latin typeface="DFKai-SB" panose="03000509000000000000" pitchFamily="65" charset="-120"/>
                <a:ea typeface="DFKai-SB" panose="03000509000000000000" pitchFamily="65" charset="-120"/>
              </a:rPr>
              <a:t>脚踪</a:t>
            </a:r>
            <a:r>
              <a:rPr lang="zh-CN" altLang="en-US" sz="7800" dirty="0">
                <a:solidFill>
                  <a:srgbClr val="00B050"/>
                </a:solidFill>
                <a:latin typeface="DFKai-SB" panose="03000509000000000000" pitchFamily="65" charset="-120"/>
                <a:ea typeface="DFKai-SB" panose="03000509000000000000" pitchFamily="65" charset="-120"/>
              </a:rPr>
              <a:t>行。</a:t>
            </a:r>
            <a:endParaRPr lang="en-CA" altLang="zh-CN" sz="7800" dirty="0">
              <a:solidFill>
                <a:srgbClr val="00B050"/>
              </a:solidFill>
              <a:latin typeface="DFKai-SB" panose="03000509000000000000" pitchFamily="65" charset="-120"/>
              <a:ea typeface="DFKai-SB" panose="03000509000000000000" pitchFamily="65" charset="-120"/>
            </a:endParaRPr>
          </a:p>
          <a:p>
            <a:pPr marL="0" lvl="0" indent="0" algn="l" rtl="0" eaLnBrk="1" fontAlgn="auto" latinLnBrk="0" hangingPunct="1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C00000"/>
              </a:buClr>
              <a:buSzPts val="7800"/>
              <a:buNone/>
            </a:pPr>
            <a:r>
              <a:rPr lang="en-CA" altLang="zh-CN" sz="7800" dirty="0">
                <a:solidFill>
                  <a:srgbClr val="00B050"/>
                </a:solidFill>
                <a:latin typeface="DFKai-SB" panose="03000509000000000000" pitchFamily="65" charset="-120"/>
                <a:ea typeface="DFKai-SB" panose="03000509000000000000" pitchFamily="65" charset="-120"/>
              </a:rPr>
              <a:t>          </a:t>
            </a:r>
            <a:r>
              <a:rPr lang="zh-CN" sz="3100" dirty="0">
                <a:solidFill>
                  <a:srgbClr val="0070C0"/>
                </a:solidFill>
                <a:latin typeface="DFKai-SB" panose="03000509000000000000" pitchFamily="65" charset="-120"/>
                <a:ea typeface="DFKai-SB" panose="03000509000000000000" pitchFamily="65" charset="-120"/>
              </a:rPr>
              <a:t> </a:t>
            </a:r>
            <a:r>
              <a:rPr lang="zh-CN" sz="3800" dirty="0">
                <a:solidFill>
                  <a:srgbClr val="0070C0"/>
                </a:solidFill>
                <a:latin typeface="DFKai-SB" panose="03000509000000000000" pitchFamily="65" charset="-120"/>
                <a:ea typeface="DFKai-SB" panose="03000509000000000000" pitchFamily="65" charset="-120"/>
              </a:rPr>
              <a:t>   </a:t>
            </a:r>
            <a:r>
              <a:rPr lang="zh-CN" sz="3800" dirty="0">
                <a:solidFill>
                  <a:srgbClr val="0070C0"/>
                </a:solidFill>
                <a:latin typeface="DFKai-SB" panose="03000509000000000000" pitchFamily="65" charset="-120"/>
                <a:ea typeface="DFKai-SB" panose="03000509000000000000" pitchFamily="65" charset="-120"/>
                <a:cs typeface="黑体" panose="02010609060101010101" charset="-122"/>
              </a:rPr>
              <a:t>《</a:t>
            </a:r>
            <a:r>
              <a:rPr lang="zh-CN" altLang="en-US" sz="3800" dirty="0">
                <a:solidFill>
                  <a:srgbClr val="0070C0"/>
                </a:solidFill>
                <a:latin typeface="DFKai-SB" panose="03000509000000000000" pitchFamily="65" charset="-120"/>
                <a:ea typeface="DFKai-SB" panose="03000509000000000000" pitchFamily="65" charset="-120"/>
                <a:cs typeface="黑体" panose="02010609060101010101" charset="-122"/>
              </a:rPr>
              <a:t>彼得前书</a:t>
            </a:r>
            <a:r>
              <a:rPr lang="zh-CN" sz="3800" dirty="0">
                <a:solidFill>
                  <a:srgbClr val="0070C0"/>
                </a:solidFill>
                <a:latin typeface="DFKai-SB" panose="03000509000000000000" pitchFamily="65" charset="-120"/>
                <a:ea typeface="DFKai-SB" panose="03000509000000000000" pitchFamily="65" charset="-120"/>
                <a:cs typeface="黑体" panose="02010609060101010101" charset="-122"/>
              </a:rPr>
              <a:t>》</a:t>
            </a:r>
            <a:r>
              <a:rPr lang="zh-CN" altLang="en-US" sz="3800" dirty="0">
                <a:solidFill>
                  <a:srgbClr val="0070C0"/>
                </a:solidFill>
                <a:latin typeface="DFKai-SB" panose="03000509000000000000" pitchFamily="65" charset="-120"/>
                <a:ea typeface="DFKai-SB" panose="03000509000000000000" pitchFamily="65" charset="-120"/>
                <a:cs typeface="黑体" panose="02010609060101010101" charset="-122"/>
              </a:rPr>
              <a:t>二章21节</a:t>
            </a:r>
          </a:p>
        </p:txBody>
      </p:sp>
    </p:spTree>
  </p:cSld>
  <p:clrMapOvr>
    <a:masterClrMapping/>
  </p:clrMapOvr>
</p:sld>
</file>

<file path=ppt/slides/slide1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p41"/>
          <p:cNvSpPr txBox="1">
            <a:spLocks noGrp="1"/>
          </p:cNvSpPr>
          <p:nvPr>
            <p:ph type="body" idx="1"/>
          </p:nvPr>
        </p:nvSpPr>
        <p:spPr>
          <a:xfrm>
            <a:off x="114299" y="-702129"/>
            <a:ext cx="12077701" cy="72172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None/>
            </a:pPr>
            <a:endParaRPr sz="4000" dirty="0"/>
          </a:p>
          <a:p>
            <a:pPr marL="0" lvl="0" indent="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4000"/>
              <a:buNone/>
            </a:pPr>
            <a:endParaRPr sz="4000" dirty="0"/>
          </a:p>
          <a:p>
            <a:pPr marL="0" lvl="0" indent="0" algn="ctr" rtl="0">
              <a:lnSpc>
                <a:spcPct val="100000"/>
              </a:lnSpc>
              <a:spcBef>
                <a:spcPts val="1920"/>
              </a:spcBef>
              <a:spcAft>
                <a:spcPts val="0"/>
              </a:spcAft>
              <a:buClr>
                <a:srgbClr val="C00000"/>
              </a:buClr>
              <a:buSzPts val="9600"/>
              <a:buNone/>
            </a:pPr>
            <a:r>
              <a:rPr lang="zh-CN" sz="9600" dirty="0">
                <a:solidFill>
                  <a:srgbClr val="0000FF"/>
                </a:solidFill>
                <a:latin typeface="DFKai-SB" panose="03000509000000000000" pitchFamily="65" charset="-120"/>
                <a:ea typeface="DFKai-SB" panose="03000509000000000000" pitchFamily="65" charset="-120"/>
                <a:cs typeface="黑体" panose="02010609060101010101" charset="-122"/>
              </a:rPr>
              <a:t>信心的旅程</a:t>
            </a:r>
            <a:endParaRPr sz="9600" dirty="0">
              <a:solidFill>
                <a:srgbClr val="0000FF"/>
              </a:solidFill>
              <a:latin typeface="DFKai-SB" panose="03000509000000000000" pitchFamily="65" charset="-120"/>
              <a:ea typeface="DFKai-SB" panose="03000509000000000000" pitchFamily="65" charset="-120"/>
              <a:cs typeface="黑体" panose="02010609060101010101" charset="-122"/>
            </a:endParaRPr>
          </a:p>
          <a:p>
            <a:pPr marL="0" lvl="0" indent="0" algn="ctr" rtl="0">
              <a:lnSpc>
                <a:spcPct val="100000"/>
              </a:lnSpc>
              <a:spcBef>
                <a:spcPts val="1920"/>
              </a:spcBef>
              <a:spcAft>
                <a:spcPts val="0"/>
              </a:spcAft>
              <a:buClr>
                <a:srgbClr val="C00000"/>
              </a:buClr>
              <a:buSzPts val="9600"/>
              <a:buNone/>
            </a:pPr>
            <a:r>
              <a:rPr lang="zh-CN" sz="7890" dirty="0">
                <a:solidFill>
                  <a:srgbClr val="C00000"/>
                </a:solidFill>
                <a:latin typeface="DFKai-SB" panose="03000509000000000000" pitchFamily="65" charset="-120"/>
                <a:ea typeface="DFKai-SB" panose="03000509000000000000" pitchFamily="65" charset="-120"/>
                <a:cs typeface="黑体" panose="02010609060101010101" charset="-122"/>
              </a:rPr>
              <a:t>困惑—求问—仰望—等候</a:t>
            </a:r>
            <a:endParaRPr lang="en-CA" altLang="zh-CN" sz="7890" dirty="0">
              <a:solidFill>
                <a:srgbClr val="C00000"/>
              </a:solidFill>
              <a:latin typeface="DFKai-SB" panose="03000509000000000000" pitchFamily="65" charset="-120"/>
              <a:ea typeface="DFKai-SB" panose="03000509000000000000" pitchFamily="65" charset="-120"/>
              <a:cs typeface="黑体" panose="02010609060101010101" charset="-122"/>
            </a:endParaRPr>
          </a:p>
          <a:p>
            <a:pPr marL="0" lvl="0" indent="0" algn="ctr" rtl="0">
              <a:lnSpc>
                <a:spcPct val="100000"/>
              </a:lnSpc>
              <a:spcBef>
                <a:spcPts val="1920"/>
              </a:spcBef>
              <a:spcAft>
                <a:spcPts val="0"/>
              </a:spcAft>
              <a:buClr>
                <a:srgbClr val="C00000"/>
              </a:buClr>
              <a:buSzPts val="9600"/>
              <a:buNone/>
            </a:pPr>
            <a:r>
              <a:rPr lang="zh-CN" sz="7890" dirty="0">
                <a:solidFill>
                  <a:srgbClr val="C00000"/>
                </a:solidFill>
                <a:latin typeface="DFKai-SB" panose="03000509000000000000" pitchFamily="65" charset="-120"/>
                <a:ea typeface="DFKai-SB" panose="03000509000000000000" pitchFamily="65" charset="-120"/>
                <a:cs typeface="黑体" panose="02010609060101010101" charset="-122"/>
              </a:rPr>
              <a:t>—敬畏—喜乐—稳行高处</a:t>
            </a:r>
            <a:endParaRPr sz="7890" dirty="0">
              <a:solidFill>
                <a:srgbClr val="0070C0"/>
              </a:solidFill>
              <a:latin typeface="DFKai-SB" panose="03000509000000000000" pitchFamily="65" charset="-120"/>
              <a:ea typeface="DFKai-SB" panose="03000509000000000000" pitchFamily="65" charset="-120"/>
              <a:cs typeface="黑体" panose="02010609060101010101" charset="-122"/>
            </a:endParaRPr>
          </a:p>
        </p:txBody>
      </p:sp>
    </p:spTree>
  </p:cSld>
  <p:clrMapOvr>
    <a:masterClrMapping/>
  </p:clrMapOvr>
</p:sld>
</file>

<file path=ppt/slides/slide1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p42"/>
          <p:cNvSpPr txBox="1">
            <a:spLocks noGrp="1"/>
          </p:cNvSpPr>
          <p:nvPr>
            <p:ph type="body" idx="1"/>
          </p:nvPr>
        </p:nvSpPr>
        <p:spPr>
          <a:xfrm>
            <a:off x="-1" y="1289957"/>
            <a:ext cx="12192001" cy="49944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1720"/>
              </a:spcBef>
              <a:spcAft>
                <a:spcPts val="0"/>
              </a:spcAft>
              <a:buClr>
                <a:srgbClr val="7030A0"/>
              </a:buClr>
              <a:buSzPts val="8600"/>
              <a:buNone/>
            </a:pPr>
            <a:r>
              <a:rPr lang="zh-CN" sz="7200" dirty="0">
                <a:solidFill>
                  <a:srgbClr val="C00000"/>
                </a:solidFill>
                <a:latin typeface="DFKai-SB" panose="03000509000000000000" pitchFamily="65" charset="-120"/>
                <a:ea typeface="DFKai-SB" panose="03000509000000000000" pitchFamily="65" charset="-120"/>
                <a:cs typeface="黑体" panose="02010609060101010101" charset="-122"/>
              </a:rPr>
              <a:t>然而</a:t>
            </a:r>
            <a:r>
              <a:rPr lang="zh-CN" sz="7200" dirty="0">
                <a:solidFill>
                  <a:srgbClr val="00B050"/>
                </a:solidFill>
                <a:latin typeface="DFKai-SB" panose="03000509000000000000" pitchFamily="65" charset="-120"/>
                <a:ea typeface="DFKai-SB" panose="03000509000000000000" pitchFamily="65" charset="-120"/>
                <a:cs typeface="黑体" panose="02010609060101010101" charset="-122"/>
              </a:rPr>
              <a:t>，我要因耶和华欢欣，</a:t>
            </a:r>
            <a:endParaRPr lang="en-CA" altLang="zh-CN" sz="7200" dirty="0">
              <a:solidFill>
                <a:srgbClr val="00B050"/>
              </a:solidFill>
              <a:latin typeface="DFKai-SB" panose="03000509000000000000" pitchFamily="65" charset="-120"/>
              <a:ea typeface="DFKai-SB" panose="03000509000000000000" pitchFamily="65" charset="-120"/>
              <a:cs typeface="黑体" panose="02010609060101010101" charset="-122"/>
            </a:endParaRPr>
          </a:p>
          <a:p>
            <a:pPr marL="0" lvl="0" indent="0" algn="ctr" rtl="0">
              <a:lnSpc>
                <a:spcPct val="100000"/>
              </a:lnSpc>
              <a:spcBef>
                <a:spcPts val="1720"/>
              </a:spcBef>
              <a:spcAft>
                <a:spcPts val="0"/>
              </a:spcAft>
              <a:buClr>
                <a:srgbClr val="7030A0"/>
              </a:buClr>
              <a:buSzPts val="8600"/>
              <a:buNone/>
            </a:pPr>
            <a:r>
              <a:rPr lang="zh-CN" sz="7200" dirty="0">
                <a:solidFill>
                  <a:srgbClr val="00B050"/>
                </a:solidFill>
                <a:latin typeface="DFKai-SB" panose="03000509000000000000" pitchFamily="65" charset="-120"/>
                <a:ea typeface="DFKai-SB" panose="03000509000000000000" pitchFamily="65" charset="-120"/>
                <a:cs typeface="黑体" panose="02010609060101010101" charset="-122"/>
              </a:rPr>
              <a:t>因救我的神喜乐！</a:t>
            </a:r>
          </a:p>
          <a:p>
            <a:pPr marL="0" lvl="0" indent="0" algn="ctr" rtl="0">
              <a:lnSpc>
                <a:spcPct val="100000"/>
              </a:lnSpc>
              <a:spcBef>
                <a:spcPts val="1720"/>
              </a:spcBef>
              <a:spcAft>
                <a:spcPts val="0"/>
              </a:spcAft>
              <a:buClr>
                <a:srgbClr val="7030A0"/>
              </a:buClr>
              <a:buSzPts val="8600"/>
              <a:buNone/>
            </a:pPr>
            <a:r>
              <a:rPr lang="zh-CN" sz="8600" dirty="0">
                <a:solidFill>
                  <a:srgbClr val="0070C0"/>
                </a:solidFill>
                <a:latin typeface="DFKai-SB" panose="03000509000000000000" pitchFamily="65" charset="-120"/>
                <a:ea typeface="DFKai-SB" panose="03000509000000000000" pitchFamily="65" charset="-120"/>
                <a:cs typeface="黑体" panose="02010609060101010101" charset="-122"/>
              </a:rPr>
              <a:t>走出困境，稳行高处</a:t>
            </a:r>
            <a:endParaRPr sz="8600" dirty="0">
              <a:solidFill>
                <a:srgbClr val="0070C0"/>
              </a:solidFill>
              <a:latin typeface="DFKai-SB" panose="03000509000000000000" pitchFamily="65" charset="-120"/>
              <a:ea typeface="DFKai-SB" panose="03000509000000000000" pitchFamily="65" charset="-120"/>
              <a:cs typeface="黑体" panose="02010609060101010101" charset="-122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6D3FD1-324C-411A-B6E5-37AA6CC091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95078631-A660-4206-313C-4C35FD3E1CC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-277585" y="1219201"/>
            <a:ext cx="12654642" cy="3303813"/>
          </a:xfrm>
        </p:spPr>
        <p:txBody>
          <a:bodyPr/>
          <a:lstStyle/>
          <a:p>
            <a:r>
              <a:rPr lang="en-US" altLang="zh-CN" sz="6600" dirty="0">
                <a:solidFill>
                  <a:schemeClr val="tx2"/>
                </a:solidFill>
              </a:rPr>
              <a:t>《</a:t>
            </a:r>
            <a:r>
              <a:rPr lang="zh-CN" altLang="en-US" sz="6600" dirty="0">
                <a:solidFill>
                  <a:schemeClr val="tx2"/>
                </a:solidFill>
              </a:rPr>
              <a:t>何西阿书</a:t>
            </a:r>
            <a:r>
              <a:rPr lang="en-US" altLang="zh-CN" sz="6600" dirty="0">
                <a:solidFill>
                  <a:schemeClr val="tx2"/>
                </a:solidFill>
              </a:rPr>
              <a:t>》</a:t>
            </a:r>
            <a:br>
              <a:rPr lang="en-US" altLang="zh-CN" sz="6600" dirty="0">
                <a:solidFill>
                  <a:schemeClr val="tx2"/>
                </a:solidFill>
              </a:rPr>
            </a:br>
            <a:r>
              <a:rPr lang="zh-CN" altLang="en-US" sz="6600" dirty="0">
                <a:solidFill>
                  <a:schemeClr val="tx2"/>
                </a:solidFill>
              </a:rPr>
              <a:t>「病入膏肓，爱不离弃」</a:t>
            </a:r>
            <a:br>
              <a:rPr lang="en-CA" altLang="zh-CN" sz="6600" dirty="0">
                <a:solidFill>
                  <a:schemeClr val="tx2"/>
                </a:solidFill>
              </a:rPr>
            </a:br>
            <a:r>
              <a:rPr lang="zh-CN" altLang="en-US" sz="6600" dirty="0">
                <a:solidFill>
                  <a:srgbClr val="C00000"/>
                </a:solidFill>
              </a:rPr>
              <a:t>人不可爱，神仍然爱</a:t>
            </a:r>
            <a:br>
              <a:rPr lang="en-CA" altLang="zh-CN" sz="6600" dirty="0">
                <a:solidFill>
                  <a:srgbClr val="C00000"/>
                </a:solidFill>
              </a:rPr>
            </a:br>
            <a:r>
              <a:rPr lang="zh-CN" altLang="en-US" sz="6600" dirty="0">
                <a:solidFill>
                  <a:srgbClr val="C00000"/>
                </a:solidFill>
              </a:rPr>
              <a:t>不知道要知，不可爱要爱</a:t>
            </a:r>
            <a:br>
              <a:rPr lang="en-CA" altLang="zh-TW" sz="6600" dirty="0">
                <a:solidFill>
                  <a:srgbClr val="C00000"/>
                </a:solidFill>
              </a:rPr>
            </a:br>
            <a:br>
              <a:rPr lang="en-US" altLang="zh-TW" sz="6600" dirty="0">
                <a:solidFill>
                  <a:srgbClr val="C00000"/>
                </a:solidFill>
              </a:rPr>
            </a:br>
            <a:endParaRPr lang="zh-HK" altLang="en-US" sz="6600" dirty="0">
              <a:solidFill>
                <a:srgbClr val="C00000"/>
              </a:solidFill>
            </a:endParaRP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E7F390D9-89DE-4EBF-C15B-C29E28A496E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870370" y="5519056"/>
            <a:ext cx="2492829" cy="119743"/>
          </a:xfrm>
        </p:spPr>
        <p:txBody>
          <a:bodyPr/>
          <a:lstStyle/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22532704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8FB34A-F49C-6FA9-410D-3480F8A474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A154E0F3-AE0D-5BBA-BB02-A64B279D96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299" y="0"/>
            <a:ext cx="12077701" cy="6515099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zh-CN" altLang="en-US" sz="5400" dirty="0">
                <a:solidFill>
                  <a:srgbClr val="0070C0"/>
                </a:solidFill>
              </a:rPr>
              <a:t>                            </a:t>
            </a:r>
            <a:r>
              <a:rPr lang="zh-CN" altLang="en-US" sz="5400" dirty="0">
                <a:solidFill>
                  <a:srgbClr val="C00000"/>
                </a:solidFill>
              </a:rPr>
              <a:t>约拿的理由</a:t>
            </a:r>
            <a:endParaRPr lang="en-US" altLang="zh-CN" sz="5400" dirty="0">
              <a:solidFill>
                <a:srgbClr val="C00000"/>
              </a:solidFill>
            </a:endParaRPr>
          </a:p>
          <a:p>
            <a:pPr marL="0" indent="0">
              <a:buNone/>
            </a:pPr>
            <a:r>
              <a:rPr lang="en-US" altLang="zh-CN" sz="5400" dirty="0">
                <a:solidFill>
                  <a:srgbClr val="0070C0"/>
                </a:solidFill>
              </a:rPr>
              <a:t>.……</a:t>
            </a:r>
            <a:r>
              <a:rPr lang="zh-CN" altLang="en-US" sz="5400" dirty="0">
                <a:solidFill>
                  <a:srgbClr val="0070C0"/>
                </a:solidFill>
              </a:rPr>
              <a:t>并且不降所说的灾，</a:t>
            </a:r>
            <a:r>
              <a:rPr lang="zh-CN" altLang="en-US" sz="5400" dirty="0">
                <a:solidFill>
                  <a:srgbClr val="00B050"/>
                </a:solidFill>
              </a:rPr>
              <a:t>所以</a:t>
            </a:r>
            <a:r>
              <a:rPr lang="zh-CN" altLang="en-US" sz="5400" dirty="0">
                <a:solidFill>
                  <a:srgbClr val="0070C0"/>
                </a:solidFill>
              </a:rPr>
              <a:t>我急速逃往他施去。</a:t>
            </a:r>
            <a:r>
              <a:rPr lang="en-US" altLang="zh-TW" sz="5400" dirty="0">
                <a:solidFill>
                  <a:srgbClr val="0070C0"/>
                </a:solidFill>
                <a:latin typeface="DFKai-SB" panose="03000509000000000000" pitchFamily="65" charset="-120"/>
                <a:ea typeface="DFKai-SB" panose="03000509000000000000" pitchFamily="65" charset="-120"/>
              </a:rPr>
              <a:t> </a:t>
            </a:r>
          </a:p>
          <a:p>
            <a:pPr marL="0" indent="0">
              <a:buNone/>
            </a:pPr>
            <a:r>
              <a:rPr lang="en-US" altLang="zh-TW" sz="5400" dirty="0">
                <a:solidFill>
                  <a:srgbClr val="0070C0"/>
                </a:solidFill>
                <a:latin typeface="DFKai-SB" panose="03000509000000000000" pitchFamily="65" charset="-120"/>
                <a:ea typeface="DFKai-SB" panose="03000509000000000000" pitchFamily="65" charset="-120"/>
              </a:rPr>
              <a:t>                     </a:t>
            </a:r>
            <a:r>
              <a:rPr lang="en-US" altLang="zh-TW" sz="4800" dirty="0">
                <a:solidFill>
                  <a:srgbClr val="0070C0"/>
                </a:solidFill>
                <a:latin typeface="DFKai-SB" panose="03000509000000000000" pitchFamily="65" charset="-120"/>
                <a:ea typeface="DFKai-SB" panose="03000509000000000000" pitchFamily="65" charset="-120"/>
              </a:rPr>
              <a:t>《</a:t>
            </a:r>
            <a:r>
              <a:rPr lang="zh-HK" altLang="en-US" sz="4800" dirty="0">
                <a:solidFill>
                  <a:srgbClr val="0070C0"/>
                </a:solidFill>
                <a:latin typeface="DFKai-SB" panose="03000509000000000000" pitchFamily="65" charset="-120"/>
                <a:ea typeface="DFKai-SB" panose="03000509000000000000" pitchFamily="65" charset="-120"/>
              </a:rPr>
              <a:t>约拿书</a:t>
            </a:r>
            <a:r>
              <a:rPr lang="en-US" altLang="zh-TW" sz="4800" dirty="0">
                <a:solidFill>
                  <a:srgbClr val="0070C0"/>
                </a:solidFill>
                <a:latin typeface="DFKai-SB" panose="03000509000000000000" pitchFamily="65" charset="-120"/>
                <a:ea typeface="DFKai-SB" panose="03000509000000000000" pitchFamily="65" charset="-120"/>
              </a:rPr>
              <a:t>》</a:t>
            </a:r>
            <a:r>
              <a:rPr lang="zh-HK" altLang="en-US" sz="4800" dirty="0">
                <a:solidFill>
                  <a:srgbClr val="0070C0"/>
                </a:solidFill>
                <a:latin typeface="DFKai-SB" panose="03000509000000000000" pitchFamily="65" charset="-120"/>
                <a:ea typeface="DFKai-SB" panose="03000509000000000000" pitchFamily="65" charset="-120"/>
              </a:rPr>
              <a:t> </a:t>
            </a:r>
            <a:r>
              <a:rPr lang="en-US" altLang="zh-HK" sz="4800" dirty="0">
                <a:solidFill>
                  <a:srgbClr val="0070C0"/>
                </a:solidFill>
                <a:latin typeface="DFKai-SB" panose="03000509000000000000" pitchFamily="65" charset="-120"/>
                <a:ea typeface="DFKai-SB" panose="03000509000000000000" pitchFamily="65" charset="-120"/>
              </a:rPr>
              <a:t>4</a:t>
            </a:r>
            <a:r>
              <a:rPr lang="en-CA" altLang="zh-HK" sz="4800" dirty="0">
                <a:solidFill>
                  <a:srgbClr val="0070C0"/>
                </a:solidFill>
                <a:latin typeface="DFKai-SB" panose="03000509000000000000" pitchFamily="65" charset="-120"/>
                <a:ea typeface="DFKai-SB" panose="03000509000000000000" pitchFamily="65" charset="-120"/>
              </a:rPr>
              <a:t>:2</a:t>
            </a:r>
            <a:endParaRPr lang="en-CA" altLang="zh-CN" sz="48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325542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435B7E-718A-C0FC-99FD-48D12676A2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C0DE203B-F3C5-3A96-1745-9AE3538FEA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299" y="0"/>
            <a:ext cx="12077701" cy="6515099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zh-CN" altLang="en-US" sz="4800" dirty="0">
                <a:solidFill>
                  <a:srgbClr val="FF0000"/>
                </a:solidFill>
              </a:rPr>
              <a:t>                                惧怕和敬畏</a:t>
            </a:r>
            <a:endParaRPr lang="en-CA" altLang="zh-CN" sz="4800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zh-CN" altLang="en-US" sz="4800" dirty="0">
                <a:solidFill>
                  <a:srgbClr val="00B050"/>
                </a:solidFill>
              </a:rPr>
              <a:t>   水手</a:t>
            </a:r>
            <a:r>
              <a:rPr lang="zh-CN" altLang="en-US" sz="4800" dirty="0">
                <a:solidFill>
                  <a:srgbClr val="0070C0"/>
                </a:solidFill>
              </a:rPr>
              <a:t>便</a:t>
            </a:r>
            <a:r>
              <a:rPr lang="zh-CN" altLang="en-US" sz="4800" dirty="0">
                <a:solidFill>
                  <a:srgbClr val="FF0000"/>
                </a:solidFill>
              </a:rPr>
              <a:t>惧怕</a:t>
            </a:r>
            <a:r>
              <a:rPr lang="zh-CN" altLang="en-US" sz="4800" dirty="0">
                <a:solidFill>
                  <a:srgbClr val="0070C0"/>
                </a:solidFill>
              </a:rPr>
              <a:t>（</a:t>
            </a:r>
            <a:r>
              <a:rPr lang="en-CA" altLang="zh-CN" sz="4800" dirty="0">
                <a:solidFill>
                  <a:srgbClr val="0070C0"/>
                </a:solidFill>
              </a:rPr>
              <a:t>1:5</a:t>
            </a:r>
            <a:r>
              <a:rPr lang="zh-CN" altLang="en-US" sz="4800" dirty="0">
                <a:solidFill>
                  <a:srgbClr val="0070C0"/>
                </a:solidFill>
              </a:rPr>
              <a:t>）</a:t>
            </a:r>
            <a:endParaRPr lang="en-CA" altLang="zh-CN" sz="4800" dirty="0">
              <a:solidFill>
                <a:srgbClr val="00B050"/>
              </a:solidFill>
            </a:endParaRPr>
          </a:p>
          <a:p>
            <a:pPr marL="0" indent="0">
              <a:buNone/>
            </a:pPr>
            <a:r>
              <a:rPr lang="zh-CN" altLang="en-US" sz="4800" dirty="0">
                <a:solidFill>
                  <a:srgbClr val="0070C0"/>
                </a:solidFill>
              </a:rPr>
              <a:t>   我（</a:t>
            </a:r>
            <a:r>
              <a:rPr lang="zh-CN" altLang="en-US" sz="4800" dirty="0">
                <a:solidFill>
                  <a:srgbClr val="00B050"/>
                </a:solidFill>
              </a:rPr>
              <a:t>约拿</a:t>
            </a:r>
            <a:r>
              <a:rPr lang="zh-CN" altLang="en-US" sz="4800" dirty="0">
                <a:solidFill>
                  <a:srgbClr val="0070C0"/>
                </a:solidFill>
              </a:rPr>
              <a:t>）</a:t>
            </a:r>
            <a:r>
              <a:rPr lang="zh-CN" altLang="en-US" sz="4800" dirty="0">
                <a:solidFill>
                  <a:srgbClr val="FF0000"/>
                </a:solidFill>
              </a:rPr>
              <a:t>敬畏</a:t>
            </a:r>
            <a:r>
              <a:rPr lang="zh-CN" altLang="en-US" sz="4800" dirty="0">
                <a:solidFill>
                  <a:srgbClr val="0070C0"/>
                </a:solidFill>
              </a:rPr>
              <a:t>耶和华（</a:t>
            </a:r>
            <a:r>
              <a:rPr lang="en-CA" altLang="zh-CN" sz="4800" dirty="0">
                <a:solidFill>
                  <a:srgbClr val="0070C0"/>
                </a:solidFill>
              </a:rPr>
              <a:t>1:9</a:t>
            </a:r>
            <a:r>
              <a:rPr lang="zh-CN" altLang="en-US" sz="4800" dirty="0">
                <a:solidFill>
                  <a:srgbClr val="0070C0"/>
                </a:solidFill>
              </a:rPr>
              <a:t>）</a:t>
            </a:r>
            <a:endParaRPr lang="en-CA" altLang="zh-CN" sz="4800" dirty="0">
              <a:solidFill>
                <a:srgbClr val="0070C0"/>
              </a:solidFill>
            </a:endParaRPr>
          </a:p>
          <a:p>
            <a:pPr marL="0" indent="0">
              <a:buNone/>
            </a:pPr>
            <a:r>
              <a:rPr lang="zh-CN" altLang="en-US" sz="4800" dirty="0">
                <a:solidFill>
                  <a:srgbClr val="0070C0"/>
                </a:solidFill>
              </a:rPr>
              <a:t>   他们（</a:t>
            </a:r>
            <a:r>
              <a:rPr lang="zh-CN" altLang="en-US" sz="4800" dirty="0">
                <a:solidFill>
                  <a:srgbClr val="00B050"/>
                </a:solidFill>
              </a:rPr>
              <a:t>水手</a:t>
            </a:r>
            <a:r>
              <a:rPr lang="zh-CN" altLang="en-US" sz="4800" dirty="0">
                <a:solidFill>
                  <a:srgbClr val="0070C0"/>
                </a:solidFill>
              </a:rPr>
              <a:t>）就大大</a:t>
            </a:r>
            <a:r>
              <a:rPr lang="zh-CN" altLang="en-US" sz="4800" dirty="0">
                <a:solidFill>
                  <a:srgbClr val="FF0000"/>
                </a:solidFill>
              </a:rPr>
              <a:t>惧怕</a:t>
            </a:r>
            <a:r>
              <a:rPr lang="zh-CN" altLang="en-US" sz="4800" dirty="0">
                <a:solidFill>
                  <a:srgbClr val="0070C0"/>
                </a:solidFill>
              </a:rPr>
              <a:t>（</a:t>
            </a:r>
            <a:r>
              <a:rPr lang="en-CA" altLang="zh-CN" sz="4800" dirty="0">
                <a:solidFill>
                  <a:srgbClr val="0070C0"/>
                </a:solidFill>
              </a:rPr>
              <a:t>1:10</a:t>
            </a:r>
            <a:r>
              <a:rPr lang="zh-CN" altLang="en-US" sz="4800" dirty="0">
                <a:solidFill>
                  <a:srgbClr val="0070C0"/>
                </a:solidFill>
              </a:rPr>
              <a:t>）</a:t>
            </a:r>
            <a:endParaRPr lang="en-CA" altLang="zh-CN" sz="4800" dirty="0">
              <a:solidFill>
                <a:srgbClr val="0070C0"/>
              </a:solidFill>
            </a:endParaRPr>
          </a:p>
          <a:p>
            <a:pPr marL="0" indent="0">
              <a:buNone/>
            </a:pPr>
            <a:r>
              <a:rPr lang="zh-CN" altLang="en-US" sz="4800" dirty="0">
                <a:solidFill>
                  <a:srgbClr val="0070C0"/>
                </a:solidFill>
              </a:rPr>
              <a:t>   那些人（</a:t>
            </a:r>
            <a:r>
              <a:rPr lang="zh-CN" altLang="en-US" sz="4800" dirty="0">
                <a:solidFill>
                  <a:srgbClr val="00B050"/>
                </a:solidFill>
              </a:rPr>
              <a:t>水手</a:t>
            </a:r>
            <a:r>
              <a:rPr lang="zh-CN" altLang="en-US" sz="4800" dirty="0">
                <a:solidFill>
                  <a:srgbClr val="0070C0"/>
                </a:solidFill>
              </a:rPr>
              <a:t>）便大大</a:t>
            </a:r>
            <a:r>
              <a:rPr lang="zh-CN" altLang="en-US" sz="4800" dirty="0">
                <a:solidFill>
                  <a:srgbClr val="FF0000"/>
                </a:solidFill>
              </a:rPr>
              <a:t>敬畏</a:t>
            </a:r>
            <a:r>
              <a:rPr lang="zh-CN" altLang="en-US" sz="4800" dirty="0">
                <a:solidFill>
                  <a:srgbClr val="0070C0"/>
                </a:solidFill>
              </a:rPr>
              <a:t>耶和华（</a:t>
            </a:r>
            <a:r>
              <a:rPr lang="en-CA" altLang="zh-CN" sz="4800" dirty="0">
                <a:solidFill>
                  <a:srgbClr val="0070C0"/>
                </a:solidFill>
              </a:rPr>
              <a:t>1:16</a:t>
            </a:r>
            <a:r>
              <a:rPr lang="zh-CN" altLang="en-US" sz="4800" dirty="0">
                <a:solidFill>
                  <a:srgbClr val="0070C0"/>
                </a:solidFill>
              </a:rPr>
              <a:t>）</a:t>
            </a:r>
            <a:endParaRPr lang="en-CA" altLang="zh-CN" sz="48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637404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4434A1-48C8-F24D-C768-FC490DA11A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2FF9EF42-E05A-EE40-50EC-B53B5676DC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299" y="375557"/>
            <a:ext cx="12077701" cy="6139543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zh-CN" altLang="en-US" sz="5400" dirty="0">
                <a:solidFill>
                  <a:srgbClr val="0070C0"/>
                </a:solidFill>
              </a:rPr>
              <a:t>        我是</a:t>
            </a:r>
            <a:r>
              <a:rPr lang="zh-CN" altLang="en-US" sz="5400" dirty="0">
                <a:solidFill>
                  <a:srgbClr val="00B050"/>
                </a:solidFill>
              </a:rPr>
              <a:t>希伯来人</a:t>
            </a:r>
            <a:r>
              <a:rPr lang="zh-CN" altLang="en-US" sz="5400" dirty="0">
                <a:solidFill>
                  <a:srgbClr val="0070C0"/>
                </a:solidFill>
              </a:rPr>
              <a:t>（</a:t>
            </a:r>
            <a:r>
              <a:rPr lang="en-CA" altLang="zh-CN" sz="5400" dirty="0">
                <a:solidFill>
                  <a:srgbClr val="0070C0"/>
                </a:solidFill>
              </a:rPr>
              <a:t>1:9</a:t>
            </a:r>
            <a:r>
              <a:rPr lang="zh-CN" altLang="en-US" sz="5400" dirty="0">
                <a:solidFill>
                  <a:srgbClr val="0070C0"/>
                </a:solidFill>
              </a:rPr>
              <a:t>）</a:t>
            </a:r>
            <a:endParaRPr lang="en-CA" altLang="zh-CN" sz="5400" dirty="0">
              <a:solidFill>
                <a:srgbClr val="00B050"/>
              </a:solidFill>
            </a:endParaRPr>
          </a:p>
          <a:p>
            <a:pPr marL="0" indent="0">
              <a:buNone/>
            </a:pPr>
            <a:r>
              <a:rPr lang="zh-CN" altLang="en-US" sz="5400" dirty="0">
                <a:solidFill>
                  <a:srgbClr val="0070C0"/>
                </a:solidFill>
              </a:rPr>
              <a:t>        你</a:t>
            </a:r>
            <a:r>
              <a:rPr lang="zh-CN" altLang="en-US" sz="5400" dirty="0">
                <a:solidFill>
                  <a:srgbClr val="00B050"/>
                </a:solidFill>
              </a:rPr>
              <a:t>起来往尼尼微大城去</a:t>
            </a:r>
            <a:r>
              <a:rPr lang="zh-CN" altLang="en-US" sz="5400" dirty="0">
                <a:solidFill>
                  <a:srgbClr val="0070C0"/>
                </a:solidFill>
              </a:rPr>
              <a:t>（</a:t>
            </a:r>
            <a:r>
              <a:rPr lang="en-CA" altLang="zh-CN" sz="5400" dirty="0">
                <a:solidFill>
                  <a:srgbClr val="0070C0"/>
                </a:solidFill>
              </a:rPr>
              <a:t>1:1-2</a:t>
            </a:r>
            <a:r>
              <a:rPr lang="zh-CN" altLang="en-US" sz="5400" dirty="0">
                <a:solidFill>
                  <a:srgbClr val="0070C0"/>
                </a:solidFill>
              </a:rPr>
              <a:t>）</a:t>
            </a:r>
            <a:endParaRPr lang="en-CA" altLang="zh-CN" sz="5400" dirty="0">
              <a:solidFill>
                <a:srgbClr val="0070C0"/>
              </a:solidFill>
            </a:endParaRPr>
          </a:p>
          <a:p>
            <a:pPr marL="0" indent="0">
              <a:buNone/>
            </a:pPr>
            <a:r>
              <a:rPr lang="zh-CN" altLang="en-US" sz="5400" dirty="0">
                <a:solidFill>
                  <a:srgbClr val="0070C0"/>
                </a:solidFill>
              </a:rPr>
              <a:t>        我知道</a:t>
            </a:r>
            <a:r>
              <a:rPr lang="en-CA" altLang="zh-CN" sz="5400" dirty="0">
                <a:solidFill>
                  <a:srgbClr val="0070C0"/>
                </a:solidFill>
              </a:rPr>
              <a:t>…</a:t>
            </a:r>
            <a:r>
              <a:rPr lang="zh-CN" altLang="en-US" sz="5400" dirty="0">
                <a:solidFill>
                  <a:srgbClr val="00B050"/>
                </a:solidFill>
              </a:rPr>
              <a:t>是因我的缘故</a:t>
            </a:r>
            <a:r>
              <a:rPr lang="zh-CN" altLang="en-US" sz="5400" dirty="0">
                <a:solidFill>
                  <a:srgbClr val="0070C0"/>
                </a:solidFill>
              </a:rPr>
              <a:t>（</a:t>
            </a:r>
            <a:r>
              <a:rPr lang="en-CA" altLang="zh-CN" sz="5400" dirty="0">
                <a:solidFill>
                  <a:srgbClr val="0070C0"/>
                </a:solidFill>
              </a:rPr>
              <a:t>1:12</a:t>
            </a:r>
            <a:r>
              <a:rPr lang="zh-CN" altLang="en-US" sz="5400" dirty="0">
                <a:solidFill>
                  <a:srgbClr val="0070C0"/>
                </a:solidFill>
              </a:rPr>
              <a:t>）</a:t>
            </a:r>
            <a:endParaRPr lang="en-CA" altLang="zh-CN" sz="5400" dirty="0">
              <a:solidFill>
                <a:srgbClr val="0070C0"/>
              </a:solidFill>
            </a:endParaRPr>
          </a:p>
          <a:p>
            <a:pPr marL="0" indent="0">
              <a:buNone/>
            </a:pPr>
            <a:r>
              <a:rPr lang="zh-CN" altLang="en-US" sz="5400" dirty="0">
                <a:solidFill>
                  <a:srgbClr val="0070C0"/>
                </a:solidFill>
              </a:rPr>
              <a:t>        我</a:t>
            </a:r>
            <a:r>
              <a:rPr lang="zh-CN" altLang="en-US" sz="5400" dirty="0">
                <a:solidFill>
                  <a:srgbClr val="00B050"/>
                </a:solidFill>
              </a:rPr>
              <a:t>敬畏</a:t>
            </a:r>
            <a:r>
              <a:rPr lang="zh-CN" altLang="en-US" sz="5400" dirty="0">
                <a:solidFill>
                  <a:srgbClr val="0070C0"/>
                </a:solidFill>
              </a:rPr>
              <a:t>耶和华（</a:t>
            </a:r>
            <a:r>
              <a:rPr lang="en-CA" altLang="zh-CN" sz="5400" dirty="0">
                <a:solidFill>
                  <a:srgbClr val="0070C0"/>
                </a:solidFill>
              </a:rPr>
              <a:t>1:9</a:t>
            </a:r>
            <a:r>
              <a:rPr lang="zh-CN" altLang="en-US" sz="5400" dirty="0">
                <a:solidFill>
                  <a:srgbClr val="0070C0"/>
                </a:solidFill>
              </a:rPr>
              <a:t>）</a:t>
            </a:r>
            <a:endParaRPr lang="en-CA" altLang="zh-CN" sz="54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893765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7F0EFA-8199-A7EA-9C5F-9E81F7C0D7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334F6F5E-614C-CD23-2D81-43EF664045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299" y="0"/>
            <a:ext cx="12077701" cy="6515099"/>
          </a:xfrm>
        </p:spPr>
        <p:txBody>
          <a:bodyPr anchor="ctr">
            <a:normAutofit/>
          </a:bodyPr>
          <a:lstStyle/>
          <a:p>
            <a:pPr marL="0" indent="0" algn="ctr">
              <a:buNone/>
            </a:pPr>
            <a:r>
              <a:rPr lang="zh-CN" altLang="en-US" sz="12000" dirty="0">
                <a:solidFill>
                  <a:srgbClr val="0070C0"/>
                </a:solidFill>
              </a:rPr>
              <a:t>嘴巴信徒</a:t>
            </a:r>
            <a:endParaRPr lang="en-CA" altLang="zh-CN" sz="120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479680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68277C-C032-22CB-2F6B-20882BAD77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D57D44E7-3803-700B-F8E6-EB49B1F75A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299" y="375557"/>
            <a:ext cx="12077701" cy="6139543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zh-CN" altLang="en-US" sz="5400" dirty="0">
                <a:solidFill>
                  <a:srgbClr val="00B050"/>
                </a:solidFill>
              </a:rPr>
              <a:t>你起来往尼尼微大城</a:t>
            </a:r>
            <a:r>
              <a:rPr lang="zh-CN" altLang="en-US" sz="5400" dirty="0">
                <a:solidFill>
                  <a:srgbClr val="FF0000"/>
                </a:solidFill>
              </a:rPr>
              <a:t>去</a:t>
            </a:r>
            <a:r>
              <a:rPr lang="zh-TW" altLang="en-US" sz="5400" dirty="0">
                <a:solidFill>
                  <a:srgbClr val="00B050"/>
                </a:solidFill>
              </a:rPr>
              <a:t>。</a:t>
            </a:r>
            <a:endParaRPr lang="en-CA" altLang="zh-CN" sz="5400" dirty="0">
              <a:solidFill>
                <a:srgbClr val="00B050"/>
              </a:solidFill>
            </a:endParaRPr>
          </a:p>
          <a:p>
            <a:pPr marL="0" indent="0">
              <a:buNone/>
            </a:pPr>
            <a:r>
              <a:rPr lang="en-CA" altLang="zh-TW" sz="5400" dirty="0">
                <a:solidFill>
                  <a:srgbClr val="00B050"/>
                </a:solidFill>
              </a:rPr>
              <a:t>                                               </a:t>
            </a:r>
            <a:r>
              <a:rPr lang="en-US" altLang="zh-TW" sz="4400" dirty="0">
                <a:solidFill>
                  <a:srgbClr val="0070C0"/>
                </a:solidFill>
              </a:rPr>
              <a:t>《</a:t>
            </a:r>
            <a:r>
              <a:rPr lang="zh-CN" altLang="en-US" sz="4400" dirty="0">
                <a:solidFill>
                  <a:srgbClr val="0070C0"/>
                </a:solidFill>
              </a:rPr>
              <a:t>约拿书</a:t>
            </a:r>
            <a:r>
              <a:rPr lang="en-US" altLang="zh-TW" sz="4400" dirty="0">
                <a:solidFill>
                  <a:srgbClr val="0070C0"/>
                </a:solidFill>
              </a:rPr>
              <a:t>》</a:t>
            </a:r>
            <a:r>
              <a:rPr lang="en-CA" altLang="zh-CN" sz="4400" dirty="0">
                <a:solidFill>
                  <a:srgbClr val="0070C0"/>
                </a:solidFill>
              </a:rPr>
              <a:t>1:1-2</a:t>
            </a:r>
          </a:p>
          <a:p>
            <a:pPr marL="0" indent="0">
              <a:buNone/>
            </a:pPr>
            <a:r>
              <a:rPr lang="zh-TW" altLang="en-US" sz="5400" dirty="0">
                <a:solidFill>
                  <a:srgbClr val="00B050"/>
                </a:solidFill>
              </a:rPr>
              <a:t>你</a:t>
            </a:r>
            <a:r>
              <a:rPr lang="zh-CN" altLang="en-US" sz="5400" dirty="0">
                <a:solidFill>
                  <a:srgbClr val="00B050"/>
                </a:solidFill>
              </a:rPr>
              <a:t>们</a:t>
            </a:r>
            <a:r>
              <a:rPr lang="zh-TW" altLang="en-US" sz="5400" dirty="0">
                <a:solidFill>
                  <a:srgbClr val="00B050"/>
                </a:solidFill>
              </a:rPr>
              <a:t>要</a:t>
            </a:r>
            <a:r>
              <a:rPr lang="zh-TW" altLang="en-US" sz="5400" dirty="0">
                <a:solidFill>
                  <a:srgbClr val="FF0000"/>
                </a:solidFill>
              </a:rPr>
              <a:t>去</a:t>
            </a:r>
            <a:r>
              <a:rPr lang="en-CA" altLang="zh-CN" sz="5400" dirty="0">
                <a:solidFill>
                  <a:srgbClr val="00B050"/>
                </a:solidFill>
              </a:rPr>
              <a:t>…</a:t>
            </a:r>
            <a:r>
              <a:rPr lang="zh-TW" altLang="en-US" sz="5400" dirty="0">
                <a:solidFill>
                  <a:srgbClr val="00B050"/>
                </a:solidFill>
              </a:rPr>
              <a:t>直到</a:t>
            </a:r>
            <a:r>
              <a:rPr lang="zh-CN" altLang="en-US" sz="5400" dirty="0">
                <a:solidFill>
                  <a:srgbClr val="00B050"/>
                </a:solidFill>
              </a:rPr>
              <a:t>地极</a:t>
            </a:r>
            <a:r>
              <a:rPr lang="zh-TW" altLang="en-US" sz="5400" dirty="0">
                <a:solidFill>
                  <a:srgbClr val="00B050"/>
                </a:solidFill>
              </a:rPr>
              <a:t>。</a:t>
            </a:r>
            <a:endParaRPr lang="en-CA" altLang="zh-TW" sz="5400" dirty="0">
              <a:solidFill>
                <a:srgbClr val="00B050"/>
              </a:solidFill>
            </a:endParaRPr>
          </a:p>
          <a:p>
            <a:pPr marL="0" indent="0">
              <a:buNone/>
            </a:pPr>
            <a:r>
              <a:rPr lang="en-US" altLang="zh-TW" sz="4400" dirty="0">
                <a:solidFill>
                  <a:srgbClr val="0070C0"/>
                </a:solidFill>
              </a:rPr>
              <a:t>                 《</a:t>
            </a:r>
            <a:r>
              <a:rPr lang="zh-CN" altLang="en-US" sz="4400" dirty="0">
                <a:solidFill>
                  <a:srgbClr val="0070C0"/>
                </a:solidFill>
              </a:rPr>
              <a:t>马</a:t>
            </a:r>
            <a:r>
              <a:rPr lang="zh-TW" altLang="en-US" sz="4400" dirty="0">
                <a:solidFill>
                  <a:srgbClr val="0070C0"/>
                </a:solidFill>
              </a:rPr>
              <a:t>太福音</a:t>
            </a:r>
            <a:r>
              <a:rPr lang="en-US" altLang="zh-TW" sz="4400" dirty="0">
                <a:solidFill>
                  <a:srgbClr val="0070C0"/>
                </a:solidFill>
              </a:rPr>
              <a:t>》28:</a:t>
            </a:r>
            <a:r>
              <a:rPr lang="en-CA" altLang="zh-TW" sz="4400" dirty="0">
                <a:solidFill>
                  <a:srgbClr val="0070C0"/>
                </a:solidFill>
              </a:rPr>
              <a:t>19</a:t>
            </a:r>
            <a:r>
              <a:rPr lang="zh-TW" altLang="en-US" sz="4400" dirty="0">
                <a:solidFill>
                  <a:srgbClr val="0070C0"/>
                </a:solidFill>
              </a:rPr>
              <a:t>；</a:t>
            </a:r>
            <a:r>
              <a:rPr lang="en-US" altLang="zh-TW" sz="4400" dirty="0">
                <a:solidFill>
                  <a:srgbClr val="0070C0"/>
                </a:solidFill>
              </a:rPr>
              <a:t>《</a:t>
            </a:r>
            <a:r>
              <a:rPr lang="zh-TW" altLang="en-US" sz="4400" dirty="0">
                <a:solidFill>
                  <a:srgbClr val="0070C0"/>
                </a:solidFill>
              </a:rPr>
              <a:t>使徒行</a:t>
            </a:r>
            <a:r>
              <a:rPr lang="zh-CN" altLang="en-US" sz="4400" dirty="0">
                <a:solidFill>
                  <a:srgbClr val="0070C0"/>
                </a:solidFill>
              </a:rPr>
              <a:t>传</a:t>
            </a:r>
            <a:r>
              <a:rPr lang="en-US" altLang="zh-TW" sz="4400" dirty="0">
                <a:solidFill>
                  <a:srgbClr val="0070C0"/>
                </a:solidFill>
              </a:rPr>
              <a:t>》1:</a:t>
            </a:r>
            <a:r>
              <a:rPr lang="en-CA" altLang="zh-TW" sz="4400" dirty="0">
                <a:solidFill>
                  <a:srgbClr val="0070C0"/>
                </a:solidFill>
              </a:rPr>
              <a:t>8</a:t>
            </a:r>
            <a:endParaRPr lang="en-CA" altLang="zh-CN" sz="44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534223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2EE36A-CEF2-3403-D291-16D103E40A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B1F6EB14-6150-8FB7-DDAB-C30EF9E239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" y="0"/>
            <a:ext cx="12192000" cy="6515099"/>
          </a:xfrm>
        </p:spPr>
        <p:txBody>
          <a:bodyPr anchor="ctr">
            <a:normAutofit/>
          </a:bodyPr>
          <a:lstStyle/>
          <a:p>
            <a:pPr marL="0" indent="0" algn="ctr">
              <a:buNone/>
            </a:pPr>
            <a:r>
              <a:rPr lang="zh-CN" altLang="en-US" sz="8800" dirty="0">
                <a:solidFill>
                  <a:srgbClr val="C00000"/>
                </a:solidFill>
              </a:rPr>
              <a:t>敬畏神</a:t>
            </a:r>
            <a:endParaRPr lang="en-CA" altLang="zh-CN" sz="8800" dirty="0">
              <a:solidFill>
                <a:srgbClr val="C00000"/>
              </a:solidFill>
            </a:endParaRPr>
          </a:p>
          <a:p>
            <a:pPr marL="0" indent="0" algn="ctr">
              <a:buNone/>
            </a:pPr>
            <a:r>
              <a:rPr lang="zh-CN" altLang="en-US" sz="8000" dirty="0">
                <a:solidFill>
                  <a:srgbClr val="0070C0"/>
                </a:solidFill>
              </a:rPr>
              <a:t>顺服神召，承担使命</a:t>
            </a:r>
            <a:endParaRPr lang="en-CA" altLang="zh-CN" sz="80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294960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B62CFBAF-9BDA-C6B0-C416-E742CFD31FE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56" t="16140" b="12140"/>
          <a:stretch>
            <a:fillRect/>
          </a:stretch>
        </p:blipFill>
        <p:spPr>
          <a:xfrm>
            <a:off x="-65254" y="259882"/>
            <a:ext cx="12322508" cy="65981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507924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41FBF5-B548-F6A8-99E1-C159E71403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A5C8BF05-CA28-25C6-3ECC-9973876BB8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149" y="2502584"/>
            <a:ext cx="12077701" cy="2207438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zh-CN" altLang="en-US" sz="6600" dirty="0">
                <a:solidFill>
                  <a:srgbClr val="0070C0"/>
                </a:solidFill>
              </a:rPr>
              <a:t>二、顺从神，明白神意</a:t>
            </a:r>
            <a:endParaRPr lang="en-CA" altLang="zh-CN" sz="6600" dirty="0">
              <a:solidFill>
                <a:srgbClr val="0070C0"/>
              </a:solidFill>
            </a:endParaRPr>
          </a:p>
          <a:p>
            <a:pPr marL="0" indent="0" algn="ctr">
              <a:buNone/>
            </a:pPr>
            <a:r>
              <a:rPr lang="zh-CN" altLang="en-US" sz="6600" dirty="0">
                <a:solidFill>
                  <a:srgbClr val="00B050"/>
                </a:solidFill>
              </a:rPr>
              <a:t>（</a:t>
            </a:r>
            <a:r>
              <a:rPr lang="en-CA" altLang="zh-CN" sz="6600" dirty="0">
                <a:solidFill>
                  <a:srgbClr val="00B050"/>
                </a:solidFill>
              </a:rPr>
              <a:t>3-4</a:t>
            </a:r>
            <a:r>
              <a:rPr lang="zh-CN" altLang="en-US" sz="6600" dirty="0">
                <a:solidFill>
                  <a:srgbClr val="00B050"/>
                </a:solidFill>
              </a:rPr>
              <a:t>章）</a:t>
            </a:r>
          </a:p>
        </p:txBody>
      </p:sp>
    </p:spTree>
    <p:extLst>
      <p:ext uri="{BB962C8B-B14F-4D97-AF65-F5344CB8AC3E}">
        <p14:creationId xmlns:p14="http://schemas.microsoft.com/office/powerpoint/2010/main" val="172569366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BD7B79-4A66-9A4B-E539-31C7AFE84F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B9B07704-6E02-94E2-2256-25F780AEC3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299" y="0"/>
            <a:ext cx="12077701" cy="6515099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zh-CN" altLang="en-US" sz="5400" dirty="0">
                <a:solidFill>
                  <a:srgbClr val="0070C0"/>
                </a:solidFill>
              </a:rPr>
              <a:t>                            </a:t>
            </a:r>
            <a:r>
              <a:rPr lang="zh-CN" altLang="en-US" sz="5400" dirty="0">
                <a:solidFill>
                  <a:srgbClr val="C00000"/>
                </a:solidFill>
              </a:rPr>
              <a:t>约拿的</a:t>
            </a:r>
            <a:r>
              <a:rPr lang="zh-TW" altLang="en-US" sz="5400" dirty="0">
                <a:solidFill>
                  <a:srgbClr val="C00000"/>
                </a:solidFill>
              </a:rPr>
              <a:t>宣讲</a:t>
            </a:r>
            <a:endParaRPr lang="en-US" altLang="zh-CN" sz="5400" dirty="0">
              <a:solidFill>
                <a:srgbClr val="C00000"/>
              </a:solidFill>
            </a:endParaRPr>
          </a:p>
          <a:p>
            <a:pPr marL="0" indent="0">
              <a:buNone/>
            </a:pPr>
            <a:r>
              <a:rPr lang="zh-CN" altLang="en-US" sz="5400" dirty="0">
                <a:solidFill>
                  <a:srgbClr val="0070C0"/>
                </a:solidFill>
              </a:rPr>
              <a:t>“再过四十日，尼尼微必倾覆了！”</a:t>
            </a:r>
            <a:r>
              <a:rPr lang="en-US" altLang="zh-TW" sz="5400" dirty="0">
                <a:solidFill>
                  <a:srgbClr val="0070C0"/>
                </a:solidFill>
                <a:latin typeface="DFKai-SB" panose="03000509000000000000" pitchFamily="65" charset="-120"/>
                <a:ea typeface="DFKai-SB" panose="03000509000000000000" pitchFamily="65" charset="-120"/>
              </a:rPr>
              <a:t> </a:t>
            </a:r>
          </a:p>
          <a:p>
            <a:pPr marL="0" indent="0">
              <a:buNone/>
            </a:pPr>
            <a:r>
              <a:rPr lang="en-US" altLang="zh-TW" sz="5400" dirty="0">
                <a:solidFill>
                  <a:srgbClr val="0070C0"/>
                </a:solidFill>
                <a:latin typeface="DFKai-SB" panose="03000509000000000000" pitchFamily="65" charset="-120"/>
                <a:ea typeface="DFKai-SB" panose="03000509000000000000" pitchFamily="65" charset="-120"/>
              </a:rPr>
              <a:t>                     </a:t>
            </a:r>
            <a:r>
              <a:rPr lang="en-US" altLang="zh-TW" sz="4800" dirty="0">
                <a:solidFill>
                  <a:srgbClr val="0070C0"/>
                </a:solidFill>
                <a:latin typeface="DFKai-SB" panose="03000509000000000000" pitchFamily="65" charset="-120"/>
                <a:ea typeface="DFKai-SB" panose="03000509000000000000" pitchFamily="65" charset="-120"/>
              </a:rPr>
              <a:t>《</a:t>
            </a:r>
            <a:r>
              <a:rPr lang="zh-HK" altLang="en-US" sz="4800" dirty="0">
                <a:solidFill>
                  <a:srgbClr val="0070C0"/>
                </a:solidFill>
                <a:latin typeface="DFKai-SB" panose="03000509000000000000" pitchFamily="65" charset="-120"/>
                <a:ea typeface="DFKai-SB" panose="03000509000000000000" pitchFamily="65" charset="-120"/>
              </a:rPr>
              <a:t>约拿书</a:t>
            </a:r>
            <a:r>
              <a:rPr lang="en-US" altLang="zh-TW" sz="4800" dirty="0">
                <a:solidFill>
                  <a:srgbClr val="0070C0"/>
                </a:solidFill>
                <a:latin typeface="DFKai-SB" panose="03000509000000000000" pitchFamily="65" charset="-120"/>
                <a:ea typeface="DFKai-SB" panose="03000509000000000000" pitchFamily="65" charset="-120"/>
              </a:rPr>
              <a:t>》</a:t>
            </a:r>
            <a:r>
              <a:rPr lang="en-CA" altLang="zh-HK" sz="4800" dirty="0">
                <a:solidFill>
                  <a:srgbClr val="0070C0"/>
                </a:solidFill>
                <a:latin typeface="DFKai-SB" panose="03000509000000000000" pitchFamily="65" charset="-120"/>
                <a:ea typeface="DFKai-SB" panose="03000509000000000000" pitchFamily="65" charset="-120"/>
              </a:rPr>
              <a:t>3:4</a:t>
            </a:r>
            <a:endParaRPr lang="en-CA" altLang="zh-CN" sz="48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738696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A07283-71AB-A1C4-26B5-8D4BC1FD09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7D9A3095-3A14-4974-3FF6-1CD1A22721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30193" y="342901"/>
            <a:ext cx="12222193" cy="6515099"/>
          </a:xfrm>
        </p:spPr>
        <p:txBody>
          <a:bodyPr anchor="ctr">
            <a:normAutofit/>
          </a:bodyPr>
          <a:lstStyle/>
          <a:p>
            <a:pPr marL="0" indent="0" algn="ctr">
              <a:buNone/>
            </a:pPr>
            <a:r>
              <a:rPr lang="zh-CN" altLang="en-US" sz="6000" dirty="0">
                <a:solidFill>
                  <a:srgbClr val="C00000"/>
                </a:solidFill>
              </a:rPr>
              <a:t>宣讲的结果</a:t>
            </a:r>
            <a:endParaRPr lang="en-CA" altLang="zh-CN" sz="6000" dirty="0">
              <a:solidFill>
                <a:srgbClr val="C00000"/>
              </a:solidFill>
            </a:endParaRPr>
          </a:p>
          <a:p>
            <a:pPr marL="0" indent="0" algn="ctr">
              <a:buNone/>
            </a:pPr>
            <a:r>
              <a:rPr lang="zh-CN" altLang="en-US" sz="4800" dirty="0">
                <a:solidFill>
                  <a:srgbClr val="0070C0"/>
                </a:solidFill>
              </a:rPr>
              <a:t>尼尼微</a:t>
            </a:r>
            <a:r>
              <a:rPr lang="zh-TW" altLang="en-US" sz="4800" dirty="0">
                <a:solidFill>
                  <a:srgbClr val="0070C0"/>
                </a:solidFill>
              </a:rPr>
              <a:t>人</a:t>
            </a:r>
            <a:r>
              <a:rPr lang="zh-CN" altLang="en-US" sz="4800" dirty="0">
                <a:solidFill>
                  <a:srgbClr val="0070C0"/>
                </a:solidFill>
              </a:rPr>
              <a:t>“信服神”</a:t>
            </a:r>
            <a:endParaRPr lang="en-CA" altLang="zh-CN" sz="4800" dirty="0">
              <a:solidFill>
                <a:srgbClr val="0070C0"/>
              </a:solidFill>
            </a:endParaRPr>
          </a:p>
          <a:p>
            <a:pPr marL="0" indent="0" algn="ctr">
              <a:buNone/>
            </a:pPr>
            <a:r>
              <a:rPr lang="zh-CN" altLang="en-US" sz="4800" dirty="0">
                <a:solidFill>
                  <a:srgbClr val="00B050"/>
                </a:solidFill>
              </a:rPr>
              <a:t>禁食披麻</a:t>
            </a:r>
            <a:r>
              <a:rPr lang="zh-TW" altLang="en-US" sz="4800" dirty="0">
                <a:solidFill>
                  <a:srgbClr val="0070C0"/>
                </a:solidFill>
              </a:rPr>
              <a:t>，</a:t>
            </a:r>
            <a:r>
              <a:rPr lang="zh-CN" altLang="en-US" sz="4800" dirty="0">
                <a:solidFill>
                  <a:srgbClr val="00B050"/>
                </a:solidFill>
              </a:rPr>
              <a:t>切切求告</a:t>
            </a:r>
            <a:endParaRPr lang="en-CA" altLang="zh-CN" sz="4800" dirty="0">
              <a:solidFill>
                <a:srgbClr val="0070C0"/>
              </a:solidFill>
            </a:endParaRPr>
          </a:p>
          <a:p>
            <a:pPr marL="0" indent="0" algn="ctr">
              <a:buNone/>
            </a:pPr>
            <a:r>
              <a:rPr lang="zh-CN" altLang="en-US" sz="4800" dirty="0">
                <a:solidFill>
                  <a:srgbClr val="00B050"/>
                </a:solidFill>
              </a:rPr>
              <a:t>离开恶行</a:t>
            </a:r>
            <a:r>
              <a:rPr lang="zh-CN" altLang="en-US" sz="4800" dirty="0">
                <a:solidFill>
                  <a:srgbClr val="0070C0"/>
                </a:solidFill>
              </a:rPr>
              <a:t>，</a:t>
            </a:r>
            <a:r>
              <a:rPr lang="zh-CN" altLang="en-US" sz="4800" dirty="0">
                <a:solidFill>
                  <a:srgbClr val="00B050"/>
                </a:solidFill>
              </a:rPr>
              <a:t>丢弃强暴</a:t>
            </a:r>
            <a:endParaRPr lang="en-CA" altLang="zh-CN" sz="4800" dirty="0">
              <a:solidFill>
                <a:srgbClr val="0070C0"/>
              </a:solidFill>
            </a:endParaRPr>
          </a:p>
          <a:p>
            <a:pPr marL="0" indent="0" algn="ctr">
              <a:buNone/>
            </a:pPr>
            <a:r>
              <a:rPr lang="zh-CN" altLang="en-US" sz="4800" dirty="0">
                <a:solidFill>
                  <a:srgbClr val="0070C0"/>
                </a:solidFill>
              </a:rPr>
              <a:t>神察看，见转离，便转意</a:t>
            </a:r>
            <a:endParaRPr lang="en-CA" altLang="zh-CN" sz="4800" dirty="0">
              <a:solidFill>
                <a:srgbClr val="0070C0"/>
              </a:solidFill>
            </a:endParaRPr>
          </a:p>
          <a:p>
            <a:pPr marL="0" indent="0">
              <a:buNone/>
            </a:pPr>
            <a:r>
              <a:rPr lang="en-CA" altLang="zh-TW" sz="4800" dirty="0">
                <a:solidFill>
                  <a:srgbClr val="0070C0"/>
                </a:solidFill>
              </a:rPr>
              <a:t>                                                        </a:t>
            </a:r>
            <a:r>
              <a:rPr lang="en-US" altLang="zh-TW" sz="4000" dirty="0">
                <a:solidFill>
                  <a:srgbClr val="0070C0"/>
                </a:solidFill>
              </a:rPr>
              <a:t>《</a:t>
            </a:r>
            <a:r>
              <a:rPr lang="zh-CN" altLang="en-US" sz="4000" dirty="0">
                <a:solidFill>
                  <a:srgbClr val="0070C0"/>
                </a:solidFill>
              </a:rPr>
              <a:t>约拿书</a:t>
            </a:r>
            <a:r>
              <a:rPr lang="en-US" altLang="zh-TW" sz="4000" dirty="0">
                <a:solidFill>
                  <a:srgbClr val="0070C0"/>
                </a:solidFill>
              </a:rPr>
              <a:t>》</a:t>
            </a:r>
            <a:r>
              <a:rPr lang="en-US" altLang="zh-CN" sz="4000" dirty="0">
                <a:solidFill>
                  <a:srgbClr val="0070C0"/>
                </a:solidFill>
              </a:rPr>
              <a:t>3:5-10</a:t>
            </a:r>
            <a:endParaRPr kumimoji="0" lang="en-CA" altLang="zh-CN" sz="40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400871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CA2517-949D-4B11-9BC6-861623B031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78D7A997-6C3B-7656-0762-26CA01E0CAD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-277585" y="-293914"/>
            <a:ext cx="12654642" cy="4816928"/>
          </a:xfrm>
        </p:spPr>
        <p:txBody>
          <a:bodyPr/>
          <a:lstStyle/>
          <a:p>
            <a:br>
              <a:rPr lang="zh-CN" altLang="en-US" sz="7200" dirty="0">
                <a:solidFill>
                  <a:schemeClr val="tx2"/>
                </a:solidFill>
              </a:rPr>
            </a:br>
            <a:r>
              <a:rPr lang="en-US" altLang="zh-CN" sz="7200" dirty="0">
                <a:solidFill>
                  <a:schemeClr val="tx2"/>
                </a:solidFill>
              </a:rPr>
              <a:t>《</a:t>
            </a:r>
            <a:r>
              <a:rPr lang="zh-CN" altLang="en-US" sz="7200" dirty="0">
                <a:solidFill>
                  <a:schemeClr val="tx2"/>
                </a:solidFill>
              </a:rPr>
              <a:t>约珥书</a:t>
            </a:r>
            <a:r>
              <a:rPr lang="en-US" altLang="zh-CN" sz="7200" dirty="0">
                <a:solidFill>
                  <a:schemeClr val="tx2"/>
                </a:solidFill>
              </a:rPr>
              <a:t>》</a:t>
            </a:r>
            <a:br>
              <a:rPr lang="en-US" altLang="zh-CN" sz="7200" dirty="0">
                <a:solidFill>
                  <a:schemeClr val="tx2"/>
                </a:solidFill>
              </a:rPr>
            </a:br>
            <a:r>
              <a:rPr lang="zh-CN" altLang="en-US" sz="7200" dirty="0">
                <a:solidFill>
                  <a:schemeClr val="tx2"/>
                </a:solidFill>
              </a:rPr>
              <a:t>「屡劝不听，后果自负」</a:t>
            </a:r>
            <a:br>
              <a:rPr lang="en-CA" altLang="zh-CN" sz="7200" dirty="0">
                <a:solidFill>
                  <a:schemeClr val="tx2"/>
                </a:solidFill>
              </a:rPr>
            </a:br>
            <a:r>
              <a:rPr lang="zh-CN" altLang="en-US" sz="6600" dirty="0">
                <a:solidFill>
                  <a:srgbClr val="C00000"/>
                </a:solidFill>
              </a:rPr>
              <a:t>审判可以避免，保守不用停止</a:t>
            </a:r>
            <a:br>
              <a:rPr lang="en-CA" altLang="zh-CN" sz="6600" dirty="0">
                <a:solidFill>
                  <a:srgbClr val="C00000"/>
                </a:solidFill>
              </a:rPr>
            </a:br>
            <a:r>
              <a:rPr lang="zh-CN" altLang="en-US" sz="6600" dirty="0">
                <a:solidFill>
                  <a:srgbClr val="C00000"/>
                </a:solidFill>
              </a:rPr>
              <a:t>人要难过，神不难过</a:t>
            </a:r>
            <a:br>
              <a:rPr lang="en-CA" altLang="zh-CN" sz="6600" dirty="0">
                <a:solidFill>
                  <a:srgbClr val="C00000"/>
                </a:solidFill>
              </a:rPr>
            </a:br>
            <a:r>
              <a:rPr lang="zh-CN" altLang="en-US" sz="6600" dirty="0">
                <a:solidFill>
                  <a:srgbClr val="C00000"/>
                </a:solidFill>
              </a:rPr>
              <a:t>当人回转，神便转意</a:t>
            </a:r>
            <a:br>
              <a:rPr lang="zh-CN" altLang="en-US" sz="6600" dirty="0">
                <a:solidFill>
                  <a:srgbClr val="C00000"/>
                </a:solidFill>
              </a:rPr>
            </a:br>
            <a:br>
              <a:rPr lang="en-CA" altLang="zh-TW" sz="7200" dirty="0">
                <a:solidFill>
                  <a:schemeClr val="tx2"/>
                </a:solidFill>
              </a:rPr>
            </a:br>
            <a:br>
              <a:rPr lang="en-US" altLang="zh-TW" sz="7200" dirty="0">
                <a:solidFill>
                  <a:srgbClr val="00B0F0"/>
                </a:solidFill>
              </a:rPr>
            </a:br>
            <a:endParaRPr lang="zh-HK" altLang="en-US" sz="7200" dirty="0">
              <a:solidFill>
                <a:srgbClr val="00B0F0"/>
              </a:solidFill>
            </a:endParaRP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658FDB5D-542A-ECD7-3DC5-67AB7821FDA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870370" y="5519056"/>
            <a:ext cx="2492829" cy="119743"/>
          </a:xfrm>
        </p:spPr>
        <p:txBody>
          <a:bodyPr/>
          <a:lstStyle/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41265385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B9F975-B8D9-0F47-48DD-EBF845BE31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CAD39BCE-4C35-8949-118F-3571C5CC38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299" y="0"/>
            <a:ext cx="12077701" cy="6515099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zh-CN" altLang="en-US" sz="5400" dirty="0">
                <a:solidFill>
                  <a:srgbClr val="0070C0"/>
                </a:solidFill>
              </a:rPr>
              <a:t>                            </a:t>
            </a:r>
            <a:r>
              <a:rPr lang="zh-CN" altLang="en-US" sz="5400" dirty="0">
                <a:solidFill>
                  <a:srgbClr val="C00000"/>
                </a:solidFill>
              </a:rPr>
              <a:t>约拿的</a:t>
            </a:r>
            <a:r>
              <a:rPr lang="zh-TW" altLang="en-US" sz="5400" dirty="0">
                <a:solidFill>
                  <a:srgbClr val="C00000"/>
                </a:solidFill>
              </a:rPr>
              <a:t>反应</a:t>
            </a:r>
            <a:endParaRPr lang="en-US" altLang="zh-CN" sz="5400" dirty="0">
              <a:solidFill>
                <a:srgbClr val="C00000"/>
              </a:solidFill>
            </a:endParaRPr>
          </a:p>
          <a:p>
            <a:pPr marL="0" indent="0">
              <a:buNone/>
            </a:pPr>
            <a:r>
              <a:rPr lang="zh-CN" altLang="en-US" sz="5400" dirty="0">
                <a:solidFill>
                  <a:srgbClr val="0070C0"/>
                </a:solidFill>
              </a:rPr>
              <a:t>         这事约拿大大不悦，且甚发怒。</a:t>
            </a:r>
            <a:r>
              <a:rPr lang="en-US" altLang="zh-TW" sz="5400" dirty="0">
                <a:solidFill>
                  <a:srgbClr val="0070C0"/>
                </a:solidFill>
                <a:latin typeface="DFKai-SB" panose="03000509000000000000" pitchFamily="65" charset="-120"/>
                <a:ea typeface="DFKai-SB" panose="03000509000000000000" pitchFamily="65" charset="-120"/>
              </a:rPr>
              <a:t> </a:t>
            </a:r>
          </a:p>
          <a:p>
            <a:pPr marL="0" indent="0">
              <a:buNone/>
            </a:pPr>
            <a:r>
              <a:rPr lang="en-US" altLang="zh-TW" sz="5400" dirty="0">
                <a:solidFill>
                  <a:srgbClr val="0070C0"/>
                </a:solidFill>
                <a:latin typeface="DFKai-SB" panose="03000509000000000000" pitchFamily="65" charset="-120"/>
                <a:ea typeface="DFKai-SB" panose="03000509000000000000" pitchFamily="65" charset="-120"/>
              </a:rPr>
              <a:t>                     </a:t>
            </a:r>
            <a:r>
              <a:rPr lang="en-US" altLang="zh-TW" sz="4800" dirty="0">
                <a:solidFill>
                  <a:srgbClr val="0070C0"/>
                </a:solidFill>
                <a:latin typeface="DFKai-SB" panose="03000509000000000000" pitchFamily="65" charset="-120"/>
                <a:ea typeface="DFKai-SB" panose="03000509000000000000" pitchFamily="65" charset="-120"/>
              </a:rPr>
              <a:t>《</a:t>
            </a:r>
            <a:r>
              <a:rPr lang="zh-HK" altLang="en-US" sz="4800" dirty="0">
                <a:solidFill>
                  <a:srgbClr val="0070C0"/>
                </a:solidFill>
                <a:latin typeface="DFKai-SB" panose="03000509000000000000" pitchFamily="65" charset="-120"/>
                <a:ea typeface="DFKai-SB" panose="03000509000000000000" pitchFamily="65" charset="-120"/>
              </a:rPr>
              <a:t>约拿书</a:t>
            </a:r>
            <a:r>
              <a:rPr lang="en-US" altLang="zh-TW" sz="4800" dirty="0">
                <a:solidFill>
                  <a:srgbClr val="0070C0"/>
                </a:solidFill>
                <a:latin typeface="DFKai-SB" panose="03000509000000000000" pitchFamily="65" charset="-120"/>
                <a:ea typeface="DFKai-SB" panose="03000509000000000000" pitchFamily="65" charset="-120"/>
              </a:rPr>
              <a:t>》</a:t>
            </a:r>
            <a:r>
              <a:rPr lang="en-CA" altLang="zh-TW" sz="4800" dirty="0">
                <a:solidFill>
                  <a:srgbClr val="0070C0"/>
                </a:solidFill>
                <a:latin typeface="DFKai-SB" panose="03000509000000000000" pitchFamily="65" charset="-120"/>
                <a:ea typeface="DFKai-SB" panose="03000509000000000000" pitchFamily="65" charset="-120"/>
              </a:rPr>
              <a:t>4</a:t>
            </a:r>
            <a:r>
              <a:rPr lang="en-CA" altLang="zh-HK" sz="4800" dirty="0">
                <a:solidFill>
                  <a:srgbClr val="0070C0"/>
                </a:solidFill>
                <a:latin typeface="DFKai-SB" panose="03000509000000000000" pitchFamily="65" charset="-120"/>
                <a:ea typeface="DFKai-SB" panose="03000509000000000000" pitchFamily="65" charset="-120"/>
              </a:rPr>
              <a:t>:1</a:t>
            </a:r>
            <a:endParaRPr lang="en-CA" altLang="zh-CN" sz="48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25645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2D64AE-6129-C348-4065-2B12BEED57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53B38E98-6FFE-612C-2AAD-5EF36A653C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299" y="0"/>
            <a:ext cx="12077701" cy="6515099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zh-CN" altLang="en-US" sz="5400" dirty="0">
                <a:solidFill>
                  <a:srgbClr val="00B050"/>
                </a:solidFill>
              </a:rPr>
              <a:t>耶和华啊，我先前在本土岂不是这样说吗？</a:t>
            </a:r>
            <a:r>
              <a:rPr lang="zh-CN" altLang="en-US" sz="5400" dirty="0">
                <a:solidFill>
                  <a:srgbClr val="C00000"/>
                </a:solidFill>
              </a:rPr>
              <a:t>我知道</a:t>
            </a:r>
            <a:r>
              <a:rPr lang="zh-TW" altLang="en-US" sz="5400" dirty="0">
                <a:solidFill>
                  <a:srgbClr val="00B050"/>
                </a:solidFill>
              </a:rPr>
              <a:t>你是</a:t>
            </a:r>
            <a:r>
              <a:rPr lang="en-CA" altLang="zh-CN" sz="5400" dirty="0">
                <a:solidFill>
                  <a:srgbClr val="00B050"/>
                </a:solidFill>
              </a:rPr>
              <a:t>…</a:t>
            </a:r>
            <a:r>
              <a:rPr lang="zh-CN" altLang="en-US" sz="5400" dirty="0">
                <a:solidFill>
                  <a:srgbClr val="00B050"/>
                </a:solidFill>
              </a:rPr>
              <a:t>，</a:t>
            </a:r>
            <a:r>
              <a:rPr lang="zh-CN" altLang="en-US" sz="5400" dirty="0">
                <a:solidFill>
                  <a:srgbClr val="C00000"/>
                </a:solidFill>
              </a:rPr>
              <a:t>所以我</a:t>
            </a:r>
            <a:r>
              <a:rPr lang="zh-CN" altLang="en-US" sz="5400" dirty="0">
                <a:solidFill>
                  <a:srgbClr val="00B050"/>
                </a:solidFill>
              </a:rPr>
              <a:t>急速逃往他施去。</a:t>
            </a:r>
            <a:r>
              <a:rPr lang="en-US" altLang="zh-TW" sz="5400" dirty="0">
                <a:solidFill>
                  <a:srgbClr val="0070C0"/>
                </a:solidFill>
                <a:latin typeface="DFKai-SB" panose="03000509000000000000" pitchFamily="65" charset="-120"/>
                <a:ea typeface="DFKai-SB" panose="03000509000000000000" pitchFamily="65" charset="-120"/>
              </a:rPr>
              <a:t> </a:t>
            </a:r>
          </a:p>
          <a:p>
            <a:pPr marL="0" indent="0">
              <a:buNone/>
            </a:pPr>
            <a:r>
              <a:rPr lang="en-US" altLang="zh-TW" sz="5400" dirty="0">
                <a:solidFill>
                  <a:srgbClr val="0070C0"/>
                </a:solidFill>
                <a:latin typeface="DFKai-SB" panose="03000509000000000000" pitchFamily="65" charset="-120"/>
                <a:ea typeface="DFKai-SB" panose="03000509000000000000" pitchFamily="65" charset="-120"/>
              </a:rPr>
              <a:t>                     </a:t>
            </a:r>
            <a:r>
              <a:rPr lang="en-US" altLang="zh-TW" sz="4800" dirty="0">
                <a:solidFill>
                  <a:srgbClr val="0070C0"/>
                </a:solidFill>
                <a:latin typeface="DFKai-SB" panose="03000509000000000000" pitchFamily="65" charset="-120"/>
                <a:ea typeface="DFKai-SB" panose="03000509000000000000" pitchFamily="65" charset="-120"/>
              </a:rPr>
              <a:t>《</a:t>
            </a:r>
            <a:r>
              <a:rPr lang="zh-HK" altLang="en-US" sz="4800" dirty="0">
                <a:solidFill>
                  <a:srgbClr val="0070C0"/>
                </a:solidFill>
                <a:latin typeface="DFKai-SB" panose="03000509000000000000" pitchFamily="65" charset="-120"/>
                <a:ea typeface="DFKai-SB" panose="03000509000000000000" pitchFamily="65" charset="-120"/>
              </a:rPr>
              <a:t>约拿书</a:t>
            </a:r>
            <a:r>
              <a:rPr lang="en-US" altLang="zh-TW" sz="4800" dirty="0">
                <a:solidFill>
                  <a:srgbClr val="0070C0"/>
                </a:solidFill>
                <a:latin typeface="DFKai-SB" panose="03000509000000000000" pitchFamily="65" charset="-120"/>
                <a:ea typeface="DFKai-SB" panose="03000509000000000000" pitchFamily="65" charset="-120"/>
              </a:rPr>
              <a:t>》</a:t>
            </a:r>
            <a:r>
              <a:rPr lang="en-CA" altLang="zh-TW" sz="4800" dirty="0">
                <a:solidFill>
                  <a:srgbClr val="0070C0"/>
                </a:solidFill>
                <a:latin typeface="DFKai-SB" panose="03000509000000000000" pitchFamily="65" charset="-120"/>
                <a:ea typeface="DFKai-SB" panose="03000509000000000000" pitchFamily="65" charset="-120"/>
              </a:rPr>
              <a:t>4</a:t>
            </a:r>
            <a:r>
              <a:rPr lang="en-CA" altLang="zh-HK" sz="4800" dirty="0">
                <a:solidFill>
                  <a:srgbClr val="0070C0"/>
                </a:solidFill>
                <a:latin typeface="DFKai-SB" panose="03000509000000000000" pitchFamily="65" charset="-120"/>
                <a:ea typeface="DFKai-SB" panose="03000509000000000000" pitchFamily="65" charset="-120"/>
              </a:rPr>
              <a:t>:2</a:t>
            </a:r>
            <a:endParaRPr lang="en-CA" altLang="zh-CN" sz="48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089895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88E333-C14A-1AE5-1B9D-12D2F9DEDD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FDDC38B1-8190-2CEB-C538-13A4A75FE7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30193" y="326571"/>
            <a:ext cx="12222193" cy="6531429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zh-CN" altLang="en-US" sz="6000" dirty="0">
                <a:solidFill>
                  <a:srgbClr val="0070C0"/>
                </a:solidFill>
              </a:rPr>
              <a:t>             </a:t>
            </a:r>
            <a:r>
              <a:rPr lang="zh-CN" altLang="en-US" sz="6000" dirty="0">
                <a:solidFill>
                  <a:srgbClr val="C00000"/>
                </a:solidFill>
              </a:rPr>
              <a:t>你这样发怒合乎理吗？</a:t>
            </a:r>
            <a:endParaRPr lang="en-CA" altLang="zh-CN" sz="6000" dirty="0">
              <a:solidFill>
                <a:srgbClr val="C00000"/>
              </a:solidFill>
            </a:endParaRPr>
          </a:p>
          <a:p>
            <a:pPr marL="0" indent="0">
              <a:buNone/>
            </a:pPr>
            <a:r>
              <a:rPr lang="zh-CN" altLang="en-US" sz="6000" dirty="0">
                <a:solidFill>
                  <a:srgbClr val="0070C0"/>
                </a:solidFill>
              </a:rPr>
              <a:t>  </a:t>
            </a:r>
            <a:r>
              <a:rPr lang="zh-CN" altLang="en-US" sz="4800" dirty="0">
                <a:solidFill>
                  <a:srgbClr val="0070C0"/>
                </a:solidFill>
              </a:rPr>
              <a:t>神</a:t>
            </a:r>
            <a:r>
              <a:rPr lang="zh-CN" altLang="en-US" sz="4800" dirty="0">
                <a:solidFill>
                  <a:srgbClr val="C00000"/>
                </a:solidFill>
              </a:rPr>
              <a:t>安排</a:t>
            </a:r>
            <a:r>
              <a:rPr lang="zh-CN" altLang="en-US" sz="4800" dirty="0">
                <a:solidFill>
                  <a:srgbClr val="0070C0"/>
                </a:solidFill>
              </a:rPr>
              <a:t>一棵蓖麻</a:t>
            </a:r>
            <a:r>
              <a:rPr lang="zh-TW" altLang="en-US" sz="4800" dirty="0">
                <a:solidFill>
                  <a:srgbClr val="0070C0"/>
                </a:solidFill>
              </a:rPr>
              <a:t>，</a:t>
            </a:r>
            <a:r>
              <a:rPr lang="zh-CN" altLang="en-US" sz="4800" dirty="0">
                <a:solidFill>
                  <a:srgbClr val="0070C0"/>
                </a:solidFill>
              </a:rPr>
              <a:t>一条虫子</a:t>
            </a:r>
            <a:r>
              <a:rPr lang="zh-TW" altLang="en-US" sz="4800" dirty="0">
                <a:solidFill>
                  <a:srgbClr val="0070C0"/>
                </a:solidFill>
              </a:rPr>
              <a:t>，</a:t>
            </a:r>
            <a:r>
              <a:rPr lang="zh-CN" altLang="en-US" sz="4800" dirty="0">
                <a:solidFill>
                  <a:srgbClr val="0070C0"/>
                </a:solidFill>
              </a:rPr>
              <a:t>炎热的东风</a:t>
            </a:r>
            <a:r>
              <a:rPr lang="zh-TW" altLang="en-US" sz="4800" dirty="0">
                <a:solidFill>
                  <a:srgbClr val="0070C0"/>
                </a:solidFill>
              </a:rPr>
              <a:t>。</a:t>
            </a:r>
            <a:endParaRPr lang="en-US" altLang="zh-CN" sz="4800" dirty="0">
              <a:solidFill>
                <a:srgbClr val="0070C0"/>
              </a:solidFill>
            </a:endParaRPr>
          </a:p>
          <a:p>
            <a:pPr marL="0" indent="0">
              <a:buNone/>
            </a:pPr>
            <a:r>
              <a:rPr lang="zh-CN" altLang="en-US" sz="4800" dirty="0">
                <a:solidFill>
                  <a:srgbClr val="0070C0"/>
                </a:solidFill>
              </a:rPr>
              <a:t>   神说：</a:t>
            </a:r>
            <a:r>
              <a:rPr lang="zh-CN" altLang="en-US" sz="4800" dirty="0">
                <a:solidFill>
                  <a:srgbClr val="00B050"/>
                </a:solidFill>
              </a:rPr>
              <a:t>“你因这棵蓖麻发怒合乎理吗？”</a:t>
            </a:r>
            <a:endParaRPr lang="en-CA" altLang="zh-CN" sz="4800" dirty="0">
              <a:solidFill>
                <a:srgbClr val="00B050"/>
              </a:solidFill>
            </a:endParaRPr>
          </a:p>
          <a:p>
            <a:pPr marL="0" indent="0">
              <a:buNone/>
            </a:pPr>
            <a:r>
              <a:rPr lang="zh-CN" altLang="en-US" sz="4800" dirty="0">
                <a:solidFill>
                  <a:srgbClr val="0070C0"/>
                </a:solidFill>
              </a:rPr>
              <a:t>   他说：</a:t>
            </a:r>
            <a:r>
              <a:rPr lang="zh-CN" altLang="en-US" sz="4800" dirty="0">
                <a:solidFill>
                  <a:srgbClr val="00B050"/>
                </a:solidFill>
              </a:rPr>
              <a:t>“我发怒以致于死，都合乎理！”</a:t>
            </a:r>
            <a:endParaRPr lang="en-CA" altLang="zh-CN" sz="4800" dirty="0">
              <a:solidFill>
                <a:srgbClr val="00B050"/>
              </a:solidFill>
            </a:endParaRPr>
          </a:p>
          <a:p>
            <a:pPr marL="0" indent="0">
              <a:buNone/>
            </a:pPr>
            <a:r>
              <a:rPr kumimoji="0" lang="en-CA" altLang="zh-CN" sz="48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/>
                <a:cs typeface="+mn-cs"/>
              </a:rPr>
              <a:t>                                                        </a:t>
            </a:r>
            <a:r>
              <a:rPr kumimoji="0" lang="en-US" altLang="zh-TW" sz="40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/>
                <a:cs typeface="+mn-cs"/>
              </a:rPr>
              <a:t>《</a:t>
            </a:r>
            <a:r>
              <a:rPr kumimoji="0" lang="zh-TW" alt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/>
                <a:cs typeface="+mn-cs"/>
              </a:rPr>
              <a:t>约拿书</a:t>
            </a:r>
            <a:r>
              <a:rPr kumimoji="0" lang="en-US" altLang="zh-TW" sz="40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/>
                <a:cs typeface="+mn-cs"/>
              </a:rPr>
              <a:t>》</a:t>
            </a:r>
            <a:r>
              <a:rPr lang="en-CA" altLang="zh-TW" sz="4000" dirty="0">
                <a:solidFill>
                  <a:srgbClr val="0070C0"/>
                </a:solidFill>
                <a:latin typeface="Calibri"/>
              </a:rPr>
              <a:t>4:4-9</a:t>
            </a:r>
            <a:endParaRPr kumimoji="0" lang="en-CA" altLang="zh-CN" sz="40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9631849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826FB3-3F71-C739-0E5A-03BFAF06B6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E43410B7-A658-D3CD-7C1B-4B2E7EABF1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3286" y="1"/>
            <a:ext cx="12028714" cy="6858000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zh-CN" altLang="en-US" sz="6000" dirty="0">
                <a:solidFill>
                  <a:srgbClr val="0070C0"/>
                </a:solidFill>
              </a:rPr>
              <a:t>“这蓖麻不是你栽培的</a:t>
            </a:r>
            <a:r>
              <a:rPr lang="en-US" altLang="zh-CN" sz="6000" dirty="0">
                <a:solidFill>
                  <a:srgbClr val="0070C0"/>
                </a:solidFill>
              </a:rPr>
              <a:t>……</a:t>
            </a:r>
            <a:r>
              <a:rPr lang="zh-CN" altLang="en-US" sz="6000" dirty="0">
                <a:solidFill>
                  <a:srgbClr val="0070C0"/>
                </a:solidFill>
              </a:rPr>
              <a:t>你</a:t>
            </a:r>
            <a:r>
              <a:rPr lang="zh-CN" altLang="en-US" sz="6000" dirty="0">
                <a:solidFill>
                  <a:srgbClr val="C00000"/>
                </a:solidFill>
              </a:rPr>
              <a:t>尚且</a:t>
            </a:r>
            <a:endParaRPr lang="en-CA" altLang="zh-CN" sz="6000" dirty="0">
              <a:solidFill>
                <a:srgbClr val="C00000"/>
              </a:solidFill>
            </a:endParaRPr>
          </a:p>
          <a:p>
            <a:pPr marL="0" indent="0">
              <a:buNone/>
            </a:pPr>
            <a:r>
              <a:rPr lang="zh-CN" altLang="en-US" sz="6000" dirty="0">
                <a:solidFill>
                  <a:srgbClr val="0070C0"/>
                </a:solidFill>
              </a:rPr>
              <a:t>爱惜；</a:t>
            </a:r>
            <a:r>
              <a:rPr lang="zh-CN" altLang="en-US" sz="6000" dirty="0">
                <a:solidFill>
                  <a:srgbClr val="C00000"/>
                </a:solidFill>
              </a:rPr>
              <a:t>何况</a:t>
            </a:r>
            <a:r>
              <a:rPr lang="zh-CN" altLang="en-US" sz="6000" dirty="0">
                <a:solidFill>
                  <a:srgbClr val="0070C0"/>
                </a:solidFill>
              </a:rPr>
              <a:t>这尼尼微大城，其中不</a:t>
            </a:r>
            <a:endParaRPr lang="en-CA" altLang="zh-CN" sz="6000" dirty="0">
              <a:solidFill>
                <a:srgbClr val="0070C0"/>
              </a:solidFill>
            </a:endParaRPr>
          </a:p>
          <a:p>
            <a:pPr marL="0" indent="0">
              <a:buNone/>
            </a:pPr>
            <a:r>
              <a:rPr lang="zh-CN" altLang="en-US" sz="6000" dirty="0">
                <a:solidFill>
                  <a:srgbClr val="0070C0"/>
                </a:solidFill>
              </a:rPr>
              <a:t>能分辨左手右手的有十二万多人</a:t>
            </a:r>
            <a:r>
              <a:rPr lang="en-US" altLang="zh-CN" sz="6000" dirty="0">
                <a:solidFill>
                  <a:srgbClr val="0070C0"/>
                </a:solidFill>
              </a:rPr>
              <a:t>……</a:t>
            </a:r>
          </a:p>
          <a:p>
            <a:pPr marL="0" indent="0">
              <a:buNone/>
            </a:pPr>
            <a:r>
              <a:rPr lang="zh-CN" altLang="en-US" sz="6000" dirty="0">
                <a:solidFill>
                  <a:srgbClr val="0070C0"/>
                </a:solidFill>
              </a:rPr>
              <a:t>我</a:t>
            </a:r>
            <a:r>
              <a:rPr lang="zh-CN" altLang="en-US" sz="6000" dirty="0">
                <a:solidFill>
                  <a:srgbClr val="C00000"/>
                </a:solidFill>
              </a:rPr>
              <a:t>岂能</a:t>
            </a:r>
            <a:r>
              <a:rPr lang="zh-CN" altLang="en-US" sz="6000" dirty="0">
                <a:solidFill>
                  <a:srgbClr val="0070C0"/>
                </a:solidFill>
              </a:rPr>
              <a:t>不爱惜呢？”</a:t>
            </a:r>
            <a:r>
              <a:rPr lang="en-US" altLang="zh-TW" sz="4800" dirty="0">
                <a:solidFill>
                  <a:srgbClr val="00B050"/>
                </a:solidFill>
              </a:rPr>
              <a:t>《</a:t>
            </a:r>
            <a:r>
              <a:rPr lang="zh-CN" altLang="en-US" sz="4800" dirty="0">
                <a:solidFill>
                  <a:srgbClr val="00B050"/>
                </a:solidFill>
              </a:rPr>
              <a:t>约拿书</a:t>
            </a:r>
            <a:r>
              <a:rPr lang="en-US" altLang="zh-TW" sz="4800" dirty="0">
                <a:solidFill>
                  <a:srgbClr val="00B050"/>
                </a:solidFill>
              </a:rPr>
              <a:t>》</a:t>
            </a:r>
            <a:r>
              <a:rPr lang="en-CA" altLang="zh-CN" sz="4800" dirty="0">
                <a:solidFill>
                  <a:srgbClr val="00B050"/>
                </a:solidFill>
              </a:rPr>
              <a:t>4:10-11</a:t>
            </a:r>
          </a:p>
        </p:txBody>
      </p:sp>
    </p:spTree>
    <p:extLst>
      <p:ext uri="{BB962C8B-B14F-4D97-AF65-F5344CB8AC3E}">
        <p14:creationId xmlns:p14="http://schemas.microsoft.com/office/powerpoint/2010/main" val="291528906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350435-83C3-4D95-FCD1-7F3B1075E6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D11DDD18-EE4D-6C32-7785-1E28205F1F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" y="0"/>
            <a:ext cx="12192000" cy="6515099"/>
          </a:xfrm>
        </p:spPr>
        <p:txBody>
          <a:bodyPr anchor="ctr">
            <a:normAutofit/>
          </a:bodyPr>
          <a:lstStyle/>
          <a:p>
            <a:pPr marL="0" indent="0" algn="ctr">
              <a:buNone/>
            </a:pPr>
            <a:r>
              <a:rPr lang="zh-TW" altLang="en-US" sz="8800" dirty="0">
                <a:solidFill>
                  <a:srgbClr val="C00000"/>
                </a:solidFill>
              </a:rPr>
              <a:t>人的问题</a:t>
            </a:r>
            <a:endParaRPr lang="en-CA" altLang="zh-CN" sz="8800" dirty="0">
              <a:solidFill>
                <a:srgbClr val="C00000"/>
              </a:solidFill>
            </a:endParaRPr>
          </a:p>
          <a:p>
            <a:pPr marL="0" indent="0" algn="ctr">
              <a:buNone/>
            </a:pPr>
            <a:r>
              <a:rPr lang="zh-CN" altLang="en-US" sz="8000" dirty="0">
                <a:solidFill>
                  <a:srgbClr val="0070C0"/>
                </a:solidFill>
              </a:rPr>
              <a:t>自以为是</a:t>
            </a:r>
            <a:r>
              <a:rPr lang="zh-TW" altLang="en-US" sz="8000" dirty="0">
                <a:solidFill>
                  <a:srgbClr val="0070C0"/>
                </a:solidFill>
              </a:rPr>
              <a:t>，</a:t>
            </a:r>
            <a:r>
              <a:rPr lang="zh-CN" altLang="en-US" sz="8000" dirty="0">
                <a:solidFill>
                  <a:srgbClr val="0070C0"/>
                </a:solidFill>
              </a:rPr>
              <a:t>自我中心</a:t>
            </a:r>
          </a:p>
        </p:txBody>
      </p:sp>
    </p:spTree>
    <p:extLst>
      <p:ext uri="{BB962C8B-B14F-4D97-AF65-F5344CB8AC3E}">
        <p14:creationId xmlns:p14="http://schemas.microsoft.com/office/powerpoint/2010/main" val="161744220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9E11FD-36A5-3843-2884-7F0E087D93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193F4591-6E16-9992-96FC-8520C55E91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" y="0"/>
            <a:ext cx="12192000" cy="6515099"/>
          </a:xfrm>
        </p:spPr>
        <p:txBody>
          <a:bodyPr anchor="ctr">
            <a:normAutofit/>
          </a:bodyPr>
          <a:lstStyle/>
          <a:p>
            <a:pPr marL="0" indent="0" algn="ctr">
              <a:buNone/>
            </a:pPr>
            <a:r>
              <a:rPr lang="zh-TW" altLang="en-US" sz="8800" dirty="0">
                <a:solidFill>
                  <a:srgbClr val="C00000"/>
                </a:solidFill>
              </a:rPr>
              <a:t>人的需要</a:t>
            </a:r>
            <a:endParaRPr lang="en-CA" altLang="zh-CN" sz="8800" dirty="0">
              <a:solidFill>
                <a:srgbClr val="C00000"/>
              </a:solidFill>
            </a:endParaRPr>
          </a:p>
          <a:p>
            <a:pPr marL="0" indent="0" algn="ctr">
              <a:buNone/>
            </a:pPr>
            <a:r>
              <a:rPr lang="zh-CN" altLang="en-US" sz="8000" dirty="0">
                <a:solidFill>
                  <a:srgbClr val="0070C0"/>
                </a:solidFill>
              </a:rPr>
              <a:t>顺服神召</a:t>
            </a:r>
            <a:r>
              <a:rPr lang="zh-TW" altLang="en-US" sz="8000" dirty="0">
                <a:solidFill>
                  <a:srgbClr val="0070C0"/>
                </a:solidFill>
              </a:rPr>
              <a:t>，</a:t>
            </a:r>
            <a:r>
              <a:rPr lang="zh-CN" altLang="en-US" sz="8000">
                <a:solidFill>
                  <a:srgbClr val="0070C0"/>
                </a:solidFill>
              </a:rPr>
              <a:t>明白神意</a:t>
            </a:r>
            <a:endParaRPr lang="zh-CN" altLang="en-US" sz="80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58346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C9C6A7-F82B-9679-0A4C-37E72F32D1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0DEF5C9A-C5C2-F95C-2412-3646CF3985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149" y="1017917"/>
            <a:ext cx="12077701" cy="492568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TW" altLang="en-US" sz="8700" dirty="0">
                <a:solidFill>
                  <a:srgbClr val="0070C0"/>
                </a:solidFill>
              </a:rPr>
              <a:t>               </a:t>
            </a:r>
            <a:r>
              <a:rPr lang="zh-TW" altLang="en-US" sz="8700" dirty="0">
                <a:solidFill>
                  <a:srgbClr val="C00000"/>
                </a:solidFill>
              </a:rPr>
              <a:t>人的</a:t>
            </a:r>
            <a:r>
              <a:rPr lang="zh-CN" altLang="en-US" sz="8700" dirty="0">
                <a:solidFill>
                  <a:srgbClr val="C00000"/>
                </a:solidFill>
              </a:rPr>
              <a:t>改变</a:t>
            </a:r>
            <a:endParaRPr lang="en-CA" altLang="zh-CN" sz="8700" dirty="0">
              <a:solidFill>
                <a:srgbClr val="C00000"/>
              </a:solidFill>
            </a:endParaRPr>
          </a:p>
          <a:p>
            <a:pPr marL="0" indent="0">
              <a:buNone/>
            </a:pPr>
            <a:r>
              <a:rPr lang="zh-CN" altLang="en-US" sz="8700" dirty="0">
                <a:solidFill>
                  <a:srgbClr val="0070C0"/>
                </a:solidFill>
              </a:rPr>
              <a:t>  用神的心取代我们的心</a:t>
            </a:r>
            <a:endParaRPr lang="en-CA" altLang="zh-CN" sz="8700" dirty="0">
              <a:solidFill>
                <a:srgbClr val="0070C0"/>
              </a:solidFill>
            </a:endParaRPr>
          </a:p>
          <a:p>
            <a:pPr marL="0" indent="0">
              <a:buNone/>
            </a:pPr>
            <a:r>
              <a:rPr lang="zh-CN" altLang="en-US" sz="8700" dirty="0">
                <a:solidFill>
                  <a:srgbClr val="0070C0"/>
                </a:solidFill>
              </a:rPr>
              <a:t>  用神的理取代我们的理</a:t>
            </a:r>
            <a:endParaRPr lang="en-CA" altLang="zh-CN" sz="87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800309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13CD99-4DCF-7606-3E9C-2B098BAE5A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2EFCE327-3E15-AF90-5475-5C6C8B0945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149" y="1551214"/>
            <a:ext cx="12077701" cy="439238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zh-CN" altLang="en-US" sz="6600" dirty="0">
                <a:solidFill>
                  <a:srgbClr val="FF0000"/>
                </a:solidFill>
              </a:rPr>
              <a:t>神所爱的你岂可不爱惜？</a:t>
            </a:r>
            <a:endParaRPr lang="en-CA" altLang="zh-CN" sz="6600" dirty="0">
              <a:solidFill>
                <a:srgbClr val="FF0000"/>
              </a:solidFill>
            </a:endParaRPr>
          </a:p>
          <a:p>
            <a:pPr marL="0" indent="0" algn="ctr">
              <a:buNone/>
            </a:pPr>
            <a:r>
              <a:rPr lang="zh-CN" altLang="en-US" sz="6600" dirty="0">
                <a:solidFill>
                  <a:srgbClr val="0070C0"/>
                </a:solidFill>
              </a:rPr>
              <a:t>敬畏神，顺服神召</a:t>
            </a:r>
            <a:endParaRPr lang="en-CA" altLang="zh-CN" sz="6600" dirty="0">
              <a:solidFill>
                <a:srgbClr val="0070C0"/>
              </a:solidFill>
            </a:endParaRPr>
          </a:p>
          <a:p>
            <a:pPr marL="0" indent="0" algn="ctr">
              <a:buNone/>
            </a:pPr>
            <a:r>
              <a:rPr lang="zh-CN" altLang="en-US" sz="6600">
                <a:solidFill>
                  <a:srgbClr val="00B050"/>
                </a:solidFill>
              </a:rPr>
              <a:t>顺从神</a:t>
            </a:r>
            <a:r>
              <a:rPr lang="zh-CN" altLang="en-US" sz="6600" dirty="0">
                <a:solidFill>
                  <a:srgbClr val="00B050"/>
                </a:solidFill>
              </a:rPr>
              <a:t>，明白神意</a:t>
            </a:r>
            <a:endParaRPr lang="zh-CN" altLang="en-US" sz="36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057183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-181155" y="2130426"/>
            <a:ext cx="12373155" cy="1470025"/>
          </a:xfrm>
        </p:spPr>
        <p:txBody>
          <a:bodyPr/>
          <a:lstStyle/>
          <a:p>
            <a:pPr>
              <a:defRPr>
                <a:latin typeface="DFKai-SB"/>
                <a:ea typeface="DFKai-SB"/>
                <a:cs typeface="DFKai-SB"/>
              </a:defRPr>
            </a:pPr>
            <a:r>
              <a:rPr lang="zh-CN" altLang="en-US" err="1">
                <a:latin typeface="DFKai-SB"/>
                <a:ea typeface="DFKai-SB"/>
                <a:cs typeface="DFKai-SB"/>
              </a:rPr>
              <a:t>以罪为罪，以神为神</a:t>
            </a:r>
            <a:endParaRPr lang="zh-CN" altLang="en-US">
              <a:latin typeface="DFKai-SB"/>
              <a:ea typeface="DFKai-SB"/>
              <a:cs typeface="DFKai-SB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>
              <a:defRPr>
                <a:latin typeface="DFKai-SB"/>
                <a:ea typeface="DFKai-SB"/>
                <a:cs typeface="DFKai-SB"/>
              </a:defRPr>
            </a:pPr>
            <a:r>
              <a:rPr lang="en-US" altLang="zh-CN">
                <a:latin typeface="DFKai-SB"/>
                <a:ea typeface="DFKai-SB"/>
                <a:cs typeface="DFKai-SB"/>
              </a:rPr>
              <a:t>《</a:t>
            </a:r>
            <a:r>
              <a:rPr lang="zh-CN" altLang="en-US">
                <a:latin typeface="DFKai-SB"/>
                <a:ea typeface="DFKai-SB"/>
                <a:cs typeface="DFKai-SB"/>
              </a:rPr>
              <a:t>那鸿书</a:t>
            </a:r>
            <a:r>
              <a:rPr lang="en-US" altLang="zh-CN">
                <a:latin typeface="DFKai-SB"/>
                <a:ea typeface="DFKai-SB"/>
                <a:cs typeface="DFKai-SB"/>
              </a:rPr>
              <a:t>》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C41BB5C-CDCF-5710-9F8B-B3A0DA0412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47948" y="5830477"/>
            <a:ext cx="586039" cy="365125"/>
          </a:xfrm>
        </p:spPr>
        <p:txBody>
          <a:bodyPr/>
          <a:lstStyle/>
          <a:p>
            <a:pPr>
              <a:defRPr>
                <a:latin typeface="DFKai-SB"/>
                <a:ea typeface="DFKai-SB"/>
                <a:cs typeface="DFKai-SB"/>
              </a:defRPr>
            </a:pPr>
            <a:fld id="{2733A7A3-6B1D-4B71-ADB0-B82C154320AF}" type="slidenum">
              <a:rPr lang="zh-HK" altLang="en-US" smtClean="0">
                <a:latin typeface="DFKai-SB"/>
                <a:ea typeface="DFKai-SB"/>
                <a:cs typeface="DFKai-SB"/>
              </a:rPr>
              <a:t>38</a:t>
            </a:fld>
            <a:endParaRPr lang="zh-HK" altLang="en-US" dirty="0">
              <a:latin typeface="DFKai-SB"/>
              <a:ea typeface="DFKai-SB"/>
              <a:cs typeface="DFKai-SB"/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71E06483-0938-8D5B-AE16-E384D5DD470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14400" y="1604210"/>
            <a:ext cx="10363200" cy="1996241"/>
          </a:xfrm>
        </p:spPr>
        <p:txBody>
          <a:bodyPr/>
          <a:lstStyle/>
          <a:p>
            <a:pPr>
              <a:defRPr>
                <a:latin typeface="DFKai-SB"/>
                <a:ea typeface="DFKai-SB"/>
                <a:cs typeface="DFKai-SB"/>
              </a:defRPr>
            </a:pPr>
            <a:r>
              <a:rPr lang="zh-CN" altLang="en-US" dirty="0">
                <a:solidFill>
                  <a:srgbClr val="C00000"/>
                </a:solidFill>
                <a:latin typeface="DFKai-SB"/>
                <a:ea typeface="DFKai-SB"/>
                <a:cs typeface="DFKai-SB"/>
              </a:rPr>
              <a:t>丧钟</a:t>
            </a:r>
            <a:br>
              <a:rPr lang="en-CA" altLang="zh-CN" dirty="0">
                <a:latin typeface="DFKai-SB"/>
                <a:ea typeface="DFKai-SB"/>
                <a:cs typeface="DFKai-SB"/>
              </a:rPr>
            </a:br>
            <a:r>
              <a:rPr lang="zh-CN" altLang="en-US" dirty="0">
                <a:latin typeface="DFKai-SB"/>
                <a:ea typeface="DFKai-SB"/>
                <a:cs typeface="DFKai-SB"/>
              </a:rPr>
              <a:t>鼎盛时敲响</a:t>
            </a:r>
            <a:br>
              <a:rPr lang="zh-CN" altLang="en-US" dirty="0"/>
            </a:br>
            <a:endParaRPr lang="en-CA" dirty="0">
              <a:latin typeface="DFKai-SB"/>
              <a:ea typeface="DFKai-SB"/>
              <a:cs typeface="DFKai-SB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2C14C63-0DCC-A8A4-3673-389353CF32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47948" y="5830477"/>
            <a:ext cx="586039" cy="365125"/>
          </a:xfrm>
        </p:spPr>
        <p:txBody>
          <a:bodyPr/>
          <a:lstStyle/>
          <a:p>
            <a:pPr>
              <a:defRPr>
                <a:latin typeface="DFKai-SB"/>
                <a:ea typeface="DFKai-SB"/>
                <a:cs typeface="DFKai-SB"/>
              </a:defRPr>
            </a:pPr>
            <a:fld id="{2733A7A3-6B1D-4B71-ADB0-B82C154320AF}" type="slidenum">
              <a:rPr lang="zh-HK" altLang="en-US" smtClean="0">
                <a:latin typeface="DFKai-SB"/>
                <a:ea typeface="DFKai-SB"/>
                <a:cs typeface="DFKai-SB"/>
              </a:rPr>
              <a:t>39</a:t>
            </a:fld>
            <a:endParaRPr lang="zh-HK" altLang="en-US">
              <a:latin typeface="DFKai-SB"/>
              <a:ea typeface="DFKai-SB"/>
              <a:cs typeface="DFKai-SB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958AFE-5934-1191-82B4-4263452FC3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1953999D-CFF9-F6E1-68A0-8C1E80B9612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-277585" y="914400"/>
            <a:ext cx="12654642" cy="3608614"/>
          </a:xfrm>
        </p:spPr>
        <p:txBody>
          <a:bodyPr/>
          <a:lstStyle/>
          <a:p>
            <a:r>
              <a:rPr lang="en-US" altLang="zh-CN" sz="7200" dirty="0">
                <a:solidFill>
                  <a:schemeClr val="tx2"/>
                </a:solidFill>
              </a:rPr>
              <a:t>《</a:t>
            </a:r>
            <a:r>
              <a:rPr lang="zh-CN" altLang="en-US" sz="7200" dirty="0">
                <a:solidFill>
                  <a:schemeClr val="tx2"/>
                </a:solidFill>
              </a:rPr>
              <a:t>阿摩司书</a:t>
            </a:r>
            <a:r>
              <a:rPr lang="en-US" altLang="zh-CN" sz="7200" dirty="0">
                <a:solidFill>
                  <a:schemeClr val="tx2"/>
                </a:solidFill>
              </a:rPr>
              <a:t>》</a:t>
            </a:r>
            <a:br>
              <a:rPr lang="en-US" altLang="zh-CN" sz="7200" dirty="0">
                <a:solidFill>
                  <a:schemeClr val="tx2"/>
                </a:solidFill>
              </a:rPr>
            </a:br>
            <a:r>
              <a:rPr lang="zh-CN" altLang="en-US" sz="7200" dirty="0">
                <a:solidFill>
                  <a:schemeClr val="tx2"/>
                </a:solidFill>
              </a:rPr>
              <a:t>「醒悟回转，跟从神意」</a:t>
            </a:r>
            <a:br>
              <a:rPr lang="en-CA" altLang="zh-CN" sz="7200" dirty="0">
                <a:solidFill>
                  <a:schemeClr val="tx2"/>
                </a:solidFill>
              </a:rPr>
            </a:br>
            <a:r>
              <a:rPr lang="zh-CN" altLang="en-US" sz="6600" dirty="0">
                <a:solidFill>
                  <a:srgbClr val="C00000"/>
                </a:solidFill>
              </a:rPr>
              <a:t>知行</a:t>
            </a:r>
            <a:r>
              <a:rPr lang="zh-TW" altLang="en-US" sz="6600" dirty="0">
                <a:solidFill>
                  <a:srgbClr val="C00000"/>
                </a:solidFill>
              </a:rPr>
              <a:t>要</a:t>
            </a:r>
            <a:r>
              <a:rPr lang="zh-CN" altLang="en-US" sz="6600" dirty="0">
                <a:solidFill>
                  <a:srgbClr val="C00000"/>
                </a:solidFill>
              </a:rPr>
              <a:t>合一，听</a:t>
            </a:r>
            <a:r>
              <a:rPr lang="zh-TW" altLang="en-US" sz="6600" dirty="0">
                <a:solidFill>
                  <a:srgbClr val="C00000"/>
                </a:solidFill>
              </a:rPr>
              <a:t>后要能</a:t>
            </a:r>
            <a:r>
              <a:rPr lang="zh-CN" altLang="en-US" sz="6600" dirty="0">
                <a:solidFill>
                  <a:srgbClr val="C00000"/>
                </a:solidFill>
              </a:rPr>
              <a:t>改</a:t>
            </a:r>
            <a:br>
              <a:rPr lang="en-CA" altLang="zh-CN" sz="6600" dirty="0">
                <a:solidFill>
                  <a:srgbClr val="C00000"/>
                </a:solidFill>
              </a:rPr>
            </a:br>
            <a:r>
              <a:rPr lang="zh-CN" altLang="en-US" sz="6600" dirty="0">
                <a:solidFill>
                  <a:srgbClr val="C00000"/>
                </a:solidFill>
              </a:rPr>
              <a:t>醒悟不要麻，回转不要假</a:t>
            </a:r>
            <a:br>
              <a:rPr lang="en-CA" altLang="zh-CN" sz="6600" dirty="0">
                <a:solidFill>
                  <a:srgbClr val="C00000"/>
                </a:solidFill>
              </a:rPr>
            </a:br>
            <a:r>
              <a:rPr lang="zh-CN" altLang="en-US" sz="6600" dirty="0">
                <a:solidFill>
                  <a:srgbClr val="C00000"/>
                </a:solidFill>
              </a:rPr>
              <a:t>跟从不要拖</a:t>
            </a:r>
            <a:br>
              <a:rPr lang="en-CA" altLang="zh-CN" sz="6600" dirty="0">
                <a:solidFill>
                  <a:srgbClr val="C00000"/>
                </a:solidFill>
              </a:rPr>
            </a:br>
            <a:endParaRPr lang="zh-HK" altLang="en-US" sz="6600" dirty="0">
              <a:solidFill>
                <a:srgbClr val="C00000"/>
              </a:solidFill>
            </a:endParaRP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F1BDBF5E-C83C-B843-E1A2-6DEA5B38166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870370" y="5519056"/>
            <a:ext cx="2492829" cy="119743"/>
          </a:xfrm>
        </p:spPr>
        <p:txBody>
          <a:bodyPr/>
          <a:lstStyle/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99484803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7937" y="2613416"/>
            <a:ext cx="10844463" cy="1500187"/>
          </a:xfrm>
        </p:spPr>
        <p:txBody>
          <a:bodyPr/>
          <a:lstStyle/>
          <a:p>
            <a:pPr>
              <a:defRPr>
                <a:latin typeface="DFKai-SB"/>
                <a:ea typeface="DFKai-SB"/>
                <a:cs typeface="DFKai-SB"/>
              </a:defRPr>
            </a:pPr>
            <a:r>
              <a:rPr lang="zh-CN" altLang="en-US" sz="10000" dirty="0">
                <a:solidFill>
                  <a:schemeClr val="tx2"/>
                </a:solidFill>
                <a:latin typeface="DFKai-SB"/>
                <a:ea typeface="DFKai-SB"/>
                <a:cs typeface="DFKai-SB"/>
              </a:rPr>
              <a:t>从</a:t>
            </a:r>
            <a:r>
              <a:rPr lang="zh-CN" altLang="en-US" sz="10000" dirty="0">
                <a:solidFill>
                  <a:srgbClr val="00B050"/>
                </a:solidFill>
                <a:latin typeface="DFKai-SB"/>
                <a:ea typeface="DFKai-SB"/>
                <a:cs typeface="DFKai-SB"/>
              </a:rPr>
              <a:t>蒙怜悯</a:t>
            </a:r>
            <a:r>
              <a:rPr lang="zh-CN" altLang="en-US" sz="10000" dirty="0">
                <a:solidFill>
                  <a:schemeClr val="tx2"/>
                </a:solidFill>
                <a:latin typeface="DFKai-SB"/>
                <a:ea typeface="DFKai-SB"/>
                <a:cs typeface="DFKai-SB"/>
              </a:rPr>
              <a:t>到</a:t>
            </a:r>
            <a:r>
              <a:rPr lang="zh-CN" altLang="en-US" sz="10000" dirty="0">
                <a:solidFill>
                  <a:srgbClr val="C00000"/>
                </a:solidFill>
                <a:latin typeface="DFKai-SB"/>
                <a:ea typeface="DFKai-SB"/>
                <a:cs typeface="DFKai-SB"/>
              </a:rPr>
              <a:t>被审判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E9A057C-399C-30B7-6661-3C5EAE5F87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47948" y="5830477"/>
            <a:ext cx="586039" cy="365125"/>
          </a:xfrm>
        </p:spPr>
        <p:txBody>
          <a:bodyPr/>
          <a:lstStyle/>
          <a:p>
            <a:pPr>
              <a:defRPr>
                <a:latin typeface="DFKai-SB"/>
                <a:ea typeface="DFKai-SB"/>
                <a:cs typeface="DFKai-SB"/>
              </a:defRPr>
            </a:pPr>
            <a:fld id="{E88C8AA7-B912-4A45-B2E0-5EADC04E1AF5}" type="slidenum">
              <a:rPr lang="zh-HK" altLang="en-US" smtClean="0">
                <a:latin typeface="DFKai-SB"/>
                <a:ea typeface="DFKai-SB"/>
                <a:cs typeface="DFKai-SB"/>
              </a:rPr>
              <a:t>40</a:t>
            </a:fld>
            <a:endParaRPr lang="zh-HK" altLang="en-US">
              <a:latin typeface="DFKai-SB"/>
              <a:ea typeface="DFKai-SB"/>
              <a:cs typeface="DFKai-SB"/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54351"/>
            <a:ext cx="10972800" cy="1143000"/>
          </a:xfrm>
        </p:spPr>
        <p:txBody>
          <a:bodyPr/>
          <a:lstStyle/>
          <a:p>
            <a:pPr>
              <a:defRPr>
                <a:latin typeface="DFKai-SB"/>
                <a:ea typeface="DFKai-SB"/>
                <a:cs typeface="DFKai-SB"/>
              </a:defRPr>
            </a:pPr>
            <a:r>
              <a:rPr lang="zh-CN" altLang="en-US" sz="7200" dirty="0">
                <a:solidFill>
                  <a:srgbClr val="C00000"/>
                </a:solidFill>
                <a:latin typeface="DFKai-SB"/>
                <a:ea typeface="DFKai-SB"/>
                <a:cs typeface="DFKai-SB"/>
              </a:rPr>
              <a:t>那鸿书</a:t>
            </a:r>
            <a:r>
              <a:rPr lang="zh-TW" altLang="en-US" sz="7200" dirty="0">
                <a:solidFill>
                  <a:srgbClr val="C00000"/>
                </a:solidFill>
                <a:ea typeface="DFKai-SB"/>
              </a:rPr>
              <a:t>重点</a:t>
            </a:r>
            <a:endParaRPr lang="zh-CN" altLang="en-US" sz="7200" dirty="0">
              <a:solidFill>
                <a:srgbClr val="C00000"/>
              </a:solidFill>
              <a:latin typeface="DFKai-SB"/>
              <a:ea typeface="DFKai-SB"/>
              <a:cs typeface="DFKai-SB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2527539"/>
            <a:ext cx="10972800" cy="3598625"/>
          </a:xfrm>
        </p:spPr>
        <p:txBody>
          <a:bodyPr/>
          <a:lstStyle/>
          <a:p>
            <a:pPr marL="0" indent="0" algn="ctr">
              <a:buNone/>
              <a:defRPr>
                <a:latin typeface="DFKai-SB"/>
                <a:ea typeface="DFKai-SB"/>
                <a:cs typeface="DFKai-SB"/>
              </a:defRPr>
            </a:pPr>
            <a:r>
              <a:rPr lang="zh-CN" altLang="en-US" sz="5400" dirty="0">
                <a:latin typeface="DFKai-SB"/>
                <a:ea typeface="DFKai-SB"/>
                <a:cs typeface="DFKai-SB"/>
              </a:rPr>
              <a:t>第一章：宣告</a:t>
            </a:r>
            <a:r>
              <a:rPr lang="zh-TW" altLang="en-US" sz="5400" dirty="0">
                <a:latin typeface="DFKai-SB"/>
                <a:ea typeface="DFKai-SB"/>
                <a:cs typeface="DFKai-SB"/>
              </a:rPr>
              <a:t>尼尼微被</a:t>
            </a:r>
            <a:r>
              <a:rPr lang="zh-CN" altLang="en-US" sz="5400" dirty="0">
                <a:latin typeface="DFKai-SB"/>
                <a:ea typeface="DFKai-SB"/>
                <a:cs typeface="DFKai-SB"/>
              </a:rPr>
              <a:t>审判的消息</a:t>
            </a:r>
          </a:p>
          <a:p>
            <a:pPr marL="0" indent="0" algn="ctr">
              <a:buNone/>
              <a:defRPr>
                <a:latin typeface="DFKai-SB"/>
                <a:ea typeface="DFKai-SB"/>
                <a:cs typeface="DFKai-SB"/>
              </a:defRPr>
            </a:pPr>
            <a:r>
              <a:rPr lang="zh-CN" altLang="en-US" sz="5400" dirty="0">
                <a:latin typeface="DFKai-SB"/>
                <a:ea typeface="DFKai-SB"/>
                <a:cs typeface="DFKai-SB"/>
              </a:rPr>
              <a:t>第二章：预言尼尼微被审判的场景</a:t>
            </a:r>
          </a:p>
          <a:p>
            <a:pPr marL="0" indent="0" algn="ctr">
              <a:buNone/>
              <a:defRPr>
                <a:latin typeface="DFKai-SB"/>
                <a:ea typeface="DFKai-SB"/>
                <a:cs typeface="DFKai-SB"/>
              </a:defRPr>
            </a:pPr>
            <a:r>
              <a:rPr lang="zh-CN" altLang="en-US" sz="5400" dirty="0">
                <a:latin typeface="DFKai-SB"/>
                <a:ea typeface="DFKai-SB"/>
                <a:cs typeface="DFKai-SB"/>
              </a:rPr>
              <a:t>第三章：宣告尼尼微被审判的原因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B90D890-F4FD-A5DC-DE06-A6B3B698E2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47948" y="5830477"/>
            <a:ext cx="586039" cy="365125"/>
          </a:xfrm>
        </p:spPr>
        <p:txBody>
          <a:bodyPr/>
          <a:lstStyle/>
          <a:p>
            <a:pPr>
              <a:defRPr>
                <a:latin typeface="DFKai-SB"/>
                <a:ea typeface="DFKai-SB"/>
                <a:cs typeface="DFKai-SB"/>
              </a:defRPr>
            </a:pPr>
            <a:fld id="{E88C8AA7-B912-4A45-B2E0-5EADC04E1AF5}" type="slidenum">
              <a:rPr lang="zh-HK" altLang="en-US" smtClean="0">
                <a:latin typeface="DFKai-SB"/>
                <a:ea typeface="DFKai-SB"/>
                <a:cs typeface="DFKai-SB"/>
              </a:rPr>
              <a:t>41</a:t>
            </a:fld>
            <a:endParaRPr lang="zh-HK" altLang="en-US">
              <a:latin typeface="DFKai-SB"/>
              <a:ea typeface="DFKai-SB"/>
              <a:cs typeface="DFKai-SB"/>
            </a:endParaRP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1012" y="1708029"/>
            <a:ext cx="11396936" cy="3053751"/>
          </a:xfrm>
        </p:spPr>
        <p:txBody>
          <a:bodyPr/>
          <a:lstStyle/>
          <a:p>
            <a:pPr algn="ctr">
              <a:defRPr>
                <a:latin typeface="DFKai-SB"/>
                <a:ea typeface="DFKai-SB"/>
                <a:cs typeface="DFKai-SB"/>
              </a:defRPr>
            </a:pPr>
            <a:r>
              <a:rPr lang="zh-CN" altLang="en-US" sz="8000" dirty="0">
                <a:solidFill>
                  <a:schemeClr val="tx2"/>
                </a:solidFill>
                <a:latin typeface="DFKai-SB"/>
                <a:ea typeface="DFKai-SB"/>
                <a:cs typeface="DFKai-SB"/>
              </a:rPr>
              <a:t>一次的感动和悔改不</a:t>
            </a:r>
            <a:r>
              <a:rPr lang="zh-TW" altLang="en-US" sz="8000" dirty="0">
                <a:solidFill>
                  <a:schemeClr val="tx2"/>
                </a:solidFill>
                <a:latin typeface="DFKai-SB"/>
                <a:ea typeface="DFKai-SB"/>
                <a:cs typeface="DFKai-SB"/>
              </a:rPr>
              <a:t>足</a:t>
            </a:r>
            <a:r>
              <a:rPr lang="zh-CN" altLang="en-US" sz="8000" dirty="0">
                <a:solidFill>
                  <a:schemeClr val="tx2"/>
                </a:solidFill>
                <a:latin typeface="DFKai-SB"/>
                <a:ea typeface="DFKai-SB"/>
                <a:cs typeface="DFKai-SB"/>
              </a:rPr>
              <a:t>够</a:t>
            </a:r>
          </a:p>
          <a:p>
            <a:pPr algn="ctr">
              <a:defRPr>
                <a:latin typeface="DFKai-SB"/>
                <a:ea typeface="DFKai-SB"/>
                <a:cs typeface="DFKai-SB"/>
              </a:defRPr>
            </a:pPr>
            <a:r>
              <a:rPr lang="zh-CN" altLang="en-US" sz="8000" dirty="0">
                <a:solidFill>
                  <a:srgbClr val="00B050"/>
                </a:solidFill>
                <a:latin typeface="DFKai-SB"/>
                <a:ea typeface="DFKai-SB"/>
                <a:cs typeface="DFKai-SB"/>
              </a:rPr>
              <a:t>持续</a:t>
            </a:r>
            <a:r>
              <a:rPr lang="zh-TW" altLang="en-US" sz="8000" dirty="0">
                <a:solidFill>
                  <a:srgbClr val="00B050"/>
                </a:solidFill>
                <a:latin typeface="DFKai-SB"/>
                <a:ea typeface="DFKai-SB"/>
                <a:cs typeface="DFKai-SB"/>
              </a:rPr>
              <a:t>的</a:t>
            </a:r>
            <a:r>
              <a:rPr lang="zh-CN" altLang="en-US" sz="8000" dirty="0">
                <a:solidFill>
                  <a:srgbClr val="00B050"/>
                </a:solidFill>
                <a:latin typeface="DFKai-SB"/>
                <a:ea typeface="DFKai-SB"/>
                <a:cs typeface="DFKai-SB"/>
              </a:rPr>
              <a:t>敬畏</a:t>
            </a:r>
            <a:r>
              <a:rPr lang="zh-TW" altLang="en-US" sz="8000" dirty="0">
                <a:solidFill>
                  <a:srgbClr val="00B050"/>
                </a:solidFill>
                <a:latin typeface="DFKai-SB"/>
                <a:ea typeface="DFKai-SB"/>
                <a:cs typeface="DFKai-SB"/>
              </a:rPr>
              <a:t>和</a:t>
            </a:r>
            <a:r>
              <a:rPr lang="zh-CN" altLang="en-US" sz="8000" dirty="0">
                <a:solidFill>
                  <a:srgbClr val="00B050"/>
                </a:solidFill>
                <a:latin typeface="DFKai-SB"/>
                <a:ea typeface="DFKai-SB"/>
                <a:cs typeface="DFKai-SB"/>
              </a:rPr>
              <a:t>顺服才</a:t>
            </a:r>
            <a:r>
              <a:rPr lang="zh-TW" altLang="en-US" sz="8000" dirty="0">
                <a:solidFill>
                  <a:srgbClr val="00B050"/>
                </a:solidFill>
                <a:latin typeface="DFKai-SB"/>
                <a:ea typeface="DFKai-SB"/>
                <a:cs typeface="DFKai-SB"/>
              </a:rPr>
              <a:t>有效</a:t>
            </a:r>
            <a:endParaRPr lang="zh-CN" altLang="en-US" sz="8000" dirty="0">
              <a:solidFill>
                <a:srgbClr val="00B050"/>
              </a:solidFill>
              <a:latin typeface="DFKai-SB"/>
              <a:ea typeface="DFKai-SB"/>
              <a:cs typeface="DFKai-SB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E4B1F57-8CC8-23E7-E8FB-A58827BCAA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47948" y="5830477"/>
            <a:ext cx="586039" cy="365125"/>
          </a:xfrm>
        </p:spPr>
        <p:txBody>
          <a:bodyPr/>
          <a:lstStyle/>
          <a:p>
            <a:pPr>
              <a:defRPr>
                <a:latin typeface="DFKai-SB"/>
                <a:ea typeface="DFKai-SB"/>
                <a:cs typeface="DFKai-SB"/>
              </a:defRPr>
            </a:pPr>
            <a:fld id="{E88C8AA7-B912-4A45-B2E0-5EADC04E1AF5}" type="slidenum">
              <a:rPr lang="zh-HK" altLang="en-US" smtClean="0">
                <a:latin typeface="DFKai-SB"/>
                <a:ea typeface="DFKai-SB"/>
                <a:cs typeface="DFKai-SB"/>
              </a:rPr>
              <a:t>42</a:t>
            </a:fld>
            <a:endParaRPr lang="zh-HK" altLang="en-US">
              <a:latin typeface="DFKai-SB"/>
              <a:ea typeface="DFKai-SB"/>
              <a:cs typeface="DFKai-SB"/>
            </a:endParaRP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012" y="2597765"/>
            <a:ext cx="11655375" cy="1362075"/>
          </a:xfrm>
        </p:spPr>
        <p:txBody>
          <a:bodyPr/>
          <a:lstStyle/>
          <a:p>
            <a:pPr>
              <a:defRPr>
                <a:latin typeface="DFKai-SB"/>
                <a:ea typeface="DFKai-SB"/>
                <a:cs typeface="DFKai-SB"/>
              </a:defRPr>
            </a:pPr>
            <a:r>
              <a:rPr lang="en-CA" altLang="zh-CN" sz="7200" b="0" dirty="0">
                <a:solidFill>
                  <a:schemeClr val="tx2"/>
                </a:solidFill>
              </a:rPr>
              <a:t> (</a:t>
            </a:r>
            <a:r>
              <a:rPr lang="zh-CN" altLang="en-US" sz="7200" b="0" dirty="0">
                <a:solidFill>
                  <a:schemeClr val="tx2"/>
                </a:solidFill>
                <a:latin typeface="DFKai-SB"/>
                <a:ea typeface="DFKai-SB"/>
                <a:cs typeface="DFKai-SB"/>
              </a:rPr>
              <a:t>一</a:t>
            </a:r>
            <a:r>
              <a:rPr lang="zh-CN" altLang="en-US" sz="7200" b="0" dirty="0">
                <a:solidFill>
                  <a:schemeClr val="tx2"/>
                </a:solidFill>
              </a:rPr>
              <a:t>）</a:t>
            </a:r>
            <a:r>
              <a:rPr lang="zh-CN" altLang="en-US" sz="7200" b="0" dirty="0">
                <a:solidFill>
                  <a:schemeClr val="tx2"/>
                </a:solidFill>
                <a:latin typeface="DFKai-SB"/>
                <a:ea typeface="DFKai-SB"/>
                <a:cs typeface="DFKai-SB"/>
              </a:rPr>
              <a:t>以罪为罪</a:t>
            </a:r>
            <a:r>
              <a:rPr lang="zh-TW" altLang="en-US" sz="7200" b="0" dirty="0">
                <a:solidFill>
                  <a:schemeClr val="tx2"/>
                </a:solidFill>
              </a:rPr>
              <a:t>，神要審判</a:t>
            </a:r>
            <a:endParaRPr lang="zh-CN" altLang="en-US" sz="7200" b="0" dirty="0">
              <a:solidFill>
                <a:schemeClr val="tx2"/>
              </a:solidFill>
              <a:latin typeface="DFKai-SB"/>
              <a:ea typeface="DFKai-SB"/>
              <a:cs typeface="DFKai-SB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5CB411A-0F77-6434-9D2F-59F11B113C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47948" y="5830477"/>
            <a:ext cx="586039" cy="365125"/>
          </a:xfrm>
        </p:spPr>
        <p:txBody>
          <a:bodyPr/>
          <a:lstStyle/>
          <a:p>
            <a:pPr>
              <a:defRPr>
                <a:latin typeface="DFKai-SB"/>
                <a:ea typeface="DFKai-SB"/>
                <a:cs typeface="DFKai-SB"/>
              </a:defRPr>
            </a:pPr>
            <a:fld id="{E88C8AA7-B912-4A45-B2E0-5EADC04E1AF5}" type="slidenum">
              <a:rPr lang="zh-HK" altLang="en-US" smtClean="0">
                <a:latin typeface="DFKai-SB"/>
                <a:ea typeface="DFKai-SB"/>
                <a:cs typeface="DFKai-SB"/>
              </a:rPr>
              <a:t>43</a:t>
            </a:fld>
            <a:endParaRPr lang="zh-HK" altLang="en-US">
              <a:latin typeface="DFKai-SB"/>
              <a:ea typeface="DFKai-SB"/>
              <a:cs typeface="DFKai-SB"/>
            </a:endParaRP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EAC17A-1F31-6C47-D505-85D48C8571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193C05-5E53-7420-FA00-BE1476A183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1012" y="2597765"/>
            <a:ext cx="11655375" cy="1362075"/>
          </a:xfrm>
        </p:spPr>
        <p:txBody>
          <a:bodyPr/>
          <a:lstStyle/>
          <a:p>
            <a:pPr algn="ctr">
              <a:defRPr>
                <a:latin typeface="DFKai-SB"/>
                <a:ea typeface="DFKai-SB"/>
                <a:cs typeface="DFKai-SB"/>
              </a:defRPr>
            </a:pPr>
            <a:r>
              <a:rPr lang="en-CA" altLang="zh-CN" sz="7200" b="0" dirty="0">
                <a:solidFill>
                  <a:schemeClr val="tx2"/>
                </a:solidFill>
              </a:rPr>
              <a:t> </a:t>
            </a:r>
            <a:r>
              <a:rPr lang="zh-CN" altLang="en-US" sz="10000" b="0" dirty="0">
                <a:solidFill>
                  <a:srgbClr val="C00000"/>
                </a:solidFill>
                <a:latin typeface="DFKai-SB"/>
                <a:ea typeface="DFKai-SB"/>
                <a:cs typeface="DFKai-SB"/>
              </a:rPr>
              <a:t>以罪为罪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3BEBBDC-8ADB-72B4-50A5-B8D6DF2509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47948" y="5830477"/>
            <a:ext cx="586039" cy="365125"/>
          </a:xfrm>
        </p:spPr>
        <p:txBody>
          <a:bodyPr/>
          <a:lstStyle/>
          <a:p>
            <a:pPr>
              <a:defRPr>
                <a:latin typeface="DFKai-SB"/>
                <a:ea typeface="DFKai-SB"/>
                <a:cs typeface="DFKai-SB"/>
              </a:defRPr>
            </a:pPr>
            <a:fld id="{E88C8AA7-B912-4A45-B2E0-5EADC04E1AF5}" type="slidenum">
              <a:rPr lang="zh-HK" altLang="en-US" smtClean="0">
                <a:latin typeface="DFKai-SB"/>
                <a:ea typeface="DFKai-SB"/>
                <a:cs typeface="DFKai-SB"/>
              </a:rPr>
              <a:t>44</a:t>
            </a:fld>
            <a:endParaRPr lang="zh-HK" altLang="en-US">
              <a:latin typeface="DFKai-SB"/>
              <a:ea typeface="DFKai-SB"/>
              <a:cs typeface="DFKai-SB"/>
            </a:endParaRPr>
          </a:p>
        </p:txBody>
      </p:sp>
    </p:spTree>
    <p:extLst>
      <p:ext uri="{BB962C8B-B14F-4D97-AF65-F5344CB8AC3E}">
        <p14:creationId xmlns:p14="http://schemas.microsoft.com/office/powerpoint/2010/main" val="355683972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888521"/>
            <a:ext cx="10972800" cy="789004"/>
          </a:xfrm>
        </p:spPr>
        <p:txBody>
          <a:bodyPr/>
          <a:lstStyle/>
          <a:p>
            <a:pPr>
              <a:defRPr>
                <a:latin typeface="DFKai-SB"/>
                <a:ea typeface="DFKai-SB"/>
                <a:cs typeface="DFKai-SB"/>
              </a:defRPr>
            </a:pPr>
            <a:r>
              <a:rPr lang="zh-CN" altLang="en-US" dirty="0">
                <a:solidFill>
                  <a:schemeClr val="tx2"/>
                </a:solidFill>
                <a:latin typeface="DFKai-SB"/>
                <a:ea typeface="DFKai-SB"/>
                <a:cs typeface="DFKai-SB"/>
              </a:rPr>
              <a:t>尼尼微</a:t>
            </a:r>
            <a:r>
              <a:rPr lang="zh-CN" altLang="en-US" dirty="0">
                <a:solidFill>
                  <a:schemeClr val="tx2"/>
                </a:solidFill>
                <a:ea typeface="DFKai-SB"/>
              </a:rPr>
              <a:t>外在的强盛</a:t>
            </a:r>
            <a:endParaRPr lang="zh-CN" altLang="en-US" dirty="0">
              <a:solidFill>
                <a:schemeClr val="tx2"/>
              </a:solidFill>
              <a:latin typeface="DFKai-SB"/>
              <a:ea typeface="DFKai-SB"/>
              <a:cs typeface="DFKai-SB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932317"/>
            <a:ext cx="10972800" cy="4193848"/>
          </a:xfrm>
        </p:spPr>
        <p:txBody>
          <a:bodyPr/>
          <a:lstStyle/>
          <a:p>
            <a:pPr marL="0" indent="0">
              <a:buNone/>
              <a:defRPr>
                <a:solidFill>
                  <a:srgbClr val="008000"/>
                </a:solidFill>
                <a:latin typeface="DFKai-SB"/>
                <a:ea typeface="DFKai-SB"/>
                <a:cs typeface="DFKai-SB"/>
              </a:defRPr>
            </a:pPr>
            <a:r>
              <a:rPr lang="en-US" altLang="zh-CN" dirty="0">
                <a:solidFill>
                  <a:srgbClr val="008000"/>
                </a:solidFill>
                <a:latin typeface="DFKai-SB"/>
                <a:ea typeface="DFKai-SB"/>
                <a:cs typeface="DFKai-SB"/>
              </a:rPr>
              <a:t>2:8 </a:t>
            </a:r>
            <a:r>
              <a:rPr lang="zh-CN" altLang="en-US" dirty="0">
                <a:solidFill>
                  <a:srgbClr val="008000"/>
                </a:solidFill>
                <a:latin typeface="DFKai-SB"/>
                <a:ea typeface="DFKai-SB"/>
                <a:cs typeface="DFKai-SB"/>
              </a:rPr>
              <a:t>尼尼微自古以来</a:t>
            </a:r>
            <a:r>
              <a:rPr lang="zh-CN" altLang="en-US" dirty="0">
                <a:solidFill>
                  <a:srgbClr val="008000"/>
                </a:solidFill>
              </a:rPr>
              <a:t>充满人民，</a:t>
            </a:r>
            <a:r>
              <a:rPr lang="zh-CN" altLang="en-US" dirty="0">
                <a:solidFill>
                  <a:srgbClr val="008000"/>
                </a:solidFill>
                <a:latin typeface="DFKai-SB"/>
                <a:ea typeface="DFKai-SB"/>
                <a:cs typeface="DFKai-SB"/>
              </a:rPr>
              <a:t>如同</a:t>
            </a:r>
            <a:r>
              <a:rPr lang="zh-CN" altLang="en-US" dirty="0">
                <a:solidFill>
                  <a:srgbClr val="C00000"/>
                </a:solidFill>
                <a:latin typeface="DFKai-SB"/>
                <a:ea typeface="DFKai-SB"/>
                <a:cs typeface="DFKai-SB"/>
              </a:rPr>
              <a:t>聚水</a:t>
            </a:r>
            <a:endParaRPr lang="en-CA" altLang="zh-CN" dirty="0">
              <a:solidFill>
                <a:srgbClr val="C00000"/>
              </a:solidFill>
              <a:latin typeface="DFKai-SB"/>
              <a:ea typeface="DFKai-SB"/>
              <a:cs typeface="DFKai-SB"/>
            </a:endParaRPr>
          </a:p>
          <a:p>
            <a:pPr marL="0" indent="0">
              <a:buNone/>
              <a:defRPr>
                <a:solidFill>
                  <a:srgbClr val="008000"/>
                </a:solidFill>
                <a:latin typeface="DFKai-SB"/>
                <a:ea typeface="DFKai-SB"/>
                <a:cs typeface="DFKai-SB"/>
              </a:defRPr>
            </a:pPr>
            <a:r>
              <a:rPr lang="en-CA" altLang="zh-CN" dirty="0">
                <a:solidFill>
                  <a:srgbClr val="C00000"/>
                </a:solidFill>
                <a:ea typeface="DFKai-SB"/>
              </a:rPr>
              <a:t>    </a:t>
            </a:r>
            <a:r>
              <a:rPr lang="zh-CN" altLang="en-US" dirty="0">
                <a:solidFill>
                  <a:srgbClr val="C00000"/>
                </a:solidFill>
                <a:latin typeface="DFKai-SB"/>
                <a:ea typeface="DFKai-SB"/>
                <a:cs typeface="DFKai-SB"/>
              </a:rPr>
              <a:t>的池子</a:t>
            </a:r>
            <a:r>
              <a:rPr lang="en-CA" altLang="zh-CN" dirty="0">
                <a:solidFill>
                  <a:srgbClr val="C00000"/>
                </a:solidFill>
                <a:latin typeface="DFKai-SB"/>
                <a:ea typeface="DFKai-SB"/>
                <a:cs typeface="DFKai-SB"/>
              </a:rPr>
              <a:t>…</a:t>
            </a:r>
            <a:endParaRPr lang="zh-CN" altLang="en-US" dirty="0">
              <a:solidFill>
                <a:srgbClr val="C00000"/>
              </a:solidFill>
              <a:latin typeface="DFKai-SB"/>
              <a:ea typeface="DFKai-SB"/>
              <a:cs typeface="DFKai-SB"/>
            </a:endParaRPr>
          </a:p>
          <a:p>
            <a:pPr marL="0" indent="0">
              <a:buNone/>
              <a:defRPr>
                <a:solidFill>
                  <a:srgbClr val="008000"/>
                </a:solidFill>
                <a:latin typeface="DFKai-SB"/>
                <a:ea typeface="DFKai-SB"/>
                <a:cs typeface="DFKai-SB"/>
              </a:defRPr>
            </a:pPr>
            <a:r>
              <a:rPr lang="en-US" altLang="zh-CN" dirty="0">
                <a:solidFill>
                  <a:srgbClr val="008000"/>
                </a:solidFill>
                <a:latin typeface="DFKai-SB"/>
                <a:ea typeface="DFKai-SB"/>
                <a:cs typeface="DFKai-SB"/>
              </a:rPr>
              <a:t>2:9 …</a:t>
            </a:r>
            <a:r>
              <a:rPr lang="zh-TW" altLang="en-US" dirty="0">
                <a:solidFill>
                  <a:srgbClr val="008000"/>
                </a:solidFill>
                <a:latin typeface="DFKai-SB"/>
                <a:ea typeface="DFKai-SB"/>
                <a:cs typeface="DFKai-SB"/>
              </a:rPr>
              <a:t>因</a:t>
            </a:r>
            <a:r>
              <a:rPr lang="zh-CN" altLang="en-US" dirty="0">
                <a:solidFill>
                  <a:srgbClr val="008000"/>
                </a:solidFill>
                <a:latin typeface="DFKai-SB"/>
                <a:ea typeface="DFKai-SB"/>
                <a:cs typeface="DFKai-SB"/>
              </a:rPr>
              <a:t>为所</a:t>
            </a:r>
            <a:r>
              <a:rPr lang="zh-CN" altLang="en-US" dirty="0">
                <a:solidFill>
                  <a:srgbClr val="C00000"/>
                </a:solidFill>
              </a:rPr>
              <a:t>积蓄的无穷</a:t>
            </a:r>
            <a:r>
              <a:rPr lang="zh-CN" altLang="en-US" dirty="0">
                <a:solidFill>
                  <a:srgbClr val="008000"/>
                </a:solidFill>
                <a:latin typeface="DFKai-SB"/>
                <a:ea typeface="DFKai-SB"/>
                <a:cs typeface="DFKai-SB"/>
              </a:rPr>
              <a:t>，华美的</a:t>
            </a:r>
            <a:r>
              <a:rPr lang="zh-CN" altLang="en-US" dirty="0">
                <a:solidFill>
                  <a:srgbClr val="C00000"/>
                </a:solidFill>
                <a:latin typeface="DFKai-SB"/>
                <a:ea typeface="DFKai-SB"/>
                <a:cs typeface="DFKai-SB"/>
              </a:rPr>
              <a:t>宝器无数</a:t>
            </a:r>
            <a:r>
              <a:rPr lang="zh-CN" altLang="en-US" dirty="0">
                <a:solidFill>
                  <a:srgbClr val="008000"/>
                </a:solidFill>
                <a:latin typeface="DFKai-SB"/>
                <a:ea typeface="DFKai-SB"/>
                <a:cs typeface="DFKai-SB"/>
              </a:rPr>
              <a:t>。</a:t>
            </a:r>
            <a:r>
              <a:rPr lang="en-CA" altLang="zh-CN" dirty="0">
                <a:solidFill>
                  <a:srgbClr val="008000"/>
                </a:solidFill>
                <a:latin typeface="DFKai-SB"/>
                <a:ea typeface="DFKai-SB"/>
                <a:cs typeface="DFKai-SB"/>
              </a:rPr>
              <a:t>2:12</a:t>
            </a:r>
            <a:r>
              <a:rPr lang="zh-TW" altLang="en-US" dirty="0">
                <a:solidFill>
                  <a:srgbClr val="008000"/>
                </a:solidFill>
                <a:latin typeface="DFKai-SB"/>
                <a:ea typeface="DFKai-SB"/>
                <a:cs typeface="DFKai-SB"/>
              </a:rPr>
              <a:t>公獅</a:t>
            </a:r>
            <a:r>
              <a:rPr lang="en-CA" altLang="zh-TW" dirty="0">
                <a:solidFill>
                  <a:srgbClr val="008000"/>
                </a:solidFill>
                <a:latin typeface="DFKai-SB"/>
                <a:ea typeface="DFKai-SB"/>
                <a:cs typeface="DFKai-SB"/>
              </a:rPr>
              <a:t>…</a:t>
            </a:r>
            <a:r>
              <a:rPr lang="zh-TW" altLang="en-US" dirty="0">
                <a:solidFill>
                  <a:srgbClr val="008000"/>
                </a:solidFill>
                <a:latin typeface="DFKai-SB"/>
                <a:ea typeface="DFKai-SB"/>
                <a:cs typeface="DFKai-SB"/>
              </a:rPr>
              <a:t>把撕碎的掐死的</a:t>
            </a:r>
            <a:r>
              <a:rPr lang="zh-TW" altLang="en-US" dirty="0">
                <a:solidFill>
                  <a:srgbClr val="C00000"/>
                </a:solidFill>
                <a:latin typeface="DFKai-SB"/>
                <a:ea typeface="DFKai-SB"/>
                <a:cs typeface="DFKai-SB"/>
              </a:rPr>
              <a:t>充滿他的洞穴</a:t>
            </a:r>
            <a:r>
              <a:rPr lang="zh-TW" altLang="en-US" dirty="0">
                <a:solidFill>
                  <a:srgbClr val="008000"/>
                </a:solidFill>
                <a:latin typeface="DFKai-SB"/>
                <a:ea typeface="DFKai-SB"/>
                <a:cs typeface="DFKai-SB"/>
              </a:rPr>
              <a:t>。</a:t>
            </a:r>
            <a:endParaRPr lang="zh-CN" altLang="en-US" dirty="0">
              <a:solidFill>
                <a:srgbClr val="008000"/>
              </a:solidFill>
              <a:latin typeface="DFKai-SB"/>
              <a:ea typeface="DFKai-SB"/>
              <a:cs typeface="DFKai-SB"/>
            </a:endParaRPr>
          </a:p>
          <a:p>
            <a:pPr marL="0" indent="0">
              <a:buNone/>
              <a:defRPr>
                <a:solidFill>
                  <a:srgbClr val="008000"/>
                </a:solidFill>
                <a:latin typeface="DFKai-SB"/>
                <a:ea typeface="DFKai-SB"/>
                <a:cs typeface="DFKai-SB"/>
              </a:defRPr>
            </a:pPr>
            <a:r>
              <a:rPr lang="en-US" altLang="zh-CN" dirty="0">
                <a:solidFill>
                  <a:srgbClr val="008000"/>
                </a:solidFill>
                <a:latin typeface="DFKai-SB"/>
                <a:ea typeface="DFKai-SB"/>
                <a:cs typeface="DFKai-SB"/>
              </a:rPr>
              <a:t>3:16 </a:t>
            </a:r>
            <a:r>
              <a:rPr lang="zh-CN" altLang="en-US" dirty="0">
                <a:solidFill>
                  <a:srgbClr val="008000"/>
                </a:solidFill>
                <a:latin typeface="DFKai-SB"/>
                <a:ea typeface="DFKai-SB"/>
                <a:cs typeface="DFKai-SB"/>
              </a:rPr>
              <a:t>你</a:t>
            </a:r>
            <a:r>
              <a:rPr lang="zh-CN" altLang="en-US" dirty="0">
                <a:solidFill>
                  <a:srgbClr val="C00000"/>
                </a:solidFill>
                <a:latin typeface="DFKai-SB"/>
                <a:ea typeface="DFKai-SB"/>
                <a:cs typeface="DFKai-SB"/>
              </a:rPr>
              <a:t>增添商贾，多过天上的星</a:t>
            </a:r>
            <a:r>
              <a:rPr lang="en-CA" altLang="zh-CN" dirty="0">
                <a:solidFill>
                  <a:srgbClr val="C00000"/>
                </a:solidFill>
                <a:ea typeface="DFKai-SB"/>
              </a:rPr>
              <a:t>…</a:t>
            </a:r>
            <a:endParaRPr lang="zh-CN" altLang="en-US" dirty="0">
              <a:solidFill>
                <a:srgbClr val="C00000"/>
              </a:solidFill>
              <a:latin typeface="DFKai-SB"/>
              <a:ea typeface="DFKai-SB"/>
              <a:cs typeface="DFKai-SB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0CAD2F4-7EC0-C106-DC2D-0E61DAD192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47948" y="5830477"/>
            <a:ext cx="586039" cy="365125"/>
          </a:xfrm>
        </p:spPr>
        <p:txBody>
          <a:bodyPr/>
          <a:lstStyle/>
          <a:p>
            <a:pPr>
              <a:defRPr>
                <a:latin typeface="DFKai-SB"/>
                <a:ea typeface="DFKai-SB"/>
                <a:cs typeface="DFKai-SB"/>
              </a:defRPr>
            </a:pPr>
            <a:fld id="{E88C8AA7-B912-4A45-B2E0-5EADC04E1AF5}" type="slidenum">
              <a:rPr lang="zh-HK" altLang="en-US" smtClean="0">
                <a:latin typeface="DFKai-SB"/>
                <a:ea typeface="DFKai-SB"/>
                <a:cs typeface="DFKai-SB"/>
              </a:rPr>
              <a:t>45</a:t>
            </a:fld>
            <a:endParaRPr lang="zh-HK" altLang="en-US">
              <a:latin typeface="DFKai-SB"/>
              <a:ea typeface="DFKai-SB"/>
              <a:cs typeface="DFKai-SB"/>
            </a:endParaRP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3626" y="2314828"/>
            <a:ext cx="3875645" cy="2611134"/>
          </a:xfrm>
        </p:spPr>
        <p:txBody>
          <a:bodyPr/>
          <a:lstStyle/>
          <a:p>
            <a:pPr>
              <a:defRPr>
                <a:latin typeface="DFKai-SB"/>
                <a:ea typeface="DFKai-SB"/>
                <a:cs typeface="DFKai-SB"/>
              </a:defRPr>
            </a:pPr>
            <a:r>
              <a:rPr lang="zh-CN" altLang="en-US" sz="5400" dirty="0">
                <a:solidFill>
                  <a:schemeClr val="tx2"/>
                </a:solidFill>
                <a:latin typeface="DFKai-SB"/>
                <a:ea typeface="DFKai-SB"/>
                <a:cs typeface="DFKai-SB"/>
              </a:rPr>
              <a:t>亚述帝国</a:t>
            </a:r>
            <a:br>
              <a:rPr lang="en-CA" altLang="zh-CN" sz="5400" dirty="0">
                <a:solidFill>
                  <a:schemeClr val="tx2"/>
                </a:solidFill>
                <a:latin typeface="DFKai-SB"/>
                <a:ea typeface="DFKai-SB"/>
                <a:cs typeface="DFKai-SB"/>
              </a:rPr>
            </a:br>
            <a:r>
              <a:rPr lang="zh-CN" altLang="en-US" sz="5400" dirty="0">
                <a:solidFill>
                  <a:schemeClr val="tx2"/>
                </a:solidFill>
                <a:latin typeface="DFKai-SB"/>
                <a:ea typeface="DFKai-SB"/>
                <a:cs typeface="DFKai-SB"/>
              </a:rPr>
              <a:t>的辽阔疆域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015C0A2-4E6A-407A-C01D-325EEEA4CB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47948" y="5830477"/>
            <a:ext cx="586039" cy="365125"/>
          </a:xfrm>
        </p:spPr>
        <p:txBody>
          <a:bodyPr/>
          <a:lstStyle/>
          <a:p>
            <a:pPr>
              <a:defRPr>
                <a:latin typeface="DFKai-SB"/>
                <a:ea typeface="DFKai-SB"/>
                <a:cs typeface="DFKai-SB"/>
              </a:defRPr>
            </a:pPr>
            <a:fld id="{E88C8AA7-B912-4A45-B2E0-5EADC04E1AF5}" type="slidenum">
              <a:rPr lang="zh-HK" altLang="en-US" smtClean="0">
                <a:latin typeface="DFKai-SB"/>
                <a:ea typeface="DFKai-SB"/>
                <a:cs typeface="DFKai-SB"/>
              </a:rPr>
              <a:t>46</a:t>
            </a:fld>
            <a:endParaRPr lang="zh-HK" altLang="en-US">
              <a:latin typeface="DFKai-SB"/>
              <a:ea typeface="DFKai-SB"/>
              <a:cs typeface="DFKai-SB"/>
            </a:endParaRPr>
          </a:p>
        </p:txBody>
      </p:sp>
      <p:pic>
        <p:nvPicPr>
          <p:cNvPr id="7" name="Picture" title="fig:">
            <a:extLst>
              <a:ext uri="{FF2B5EF4-FFF2-40B4-BE49-F238E27FC236}">
                <a16:creationId xmlns:a16="http://schemas.microsoft.com/office/drawing/2014/main" id="{5206CFD2-4D2A-1EA8-FB25-8C0A93CE0F9C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 bwMode="auto">
          <a:xfrm>
            <a:off x="4589205" y="876935"/>
            <a:ext cx="6481917" cy="5346884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89704" y="786263"/>
            <a:ext cx="1238865" cy="5319569"/>
          </a:xfrm>
        </p:spPr>
        <p:txBody>
          <a:bodyPr/>
          <a:lstStyle/>
          <a:p>
            <a:pPr>
              <a:defRPr>
                <a:latin typeface="DFKai-SB"/>
                <a:ea typeface="DFKai-SB"/>
                <a:cs typeface="DFKai-SB"/>
              </a:defRPr>
            </a:pPr>
            <a:r>
              <a:rPr lang="zh-CN" altLang="en-US" dirty="0">
                <a:latin typeface="DFKai-SB"/>
                <a:ea typeface="DFKai-SB"/>
                <a:cs typeface="DFKai-SB"/>
              </a:rPr>
              <a:t>文化</a:t>
            </a:r>
            <a:r>
              <a:rPr lang="zh-CN" altLang="en-US" dirty="0">
                <a:ea typeface="DFKai-SB"/>
              </a:rPr>
              <a:t>的</a:t>
            </a:r>
            <a:r>
              <a:rPr lang="zh-CN" altLang="en-US" dirty="0">
                <a:latin typeface="DFKai-SB"/>
                <a:ea typeface="DFKai-SB"/>
                <a:cs typeface="DFKai-SB"/>
              </a:rPr>
              <a:t>辉煌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3605ED2-5961-71B9-52AF-495EE6E21A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47948" y="5830477"/>
            <a:ext cx="586039" cy="365125"/>
          </a:xfrm>
        </p:spPr>
        <p:txBody>
          <a:bodyPr/>
          <a:lstStyle/>
          <a:p>
            <a:pPr>
              <a:defRPr>
                <a:latin typeface="DFKai-SB"/>
                <a:ea typeface="DFKai-SB"/>
                <a:cs typeface="DFKai-SB"/>
              </a:defRPr>
            </a:pPr>
            <a:fld id="{E88C8AA7-B912-4A45-B2E0-5EADC04E1AF5}" type="slidenum">
              <a:rPr lang="zh-HK" altLang="en-US" smtClean="0">
                <a:latin typeface="DFKai-SB"/>
                <a:ea typeface="DFKai-SB"/>
                <a:cs typeface="DFKai-SB"/>
              </a:rPr>
              <a:t>47</a:t>
            </a:fld>
            <a:endParaRPr lang="zh-HK" altLang="en-US">
              <a:latin typeface="DFKai-SB"/>
              <a:ea typeface="DFKai-SB"/>
              <a:cs typeface="DFKai-SB"/>
            </a:endParaRPr>
          </a:p>
        </p:txBody>
      </p:sp>
      <p:pic>
        <p:nvPicPr>
          <p:cNvPr id="7" name="Picture" title="fig:">
            <a:extLst>
              <a:ext uri="{FF2B5EF4-FFF2-40B4-BE49-F238E27FC236}">
                <a16:creationId xmlns:a16="http://schemas.microsoft.com/office/drawing/2014/main" id="{3CF615D0-8941-0900-C98A-93E5D287FA19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 bwMode="auto">
          <a:xfrm>
            <a:off x="3923071" y="786263"/>
            <a:ext cx="7659329" cy="5498804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015EF4-B654-9A17-82EF-BB8C9C9D10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C1EB46-F612-0B4D-9A1D-6DC23B42C0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888521"/>
            <a:ext cx="10972800" cy="789004"/>
          </a:xfrm>
        </p:spPr>
        <p:txBody>
          <a:bodyPr/>
          <a:lstStyle/>
          <a:p>
            <a:pPr>
              <a:defRPr>
                <a:latin typeface="DFKai-SB"/>
                <a:ea typeface="DFKai-SB"/>
                <a:cs typeface="DFKai-SB"/>
              </a:defRPr>
            </a:pPr>
            <a:r>
              <a:rPr lang="zh-CN" altLang="en-US" dirty="0">
                <a:solidFill>
                  <a:schemeClr val="tx2"/>
                </a:solidFill>
                <a:latin typeface="DFKai-SB"/>
                <a:ea typeface="DFKai-SB"/>
                <a:cs typeface="DFKai-SB"/>
              </a:rPr>
              <a:t>尼尼微</a:t>
            </a:r>
            <a:r>
              <a:rPr lang="zh-TW" altLang="en-US" dirty="0">
                <a:solidFill>
                  <a:schemeClr val="tx2"/>
                </a:solidFill>
                <a:latin typeface="DFKai-SB"/>
                <a:ea typeface="DFKai-SB"/>
                <a:cs typeface="DFKai-SB"/>
              </a:rPr>
              <a:t>內</a:t>
            </a:r>
            <a:r>
              <a:rPr lang="zh-CN" altLang="en-US" dirty="0">
                <a:solidFill>
                  <a:schemeClr val="tx2"/>
                </a:solidFill>
                <a:ea typeface="DFKai-SB"/>
              </a:rPr>
              <a:t>在的</a:t>
            </a:r>
            <a:r>
              <a:rPr lang="zh-TW" altLang="en-US" dirty="0">
                <a:solidFill>
                  <a:schemeClr val="tx2"/>
                </a:solidFill>
                <a:ea typeface="DFKai-SB"/>
              </a:rPr>
              <a:t>罪惡</a:t>
            </a:r>
            <a:endParaRPr lang="zh-CN" altLang="en-US" dirty="0">
              <a:solidFill>
                <a:schemeClr val="tx2"/>
              </a:solidFill>
              <a:latin typeface="DFKai-SB"/>
              <a:ea typeface="DFKai-SB"/>
              <a:cs typeface="DFKai-SB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55CC8B-D3B4-BDCB-A0B3-B8838E939E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932317"/>
            <a:ext cx="10972800" cy="4193848"/>
          </a:xfrm>
        </p:spPr>
        <p:txBody>
          <a:bodyPr/>
          <a:lstStyle/>
          <a:p>
            <a:pPr marL="0" indent="0">
              <a:buNone/>
              <a:defRPr>
                <a:solidFill>
                  <a:srgbClr val="008000"/>
                </a:solidFill>
                <a:latin typeface="DFKai-SB"/>
                <a:ea typeface="DFKai-SB"/>
                <a:cs typeface="DFKai-SB"/>
              </a:defRPr>
            </a:pPr>
            <a:r>
              <a:rPr lang="en-US" altLang="zh-CN" dirty="0">
                <a:solidFill>
                  <a:srgbClr val="008000"/>
                </a:solidFill>
                <a:latin typeface="DFKai-SB"/>
                <a:ea typeface="DFKai-SB"/>
                <a:cs typeface="DFKai-SB"/>
              </a:rPr>
              <a:t>3:1 </a:t>
            </a:r>
            <a:r>
              <a:rPr lang="zh-TW" altLang="en-US" dirty="0">
                <a:solidFill>
                  <a:srgbClr val="008000"/>
                </a:solidFill>
                <a:latin typeface="DFKai-SB"/>
                <a:ea typeface="DFKai-SB"/>
                <a:cs typeface="DFKai-SB"/>
              </a:rPr>
              <a:t>這</a:t>
            </a:r>
            <a:r>
              <a:rPr lang="zh-TW" altLang="en-US" dirty="0">
                <a:solidFill>
                  <a:srgbClr val="C00000"/>
                </a:solidFill>
                <a:latin typeface="DFKai-SB"/>
                <a:ea typeface="DFKai-SB"/>
                <a:cs typeface="DFKai-SB"/>
              </a:rPr>
              <a:t>流人血</a:t>
            </a:r>
            <a:r>
              <a:rPr lang="zh-TW" altLang="en-US" dirty="0">
                <a:solidFill>
                  <a:srgbClr val="008000"/>
                </a:solidFill>
                <a:latin typeface="DFKai-SB"/>
                <a:ea typeface="DFKai-SB"/>
                <a:cs typeface="DFKai-SB"/>
              </a:rPr>
              <a:t>的城，充滿</a:t>
            </a:r>
            <a:r>
              <a:rPr lang="zh-TW" altLang="en-US" dirty="0">
                <a:solidFill>
                  <a:srgbClr val="C00000"/>
                </a:solidFill>
                <a:latin typeface="DFKai-SB"/>
                <a:ea typeface="DFKai-SB"/>
                <a:cs typeface="DFKai-SB"/>
              </a:rPr>
              <a:t>謊詐</a:t>
            </a:r>
            <a:r>
              <a:rPr lang="zh-TW" altLang="en-US" dirty="0">
                <a:solidFill>
                  <a:srgbClr val="008000"/>
                </a:solidFill>
                <a:latin typeface="DFKai-SB"/>
                <a:ea typeface="DFKai-SB"/>
                <a:cs typeface="DFKai-SB"/>
              </a:rPr>
              <a:t>和</a:t>
            </a:r>
            <a:r>
              <a:rPr lang="zh-TW" altLang="en-US" dirty="0">
                <a:solidFill>
                  <a:srgbClr val="C00000"/>
                </a:solidFill>
                <a:latin typeface="DFKai-SB"/>
                <a:ea typeface="DFKai-SB"/>
                <a:cs typeface="DFKai-SB"/>
              </a:rPr>
              <a:t>強暴</a:t>
            </a:r>
            <a:r>
              <a:rPr lang="zh-TW" altLang="en-US" dirty="0">
                <a:solidFill>
                  <a:srgbClr val="008000"/>
                </a:solidFill>
                <a:latin typeface="DFKai-SB"/>
                <a:ea typeface="DFKai-SB"/>
                <a:cs typeface="DFKai-SB"/>
              </a:rPr>
              <a:t>，</a:t>
            </a:r>
            <a:r>
              <a:rPr lang="zh-TW" altLang="en-US" dirty="0">
                <a:solidFill>
                  <a:srgbClr val="C00000"/>
                </a:solidFill>
                <a:latin typeface="DFKai-SB"/>
                <a:ea typeface="DFKai-SB"/>
                <a:cs typeface="DFKai-SB"/>
              </a:rPr>
              <a:t>搶掠</a:t>
            </a:r>
            <a:endParaRPr lang="en-CA" altLang="zh-TW" dirty="0">
              <a:solidFill>
                <a:srgbClr val="C00000"/>
              </a:solidFill>
              <a:latin typeface="DFKai-SB"/>
              <a:ea typeface="DFKai-SB"/>
              <a:cs typeface="DFKai-SB"/>
            </a:endParaRPr>
          </a:p>
          <a:p>
            <a:pPr marL="0" indent="0">
              <a:buNone/>
              <a:defRPr>
                <a:solidFill>
                  <a:srgbClr val="008000"/>
                </a:solidFill>
                <a:latin typeface="DFKai-SB"/>
                <a:ea typeface="DFKai-SB"/>
                <a:cs typeface="DFKai-SB"/>
              </a:defRPr>
            </a:pPr>
            <a:r>
              <a:rPr lang="en-CA" altLang="zh-TW" dirty="0">
                <a:solidFill>
                  <a:srgbClr val="008000"/>
                </a:solidFill>
                <a:ea typeface="DFKai-SB"/>
              </a:rPr>
              <a:t>    </a:t>
            </a:r>
            <a:r>
              <a:rPr lang="zh-TW" altLang="en-US" dirty="0">
                <a:solidFill>
                  <a:srgbClr val="008000"/>
                </a:solidFill>
                <a:latin typeface="DFKai-SB"/>
                <a:ea typeface="DFKai-SB"/>
                <a:cs typeface="DFKai-SB"/>
              </a:rPr>
              <a:t>的事，總不止息。</a:t>
            </a:r>
            <a:endParaRPr lang="zh-CN" altLang="en-US" dirty="0">
              <a:solidFill>
                <a:srgbClr val="008000"/>
              </a:solidFill>
              <a:latin typeface="DFKai-SB"/>
              <a:ea typeface="DFKai-SB"/>
              <a:cs typeface="DFKai-SB"/>
            </a:endParaRPr>
          </a:p>
          <a:p>
            <a:pPr marL="0" indent="0">
              <a:buNone/>
              <a:defRPr>
                <a:solidFill>
                  <a:srgbClr val="008000"/>
                </a:solidFill>
                <a:latin typeface="DFKai-SB"/>
                <a:ea typeface="DFKai-SB"/>
                <a:cs typeface="DFKai-SB"/>
              </a:defRPr>
            </a:pPr>
            <a:r>
              <a:rPr lang="en-US" altLang="zh-CN" dirty="0">
                <a:solidFill>
                  <a:srgbClr val="008000"/>
                </a:solidFill>
                <a:latin typeface="DFKai-SB"/>
                <a:ea typeface="DFKai-SB"/>
                <a:cs typeface="DFKai-SB"/>
              </a:rPr>
              <a:t>3:4 </a:t>
            </a:r>
            <a:r>
              <a:rPr lang="zh-TW" altLang="en-US" dirty="0">
                <a:solidFill>
                  <a:srgbClr val="008000"/>
                </a:solidFill>
                <a:latin typeface="DFKai-SB"/>
                <a:ea typeface="DFKai-SB"/>
                <a:cs typeface="DFKai-SB"/>
              </a:rPr>
              <a:t>因那美貌的妓女多有</a:t>
            </a:r>
            <a:r>
              <a:rPr lang="zh-TW" altLang="en-US" dirty="0">
                <a:solidFill>
                  <a:srgbClr val="C00000"/>
                </a:solidFill>
                <a:latin typeface="DFKai-SB"/>
                <a:ea typeface="DFKai-SB"/>
                <a:cs typeface="DFKai-SB"/>
              </a:rPr>
              <a:t>淫行</a:t>
            </a:r>
            <a:r>
              <a:rPr lang="zh-TW" altLang="en-US" dirty="0">
                <a:solidFill>
                  <a:srgbClr val="008000"/>
                </a:solidFill>
                <a:latin typeface="DFKai-SB"/>
                <a:ea typeface="DFKai-SB"/>
                <a:cs typeface="DFKai-SB"/>
              </a:rPr>
              <a:t>，慣行</a:t>
            </a:r>
            <a:r>
              <a:rPr lang="zh-TW" altLang="en-US" dirty="0">
                <a:solidFill>
                  <a:srgbClr val="C00000"/>
                </a:solidFill>
                <a:latin typeface="DFKai-SB"/>
                <a:ea typeface="DFKai-SB"/>
                <a:cs typeface="DFKai-SB"/>
              </a:rPr>
              <a:t>邪術</a:t>
            </a:r>
            <a:r>
              <a:rPr lang="zh-TW" altLang="en-US" dirty="0">
                <a:solidFill>
                  <a:srgbClr val="008000"/>
                </a:solidFill>
                <a:latin typeface="DFKai-SB"/>
                <a:ea typeface="DFKai-SB"/>
                <a:cs typeface="DFKai-SB"/>
              </a:rPr>
              <a:t>，</a:t>
            </a:r>
            <a:endParaRPr lang="en-CA" altLang="zh-TW" dirty="0">
              <a:solidFill>
                <a:srgbClr val="008000"/>
              </a:solidFill>
              <a:latin typeface="DFKai-SB"/>
              <a:ea typeface="DFKai-SB"/>
              <a:cs typeface="DFKai-SB"/>
            </a:endParaRPr>
          </a:p>
          <a:p>
            <a:pPr marL="0" indent="0">
              <a:buNone/>
              <a:defRPr>
                <a:solidFill>
                  <a:srgbClr val="008000"/>
                </a:solidFill>
                <a:latin typeface="DFKai-SB"/>
                <a:ea typeface="DFKai-SB"/>
                <a:cs typeface="DFKai-SB"/>
              </a:defRPr>
            </a:pPr>
            <a:r>
              <a:rPr lang="en-CA" altLang="zh-TW" dirty="0">
                <a:solidFill>
                  <a:srgbClr val="008000"/>
                </a:solidFill>
                <a:ea typeface="DFKai-SB"/>
              </a:rPr>
              <a:t>    </a:t>
            </a:r>
            <a:r>
              <a:rPr lang="zh-TW" altLang="en-US" dirty="0">
                <a:solidFill>
                  <a:srgbClr val="008000"/>
                </a:solidFill>
                <a:latin typeface="DFKai-SB"/>
                <a:ea typeface="DFKai-SB"/>
                <a:cs typeface="DFKai-SB"/>
              </a:rPr>
              <a:t>藉</a:t>
            </a:r>
            <a:r>
              <a:rPr lang="zh-TW" altLang="en-US" dirty="0">
                <a:solidFill>
                  <a:srgbClr val="C00000"/>
                </a:solidFill>
                <a:latin typeface="DFKai-SB"/>
                <a:ea typeface="DFKai-SB"/>
                <a:cs typeface="DFKai-SB"/>
              </a:rPr>
              <a:t>淫行</a:t>
            </a:r>
            <a:r>
              <a:rPr lang="zh-TW" altLang="en-US" dirty="0">
                <a:solidFill>
                  <a:srgbClr val="008000"/>
                </a:solidFill>
                <a:ea typeface="DFKai-SB"/>
              </a:rPr>
              <a:t>誘惑列國</a:t>
            </a:r>
            <a:r>
              <a:rPr lang="zh-TW" altLang="en-US" dirty="0">
                <a:solidFill>
                  <a:srgbClr val="008000"/>
                </a:solidFill>
                <a:latin typeface="DFKai-SB"/>
                <a:ea typeface="DFKai-SB"/>
                <a:cs typeface="DFKai-SB"/>
              </a:rPr>
              <a:t>，用</a:t>
            </a:r>
            <a:r>
              <a:rPr lang="zh-TW" altLang="en-US" dirty="0">
                <a:solidFill>
                  <a:srgbClr val="C00000"/>
                </a:solidFill>
                <a:latin typeface="DFKai-SB"/>
                <a:ea typeface="DFKai-SB"/>
                <a:cs typeface="DFKai-SB"/>
              </a:rPr>
              <a:t>邪術</a:t>
            </a:r>
            <a:r>
              <a:rPr lang="zh-TW" altLang="en-US" dirty="0">
                <a:solidFill>
                  <a:srgbClr val="008000"/>
                </a:solidFill>
                <a:ea typeface="DFKai-SB"/>
              </a:rPr>
              <a:t>誘惑多</a:t>
            </a:r>
            <a:r>
              <a:rPr lang="zh-TW" altLang="en-US" dirty="0">
                <a:solidFill>
                  <a:srgbClr val="008000"/>
                </a:solidFill>
                <a:latin typeface="DFKai-SB"/>
                <a:ea typeface="DFKai-SB"/>
                <a:cs typeface="DFKai-SB"/>
              </a:rPr>
              <a:t>族。</a:t>
            </a:r>
            <a:endParaRPr lang="en-CA" altLang="zh-TW" dirty="0">
              <a:solidFill>
                <a:srgbClr val="008000"/>
              </a:solidFill>
              <a:latin typeface="DFKai-SB"/>
              <a:ea typeface="DFKai-SB"/>
              <a:cs typeface="DFKai-SB"/>
            </a:endParaRPr>
          </a:p>
          <a:p>
            <a:pPr marL="0" indent="0">
              <a:buNone/>
              <a:defRPr>
                <a:solidFill>
                  <a:srgbClr val="008000"/>
                </a:solidFill>
                <a:latin typeface="DFKai-SB"/>
                <a:ea typeface="DFKai-SB"/>
                <a:cs typeface="DFKai-SB"/>
              </a:defRPr>
            </a:pPr>
            <a:r>
              <a:rPr lang="en-US" altLang="zh-CN" dirty="0">
                <a:solidFill>
                  <a:srgbClr val="008000"/>
                </a:solidFill>
                <a:latin typeface="DFKai-SB"/>
                <a:ea typeface="DFKai-SB"/>
                <a:cs typeface="DFKai-SB"/>
              </a:rPr>
              <a:t>3:19 </a:t>
            </a:r>
            <a:r>
              <a:rPr lang="zh-TW" altLang="en-US" dirty="0">
                <a:solidFill>
                  <a:srgbClr val="008000"/>
                </a:solidFill>
                <a:latin typeface="DFKai-SB"/>
                <a:ea typeface="DFKai-SB"/>
                <a:cs typeface="DFKai-SB"/>
              </a:rPr>
              <a:t>你</a:t>
            </a:r>
            <a:r>
              <a:rPr lang="zh-TW" altLang="en-US" dirty="0">
                <a:solidFill>
                  <a:srgbClr val="C00000"/>
                </a:solidFill>
                <a:latin typeface="DFKai-SB"/>
                <a:ea typeface="DFKai-SB"/>
                <a:cs typeface="DFKai-SB"/>
              </a:rPr>
              <a:t>所行的惡</a:t>
            </a:r>
            <a:r>
              <a:rPr lang="zh-TW" altLang="en-US" dirty="0">
                <a:solidFill>
                  <a:srgbClr val="008000"/>
                </a:solidFill>
                <a:latin typeface="DFKai-SB"/>
                <a:ea typeface="DFKai-SB"/>
                <a:cs typeface="DFKai-SB"/>
              </a:rPr>
              <a:t>，誰沒有時常</a:t>
            </a:r>
            <a:r>
              <a:rPr lang="zh-TW" altLang="en-US" dirty="0">
                <a:solidFill>
                  <a:srgbClr val="008000"/>
                </a:solidFill>
                <a:ea typeface="DFKai-SB"/>
              </a:rPr>
              <a:t>遭遇呢</a:t>
            </a:r>
            <a:r>
              <a:rPr lang="en-CA" altLang="zh-TW" dirty="0">
                <a:solidFill>
                  <a:srgbClr val="008000"/>
                </a:solidFill>
                <a:ea typeface="DFKai-SB"/>
              </a:rPr>
              <a:t>?</a:t>
            </a:r>
            <a:endParaRPr lang="zh-CN" altLang="en-US" dirty="0">
              <a:solidFill>
                <a:srgbClr val="00B050"/>
              </a:solidFill>
              <a:latin typeface="DFKai-SB"/>
              <a:ea typeface="DFKai-SB"/>
              <a:cs typeface="DFKai-SB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33FB615-CE37-61CB-3012-EE53904D17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47948" y="5830477"/>
            <a:ext cx="586039" cy="365125"/>
          </a:xfrm>
        </p:spPr>
        <p:txBody>
          <a:bodyPr/>
          <a:lstStyle/>
          <a:p>
            <a:pPr>
              <a:defRPr>
                <a:latin typeface="DFKai-SB"/>
                <a:ea typeface="DFKai-SB"/>
                <a:cs typeface="DFKai-SB"/>
              </a:defRPr>
            </a:pPr>
            <a:fld id="{E88C8AA7-B912-4A45-B2E0-5EADC04E1AF5}" type="slidenum">
              <a:rPr lang="zh-HK" altLang="en-US" smtClean="0">
                <a:latin typeface="DFKai-SB"/>
                <a:ea typeface="DFKai-SB"/>
                <a:cs typeface="DFKai-SB"/>
              </a:rPr>
              <a:t>48</a:t>
            </a:fld>
            <a:endParaRPr lang="zh-HK" altLang="en-US">
              <a:latin typeface="DFKai-SB"/>
              <a:ea typeface="DFKai-SB"/>
              <a:cs typeface="DFKai-SB"/>
            </a:endParaRPr>
          </a:p>
        </p:txBody>
      </p:sp>
    </p:spTree>
    <p:extLst>
      <p:ext uri="{BB962C8B-B14F-4D97-AF65-F5344CB8AC3E}">
        <p14:creationId xmlns:p14="http://schemas.microsoft.com/office/powerpoint/2010/main" val="1978793271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3243" y="2703871"/>
            <a:ext cx="10363200" cy="3289424"/>
          </a:xfrm>
        </p:spPr>
        <p:txBody>
          <a:bodyPr/>
          <a:lstStyle/>
          <a:p>
            <a:pPr>
              <a:defRPr>
                <a:latin typeface="DFKai-SB"/>
                <a:ea typeface="DFKai-SB"/>
                <a:cs typeface="DFKai-SB"/>
              </a:defRPr>
            </a:pPr>
            <a:r>
              <a:rPr lang="zh-CN" altLang="en-US" sz="7200" b="0" dirty="0">
                <a:solidFill>
                  <a:schemeClr val="tx2"/>
                </a:solidFill>
                <a:latin typeface="DFKai-SB"/>
                <a:ea typeface="DFKai-SB"/>
                <a:cs typeface="DFKai-SB"/>
              </a:rPr>
              <a:t>按上帝的标准认识罪</a:t>
            </a:r>
          </a:p>
          <a:p>
            <a:pPr>
              <a:defRPr>
                <a:latin typeface="DFKai-SB"/>
                <a:ea typeface="DFKai-SB"/>
                <a:cs typeface="DFKai-SB"/>
              </a:defRPr>
            </a:pPr>
            <a:r>
              <a:rPr lang="zh-CN" altLang="en-US" sz="7200" b="0" dirty="0">
                <a:solidFill>
                  <a:srgbClr val="00B050"/>
                </a:solidFill>
                <a:ea typeface="DFKai-SB"/>
              </a:rPr>
              <a:t>警惕罪恨恶</a:t>
            </a:r>
            <a:r>
              <a:rPr lang="zh-CN" altLang="en-US" sz="7200" b="0" dirty="0">
                <a:solidFill>
                  <a:srgbClr val="00B050"/>
                </a:solidFill>
                <a:latin typeface="DFKai-SB"/>
                <a:ea typeface="DFKai-SB"/>
                <a:cs typeface="DFKai-SB"/>
              </a:rPr>
              <a:t>罪远离罪</a:t>
            </a: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8EBC65A0-8E82-2584-EDE6-7913390A068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925199" y="1290918"/>
            <a:ext cx="8534400" cy="1523716"/>
          </a:xfrm>
        </p:spPr>
        <p:txBody>
          <a:bodyPr/>
          <a:lstStyle/>
          <a:p>
            <a:r>
              <a:rPr lang="zh-CN" altLang="en-US" dirty="0">
                <a:solidFill>
                  <a:srgbClr val="C00000"/>
                </a:solidFill>
                <a:ea typeface="DFKai-SB"/>
              </a:rPr>
              <a:t>以罪为罪</a:t>
            </a:r>
            <a:endParaRPr lang="en-CA" dirty="0">
              <a:solidFill>
                <a:srgbClr val="C00000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5F9B467-D167-9846-092E-756F6968A6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47948" y="5830477"/>
            <a:ext cx="586039" cy="365125"/>
          </a:xfrm>
        </p:spPr>
        <p:txBody>
          <a:bodyPr/>
          <a:lstStyle/>
          <a:p>
            <a:pPr>
              <a:defRPr>
                <a:latin typeface="DFKai-SB"/>
                <a:ea typeface="DFKai-SB"/>
                <a:cs typeface="DFKai-SB"/>
              </a:defRPr>
            </a:pPr>
            <a:fld id="{E88C8AA7-B912-4A45-B2E0-5EADC04E1AF5}" type="slidenum">
              <a:rPr lang="zh-HK" altLang="en-US" smtClean="0">
                <a:latin typeface="DFKai-SB"/>
                <a:ea typeface="DFKai-SB"/>
                <a:cs typeface="DFKai-SB"/>
              </a:rPr>
              <a:t>49</a:t>
            </a:fld>
            <a:endParaRPr lang="zh-HK" altLang="en-US">
              <a:latin typeface="DFKai-SB"/>
              <a:ea typeface="DFKai-SB"/>
              <a:cs typeface="DFKai-SB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2DF157-5C2B-9B33-143B-885CFBF5AB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30799B8D-5237-F107-5987-CA2B0CF5A4D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-277585" y="1219200"/>
            <a:ext cx="12654642" cy="3303813"/>
          </a:xfrm>
        </p:spPr>
        <p:txBody>
          <a:bodyPr/>
          <a:lstStyle/>
          <a:p>
            <a:r>
              <a:rPr lang="en-US" altLang="zh-CN" sz="7200" dirty="0">
                <a:solidFill>
                  <a:schemeClr val="tx2"/>
                </a:solidFill>
              </a:rPr>
              <a:t>《</a:t>
            </a:r>
            <a:r>
              <a:rPr lang="zh-CN" altLang="en-US" sz="7200" dirty="0">
                <a:solidFill>
                  <a:schemeClr val="tx2"/>
                </a:solidFill>
              </a:rPr>
              <a:t>俄巴底亚书</a:t>
            </a:r>
            <a:r>
              <a:rPr lang="en-US" altLang="zh-CN" sz="7200" dirty="0">
                <a:solidFill>
                  <a:schemeClr val="tx2"/>
                </a:solidFill>
              </a:rPr>
              <a:t>》</a:t>
            </a:r>
            <a:br>
              <a:rPr lang="en-US" altLang="zh-CN" sz="7200" dirty="0">
                <a:solidFill>
                  <a:schemeClr val="tx2"/>
                </a:solidFill>
              </a:rPr>
            </a:br>
            <a:r>
              <a:rPr lang="zh-CN" altLang="en-US" sz="7200" dirty="0">
                <a:solidFill>
                  <a:schemeClr val="tx2"/>
                </a:solidFill>
              </a:rPr>
              <a:t>「对神敬畏，对人怜悯」</a:t>
            </a:r>
            <a:br>
              <a:rPr lang="en-CA" altLang="zh-CN" sz="7200" dirty="0">
                <a:solidFill>
                  <a:schemeClr val="tx2"/>
                </a:solidFill>
              </a:rPr>
            </a:br>
            <a:r>
              <a:rPr lang="zh-CN" altLang="en-US" sz="6600" dirty="0">
                <a:solidFill>
                  <a:srgbClr val="C00000"/>
                </a:solidFill>
              </a:rPr>
              <a:t>要敬畏：要认、要听、要检讨</a:t>
            </a:r>
            <a:br>
              <a:rPr lang="en-CA" altLang="zh-CN" sz="6600" dirty="0">
                <a:solidFill>
                  <a:srgbClr val="C00000"/>
                </a:solidFill>
              </a:rPr>
            </a:br>
            <a:r>
              <a:rPr lang="zh-CN" altLang="en-US" sz="6600" dirty="0">
                <a:solidFill>
                  <a:srgbClr val="C00000"/>
                </a:solidFill>
              </a:rPr>
              <a:t>要怜悯：要先、要神、要行动</a:t>
            </a:r>
            <a:br>
              <a:rPr lang="en-US" altLang="zh-TW" sz="6600" dirty="0">
                <a:solidFill>
                  <a:srgbClr val="C00000"/>
                </a:solidFill>
              </a:rPr>
            </a:br>
            <a:endParaRPr lang="zh-HK" altLang="en-US" sz="6600" dirty="0">
              <a:solidFill>
                <a:srgbClr val="C00000"/>
              </a:solidFill>
            </a:endParaRP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F1A329C8-4FEE-A842-863B-5DE81FF8AD5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870370" y="5519056"/>
            <a:ext cx="2492829" cy="119743"/>
          </a:xfrm>
        </p:spPr>
        <p:txBody>
          <a:bodyPr/>
          <a:lstStyle/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4200260925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788894"/>
            <a:ext cx="10363200" cy="4352449"/>
          </a:xfrm>
        </p:spPr>
        <p:txBody>
          <a:bodyPr/>
          <a:lstStyle/>
          <a:p>
            <a:pPr algn="ctr">
              <a:defRPr>
                <a:latin typeface="DFKai-SB"/>
                <a:ea typeface="DFKai-SB"/>
                <a:cs typeface="DFKai-SB"/>
              </a:defRPr>
            </a:pPr>
            <a:r>
              <a:rPr lang="zh-TW" altLang="en-US" sz="7200" b="0" dirty="0">
                <a:solidFill>
                  <a:srgbClr val="C00000"/>
                </a:solidFill>
                <a:latin typeface="DFKai-SB"/>
                <a:ea typeface="DFKai-SB"/>
                <a:cs typeface="DFKai-SB"/>
              </a:rPr>
              <a:t>人</a:t>
            </a:r>
            <a:r>
              <a:rPr lang="zh-CN" altLang="en-US" sz="7200" b="0" dirty="0">
                <a:solidFill>
                  <a:srgbClr val="C00000"/>
                </a:solidFill>
                <a:latin typeface="DFKai-SB"/>
                <a:ea typeface="DFKai-SB"/>
                <a:cs typeface="DFKai-SB"/>
              </a:rPr>
              <a:t>要以罪为罪</a:t>
            </a:r>
            <a:br>
              <a:rPr lang="en-CA" altLang="zh-CN" sz="9600" b="0" dirty="0">
                <a:solidFill>
                  <a:schemeClr val="tx2"/>
                </a:solidFill>
                <a:latin typeface="DFKai-SB"/>
                <a:ea typeface="DFKai-SB"/>
                <a:cs typeface="DFKai-SB"/>
              </a:rPr>
            </a:br>
            <a:r>
              <a:rPr lang="zh-CN" altLang="en-US" sz="6600" b="0" dirty="0">
                <a:solidFill>
                  <a:schemeClr val="tx2"/>
                </a:solidFill>
              </a:rPr>
              <a:t>以神标准衡量罪</a:t>
            </a:r>
            <a:br>
              <a:rPr lang="en-CA" altLang="zh-CN" sz="9600" b="0" dirty="0">
                <a:solidFill>
                  <a:schemeClr val="tx2"/>
                </a:solidFill>
                <a:latin typeface="DFKai-SB"/>
                <a:ea typeface="DFKai-SB"/>
                <a:cs typeface="DFKai-SB"/>
              </a:rPr>
            </a:br>
            <a:r>
              <a:rPr lang="zh-CN" altLang="en-US" sz="6600" b="0" dirty="0">
                <a:solidFill>
                  <a:schemeClr val="tx2"/>
                </a:solidFill>
              </a:rPr>
              <a:t>多看自己身上罪</a:t>
            </a:r>
            <a:br>
              <a:rPr lang="en-CA" altLang="zh-TW" sz="6600" b="0" dirty="0">
                <a:solidFill>
                  <a:schemeClr val="tx2"/>
                </a:solidFill>
              </a:rPr>
            </a:br>
            <a:r>
              <a:rPr lang="zh-CN" altLang="en-US" sz="6600" b="0" dirty="0">
                <a:solidFill>
                  <a:schemeClr val="tx2"/>
                </a:solidFill>
              </a:rPr>
              <a:t>勿以小</a:t>
            </a:r>
            <a:r>
              <a:rPr lang="en-US" sz="6600" b="0" dirty="0">
                <a:solidFill>
                  <a:schemeClr val="tx2"/>
                </a:solidFill>
              </a:rPr>
              <a:t>罪</a:t>
            </a:r>
            <a:r>
              <a:rPr lang="zh-CN" altLang="en-US" sz="6600" b="0" dirty="0">
                <a:solidFill>
                  <a:schemeClr val="tx2"/>
                </a:solidFill>
              </a:rPr>
              <a:t>为无罪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3589A31-8FEA-8DA9-CC89-2325048296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90386" y="5830477"/>
            <a:ext cx="586039" cy="365125"/>
          </a:xfrm>
        </p:spPr>
        <p:txBody>
          <a:bodyPr/>
          <a:lstStyle/>
          <a:p>
            <a:pPr>
              <a:defRPr>
                <a:latin typeface="DFKai-SB"/>
                <a:ea typeface="DFKai-SB"/>
                <a:cs typeface="DFKai-SB"/>
              </a:defRPr>
            </a:pPr>
            <a:fld id="{E88C8AA7-B912-4A45-B2E0-5EADC04E1AF5}" type="slidenum">
              <a:rPr lang="zh-HK" altLang="en-US" smtClean="0">
                <a:latin typeface="DFKai-SB"/>
                <a:ea typeface="DFKai-SB"/>
                <a:cs typeface="DFKai-SB"/>
              </a:rPr>
              <a:t>50</a:t>
            </a:fld>
            <a:endParaRPr lang="zh-HK" altLang="en-US">
              <a:latin typeface="DFKai-SB"/>
              <a:ea typeface="DFKai-SB"/>
              <a:cs typeface="DFKai-SB"/>
            </a:endParaRP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5BDE6F-64C2-9D61-0E58-59A6421DA3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3289CA-6F8B-A371-194D-F6E1CB387F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1012" y="2597765"/>
            <a:ext cx="11655375" cy="1362075"/>
          </a:xfrm>
        </p:spPr>
        <p:txBody>
          <a:bodyPr/>
          <a:lstStyle/>
          <a:p>
            <a:pPr algn="ctr">
              <a:defRPr>
                <a:latin typeface="DFKai-SB"/>
                <a:ea typeface="DFKai-SB"/>
                <a:cs typeface="DFKai-SB"/>
              </a:defRPr>
            </a:pPr>
            <a:r>
              <a:rPr lang="en-CA" altLang="zh-CN" sz="7200" b="0" dirty="0">
                <a:solidFill>
                  <a:schemeClr val="tx2"/>
                </a:solidFill>
              </a:rPr>
              <a:t> </a:t>
            </a:r>
            <a:r>
              <a:rPr lang="zh-CN" altLang="en-US" sz="10000" b="0" dirty="0">
                <a:solidFill>
                  <a:srgbClr val="C00000"/>
                </a:solidFill>
                <a:latin typeface="DFKai-SB"/>
                <a:ea typeface="DFKai-SB"/>
                <a:cs typeface="DFKai-SB"/>
              </a:rPr>
              <a:t>神要审判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BA26292-188B-6590-CBF7-61EF595B90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99012" y="5830477"/>
            <a:ext cx="586039" cy="365125"/>
          </a:xfrm>
        </p:spPr>
        <p:txBody>
          <a:bodyPr/>
          <a:lstStyle/>
          <a:p>
            <a:pPr>
              <a:defRPr>
                <a:latin typeface="DFKai-SB"/>
                <a:ea typeface="DFKai-SB"/>
                <a:cs typeface="DFKai-SB"/>
              </a:defRPr>
            </a:pPr>
            <a:fld id="{E88C8AA7-B912-4A45-B2E0-5EADC04E1AF5}" type="slidenum">
              <a:rPr lang="zh-HK" altLang="en-US" smtClean="0">
                <a:latin typeface="DFKai-SB"/>
                <a:ea typeface="DFKai-SB"/>
                <a:cs typeface="DFKai-SB"/>
              </a:rPr>
              <a:t>51</a:t>
            </a:fld>
            <a:endParaRPr lang="zh-HK" altLang="en-US" dirty="0">
              <a:latin typeface="DFKai-SB"/>
              <a:ea typeface="DFKai-SB"/>
              <a:cs typeface="DFKai-SB"/>
            </a:endParaRPr>
          </a:p>
        </p:txBody>
      </p:sp>
    </p:spTree>
    <p:extLst>
      <p:ext uri="{BB962C8B-B14F-4D97-AF65-F5344CB8AC3E}">
        <p14:creationId xmlns:p14="http://schemas.microsoft.com/office/powerpoint/2010/main" val="1872667861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025884"/>
            <a:ext cx="10972800" cy="684929"/>
          </a:xfrm>
        </p:spPr>
        <p:txBody>
          <a:bodyPr anchor="ctr"/>
          <a:lstStyle/>
          <a:p>
            <a:pPr>
              <a:defRPr sz="10000">
                <a:solidFill>
                  <a:srgbClr val="1F497D"/>
                </a:solidFill>
                <a:latin typeface="DFKai-SB"/>
                <a:ea typeface="DFKai-SB"/>
                <a:cs typeface="DFKai-SB"/>
              </a:defRPr>
            </a:pPr>
            <a:r>
              <a:rPr lang="zh-CN" altLang="en-US" sz="6600" b="0" dirty="0">
                <a:solidFill>
                  <a:srgbClr val="1F497D"/>
                </a:solidFill>
                <a:latin typeface="DFKai-SB"/>
                <a:ea typeface="DFKai-SB"/>
                <a:cs typeface="DFKai-SB"/>
              </a:rPr>
              <a:t>神要审判，神能审判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426EA774-4FD4-E8D2-B231-2BFBBC98CB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818968"/>
            <a:ext cx="10972800" cy="4307197"/>
          </a:xfrm>
        </p:spPr>
        <p:txBody>
          <a:bodyPr/>
          <a:lstStyle/>
          <a:p>
            <a:pPr marL="0" indent="0">
              <a:buNone/>
            </a:pPr>
            <a:r>
              <a:rPr lang="zh-CN" altLang="en-US" dirty="0">
                <a:solidFill>
                  <a:srgbClr val="00B050"/>
                </a:solidFill>
              </a:rPr>
              <a:t>耶和华是</a:t>
            </a:r>
            <a:r>
              <a:rPr lang="zh-CN" altLang="en-US" dirty="0">
                <a:solidFill>
                  <a:srgbClr val="C00000"/>
                </a:solidFill>
              </a:rPr>
              <a:t>忌邪施报</a:t>
            </a:r>
            <a:r>
              <a:rPr lang="zh-CN" altLang="en-US" dirty="0">
                <a:solidFill>
                  <a:srgbClr val="00B050"/>
                </a:solidFill>
              </a:rPr>
              <a:t>的 神。耶和华</a:t>
            </a:r>
            <a:r>
              <a:rPr lang="zh-CN" altLang="en-US" dirty="0">
                <a:solidFill>
                  <a:srgbClr val="C00000"/>
                </a:solidFill>
              </a:rPr>
              <a:t>施报</a:t>
            </a:r>
            <a:r>
              <a:rPr lang="zh-CN" altLang="en-US" dirty="0">
                <a:solidFill>
                  <a:srgbClr val="00B050"/>
                </a:solidFill>
              </a:rPr>
              <a:t>大有忿怒，向他的敌人</a:t>
            </a:r>
            <a:r>
              <a:rPr lang="zh-CN" altLang="en-US" dirty="0">
                <a:solidFill>
                  <a:srgbClr val="C00000"/>
                </a:solidFill>
              </a:rPr>
              <a:t>施报</a:t>
            </a:r>
            <a:r>
              <a:rPr lang="zh-CN" altLang="en-US" dirty="0">
                <a:solidFill>
                  <a:srgbClr val="00B050"/>
                </a:solidFill>
              </a:rPr>
              <a:t>，向他的仇敌怀怒。</a:t>
            </a:r>
            <a:br>
              <a:rPr lang="en-US" dirty="0">
                <a:solidFill>
                  <a:srgbClr val="00B050"/>
                </a:solidFill>
              </a:rPr>
            </a:br>
            <a:r>
              <a:rPr lang="zh-CN" altLang="en-US" dirty="0">
                <a:solidFill>
                  <a:srgbClr val="00B050"/>
                </a:solidFill>
              </a:rPr>
              <a:t>耶和华不轻易发怒，</a:t>
            </a:r>
            <a:r>
              <a:rPr lang="zh-CN" altLang="en-US" dirty="0">
                <a:solidFill>
                  <a:srgbClr val="C00000"/>
                </a:solidFill>
              </a:rPr>
              <a:t>大有能力</a:t>
            </a:r>
            <a:r>
              <a:rPr lang="zh-CN" altLang="en-US" dirty="0">
                <a:solidFill>
                  <a:srgbClr val="00B050"/>
                </a:solidFill>
              </a:rPr>
              <a:t>，</a:t>
            </a:r>
            <a:r>
              <a:rPr lang="zh-CN" altLang="en-US" dirty="0">
                <a:solidFill>
                  <a:srgbClr val="C00000"/>
                </a:solidFill>
              </a:rPr>
              <a:t>万不以有罪的为无罪</a:t>
            </a:r>
            <a:r>
              <a:rPr lang="zh-CN" altLang="en-US" dirty="0">
                <a:solidFill>
                  <a:srgbClr val="00B050"/>
                </a:solidFill>
              </a:rPr>
              <a:t>。他乘旋风和暴风而来，云彩为他脚下的尘土（</a:t>
            </a:r>
            <a:r>
              <a:rPr lang="en-US" dirty="0">
                <a:solidFill>
                  <a:srgbClr val="00B050"/>
                </a:solidFill>
              </a:rPr>
              <a:t> 1:2-3 </a:t>
            </a:r>
            <a:r>
              <a:rPr lang="zh-CN" altLang="en-US" dirty="0">
                <a:solidFill>
                  <a:srgbClr val="00B050"/>
                </a:solidFill>
              </a:rPr>
              <a:t>）</a:t>
            </a:r>
            <a:endParaRPr lang="en-CA" dirty="0">
              <a:solidFill>
                <a:srgbClr val="00B050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C341375-7515-67D0-C8C2-EFC6018FC2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07638" y="5761040"/>
            <a:ext cx="586039" cy="365125"/>
          </a:xfrm>
        </p:spPr>
        <p:txBody>
          <a:bodyPr/>
          <a:lstStyle/>
          <a:p>
            <a:pPr>
              <a:defRPr>
                <a:latin typeface="DFKai-SB"/>
                <a:ea typeface="DFKai-SB"/>
                <a:cs typeface="DFKai-SB"/>
              </a:defRPr>
            </a:pPr>
            <a:fld id="{E88C8AA7-B912-4A45-B2E0-5EADC04E1AF5}" type="slidenum">
              <a:rPr lang="zh-HK" altLang="en-US" smtClean="0">
                <a:latin typeface="DFKai-SB"/>
                <a:ea typeface="DFKai-SB"/>
                <a:cs typeface="DFKai-SB"/>
              </a:rPr>
              <a:t>52</a:t>
            </a:fld>
            <a:endParaRPr lang="zh-HK" altLang="en-US">
              <a:latin typeface="DFKai-SB"/>
              <a:ea typeface="DFKai-SB"/>
              <a:cs typeface="DFKai-SB"/>
            </a:endParaRPr>
          </a:p>
        </p:txBody>
      </p:sp>
    </p:spTree>
    <p:extLst>
      <p:ext uri="{BB962C8B-B14F-4D97-AF65-F5344CB8AC3E}">
        <p14:creationId xmlns:p14="http://schemas.microsoft.com/office/powerpoint/2010/main" val="166590548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039905"/>
            <a:ext cx="10972800" cy="662867"/>
          </a:xfrm>
        </p:spPr>
        <p:txBody>
          <a:bodyPr anchor="ctr"/>
          <a:lstStyle/>
          <a:p>
            <a:pPr>
              <a:defRPr sz="10000">
                <a:solidFill>
                  <a:srgbClr val="1F497D"/>
                </a:solidFill>
                <a:latin typeface="DFKai-SB"/>
                <a:ea typeface="DFKai-SB"/>
                <a:cs typeface="DFKai-SB"/>
              </a:defRPr>
            </a:pPr>
            <a:r>
              <a:rPr lang="zh-CN" altLang="en-US" sz="6600" b="0" dirty="0">
                <a:solidFill>
                  <a:srgbClr val="1F497D"/>
                </a:solidFill>
                <a:latin typeface="DFKai-SB"/>
                <a:ea typeface="DFKai-SB"/>
                <a:cs typeface="DFKai-SB"/>
              </a:rPr>
              <a:t>保障坚固，亦是枉然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88C6DE1B-1306-F088-0398-0A68DC44CB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846729"/>
            <a:ext cx="10972800" cy="4279435"/>
          </a:xfrm>
        </p:spPr>
        <p:txBody>
          <a:bodyPr/>
          <a:lstStyle/>
          <a:p>
            <a:pPr marL="0" indent="0">
              <a:buNone/>
            </a:pPr>
            <a:r>
              <a:rPr lang="en-US" sz="4000" dirty="0">
                <a:solidFill>
                  <a:srgbClr val="00B050"/>
                </a:solidFill>
              </a:rPr>
              <a:t>1:12 </a:t>
            </a:r>
            <a:r>
              <a:rPr lang="zh-CN" altLang="en-US" sz="4000" dirty="0">
                <a:solidFill>
                  <a:srgbClr val="00B050"/>
                </a:solidFill>
              </a:rPr>
              <a:t>耶和华如此说：尼尼微</a:t>
            </a:r>
            <a:r>
              <a:rPr lang="zh-CN" altLang="en-US" sz="4000" dirty="0">
                <a:solidFill>
                  <a:srgbClr val="FF0000"/>
                </a:solidFill>
              </a:rPr>
              <a:t>虽然势力充足，</a:t>
            </a:r>
            <a:endParaRPr lang="en-CA" altLang="zh-CN" sz="4000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en-CA" altLang="zh-CN" sz="4000" dirty="0">
                <a:solidFill>
                  <a:srgbClr val="FF0000"/>
                </a:solidFill>
              </a:rPr>
              <a:t>     </a:t>
            </a:r>
            <a:r>
              <a:rPr lang="zh-CN" altLang="en-US" sz="4000" dirty="0">
                <a:solidFill>
                  <a:srgbClr val="FF0000"/>
                </a:solidFill>
              </a:rPr>
              <a:t>人数繁多</a:t>
            </a:r>
            <a:r>
              <a:rPr lang="zh-CN" altLang="en-US" sz="4000" dirty="0">
                <a:solidFill>
                  <a:srgbClr val="00B050"/>
                </a:solidFill>
              </a:rPr>
              <a:t>，也</a:t>
            </a:r>
            <a:r>
              <a:rPr lang="zh-CN" altLang="en-US" sz="4000" dirty="0">
                <a:solidFill>
                  <a:srgbClr val="FF0000"/>
                </a:solidFill>
              </a:rPr>
              <a:t>被剪除，归于无有</a:t>
            </a:r>
            <a:r>
              <a:rPr lang="zh-TW" altLang="en-US" sz="4000" dirty="0">
                <a:solidFill>
                  <a:srgbClr val="00B050"/>
                </a:solidFill>
              </a:rPr>
              <a:t>。</a:t>
            </a:r>
            <a:br>
              <a:rPr lang="en-US" sz="4000" dirty="0">
                <a:solidFill>
                  <a:srgbClr val="00B050"/>
                </a:solidFill>
              </a:rPr>
            </a:br>
            <a:r>
              <a:rPr lang="en-US" sz="4000" dirty="0">
                <a:solidFill>
                  <a:srgbClr val="00B050"/>
                </a:solidFill>
              </a:rPr>
              <a:t>3:12 </a:t>
            </a:r>
            <a:r>
              <a:rPr lang="zh-CN" altLang="en-US" sz="4000" dirty="0">
                <a:solidFill>
                  <a:srgbClr val="00B050"/>
                </a:solidFill>
              </a:rPr>
              <a:t>你一切保障，必像无花果树上初熟的无</a:t>
            </a:r>
            <a:endParaRPr lang="en-CA" altLang="zh-CN" sz="4000" dirty="0">
              <a:solidFill>
                <a:srgbClr val="00B050"/>
              </a:solidFill>
            </a:endParaRPr>
          </a:p>
          <a:p>
            <a:pPr marL="0" indent="0">
              <a:buNone/>
            </a:pPr>
            <a:r>
              <a:rPr lang="en-CA" altLang="zh-CN" sz="4000" dirty="0">
                <a:solidFill>
                  <a:srgbClr val="00B050"/>
                </a:solidFill>
              </a:rPr>
              <a:t>     </a:t>
            </a:r>
            <a:r>
              <a:rPr lang="zh-CN" altLang="en-US" sz="4000" dirty="0">
                <a:solidFill>
                  <a:srgbClr val="00B050"/>
                </a:solidFill>
              </a:rPr>
              <a:t>花果，若</a:t>
            </a:r>
            <a:r>
              <a:rPr lang="zh-CN" altLang="en-US" sz="4000" dirty="0">
                <a:solidFill>
                  <a:srgbClr val="FF0000"/>
                </a:solidFill>
              </a:rPr>
              <a:t>一摇撼</a:t>
            </a:r>
            <a:r>
              <a:rPr lang="zh-CN" altLang="en-US" sz="4000" dirty="0">
                <a:solidFill>
                  <a:srgbClr val="00B050"/>
                </a:solidFill>
              </a:rPr>
              <a:t>，就落在想吃之人的口</a:t>
            </a:r>
            <a:endParaRPr lang="en-CA" altLang="zh-CN" sz="4000" dirty="0">
              <a:solidFill>
                <a:srgbClr val="00B050"/>
              </a:solidFill>
            </a:endParaRPr>
          </a:p>
          <a:p>
            <a:pPr marL="0" indent="0">
              <a:buNone/>
            </a:pPr>
            <a:r>
              <a:rPr lang="en-CA" altLang="zh-CN" sz="4000" dirty="0">
                <a:solidFill>
                  <a:srgbClr val="00B050"/>
                </a:solidFill>
              </a:rPr>
              <a:t>     </a:t>
            </a:r>
            <a:r>
              <a:rPr lang="zh-CN" altLang="en-US" sz="4000" dirty="0">
                <a:solidFill>
                  <a:srgbClr val="00B050"/>
                </a:solidFill>
              </a:rPr>
              <a:t>中。</a:t>
            </a:r>
            <a:br>
              <a:rPr lang="en-US" sz="4000" dirty="0">
                <a:solidFill>
                  <a:srgbClr val="00B050"/>
                </a:solidFill>
              </a:rPr>
            </a:br>
            <a:r>
              <a:rPr lang="en-US" sz="4000" dirty="0">
                <a:solidFill>
                  <a:srgbClr val="00B050"/>
                </a:solidFill>
              </a:rPr>
              <a:t>3:19 </a:t>
            </a:r>
            <a:r>
              <a:rPr lang="zh-CN" altLang="en-US" sz="4000" dirty="0">
                <a:solidFill>
                  <a:srgbClr val="00B050"/>
                </a:solidFill>
              </a:rPr>
              <a:t>你的损伤</a:t>
            </a:r>
            <a:r>
              <a:rPr lang="zh-CN" altLang="en-US" sz="4000" dirty="0">
                <a:solidFill>
                  <a:srgbClr val="FF0000"/>
                </a:solidFill>
              </a:rPr>
              <a:t>无法医治</a:t>
            </a:r>
            <a:r>
              <a:rPr lang="zh-CN" altLang="en-US" sz="4000" dirty="0">
                <a:solidFill>
                  <a:srgbClr val="00B050"/>
                </a:solidFill>
              </a:rPr>
              <a:t>，你的伤痕极其重大</a:t>
            </a:r>
            <a:r>
              <a:rPr lang="zh-TW" altLang="en-US" sz="4000" dirty="0">
                <a:solidFill>
                  <a:srgbClr val="00B050"/>
                </a:solidFill>
              </a:rPr>
              <a:t>。</a:t>
            </a:r>
            <a:endParaRPr lang="en-CA" sz="40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13C812C-E57B-1045-8249-41D0E71D35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47948" y="5830477"/>
            <a:ext cx="586039" cy="365125"/>
          </a:xfrm>
        </p:spPr>
        <p:txBody>
          <a:bodyPr/>
          <a:lstStyle/>
          <a:p>
            <a:pPr>
              <a:defRPr>
                <a:latin typeface="DFKai-SB"/>
                <a:ea typeface="DFKai-SB"/>
                <a:cs typeface="DFKai-SB"/>
              </a:defRPr>
            </a:pPr>
            <a:fld id="{E88C8AA7-B912-4A45-B2E0-5EADC04E1AF5}" type="slidenum">
              <a:rPr lang="zh-HK" altLang="en-US" smtClean="0">
                <a:latin typeface="DFKai-SB"/>
                <a:ea typeface="DFKai-SB"/>
                <a:cs typeface="DFKai-SB"/>
              </a:rPr>
              <a:t>53</a:t>
            </a:fld>
            <a:endParaRPr lang="zh-HK" altLang="en-US">
              <a:latin typeface="DFKai-SB"/>
              <a:ea typeface="DFKai-SB"/>
              <a:cs typeface="DFKai-SB"/>
            </a:endParaRPr>
          </a:p>
        </p:txBody>
      </p:sp>
    </p:spTree>
    <p:extLst>
      <p:ext uri="{BB962C8B-B14F-4D97-AF65-F5344CB8AC3E}">
        <p14:creationId xmlns:p14="http://schemas.microsoft.com/office/powerpoint/2010/main" val="3884613684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039905"/>
            <a:ext cx="10972800" cy="560295"/>
          </a:xfrm>
        </p:spPr>
        <p:txBody>
          <a:bodyPr anchor="ctr"/>
          <a:lstStyle/>
          <a:p>
            <a:pPr>
              <a:defRPr sz="10000">
                <a:solidFill>
                  <a:srgbClr val="1F497D"/>
                </a:solidFill>
                <a:latin typeface="DFKai-SB"/>
                <a:ea typeface="DFKai-SB"/>
                <a:cs typeface="DFKai-SB"/>
              </a:defRPr>
            </a:pPr>
            <a:r>
              <a:rPr lang="zh-TW" altLang="en-US" sz="6600" dirty="0">
                <a:solidFill>
                  <a:srgbClr val="1F497D"/>
                </a:solidFill>
                <a:latin typeface="DFKai-SB"/>
                <a:ea typeface="DFKai-SB"/>
                <a:cs typeface="DFKai-SB"/>
              </a:rPr>
              <a:t>耀眼强国，荒</a:t>
            </a:r>
            <a:r>
              <a:rPr lang="zh-TW" altLang="en-US" sz="6600" dirty="0">
                <a:solidFill>
                  <a:srgbClr val="1F497D"/>
                </a:solidFill>
                <a:ea typeface="DFKai-SB"/>
              </a:rPr>
              <a:t>凉消化</a:t>
            </a:r>
            <a:endParaRPr lang="zh-CN" altLang="en-US" sz="6600" dirty="0">
              <a:solidFill>
                <a:srgbClr val="1F497D"/>
              </a:solidFill>
              <a:latin typeface="DFKai-SB"/>
              <a:ea typeface="DFKai-SB"/>
              <a:cs typeface="DFKai-SB"/>
            </a:endParaRP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7F4F39D2-0BEA-CB4A-711D-9AF333C87C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828799"/>
            <a:ext cx="10972800" cy="4297365"/>
          </a:xfrm>
        </p:spPr>
        <p:txBody>
          <a:bodyPr/>
          <a:lstStyle/>
          <a:p>
            <a:pPr marL="0" indent="0">
              <a:buNone/>
            </a:pPr>
            <a:r>
              <a:rPr lang="zh-CN" altLang="en-US" dirty="0">
                <a:solidFill>
                  <a:srgbClr val="00B050"/>
                </a:solidFill>
              </a:rPr>
              <a:t>他勇士的</a:t>
            </a:r>
            <a:r>
              <a:rPr lang="zh-CN" altLang="en-US" dirty="0">
                <a:solidFill>
                  <a:srgbClr val="C00000"/>
                </a:solidFill>
              </a:rPr>
              <a:t>盾牌是红的</a:t>
            </a:r>
            <a:r>
              <a:rPr lang="zh-CN" altLang="en-US" dirty="0">
                <a:solidFill>
                  <a:srgbClr val="00B050"/>
                </a:solidFill>
              </a:rPr>
              <a:t>，精兵都穿</a:t>
            </a:r>
            <a:r>
              <a:rPr lang="zh-CN" altLang="en-US" dirty="0">
                <a:solidFill>
                  <a:srgbClr val="C00000"/>
                </a:solidFill>
              </a:rPr>
              <a:t>朱红衣服</a:t>
            </a:r>
            <a:r>
              <a:rPr lang="en-CA" altLang="zh-CN" dirty="0">
                <a:solidFill>
                  <a:srgbClr val="00B050"/>
                </a:solidFill>
              </a:rPr>
              <a:t>…</a:t>
            </a:r>
            <a:r>
              <a:rPr lang="zh-CN" altLang="en-US" dirty="0">
                <a:solidFill>
                  <a:srgbClr val="00B050"/>
                </a:solidFill>
              </a:rPr>
              <a:t>，战车上的钢铁</a:t>
            </a:r>
            <a:r>
              <a:rPr lang="zh-CN" altLang="en-US" dirty="0">
                <a:solidFill>
                  <a:srgbClr val="C00000"/>
                </a:solidFill>
              </a:rPr>
              <a:t>闪烁如火</a:t>
            </a:r>
            <a:r>
              <a:rPr lang="en-CA" altLang="zh-CN" dirty="0">
                <a:solidFill>
                  <a:srgbClr val="00B050"/>
                </a:solidFill>
              </a:rPr>
              <a:t>…</a:t>
            </a:r>
            <a:r>
              <a:rPr lang="zh-CN" altLang="en-US" dirty="0">
                <a:solidFill>
                  <a:srgbClr val="C00000"/>
                </a:solidFill>
              </a:rPr>
              <a:t>车辆</a:t>
            </a:r>
            <a:r>
              <a:rPr lang="zh-CN" altLang="en-US" dirty="0">
                <a:solidFill>
                  <a:srgbClr val="00B050"/>
                </a:solidFill>
              </a:rPr>
              <a:t>在街上</a:t>
            </a:r>
            <a:r>
              <a:rPr lang="zh-CN" altLang="en-US" dirty="0">
                <a:solidFill>
                  <a:srgbClr val="C00000"/>
                </a:solidFill>
              </a:rPr>
              <a:t>急行</a:t>
            </a:r>
            <a:r>
              <a:rPr lang="zh-CN" altLang="en-US" dirty="0">
                <a:solidFill>
                  <a:srgbClr val="00B050"/>
                </a:solidFill>
              </a:rPr>
              <a:t>，在宽阔处奔来奔去，形状</a:t>
            </a:r>
            <a:r>
              <a:rPr lang="zh-CN" altLang="en-US" dirty="0">
                <a:solidFill>
                  <a:srgbClr val="C00000"/>
                </a:solidFill>
              </a:rPr>
              <a:t>如火把</a:t>
            </a:r>
            <a:r>
              <a:rPr lang="zh-CN" altLang="en-US" dirty="0">
                <a:solidFill>
                  <a:srgbClr val="00B050"/>
                </a:solidFill>
              </a:rPr>
              <a:t>，飞跑</a:t>
            </a:r>
            <a:r>
              <a:rPr lang="zh-CN" altLang="en-US" dirty="0">
                <a:solidFill>
                  <a:srgbClr val="C00000"/>
                </a:solidFill>
              </a:rPr>
              <a:t>如闪电</a:t>
            </a:r>
            <a:r>
              <a:rPr lang="zh-CN" altLang="en-US" dirty="0">
                <a:solidFill>
                  <a:srgbClr val="00B050"/>
                </a:solidFill>
              </a:rPr>
              <a:t>。</a:t>
            </a:r>
            <a:r>
              <a:rPr lang="en-US" altLang="zh-CN" dirty="0">
                <a:solidFill>
                  <a:srgbClr val="00B050"/>
                </a:solidFill>
              </a:rPr>
              <a:t>                    </a:t>
            </a:r>
            <a:r>
              <a:rPr lang="en-US" altLang="zh-TW" dirty="0">
                <a:solidFill>
                  <a:srgbClr val="00B050"/>
                </a:solidFill>
              </a:rPr>
              <a:t>《</a:t>
            </a:r>
            <a:r>
              <a:rPr lang="zh-CN" altLang="en-US" dirty="0">
                <a:solidFill>
                  <a:srgbClr val="00B050"/>
                </a:solidFill>
              </a:rPr>
              <a:t>那鸿书</a:t>
            </a:r>
            <a:r>
              <a:rPr lang="en-US" altLang="zh-TW" dirty="0">
                <a:solidFill>
                  <a:srgbClr val="00B050"/>
                </a:solidFill>
              </a:rPr>
              <a:t>》</a:t>
            </a:r>
            <a:r>
              <a:rPr lang="en-US" dirty="0">
                <a:solidFill>
                  <a:srgbClr val="00B050"/>
                </a:solidFill>
              </a:rPr>
              <a:t>2:3-4</a:t>
            </a:r>
          </a:p>
          <a:p>
            <a:pPr marL="0" indent="0">
              <a:buNone/>
            </a:pPr>
            <a:r>
              <a:rPr lang="zh-TW" altLang="en-US" dirty="0">
                <a:solidFill>
                  <a:srgbClr val="00B050"/>
                </a:solidFill>
              </a:rPr>
              <a:t>尼尼微現在</a:t>
            </a:r>
            <a:r>
              <a:rPr lang="zh-TW" altLang="en-US" dirty="0">
                <a:solidFill>
                  <a:srgbClr val="C00000"/>
                </a:solidFill>
              </a:rPr>
              <a:t>空虛荒涼</a:t>
            </a:r>
            <a:r>
              <a:rPr lang="zh-TW" altLang="en-US" dirty="0">
                <a:solidFill>
                  <a:srgbClr val="00B050"/>
                </a:solidFill>
              </a:rPr>
              <a:t>，</a:t>
            </a:r>
            <a:r>
              <a:rPr lang="zh-TW" altLang="en-US" dirty="0">
                <a:solidFill>
                  <a:srgbClr val="C00000"/>
                </a:solidFill>
              </a:rPr>
              <a:t>人心消化</a:t>
            </a:r>
            <a:r>
              <a:rPr lang="zh-TW" altLang="en-US" dirty="0">
                <a:solidFill>
                  <a:srgbClr val="00B050"/>
                </a:solidFill>
              </a:rPr>
              <a:t>。</a:t>
            </a:r>
            <a:endParaRPr lang="en-CA" altLang="zh-TW" dirty="0">
              <a:solidFill>
                <a:srgbClr val="00B050"/>
              </a:solidFill>
            </a:endParaRPr>
          </a:p>
          <a:p>
            <a:pPr marL="0" indent="0">
              <a:buNone/>
            </a:pPr>
            <a:r>
              <a:rPr lang="en-CA" dirty="0">
                <a:solidFill>
                  <a:srgbClr val="00B050"/>
                </a:solidFill>
              </a:rPr>
              <a:t>                        </a:t>
            </a:r>
            <a:r>
              <a:rPr lang="en-US" altLang="zh-HK" dirty="0">
                <a:solidFill>
                  <a:srgbClr val="00B050"/>
                </a:solidFill>
              </a:rPr>
              <a:t>《</a:t>
            </a:r>
            <a:r>
              <a:rPr lang="zh-HK" altLang="en-US" dirty="0">
                <a:solidFill>
                  <a:srgbClr val="00B050"/>
                </a:solidFill>
              </a:rPr>
              <a:t>那鸿书</a:t>
            </a:r>
            <a:r>
              <a:rPr lang="en-US" altLang="zh-HK" dirty="0">
                <a:solidFill>
                  <a:srgbClr val="00B050"/>
                </a:solidFill>
              </a:rPr>
              <a:t>》2:10</a:t>
            </a:r>
            <a:endParaRPr lang="en-CA" dirty="0">
              <a:solidFill>
                <a:srgbClr val="00B050"/>
              </a:solidFill>
            </a:endParaRPr>
          </a:p>
          <a:p>
            <a:endParaRPr lang="en-CA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983864F-616D-D6B9-27EB-8D93A2FC60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47948" y="5830477"/>
            <a:ext cx="586039" cy="365125"/>
          </a:xfrm>
        </p:spPr>
        <p:txBody>
          <a:bodyPr/>
          <a:lstStyle/>
          <a:p>
            <a:pPr>
              <a:defRPr>
                <a:latin typeface="DFKai-SB"/>
                <a:ea typeface="DFKai-SB"/>
                <a:cs typeface="DFKai-SB"/>
              </a:defRPr>
            </a:pPr>
            <a:fld id="{E88C8AA7-B912-4A45-B2E0-5EADC04E1AF5}" type="slidenum">
              <a:rPr lang="zh-HK" altLang="en-US" smtClean="0">
                <a:latin typeface="DFKai-SB"/>
                <a:ea typeface="DFKai-SB"/>
                <a:cs typeface="DFKai-SB"/>
              </a:rPr>
              <a:t>54</a:t>
            </a:fld>
            <a:endParaRPr lang="zh-HK" altLang="en-US">
              <a:latin typeface="DFKai-SB"/>
              <a:ea typeface="DFKai-SB"/>
              <a:cs typeface="DFKai-SB"/>
            </a:endParaRPr>
          </a:p>
        </p:txBody>
      </p:sp>
    </p:spTree>
    <p:extLst>
      <p:ext uri="{BB962C8B-B14F-4D97-AF65-F5344CB8AC3E}">
        <p14:creationId xmlns:p14="http://schemas.microsoft.com/office/powerpoint/2010/main" val="3824581511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8426" y="950259"/>
            <a:ext cx="10972800" cy="2169459"/>
          </a:xfrm>
        </p:spPr>
        <p:txBody>
          <a:bodyPr anchor="ctr"/>
          <a:lstStyle/>
          <a:p>
            <a:pPr>
              <a:defRPr sz="10000">
                <a:solidFill>
                  <a:srgbClr val="1F497D"/>
                </a:solidFill>
                <a:latin typeface="DFKai-SB"/>
                <a:ea typeface="DFKai-SB"/>
                <a:cs typeface="DFKai-SB"/>
              </a:defRPr>
            </a:pPr>
            <a:r>
              <a:rPr lang="zh-CN" altLang="en-US" sz="6600" dirty="0">
                <a:solidFill>
                  <a:srgbClr val="1F497D"/>
                </a:solidFill>
                <a:latin typeface="DFKai-SB"/>
                <a:ea typeface="DFKai-SB"/>
                <a:cs typeface="DFKai-SB"/>
              </a:rPr>
              <a:t>审判</a:t>
            </a:r>
            <a:r>
              <a:rPr lang="zh-TW" altLang="en-US" sz="6600" dirty="0">
                <a:solidFill>
                  <a:srgbClr val="1F497D"/>
                </a:solidFill>
                <a:latin typeface="DFKai-SB"/>
                <a:ea typeface="DFKai-SB"/>
                <a:cs typeface="DFKai-SB"/>
              </a:rPr>
              <a:t>可</a:t>
            </a:r>
            <a:r>
              <a:rPr lang="zh-CN" altLang="en-US" sz="6600" dirty="0">
                <a:solidFill>
                  <a:srgbClr val="1F497D"/>
                </a:solidFill>
                <a:latin typeface="DFKai-SB"/>
                <a:ea typeface="DFKai-SB"/>
                <a:cs typeface="DFKai-SB"/>
              </a:rPr>
              <a:t>延，</a:t>
            </a:r>
            <a:r>
              <a:rPr lang="zh-TW" altLang="en-US" sz="6600" dirty="0">
                <a:solidFill>
                  <a:srgbClr val="1F497D"/>
                </a:solidFill>
                <a:latin typeface="DFKai-SB"/>
                <a:ea typeface="DFKai-SB"/>
                <a:cs typeface="DFKai-SB"/>
              </a:rPr>
              <a:t>絕</a:t>
            </a:r>
            <a:r>
              <a:rPr lang="zh-CN" altLang="en-US" sz="6600" dirty="0">
                <a:solidFill>
                  <a:srgbClr val="1F497D"/>
                </a:solidFill>
                <a:latin typeface="DFKai-SB"/>
                <a:ea typeface="DFKai-SB"/>
                <a:cs typeface="DFKai-SB"/>
              </a:rPr>
              <a:t>不落空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B3009F9E-0EF9-9A57-74D5-D3F085FAD5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2868706"/>
            <a:ext cx="10972800" cy="3257458"/>
          </a:xfrm>
        </p:spPr>
        <p:txBody>
          <a:bodyPr/>
          <a:lstStyle/>
          <a:p>
            <a:pPr marL="0" indent="0">
              <a:buNone/>
            </a:pPr>
            <a:r>
              <a:rPr lang="zh-CN" altLang="en-US" sz="5400" dirty="0">
                <a:solidFill>
                  <a:srgbClr val="00B050"/>
                </a:solidFill>
              </a:rPr>
              <a:t>耶和华</a:t>
            </a:r>
            <a:r>
              <a:rPr lang="zh-CN" altLang="en-US" sz="5400" dirty="0">
                <a:solidFill>
                  <a:srgbClr val="FF0000"/>
                </a:solidFill>
              </a:rPr>
              <a:t>不轻易发怒</a:t>
            </a:r>
            <a:r>
              <a:rPr lang="zh-CN" altLang="en-US" sz="5400" dirty="0">
                <a:solidFill>
                  <a:srgbClr val="00B050"/>
                </a:solidFill>
              </a:rPr>
              <a:t>，大有能力，</a:t>
            </a:r>
            <a:r>
              <a:rPr lang="zh-CN" altLang="en-US" sz="5400" dirty="0">
                <a:solidFill>
                  <a:srgbClr val="FF0000"/>
                </a:solidFill>
              </a:rPr>
              <a:t>万不以有罪的为无罪</a:t>
            </a:r>
            <a:r>
              <a:rPr lang="zh-CN" altLang="en-US" sz="5400" dirty="0">
                <a:solidFill>
                  <a:srgbClr val="00B050"/>
                </a:solidFill>
              </a:rPr>
              <a:t>。</a:t>
            </a:r>
            <a:endParaRPr lang="en-CA" altLang="zh-CN" sz="5400" dirty="0">
              <a:solidFill>
                <a:srgbClr val="00B050"/>
              </a:solidFill>
            </a:endParaRPr>
          </a:p>
          <a:p>
            <a:pPr marL="0" indent="0">
              <a:buNone/>
            </a:pPr>
            <a:r>
              <a:rPr lang="en-CA" sz="5400" dirty="0">
                <a:solidFill>
                  <a:srgbClr val="00B050"/>
                </a:solidFill>
              </a:rPr>
              <a:t>                 </a:t>
            </a:r>
            <a:r>
              <a:rPr lang="en-US" altLang="zh-HK" sz="5400" dirty="0">
                <a:solidFill>
                  <a:srgbClr val="00B050"/>
                </a:solidFill>
              </a:rPr>
              <a:t>《</a:t>
            </a:r>
            <a:r>
              <a:rPr lang="zh-HK" altLang="en-US" sz="5400" dirty="0">
                <a:solidFill>
                  <a:srgbClr val="00B050"/>
                </a:solidFill>
              </a:rPr>
              <a:t>那鸿书</a:t>
            </a:r>
            <a:r>
              <a:rPr lang="en-US" altLang="zh-HK" sz="5400" dirty="0">
                <a:solidFill>
                  <a:srgbClr val="00B050"/>
                </a:solidFill>
              </a:rPr>
              <a:t>》1:3</a:t>
            </a:r>
            <a:endParaRPr lang="en-CA" sz="5400" dirty="0">
              <a:solidFill>
                <a:srgbClr val="00B050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2E18C7E-C76C-552F-683B-686D90404D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47948" y="5830477"/>
            <a:ext cx="586039" cy="365125"/>
          </a:xfrm>
        </p:spPr>
        <p:txBody>
          <a:bodyPr/>
          <a:lstStyle/>
          <a:p>
            <a:pPr>
              <a:defRPr>
                <a:latin typeface="DFKai-SB"/>
                <a:ea typeface="DFKai-SB"/>
                <a:cs typeface="DFKai-SB"/>
              </a:defRPr>
            </a:pPr>
            <a:fld id="{E88C8AA7-B912-4A45-B2E0-5EADC04E1AF5}" type="slidenum">
              <a:rPr lang="zh-HK" altLang="en-US" smtClean="0">
                <a:latin typeface="DFKai-SB"/>
                <a:ea typeface="DFKai-SB"/>
                <a:cs typeface="DFKai-SB"/>
              </a:rPr>
              <a:t>55</a:t>
            </a:fld>
            <a:endParaRPr lang="zh-HK" altLang="en-US">
              <a:latin typeface="DFKai-SB"/>
              <a:ea typeface="DFKai-SB"/>
              <a:cs typeface="DFKai-SB"/>
            </a:endParaRPr>
          </a:p>
        </p:txBody>
      </p:sp>
    </p:spTree>
    <p:extLst>
      <p:ext uri="{BB962C8B-B14F-4D97-AF65-F5344CB8AC3E}">
        <p14:creationId xmlns:p14="http://schemas.microsoft.com/office/powerpoint/2010/main" val="2751112043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932329"/>
            <a:ext cx="10972800" cy="1900518"/>
          </a:xfrm>
        </p:spPr>
        <p:txBody>
          <a:bodyPr anchor="ctr"/>
          <a:lstStyle/>
          <a:p>
            <a:pPr>
              <a:defRPr sz="10000">
                <a:solidFill>
                  <a:srgbClr val="1F497D"/>
                </a:solidFill>
                <a:latin typeface="DFKai-SB"/>
                <a:ea typeface="DFKai-SB"/>
                <a:cs typeface="DFKai-SB"/>
              </a:defRPr>
            </a:pPr>
            <a:r>
              <a:rPr lang="zh-CN" altLang="en-US" sz="6600" dirty="0">
                <a:solidFill>
                  <a:srgbClr val="1F497D"/>
                </a:solidFill>
                <a:latin typeface="DFKai-SB"/>
                <a:ea typeface="DFKai-SB"/>
                <a:cs typeface="DFKai-SB"/>
              </a:rPr>
              <a:t>真正成功，追求像主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29D6A578-1CA7-A46C-087E-59121B2D72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2707341"/>
            <a:ext cx="10972800" cy="3418824"/>
          </a:xfrm>
        </p:spPr>
        <p:txBody>
          <a:bodyPr/>
          <a:lstStyle/>
          <a:p>
            <a:pPr marL="0" indent="0">
              <a:buNone/>
            </a:pPr>
            <a:r>
              <a:rPr lang="zh-CN" altLang="en-US" sz="6000" dirty="0">
                <a:solidFill>
                  <a:srgbClr val="00B050"/>
                </a:solidFill>
              </a:rPr>
              <a:t>你们要</a:t>
            </a:r>
            <a:r>
              <a:rPr lang="zh-CN" altLang="en-US" sz="6000" dirty="0">
                <a:solidFill>
                  <a:srgbClr val="FF0000"/>
                </a:solidFill>
              </a:rPr>
              <a:t>圣洁</a:t>
            </a:r>
            <a:r>
              <a:rPr lang="zh-CN" altLang="en-US" sz="6000" dirty="0">
                <a:solidFill>
                  <a:srgbClr val="00B050"/>
                </a:solidFill>
              </a:rPr>
              <a:t>，因为我耶和华你们的 </a:t>
            </a:r>
            <a:r>
              <a:rPr lang="zh-CN" altLang="en-US" sz="6000" dirty="0">
                <a:solidFill>
                  <a:srgbClr val="FF0000"/>
                </a:solidFill>
              </a:rPr>
              <a:t>神是圣洁的</a:t>
            </a:r>
            <a:r>
              <a:rPr lang="zh-CN" altLang="en-US" sz="6000" dirty="0">
                <a:solidFill>
                  <a:srgbClr val="00B050"/>
                </a:solidFill>
              </a:rPr>
              <a:t>。</a:t>
            </a:r>
            <a:endParaRPr lang="en-CA" altLang="zh-CN" sz="6000" dirty="0">
              <a:solidFill>
                <a:srgbClr val="00B050"/>
              </a:solidFill>
            </a:endParaRPr>
          </a:p>
          <a:p>
            <a:pPr marL="0" indent="0">
              <a:buNone/>
            </a:pPr>
            <a:r>
              <a:rPr lang="en-US" altLang="zh-TW" sz="5400" dirty="0">
                <a:solidFill>
                  <a:srgbClr val="00B050"/>
                </a:solidFill>
              </a:rPr>
              <a:t>                《</a:t>
            </a:r>
            <a:r>
              <a:rPr lang="zh-CN" altLang="en-US" sz="5400" dirty="0">
                <a:solidFill>
                  <a:srgbClr val="00B050"/>
                </a:solidFill>
              </a:rPr>
              <a:t>利未记</a:t>
            </a:r>
            <a:r>
              <a:rPr lang="en-US" altLang="zh-TW" sz="5400" dirty="0">
                <a:solidFill>
                  <a:srgbClr val="00B050"/>
                </a:solidFill>
              </a:rPr>
              <a:t>》</a:t>
            </a:r>
            <a:r>
              <a:rPr lang="zh-CN" altLang="en-US" sz="5400" dirty="0">
                <a:solidFill>
                  <a:srgbClr val="00B050"/>
                </a:solidFill>
              </a:rPr>
              <a:t> </a:t>
            </a:r>
            <a:r>
              <a:rPr lang="en-US" sz="5400" dirty="0">
                <a:solidFill>
                  <a:srgbClr val="00B050"/>
                </a:solidFill>
              </a:rPr>
              <a:t>19</a:t>
            </a:r>
            <a:r>
              <a:rPr lang="en-CA" sz="5400" dirty="0">
                <a:solidFill>
                  <a:srgbClr val="00B050"/>
                </a:solidFill>
              </a:rPr>
              <a:t>:</a:t>
            </a:r>
            <a:r>
              <a:rPr lang="en-US" sz="5400" dirty="0">
                <a:solidFill>
                  <a:srgbClr val="00B050"/>
                </a:solidFill>
              </a:rPr>
              <a:t>2</a:t>
            </a:r>
            <a:endParaRPr lang="en-CA" sz="5400" dirty="0">
              <a:solidFill>
                <a:srgbClr val="00B050"/>
              </a:solidFill>
            </a:endParaRPr>
          </a:p>
          <a:p>
            <a:pPr marL="0" indent="0">
              <a:buNone/>
            </a:pPr>
            <a:endParaRPr lang="en-CA" dirty="0">
              <a:solidFill>
                <a:srgbClr val="00B050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9659711-F0F4-D19E-25A7-E50A77EA75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47948" y="5830477"/>
            <a:ext cx="586039" cy="365125"/>
          </a:xfrm>
        </p:spPr>
        <p:txBody>
          <a:bodyPr/>
          <a:lstStyle/>
          <a:p>
            <a:pPr>
              <a:defRPr>
                <a:latin typeface="DFKai-SB"/>
                <a:ea typeface="DFKai-SB"/>
                <a:cs typeface="DFKai-SB"/>
              </a:defRPr>
            </a:pPr>
            <a:fld id="{E88C8AA7-B912-4A45-B2E0-5EADC04E1AF5}" type="slidenum">
              <a:rPr lang="zh-HK" altLang="en-US" smtClean="0">
                <a:latin typeface="DFKai-SB"/>
                <a:ea typeface="DFKai-SB"/>
                <a:cs typeface="DFKai-SB"/>
              </a:rPr>
              <a:t>56</a:t>
            </a:fld>
            <a:endParaRPr lang="zh-HK" altLang="en-US">
              <a:latin typeface="DFKai-SB"/>
              <a:ea typeface="DFKai-SB"/>
              <a:cs typeface="DFKai-SB"/>
            </a:endParaRPr>
          </a:p>
        </p:txBody>
      </p:sp>
    </p:spTree>
    <p:extLst>
      <p:ext uri="{BB962C8B-B14F-4D97-AF65-F5344CB8AC3E}">
        <p14:creationId xmlns:p14="http://schemas.microsoft.com/office/powerpoint/2010/main" val="449938296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DE821C-E624-D23D-98E1-AE157A76A7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91E6C6-190D-E278-1088-96BBEF47D4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1012" y="2597765"/>
            <a:ext cx="11655375" cy="1362075"/>
          </a:xfrm>
        </p:spPr>
        <p:txBody>
          <a:bodyPr/>
          <a:lstStyle/>
          <a:p>
            <a:pPr>
              <a:defRPr>
                <a:latin typeface="DFKai-SB"/>
                <a:ea typeface="DFKai-SB"/>
                <a:cs typeface="DFKai-SB"/>
              </a:defRPr>
            </a:pPr>
            <a:r>
              <a:rPr lang="en-CA" altLang="zh-CN" sz="7200" b="0" dirty="0">
                <a:solidFill>
                  <a:schemeClr val="tx2"/>
                </a:solidFill>
              </a:rPr>
              <a:t>    </a:t>
            </a:r>
            <a:r>
              <a:rPr lang="zh-CN" altLang="en-US" sz="7200" b="0" dirty="0">
                <a:solidFill>
                  <a:schemeClr val="tx2"/>
                </a:solidFill>
                <a:latin typeface="DFKai-SB"/>
                <a:ea typeface="DFKai-SB"/>
                <a:cs typeface="DFKai-SB"/>
              </a:rPr>
              <a:t>以罪为罪</a:t>
            </a:r>
            <a:r>
              <a:rPr lang="zh-TW" altLang="en-US" sz="7200" b="0" dirty="0">
                <a:solidFill>
                  <a:schemeClr val="tx2"/>
                </a:solidFill>
              </a:rPr>
              <a:t>，神要審</a:t>
            </a:r>
            <a:r>
              <a:rPr lang="zh-TW" altLang="en-US" sz="8000" b="0" dirty="0">
                <a:solidFill>
                  <a:schemeClr val="tx2"/>
                </a:solidFill>
              </a:rPr>
              <a:t>判</a:t>
            </a:r>
            <a:endParaRPr lang="zh-CN" altLang="en-US" sz="8000" b="0" dirty="0">
              <a:solidFill>
                <a:schemeClr val="tx2"/>
              </a:solidFill>
              <a:latin typeface="DFKai-SB"/>
              <a:ea typeface="DFKai-SB"/>
              <a:cs typeface="DFKai-SB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B28AA53-0240-E008-B05C-7C7735DE23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47948" y="5830477"/>
            <a:ext cx="586039" cy="365125"/>
          </a:xfrm>
        </p:spPr>
        <p:txBody>
          <a:bodyPr/>
          <a:lstStyle/>
          <a:p>
            <a:pPr>
              <a:defRPr>
                <a:latin typeface="DFKai-SB"/>
                <a:ea typeface="DFKai-SB"/>
                <a:cs typeface="DFKai-SB"/>
              </a:defRPr>
            </a:pPr>
            <a:fld id="{E88C8AA7-B912-4A45-B2E0-5EADC04E1AF5}" type="slidenum">
              <a:rPr lang="zh-HK" altLang="en-US" smtClean="0">
                <a:latin typeface="DFKai-SB"/>
                <a:ea typeface="DFKai-SB"/>
                <a:cs typeface="DFKai-SB"/>
              </a:rPr>
              <a:t>57</a:t>
            </a:fld>
            <a:endParaRPr lang="zh-HK" altLang="en-US">
              <a:latin typeface="DFKai-SB"/>
              <a:ea typeface="DFKai-SB"/>
              <a:cs typeface="DFKai-SB"/>
            </a:endParaRPr>
          </a:p>
        </p:txBody>
      </p:sp>
    </p:spTree>
    <p:extLst>
      <p:ext uri="{BB962C8B-B14F-4D97-AF65-F5344CB8AC3E}">
        <p14:creationId xmlns:p14="http://schemas.microsoft.com/office/powerpoint/2010/main" val="3170244617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B431AC-0053-194E-A4AB-24CE66030C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E3CD0A6-BADA-B686-FE99-8E534F14A95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63084" y="1708029"/>
            <a:ext cx="10363200" cy="3053751"/>
          </a:xfrm>
        </p:spPr>
        <p:txBody>
          <a:bodyPr/>
          <a:lstStyle/>
          <a:p>
            <a:pPr algn="ctr">
              <a:defRPr>
                <a:latin typeface="DFKai-SB"/>
                <a:ea typeface="DFKai-SB"/>
                <a:cs typeface="DFKai-SB"/>
              </a:defRPr>
            </a:pPr>
            <a:r>
              <a:rPr lang="zh-CN" altLang="en-US" sz="8000" dirty="0">
                <a:solidFill>
                  <a:schemeClr val="tx2"/>
                </a:solidFill>
                <a:latin typeface="DFKai-SB"/>
                <a:ea typeface="DFKai-SB"/>
                <a:cs typeface="DFKai-SB"/>
              </a:rPr>
              <a:t>一次的感动和悔改不够</a:t>
            </a:r>
          </a:p>
          <a:p>
            <a:pPr algn="ctr">
              <a:defRPr>
                <a:latin typeface="DFKai-SB"/>
                <a:ea typeface="DFKai-SB"/>
                <a:cs typeface="DFKai-SB"/>
              </a:defRPr>
            </a:pPr>
            <a:r>
              <a:rPr lang="zh-CN" altLang="en-US" sz="8000" dirty="0">
                <a:solidFill>
                  <a:srgbClr val="00B050"/>
                </a:solidFill>
                <a:latin typeface="DFKai-SB"/>
                <a:ea typeface="DFKai-SB"/>
                <a:cs typeface="DFKai-SB"/>
              </a:rPr>
              <a:t>持续</a:t>
            </a:r>
            <a:r>
              <a:rPr lang="zh-TW" altLang="en-US" sz="8000" dirty="0">
                <a:solidFill>
                  <a:srgbClr val="00B050"/>
                </a:solidFill>
                <a:latin typeface="DFKai-SB"/>
                <a:ea typeface="DFKai-SB"/>
                <a:cs typeface="DFKai-SB"/>
              </a:rPr>
              <a:t>的</a:t>
            </a:r>
            <a:r>
              <a:rPr lang="zh-CN" altLang="en-US" sz="8000" dirty="0">
                <a:solidFill>
                  <a:srgbClr val="00B050"/>
                </a:solidFill>
                <a:latin typeface="DFKai-SB"/>
                <a:ea typeface="DFKai-SB"/>
                <a:cs typeface="DFKai-SB"/>
              </a:rPr>
              <a:t>敬畏</a:t>
            </a:r>
            <a:r>
              <a:rPr lang="zh-TW" altLang="en-US" sz="8000" dirty="0">
                <a:solidFill>
                  <a:srgbClr val="00B050"/>
                </a:solidFill>
                <a:latin typeface="DFKai-SB"/>
                <a:ea typeface="DFKai-SB"/>
                <a:cs typeface="DFKai-SB"/>
              </a:rPr>
              <a:t>和</a:t>
            </a:r>
            <a:r>
              <a:rPr lang="zh-CN" altLang="en-US" sz="8000" dirty="0">
                <a:solidFill>
                  <a:srgbClr val="00B050"/>
                </a:solidFill>
                <a:latin typeface="DFKai-SB"/>
                <a:ea typeface="DFKai-SB"/>
                <a:cs typeface="DFKai-SB"/>
              </a:rPr>
              <a:t>顺服才行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4800196-66C5-24BE-842A-CB9517009F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47948" y="5830477"/>
            <a:ext cx="586039" cy="365125"/>
          </a:xfrm>
        </p:spPr>
        <p:txBody>
          <a:bodyPr/>
          <a:lstStyle/>
          <a:p>
            <a:pPr>
              <a:defRPr>
                <a:latin typeface="DFKai-SB"/>
                <a:ea typeface="DFKai-SB"/>
                <a:cs typeface="DFKai-SB"/>
              </a:defRPr>
            </a:pPr>
            <a:fld id="{E88C8AA7-B912-4A45-B2E0-5EADC04E1AF5}" type="slidenum">
              <a:rPr lang="zh-HK" altLang="en-US" smtClean="0">
                <a:latin typeface="DFKai-SB"/>
                <a:ea typeface="DFKai-SB"/>
                <a:cs typeface="DFKai-SB"/>
              </a:rPr>
              <a:t>58</a:t>
            </a:fld>
            <a:endParaRPr lang="zh-HK" altLang="en-US">
              <a:latin typeface="DFKai-SB"/>
              <a:ea typeface="DFKai-SB"/>
              <a:cs typeface="DFKai-SB"/>
            </a:endParaRPr>
          </a:p>
        </p:txBody>
      </p:sp>
    </p:spTree>
    <p:extLst>
      <p:ext uri="{BB962C8B-B14F-4D97-AF65-F5344CB8AC3E}">
        <p14:creationId xmlns:p14="http://schemas.microsoft.com/office/powerpoint/2010/main" val="158263687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FA0950-BB83-23FC-B2D5-A1E89BB14C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C22A5B-E82B-12A7-F99C-ABD0E8F16E8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8323" y="1900518"/>
            <a:ext cx="11995354" cy="4092777"/>
          </a:xfrm>
        </p:spPr>
        <p:txBody>
          <a:bodyPr/>
          <a:lstStyle/>
          <a:p>
            <a:pPr>
              <a:defRPr>
                <a:latin typeface="DFKai-SB"/>
                <a:ea typeface="DFKai-SB"/>
                <a:cs typeface="DFKai-SB"/>
              </a:defRPr>
            </a:pPr>
            <a:r>
              <a:rPr lang="zh-CN" altLang="en-US" sz="8000" b="0" dirty="0">
                <a:solidFill>
                  <a:schemeClr val="tx2"/>
                </a:solidFill>
                <a:latin typeface="DFKai-SB"/>
                <a:ea typeface="DFKai-SB"/>
                <a:cs typeface="DFKai-SB"/>
              </a:rPr>
              <a:t>以神标准衡量罪</a:t>
            </a:r>
            <a:br>
              <a:rPr lang="en-CA" altLang="zh-CN" sz="8000" b="0" dirty="0">
                <a:solidFill>
                  <a:srgbClr val="00B050"/>
                </a:solidFill>
                <a:latin typeface="DFKai-SB"/>
                <a:ea typeface="DFKai-SB"/>
                <a:cs typeface="DFKai-SB"/>
              </a:rPr>
            </a:br>
            <a:r>
              <a:rPr lang="zh-CN" altLang="en-US" sz="8000" b="0" dirty="0">
                <a:solidFill>
                  <a:srgbClr val="00B050"/>
                </a:solidFill>
                <a:latin typeface="DFKai-SB"/>
                <a:ea typeface="DFKai-SB"/>
                <a:cs typeface="DFKai-SB"/>
              </a:rPr>
              <a:t>承认</a:t>
            </a:r>
            <a:r>
              <a:rPr lang="zh-CN" altLang="en-US" sz="8000" dirty="0">
                <a:solidFill>
                  <a:srgbClr val="00B050"/>
                </a:solidFill>
              </a:rPr>
              <a:t>罪性警惕罪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D81A786-329B-BCD6-E078-5733E0082C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47948" y="5830477"/>
            <a:ext cx="586039" cy="365125"/>
          </a:xfrm>
        </p:spPr>
        <p:txBody>
          <a:bodyPr/>
          <a:lstStyle/>
          <a:p>
            <a:pPr>
              <a:defRPr>
                <a:latin typeface="DFKai-SB"/>
                <a:ea typeface="DFKai-SB"/>
                <a:cs typeface="DFKai-SB"/>
              </a:defRPr>
            </a:pPr>
            <a:fld id="{E88C8AA7-B912-4A45-B2E0-5EADC04E1AF5}" type="slidenum">
              <a:rPr lang="zh-HK" altLang="en-US" smtClean="0">
                <a:latin typeface="DFKai-SB"/>
                <a:ea typeface="DFKai-SB"/>
                <a:cs typeface="DFKai-SB"/>
              </a:rPr>
              <a:t>59</a:t>
            </a:fld>
            <a:endParaRPr lang="zh-HK" altLang="en-US">
              <a:latin typeface="DFKai-SB"/>
              <a:ea typeface="DFKai-SB"/>
              <a:cs typeface="DFKai-SB"/>
            </a:endParaRPr>
          </a:p>
        </p:txBody>
      </p:sp>
    </p:spTree>
    <p:extLst>
      <p:ext uri="{BB962C8B-B14F-4D97-AF65-F5344CB8AC3E}">
        <p14:creationId xmlns:p14="http://schemas.microsoft.com/office/powerpoint/2010/main" val="42869273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9F16AF-1A48-9A3F-50A1-8055B0468C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C5E99FA1-0071-E3C6-F9A0-F41A4065E8C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-277585" y="1669002"/>
            <a:ext cx="12654642" cy="2854011"/>
          </a:xfrm>
        </p:spPr>
        <p:txBody>
          <a:bodyPr/>
          <a:lstStyle/>
          <a:p>
            <a:r>
              <a:rPr lang="zh-TW" altLang="en-US" sz="7200" dirty="0">
                <a:solidFill>
                  <a:schemeClr val="tx2"/>
                </a:solidFill>
              </a:rPr>
              <a:t>四卷書對人的要求</a:t>
            </a:r>
            <a:br>
              <a:rPr lang="en-US" altLang="zh-CN" sz="7200" dirty="0">
                <a:solidFill>
                  <a:schemeClr val="tx2"/>
                </a:solidFill>
              </a:rPr>
            </a:br>
            <a:r>
              <a:rPr lang="zh-CN" altLang="en-US" sz="6600" dirty="0">
                <a:solidFill>
                  <a:srgbClr val="C00000"/>
                </a:solidFill>
              </a:rPr>
              <a:t>要</a:t>
            </a:r>
            <a:r>
              <a:rPr lang="zh-TW" altLang="en-US" sz="6600" dirty="0">
                <a:solidFill>
                  <a:srgbClr val="C00000"/>
                </a:solidFill>
              </a:rPr>
              <a:t>知要愛、</a:t>
            </a:r>
            <a:r>
              <a:rPr lang="zh-CN" altLang="en-US" sz="6600" dirty="0">
                <a:solidFill>
                  <a:srgbClr val="C00000"/>
                </a:solidFill>
              </a:rPr>
              <a:t>要听</a:t>
            </a:r>
            <a:r>
              <a:rPr lang="zh-TW" altLang="en-US" sz="6600" dirty="0">
                <a:solidFill>
                  <a:srgbClr val="C00000"/>
                </a:solidFill>
              </a:rPr>
              <a:t>要改</a:t>
            </a:r>
            <a:br>
              <a:rPr lang="en-CA" altLang="zh-CN" sz="6600" dirty="0">
                <a:solidFill>
                  <a:srgbClr val="C00000"/>
                </a:solidFill>
              </a:rPr>
            </a:br>
            <a:r>
              <a:rPr lang="zh-CN" altLang="en-US" sz="6600" dirty="0">
                <a:solidFill>
                  <a:srgbClr val="C00000"/>
                </a:solidFill>
              </a:rPr>
              <a:t>要</a:t>
            </a:r>
            <a:r>
              <a:rPr lang="zh-TW" altLang="en-US" sz="6600" dirty="0">
                <a:solidFill>
                  <a:srgbClr val="C00000"/>
                </a:solidFill>
              </a:rPr>
              <a:t>醒悟要跟從、</a:t>
            </a:r>
            <a:r>
              <a:rPr lang="zh-CN" altLang="en-US" sz="6600" dirty="0">
                <a:solidFill>
                  <a:srgbClr val="C00000"/>
                </a:solidFill>
              </a:rPr>
              <a:t>要</a:t>
            </a:r>
            <a:r>
              <a:rPr lang="zh-TW" altLang="en-US" sz="6600" dirty="0">
                <a:solidFill>
                  <a:srgbClr val="C00000"/>
                </a:solidFill>
              </a:rPr>
              <a:t>敬畏</a:t>
            </a:r>
            <a:r>
              <a:rPr lang="zh-CN" altLang="en-US" sz="6600" dirty="0">
                <a:solidFill>
                  <a:srgbClr val="C00000"/>
                </a:solidFill>
              </a:rPr>
              <a:t>要</a:t>
            </a:r>
            <a:r>
              <a:rPr lang="zh-TW" altLang="en-US" sz="6600" dirty="0">
                <a:solidFill>
                  <a:srgbClr val="C00000"/>
                </a:solidFill>
              </a:rPr>
              <a:t>憐憫</a:t>
            </a:r>
            <a:br>
              <a:rPr lang="en-US" altLang="zh-TW" sz="6600" dirty="0">
                <a:solidFill>
                  <a:srgbClr val="C00000"/>
                </a:solidFill>
              </a:rPr>
            </a:br>
            <a:endParaRPr lang="zh-HK" altLang="en-US" sz="6600" dirty="0">
              <a:solidFill>
                <a:srgbClr val="C00000"/>
              </a:solidFill>
            </a:endParaRP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70BFAA65-C6B6-C306-A2D2-2655ABC1797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870370" y="5519056"/>
            <a:ext cx="2492829" cy="119743"/>
          </a:xfrm>
        </p:spPr>
        <p:txBody>
          <a:bodyPr/>
          <a:lstStyle/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599637073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3EEC33-713B-7709-73CE-E0D8EF556B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F9D730-9793-2B67-84CD-9A09F87A63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1012" y="2597765"/>
            <a:ext cx="11655375" cy="1362075"/>
          </a:xfrm>
        </p:spPr>
        <p:txBody>
          <a:bodyPr/>
          <a:lstStyle/>
          <a:p>
            <a:pPr>
              <a:defRPr>
                <a:latin typeface="DFKai-SB"/>
                <a:ea typeface="DFKai-SB"/>
                <a:cs typeface="DFKai-SB"/>
              </a:defRPr>
            </a:pPr>
            <a:r>
              <a:rPr lang="en-CA" altLang="zh-CN" sz="7200" b="0" dirty="0">
                <a:solidFill>
                  <a:schemeClr val="tx2"/>
                </a:solidFill>
              </a:rPr>
              <a:t> (</a:t>
            </a:r>
            <a:r>
              <a:rPr lang="zh-TW" altLang="en-US" sz="7200" b="0" dirty="0">
                <a:solidFill>
                  <a:schemeClr val="tx2"/>
                </a:solidFill>
              </a:rPr>
              <a:t>二</a:t>
            </a:r>
            <a:r>
              <a:rPr lang="zh-CN" altLang="en-US" sz="7200" b="0" dirty="0">
                <a:solidFill>
                  <a:schemeClr val="tx2"/>
                </a:solidFill>
              </a:rPr>
              <a:t>）</a:t>
            </a:r>
            <a:r>
              <a:rPr lang="zh-CN" altLang="en-US" sz="7200" b="0" dirty="0">
                <a:solidFill>
                  <a:schemeClr val="tx2"/>
                </a:solidFill>
                <a:latin typeface="DFKai-SB"/>
                <a:ea typeface="DFKai-SB"/>
                <a:cs typeface="DFKai-SB"/>
              </a:rPr>
              <a:t>以</a:t>
            </a:r>
            <a:r>
              <a:rPr lang="zh-TW" altLang="en-US" sz="7200" b="0" dirty="0">
                <a:solidFill>
                  <a:schemeClr val="tx2"/>
                </a:solidFill>
                <a:latin typeface="DFKai-SB"/>
                <a:ea typeface="DFKai-SB"/>
                <a:cs typeface="DFKai-SB"/>
              </a:rPr>
              <a:t>神</a:t>
            </a:r>
            <a:r>
              <a:rPr lang="zh-CN" altLang="en-US" sz="7200" b="0" dirty="0">
                <a:solidFill>
                  <a:schemeClr val="tx2"/>
                </a:solidFill>
                <a:latin typeface="DFKai-SB"/>
                <a:ea typeface="DFKai-SB"/>
                <a:cs typeface="DFKai-SB"/>
              </a:rPr>
              <a:t>为</a:t>
            </a:r>
            <a:r>
              <a:rPr lang="zh-TW" altLang="en-US" sz="7200" b="0" dirty="0">
                <a:solidFill>
                  <a:schemeClr val="tx2"/>
                </a:solidFill>
                <a:latin typeface="DFKai-SB"/>
                <a:ea typeface="DFKai-SB"/>
                <a:cs typeface="DFKai-SB"/>
              </a:rPr>
              <a:t>神</a:t>
            </a:r>
            <a:r>
              <a:rPr lang="zh-TW" altLang="en-US" sz="7200" b="0" dirty="0">
                <a:solidFill>
                  <a:schemeClr val="tx2"/>
                </a:solidFill>
              </a:rPr>
              <a:t>，神要拯救</a:t>
            </a:r>
            <a:endParaRPr lang="zh-CN" altLang="en-US" sz="8000" b="0" dirty="0">
              <a:solidFill>
                <a:schemeClr val="tx2"/>
              </a:solidFill>
              <a:latin typeface="DFKai-SB"/>
              <a:ea typeface="DFKai-SB"/>
              <a:cs typeface="DFKai-SB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4029E93-3B6B-F89F-3588-6037805044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47948" y="5830477"/>
            <a:ext cx="586039" cy="365125"/>
          </a:xfrm>
        </p:spPr>
        <p:txBody>
          <a:bodyPr/>
          <a:lstStyle/>
          <a:p>
            <a:pPr>
              <a:defRPr>
                <a:latin typeface="DFKai-SB"/>
                <a:ea typeface="DFKai-SB"/>
                <a:cs typeface="DFKai-SB"/>
              </a:defRPr>
            </a:pPr>
            <a:fld id="{E88C8AA7-B912-4A45-B2E0-5EADC04E1AF5}" type="slidenum">
              <a:rPr lang="zh-HK" altLang="en-US" smtClean="0">
                <a:latin typeface="DFKai-SB"/>
                <a:ea typeface="DFKai-SB"/>
                <a:cs typeface="DFKai-SB"/>
              </a:rPr>
              <a:t>60</a:t>
            </a:fld>
            <a:endParaRPr lang="zh-HK" altLang="en-US">
              <a:latin typeface="DFKai-SB"/>
              <a:ea typeface="DFKai-SB"/>
              <a:cs typeface="DFKai-SB"/>
            </a:endParaRPr>
          </a:p>
        </p:txBody>
      </p:sp>
    </p:spTree>
    <p:extLst>
      <p:ext uri="{BB962C8B-B14F-4D97-AF65-F5344CB8AC3E}">
        <p14:creationId xmlns:p14="http://schemas.microsoft.com/office/powerpoint/2010/main" val="2172840080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DAA8F5-9A06-54FB-8418-36839C7DA3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D50CF0-48D7-B1C8-0795-B02C21429A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1012" y="2597765"/>
            <a:ext cx="11655375" cy="1362075"/>
          </a:xfrm>
        </p:spPr>
        <p:txBody>
          <a:bodyPr/>
          <a:lstStyle/>
          <a:p>
            <a:pPr algn="ctr">
              <a:defRPr>
                <a:latin typeface="DFKai-SB"/>
                <a:ea typeface="DFKai-SB"/>
                <a:cs typeface="DFKai-SB"/>
              </a:defRPr>
            </a:pPr>
            <a:r>
              <a:rPr lang="en-CA" altLang="zh-CN" sz="7200" b="0" dirty="0">
                <a:solidFill>
                  <a:schemeClr val="tx2"/>
                </a:solidFill>
              </a:rPr>
              <a:t> </a:t>
            </a:r>
            <a:r>
              <a:rPr lang="zh-CN" altLang="en-US" sz="10000" b="0" dirty="0">
                <a:solidFill>
                  <a:srgbClr val="C00000"/>
                </a:solidFill>
                <a:latin typeface="DFKai-SB"/>
                <a:ea typeface="DFKai-SB"/>
                <a:cs typeface="DFKai-SB"/>
              </a:rPr>
              <a:t>以</a:t>
            </a:r>
            <a:r>
              <a:rPr lang="zh-TW" altLang="en-US" sz="10000" b="0" dirty="0">
                <a:solidFill>
                  <a:srgbClr val="C00000"/>
                </a:solidFill>
                <a:latin typeface="DFKai-SB"/>
                <a:ea typeface="DFKai-SB"/>
                <a:cs typeface="DFKai-SB"/>
              </a:rPr>
              <a:t>神</a:t>
            </a:r>
            <a:r>
              <a:rPr lang="zh-CN" altLang="en-US" sz="10000" b="0" dirty="0">
                <a:solidFill>
                  <a:srgbClr val="C00000"/>
                </a:solidFill>
                <a:latin typeface="DFKai-SB"/>
                <a:ea typeface="DFKai-SB"/>
                <a:cs typeface="DFKai-SB"/>
              </a:rPr>
              <a:t>为</a:t>
            </a:r>
            <a:r>
              <a:rPr lang="zh-TW" altLang="en-US" sz="10000" b="0" dirty="0">
                <a:solidFill>
                  <a:srgbClr val="C00000"/>
                </a:solidFill>
                <a:latin typeface="DFKai-SB"/>
                <a:ea typeface="DFKai-SB"/>
                <a:cs typeface="DFKai-SB"/>
              </a:rPr>
              <a:t>神</a:t>
            </a:r>
            <a:endParaRPr lang="zh-CN" altLang="en-US" sz="10000" b="0" dirty="0">
              <a:solidFill>
                <a:srgbClr val="C00000"/>
              </a:solidFill>
              <a:latin typeface="DFKai-SB"/>
              <a:ea typeface="DFKai-SB"/>
              <a:cs typeface="DFKai-SB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4D5C03D-C378-6C47-4E0D-70B7489334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47948" y="5830477"/>
            <a:ext cx="586039" cy="365125"/>
          </a:xfrm>
        </p:spPr>
        <p:txBody>
          <a:bodyPr/>
          <a:lstStyle/>
          <a:p>
            <a:pPr>
              <a:defRPr>
                <a:latin typeface="DFKai-SB"/>
                <a:ea typeface="DFKai-SB"/>
                <a:cs typeface="DFKai-SB"/>
              </a:defRPr>
            </a:pPr>
            <a:fld id="{E88C8AA7-B912-4A45-B2E0-5EADC04E1AF5}" type="slidenum">
              <a:rPr lang="zh-HK" altLang="en-US" smtClean="0">
                <a:latin typeface="DFKai-SB"/>
                <a:ea typeface="DFKai-SB"/>
                <a:cs typeface="DFKai-SB"/>
              </a:rPr>
              <a:t>61</a:t>
            </a:fld>
            <a:endParaRPr lang="zh-HK" altLang="en-US">
              <a:latin typeface="DFKai-SB"/>
              <a:ea typeface="DFKai-SB"/>
              <a:cs typeface="DFKai-SB"/>
            </a:endParaRPr>
          </a:p>
        </p:txBody>
      </p:sp>
    </p:spTree>
    <p:extLst>
      <p:ext uri="{BB962C8B-B14F-4D97-AF65-F5344CB8AC3E}">
        <p14:creationId xmlns:p14="http://schemas.microsoft.com/office/powerpoint/2010/main" val="1515098779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4968" y="731835"/>
            <a:ext cx="10972800" cy="1143000"/>
          </a:xfrm>
        </p:spPr>
        <p:txBody>
          <a:bodyPr/>
          <a:lstStyle/>
          <a:p>
            <a:pPr>
              <a:defRPr>
                <a:latin typeface="DFKai-SB"/>
                <a:ea typeface="DFKai-SB"/>
                <a:cs typeface="DFKai-SB"/>
              </a:defRPr>
            </a:pPr>
            <a:r>
              <a:rPr lang="zh-CN" altLang="en-US" dirty="0">
                <a:solidFill>
                  <a:schemeClr val="tx2"/>
                </a:solidFill>
                <a:latin typeface="DFKai-SB"/>
                <a:ea typeface="DFKai-SB"/>
                <a:cs typeface="DFKai-SB"/>
              </a:rPr>
              <a:t>远离偶像诱惑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1595D1EE-F5D2-3CAB-0B86-72A13B7525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874835"/>
            <a:ext cx="10972800" cy="4251330"/>
          </a:xfrm>
        </p:spPr>
        <p:txBody>
          <a:bodyPr/>
          <a:lstStyle/>
          <a:p>
            <a:pPr marL="0" indent="0">
              <a:buNone/>
            </a:pPr>
            <a:r>
              <a:rPr lang="en-US" sz="4800" dirty="0">
                <a:solidFill>
                  <a:srgbClr val="00B050"/>
                </a:solidFill>
              </a:rPr>
              <a:t>3:4  </a:t>
            </a:r>
            <a:r>
              <a:rPr lang="zh-CN" altLang="en-US" sz="4800" dirty="0">
                <a:solidFill>
                  <a:srgbClr val="00B050"/>
                </a:solidFill>
              </a:rPr>
              <a:t>都因那美貌的妓女</a:t>
            </a:r>
            <a:r>
              <a:rPr lang="zh-CN" altLang="en-US" sz="4800" dirty="0">
                <a:solidFill>
                  <a:srgbClr val="C00000"/>
                </a:solidFill>
              </a:rPr>
              <a:t>多有淫行</a:t>
            </a:r>
            <a:r>
              <a:rPr lang="zh-CN" altLang="en-US" sz="4800" dirty="0">
                <a:solidFill>
                  <a:srgbClr val="00B050"/>
                </a:solidFill>
              </a:rPr>
              <a:t>，惯行</a:t>
            </a:r>
            <a:endParaRPr lang="en-CA" altLang="zh-CN" sz="4800" dirty="0">
              <a:solidFill>
                <a:srgbClr val="00B050"/>
              </a:solidFill>
            </a:endParaRPr>
          </a:p>
          <a:p>
            <a:pPr marL="0" indent="0">
              <a:buNone/>
            </a:pPr>
            <a:r>
              <a:rPr lang="en-CA" altLang="zh-CN" sz="4800" dirty="0">
                <a:solidFill>
                  <a:srgbClr val="00B050"/>
                </a:solidFill>
              </a:rPr>
              <a:t>     </a:t>
            </a:r>
            <a:r>
              <a:rPr lang="zh-CN" altLang="en-US" sz="4800" dirty="0">
                <a:solidFill>
                  <a:srgbClr val="C00000"/>
                </a:solidFill>
              </a:rPr>
              <a:t>邪术</a:t>
            </a:r>
            <a:r>
              <a:rPr lang="zh-CN" altLang="en-US" sz="4800" dirty="0">
                <a:solidFill>
                  <a:srgbClr val="00B050"/>
                </a:solidFill>
              </a:rPr>
              <a:t>，藉</a:t>
            </a:r>
            <a:r>
              <a:rPr lang="zh-CN" altLang="en-US" sz="4800" dirty="0">
                <a:solidFill>
                  <a:srgbClr val="C00000"/>
                </a:solidFill>
              </a:rPr>
              <a:t>淫行</a:t>
            </a:r>
            <a:r>
              <a:rPr lang="zh-CN" altLang="en-US" sz="4800" dirty="0">
                <a:solidFill>
                  <a:srgbClr val="00B050"/>
                </a:solidFill>
              </a:rPr>
              <a:t>诱惑列国，用</a:t>
            </a:r>
            <a:r>
              <a:rPr lang="zh-CN" altLang="en-US" sz="4800" dirty="0">
                <a:solidFill>
                  <a:srgbClr val="C00000"/>
                </a:solidFill>
              </a:rPr>
              <a:t>邪术</a:t>
            </a:r>
            <a:endParaRPr lang="en-CA" altLang="zh-CN" sz="4800" dirty="0">
              <a:solidFill>
                <a:srgbClr val="C00000"/>
              </a:solidFill>
            </a:endParaRPr>
          </a:p>
          <a:p>
            <a:pPr marL="0" indent="0">
              <a:buNone/>
            </a:pPr>
            <a:r>
              <a:rPr lang="en-CA" altLang="zh-CN" sz="4800" dirty="0">
                <a:solidFill>
                  <a:srgbClr val="C00000"/>
                </a:solidFill>
              </a:rPr>
              <a:t>     </a:t>
            </a:r>
            <a:r>
              <a:rPr lang="zh-CN" altLang="en-US" sz="4800" dirty="0">
                <a:solidFill>
                  <a:srgbClr val="00B050"/>
                </a:solidFill>
              </a:rPr>
              <a:t>诱惑多族。</a:t>
            </a:r>
            <a:br>
              <a:rPr lang="en-US" sz="4800" dirty="0">
                <a:solidFill>
                  <a:srgbClr val="00B050"/>
                </a:solidFill>
              </a:rPr>
            </a:br>
            <a:r>
              <a:rPr lang="en-US" sz="4800" dirty="0">
                <a:solidFill>
                  <a:srgbClr val="00B050"/>
                </a:solidFill>
              </a:rPr>
              <a:t>1:14 </a:t>
            </a:r>
            <a:r>
              <a:rPr lang="zh-CN" altLang="en-US" sz="4800" dirty="0">
                <a:solidFill>
                  <a:srgbClr val="C00000"/>
                </a:solidFill>
              </a:rPr>
              <a:t>你神</a:t>
            </a:r>
            <a:r>
              <a:rPr lang="zh-CN" altLang="en-US" sz="4800" dirty="0">
                <a:solidFill>
                  <a:srgbClr val="00B050"/>
                </a:solidFill>
              </a:rPr>
              <a:t>的庙中</a:t>
            </a:r>
            <a:r>
              <a:rPr lang="en-US" sz="4800" dirty="0">
                <a:solidFill>
                  <a:srgbClr val="00B050"/>
                </a:solidFill>
              </a:rPr>
              <a:t>...</a:t>
            </a:r>
            <a:r>
              <a:rPr lang="zh-CN" altLang="en-US" sz="4800" dirty="0">
                <a:solidFill>
                  <a:srgbClr val="00B050"/>
                </a:solidFill>
              </a:rPr>
              <a:t>雕刻的</a:t>
            </a:r>
            <a:r>
              <a:rPr lang="zh-CN" altLang="en-US" sz="4800" dirty="0">
                <a:solidFill>
                  <a:srgbClr val="C00000"/>
                </a:solidFill>
              </a:rPr>
              <a:t>偶像</a:t>
            </a:r>
            <a:r>
              <a:rPr lang="zh-CN" altLang="en-US" sz="4800" dirty="0">
                <a:solidFill>
                  <a:srgbClr val="00B050"/>
                </a:solidFill>
              </a:rPr>
              <a:t>和铸</a:t>
            </a:r>
            <a:endParaRPr lang="en-CA" altLang="zh-CN" sz="4800" dirty="0">
              <a:solidFill>
                <a:srgbClr val="00B050"/>
              </a:solidFill>
            </a:endParaRPr>
          </a:p>
          <a:p>
            <a:pPr marL="0" indent="0">
              <a:buNone/>
            </a:pPr>
            <a:r>
              <a:rPr lang="en-CA" altLang="zh-CN" sz="4800" dirty="0">
                <a:solidFill>
                  <a:srgbClr val="00B050"/>
                </a:solidFill>
              </a:rPr>
              <a:t>     </a:t>
            </a:r>
            <a:r>
              <a:rPr lang="zh-CN" altLang="en-US" sz="4800" dirty="0">
                <a:solidFill>
                  <a:srgbClr val="00B050"/>
                </a:solidFill>
              </a:rPr>
              <a:t>造的</a:t>
            </a:r>
            <a:r>
              <a:rPr lang="zh-CN" altLang="en-US" sz="4800" dirty="0">
                <a:solidFill>
                  <a:srgbClr val="C00000"/>
                </a:solidFill>
              </a:rPr>
              <a:t>偶像</a:t>
            </a:r>
            <a:r>
              <a:rPr lang="zh-TW" altLang="en-US" sz="4800" dirty="0">
                <a:solidFill>
                  <a:srgbClr val="00B050"/>
                </a:solidFill>
              </a:rPr>
              <a:t>。</a:t>
            </a:r>
            <a:endParaRPr lang="en-CA" sz="4800" dirty="0">
              <a:solidFill>
                <a:srgbClr val="00B050"/>
              </a:solidFill>
            </a:endParaRPr>
          </a:p>
          <a:p>
            <a:endParaRPr lang="en-CA" dirty="0">
              <a:solidFill>
                <a:srgbClr val="00B050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493AF59-D953-99E2-2DFF-88D74E1571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47948" y="5830477"/>
            <a:ext cx="586039" cy="365125"/>
          </a:xfrm>
        </p:spPr>
        <p:txBody>
          <a:bodyPr/>
          <a:lstStyle/>
          <a:p>
            <a:pPr>
              <a:defRPr>
                <a:latin typeface="DFKai-SB"/>
                <a:ea typeface="DFKai-SB"/>
                <a:cs typeface="DFKai-SB"/>
              </a:defRPr>
            </a:pPr>
            <a:fld id="{E88C8AA7-B912-4A45-B2E0-5EADC04E1AF5}" type="slidenum">
              <a:rPr lang="zh-HK" altLang="en-US" smtClean="0">
                <a:latin typeface="DFKai-SB"/>
                <a:ea typeface="DFKai-SB"/>
                <a:cs typeface="DFKai-SB"/>
              </a:rPr>
              <a:t>62</a:t>
            </a:fld>
            <a:endParaRPr lang="zh-HK" altLang="en-US">
              <a:latin typeface="DFKai-SB"/>
              <a:ea typeface="DFKai-SB"/>
              <a:cs typeface="DFKai-SB"/>
            </a:endParaRP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C4586F-72E3-6F44-1866-87D4777A8D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E943E9-35B8-9624-7616-CB9F35884F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4968" y="1864659"/>
            <a:ext cx="10972800" cy="1272988"/>
          </a:xfrm>
        </p:spPr>
        <p:txBody>
          <a:bodyPr/>
          <a:lstStyle/>
          <a:p>
            <a:pPr>
              <a:defRPr>
                <a:latin typeface="DFKai-SB"/>
                <a:ea typeface="DFKai-SB"/>
                <a:cs typeface="DFKai-SB"/>
              </a:defRPr>
            </a:pPr>
            <a:r>
              <a:rPr lang="zh-TW" altLang="en-US" sz="7200" dirty="0">
                <a:solidFill>
                  <a:schemeClr val="tx2"/>
                </a:solidFill>
                <a:ea typeface="DFKai-SB"/>
              </a:rPr>
              <a:t>今日的</a:t>
            </a:r>
            <a:r>
              <a:rPr lang="zh-CN" altLang="en-US" sz="7200" dirty="0">
                <a:solidFill>
                  <a:schemeClr val="tx2"/>
                </a:solidFill>
                <a:latin typeface="DFKai-SB"/>
                <a:ea typeface="DFKai-SB"/>
                <a:cs typeface="DFKai-SB"/>
              </a:rPr>
              <a:t>偶像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D2BE289C-8D37-5047-C5EC-6E57B0C848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3854824"/>
            <a:ext cx="10972800" cy="2271340"/>
          </a:xfrm>
        </p:spPr>
        <p:txBody>
          <a:bodyPr/>
          <a:lstStyle/>
          <a:p>
            <a:pPr marL="0" indent="0">
              <a:buNone/>
            </a:pPr>
            <a:r>
              <a:rPr lang="zh-CN" altLang="en-US" sz="6000" dirty="0">
                <a:solidFill>
                  <a:srgbClr val="00B050"/>
                </a:solidFill>
              </a:rPr>
              <a:t>物质主义、放纵情欲、迷戀權力 </a:t>
            </a:r>
            <a:endParaRPr lang="en-CA" sz="6000" dirty="0">
              <a:solidFill>
                <a:srgbClr val="00B050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C9F5842-F2B2-A8C2-4435-E1C9918DDC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47948" y="5830477"/>
            <a:ext cx="586039" cy="365125"/>
          </a:xfrm>
        </p:spPr>
        <p:txBody>
          <a:bodyPr/>
          <a:lstStyle/>
          <a:p>
            <a:pPr>
              <a:defRPr>
                <a:latin typeface="DFKai-SB"/>
                <a:ea typeface="DFKai-SB"/>
                <a:cs typeface="DFKai-SB"/>
              </a:defRPr>
            </a:pPr>
            <a:fld id="{E88C8AA7-B912-4A45-B2E0-5EADC04E1AF5}" type="slidenum">
              <a:rPr lang="zh-HK" altLang="en-US" smtClean="0">
                <a:latin typeface="DFKai-SB"/>
                <a:ea typeface="DFKai-SB"/>
                <a:cs typeface="DFKai-SB"/>
              </a:rPr>
              <a:t>63</a:t>
            </a:fld>
            <a:endParaRPr lang="zh-HK" altLang="en-US">
              <a:latin typeface="DFKai-SB"/>
              <a:ea typeface="DFKai-SB"/>
              <a:cs typeface="DFKai-SB"/>
            </a:endParaRPr>
          </a:p>
        </p:txBody>
      </p:sp>
    </p:spTree>
    <p:extLst>
      <p:ext uri="{BB962C8B-B14F-4D97-AF65-F5344CB8AC3E}">
        <p14:creationId xmlns:p14="http://schemas.microsoft.com/office/powerpoint/2010/main" val="3782270743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1445" y="864573"/>
            <a:ext cx="10972800" cy="1143000"/>
          </a:xfrm>
        </p:spPr>
        <p:txBody>
          <a:bodyPr/>
          <a:lstStyle/>
          <a:p>
            <a:pPr>
              <a:defRPr>
                <a:latin typeface="DFKai-SB"/>
                <a:ea typeface="DFKai-SB"/>
                <a:cs typeface="DFKai-SB"/>
              </a:defRPr>
            </a:pPr>
            <a:endParaRPr lang="zh-CN" altLang="en-US" sz="5400" dirty="0">
              <a:solidFill>
                <a:schemeClr val="tx2"/>
              </a:solidFill>
              <a:latin typeface="DFKai-SB"/>
              <a:ea typeface="DFKai-SB"/>
              <a:cs typeface="DFKai-SB"/>
            </a:endParaRP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EC0458DB-656A-3B54-FF7B-25930C6457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1445" y="1858297"/>
            <a:ext cx="11454581" cy="3392797"/>
          </a:xfrm>
        </p:spPr>
        <p:txBody>
          <a:bodyPr/>
          <a:lstStyle/>
          <a:p>
            <a:pPr marL="0" indent="0" algn="ctr">
              <a:buNone/>
            </a:pPr>
            <a:r>
              <a:rPr lang="zh-CN" altLang="en-US" sz="8800" dirty="0">
                <a:solidFill>
                  <a:schemeClr val="tx2"/>
                </a:solidFill>
                <a:ea typeface="DFKai-SB"/>
              </a:rPr>
              <a:t>偶像取代真神</a:t>
            </a:r>
            <a:endParaRPr lang="en-CA" altLang="zh-CN" sz="8800" dirty="0">
              <a:solidFill>
                <a:schemeClr val="tx2"/>
              </a:solidFill>
              <a:ea typeface="DFKai-SB"/>
            </a:endParaRPr>
          </a:p>
          <a:p>
            <a:pPr marL="0" indent="0" algn="ctr">
              <a:buNone/>
            </a:pPr>
            <a:r>
              <a:rPr lang="zh-CN" altLang="en-US" sz="8800" dirty="0">
                <a:solidFill>
                  <a:schemeClr val="tx2"/>
                </a:solidFill>
                <a:ea typeface="DFKai-SB"/>
              </a:rPr>
              <a:t>手段成为目标</a:t>
            </a:r>
            <a:endParaRPr lang="en-CA" sz="8800" dirty="0">
              <a:solidFill>
                <a:schemeClr val="tx2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B51C644-7FDE-319C-35AD-6490B68241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47948" y="5830477"/>
            <a:ext cx="586039" cy="365125"/>
          </a:xfrm>
        </p:spPr>
        <p:txBody>
          <a:bodyPr/>
          <a:lstStyle/>
          <a:p>
            <a:pPr>
              <a:defRPr>
                <a:latin typeface="DFKai-SB"/>
                <a:ea typeface="DFKai-SB"/>
                <a:cs typeface="DFKai-SB"/>
              </a:defRPr>
            </a:pPr>
            <a:fld id="{E88C8AA7-B912-4A45-B2E0-5EADC04E1AF5}" type="slidenum">
              <a:rPr lang="zh-HK" altLang="en-US" smtClean="0">
                <a:latin typeface="DFKai-SB"/>
                <a:ea typeface="DFKai-SB"/>
                <a:cs typeface="DFKai-SB"/>
              </a:rPr>
              <a:t>64</a:t>
            </a:fld>
            <a:endParaRPr lang="zh-HK" altLang="en-US">
              <a:latin typeface="DFKai-SB"/>
              <a:ea typeface="DFKai-SB"/>
              <a:cs typeface="DFKai-SB"/>
            </a:endParaRP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1781" y="1183341"/>
            <a:ext cx="10972800" cy="1272988"/>
          </a:xfrm>
        </p:spPr>
        <p:txBody>
          <a:bodyPr/>
          <a:lstStyle/>
          <a:p>
            <a:pPr>
              <a:defRPr>
                <a:latin typeface="DFKai-SB"/>
                <a:ea typeface="DFKai-SB"/>
                <a:cs typeface="DFKai-SB"/>
              </a:defRPr>
            </a:pPr>
            <a:r>
              <a:rPr lang="zh-TW" altLang="en-US" dirty="0">
                <a:solidFill>
                  <a:schemeClr val="tx2"/>
                </a:solidFill>
                <a:ea typeface="DFKai-SB"/>
              </a:rPr>
              <a:t>不要以</a:t>
            </a:r>
            <a:r>
              <a:rPr lang="zh-CN" altLang="en-US" dirty="0">
                <a:solidFill>
                  <a:schemeClr val="tx2"/>
                </a:solidFill>
                <a:latin typeface="DFKai-SB"/>
                <a:ea typeface="DFKai-SB"/>
                <a:cs typeface="DFKai-SB"/>
              </a:rPr>
              <a:t>人</a:t>
            </a:r>
            <a:r>
              <a:rPr lang="zh-TW" altLang="en-US" dirty="0">
                <a:solidFill>
                  <a:schemeClr val="tx2"/>
                </a:solidFill>
                <a:latin typeface="DFKai-SB"/>
                <a:ea typeface="DFKai-SB"/>
                <a:cs typeface="DFKai-SB"/>
              </a:rPr>
              <a:t>為</a:t>
            </a:r>
            <a:r>
              <a:rPr lang="zh-CN" altLang="en-US" dirty="0">
                <a:solidFill>
                  <a:schemeClr val="tx2"/>
                </a:solidFill>
                <a:latin typeface="DFKai-SB"/>
                <a:ea typeface="DFKai-SB"/>
                <a:cs typeface="DFKai-SB"/>
              </a:rPr>
              <a:t>保障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F81CCF0D-328B-10F5-7E7E-C485E1E862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6871" y="2725271"/>
            <a:ext cx="11583941" cy="3287768"/>
          </a:xfrm>
        </p:spPr>
        <p:txBody>
          <a:bodyPr/>
          <a:lstStyle/>
          <a:p>
            <a:pPr marL="0" indent="0">
              <a:buNone/>
            </a:pPr>
            <a:r>
              <a:rPr lang="en-US" sz="4800" dirty="0">
                <a:solidFill>
                  <a:schemeClr val="tx2"/>
                </a:solidFill>
              </a:rPr>
              <a:t>3:14-15 </a:t>
            </a:r>
            <a:r>
              <a:rPr lang="zh-CN" altLang="en-US" sz="4800" dirty="0">
                <a:solidFill>
                  <a:schemeClr val="tx2"/>
                </a:solidFill>
              </a:rPr>
              <a:t>你要</a:t>
            </a:r>
            <a:r>
              <a:rPr lang="zh-CN" altLang="en-US" sz="4800" dirty="0">
                <a:solidFill>
                  <a:srgbClr val="C00000"/>
                </a:solidFill>
              </a:rPr>
              <a:t>打水</a:t>
            </a:r>
            <a:r>
              <a:rPr lang="zh-CN" altLang="en-US" sz="4800" dirty="0">
                <a:solidFill>
                  <a:schemeClr val="tx2"/>
                </a:solidFill>
              </a:rPr>
              <a:t>预备受困；要坚固</a:t>
            </a:r>
            <a:r>
              <a:rPr lang="zh-CN" altLang="en-US" sz="4800" dirty="0">
                <a:solidFill>
                  <a:srgbClr val="C00000"/>
                </a:solidFill>
              </a:rPr>
              <a:t>你的</a:t>
            </a:r>
            <a:endParaRPr lang="en-CA" altLang="zh-CN" sz="4800" dirty="0">
              <a:solidFill>
                <a:srgbClr val="C00000"/>
              </a:solidFill>
            </a:endParaRPr>
          </a:p>
          <a:p>
            <a:pPr marL="0" indent="0">
              <a:buNone/>
            </a:pPr>
            <a:r>
              <a:rPr lang="en-CA" altLang="zh-CN" sz="4800" dirty="0">
                <a:solidFill>
                  <a:srgbClr val="C00000"/>
                </a:solidFill>
              </a:rPr>
              <a:t>        </a:t>
            </a:r>
            <a:r>
              <a:rPr lang="zh-CN" altLang="en-US" sz="4800" dirty="0">
                <a:solidFill>
                  <a:srgbClr val="C00000"/>
                </a:solidFill>
              </a:rPr>
              <a:t>保障</a:t>
            </a:r>
            <a:r>
              <a:rPr lang="zh-CN" altLang="en-US" sz="4800" dirty="0">
                <a:solidFill>
                  <a:schemeClr val="tx2"/>
                </a:solidFill>
              </a:rPr>
              <a:t>，踹</a:t>
            </a:r>
            <a:r>
              <a:rPr lang="zh-CN" altLang="en-US" sz="4800" dirty="0">
                <a:solidFill>
                  <a:srgbClr val="C00000"/>
                </a:solidFill>
              </a:rPr>
              <a:t>土和泥</a:t>
            </a:r>
            <a:r>
              <a:rPr lang="zh-CN" altLang="en-US" sz="4800" dirty="0">
                <a:solidFill>
                  <a:schemeClr val="tx2"/>
                </a:solidFill>
              </a:rPr>
              <a:t>，修补</a:t>
            </a:r>
            <a:r>
              <a:rPr lang="zh-CN" altLang="en-US" sz="4800" dirty="0">
                <a:solidFill>
                  <a:srgbClr val="C00000"/>
                </a:solidFill>
              </a:rPr>
              <a:t>砖窑</a:t>
            </a:r>
            <a:r>
              <a:rPr lang="zh-CN" altLang="en-US" sz="4800" dirty="0">
                <a:solidFill>
                  <a:schemeClr val="tx2"/>
                </a:solidFill>
              </a:rPr>
              <a:t>。</a:t>
            </a:r>
            <a:endParaRPr lang="en-CA" altLang="zh-CN" sz="4800" dirty="0">
              <a:solidFill>
                <a:schemeClr val="tx2"/>
              </a:solidFill>
            </a:endParaRPr>
          </a:p>
          <a:p>
            <a:pPr marL="0" indent="0">
              <a:buNone/>
            </a:pPr>
            <a:r>
              <a:rPr lang="en-CA" altLang="zh-CN" sz="4800" dirty="0">
                <a:solidFill>
                  <a:schemeClr val="tx2"/>
                </a:solidFill>
              </a:rPr>
              <a:t>        </a:t>
            </a:r>
            <a:r>
              <a:rPr lang="zh-CN" altLang="en-US" sz="4800" dirty="0">
                <a:solidFill>
                  <a:schemeClr val="tx2"/>
                </a:solidFill>
              </a:rPr>
              <a:t>在那里火必烧灭你，刀必杀戮你。</a:t>
            </a:r>
            <a:endParaRPr lang="en-CA" sz="4800" dirty="0">
              <a:solidFill>
                <a:schemeClr val="tx2"/>
              </a:solidFill>
            </a:endParaRPr>
          </a:p>
          <a:p>
            <a:endParaRPr lang="en-CA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C143A75-2A58-FCB1-5FBB-2096BDF5C9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47948" y="5830477"/>
            <a:ext cx="586039" cy="365125"/>
          </a:xfrm>
        </p:spPr>
        <p:txBody>
          <a:bodyPr/>
          <a:lstStyle/>
          <a:p>
            <a:pPr>
              <a:defRPr>
                <a:latin typeface="DFKai-SB"/>
                <a:ea typeface="DFKai-SB"/>
                <a:cs typeface="DFKai-SB"/>
              </a:defRPr>
            </a:pPr>
            <a:fld id="{E88C8AA7-B912-4A45-B2E0-5EADC04E1AF5}" type="slidenum">
              <a:rPr lang="zh-HK" altLang="en-US" smtClean="0">
                <a:latin typeface="DFKai-SB"/>
                <a:ea typeface="DFKai-SB"/>
                <a:cs typeface="DFKai-SB"/>
              </a:rPr>
              <a:t>65</a:t>
            </a:fld>
            <a:endParaRPr lang="zh-HK" altLang="en-US">
              <a:latin typeface="DFKai-SB"/>
              <a:ea typeface="DFKai-SB"/>
              <a:cs typeface="DFKai-SB"/>
            </a:endParaRP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13EC0D-5D0F-5B77-DD43-F401CFF17A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F511ED-A398-3D4F-DFFF-9B944212CE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4968" y="1864659"/>
            <a:ext cx="10972800" cy="1272988"/>
          </a:xfrm>
        </p:spPr>
        <p:txBody>
          <a:bodyPr/>
          <a:lstStyle/>
          <a:p>
            <a:pPr>
              <a:defRPr>
                <a:latin typeface="DFKai-SB"/>
                <a:ea typeface="DFKai-SB"/>
                <a:cs typeface="DFKai-SB"/>
              </a:defRPr>
            </a:pPr>
            <a:r>
              <a:rPr lang="zh-TW" altLang="en-US" sz="7200" dirty="0">
                <a:solidFill>
                  <a:schemeClr val="tx2"/>
                </a:solidFill>
                <a:ea typeface="DFKai-SB"/>
              </a:rPr>
              <a:t>今日的保障</a:t>
            </a:r>
            <a:endParaRPr lang="zh-CN" altLang="en-US" sz="7200" dirty="0">
              <a:solidFill>
                <a:schemeClr val="tx2"/>
              </a:solidFill>
              <a:latin typeface="DFKai-SB"/>
              <a:ea typeface="DFKai-SB"/>
              <a:cs typeface="DFKai-SB"/>
            </a:endParaRP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7CD2AE15-DDF5-6BB5-D98D-A408832171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3854824"/>
            <a:ext cx="10972800" cy="2271340"/>
          </a:xfrm>
        </p:spPr>
        <p:txBody>
          <a:bodyPr/>
          <a:lstStyle/>
          <a:p>
            <a:pPr marL="0" indent="0">
              <a:buNone/>
            </a:pPr>
            <a:r>
              <a:rPr lang="zh-CN" altLang="en-US" sz="6000" dirty="0">
                <a:solidFill>
                  <a:srgbClr val="00B050"/>
                </a:solidFill>
              </a:rPr>
              <a:t>物质资源、存款房产、人脉关系</a:t>
            </a:r>
            <a:endParaRPr lang="en-CA" sz="6000" dirty="0">
              <a:solidFill>
                <a:srgbClr val="00B050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8CA412F-A998-25AC-BEE9-EA14A04351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47948" y="5830477"/>
            <a:ext cx="586039" cy="365125"/>
          </a:xfrm>
        </p:spPr>
        <p:txBody>
          <a:bodyPr/>
          <a:lstStyle/>
          <a:p>
            <a:pPr>
              <a:defRPr>
                <a:latin typeface="DFKai-SB"/>
                <a:ea typeface="DFKai-SB"/>
                <a:cs typeface="DFKai-SB"/>
              </a:defRPr>
            </a:pPr>
            <a:fld id="{E88C8AA7-B912-4A45-B2E0-5EADC04E1AF5}" type="slidenum">
              <a:rPr lang="zh-HK" altLang="en-US" smtClean="0">
                <a:latin typeface="DFKai-SB"/>
                <a:ea typeface="DFKai-SB"/>
                <a:cs typeface="DFKai-SB"/>
              </a:rPr>
              <a:t>66</a:t>
            </a:fld>
            <a:endParaRPr lang="zh-HK" altLang="en-US">
              <a:latin typeface="DFKai-SB"/>
              <a:ea typeface="DFKai-SB"/>
              <a:cs typeface="DFKai-SB"/>
            </a:endParaRPr>
          </a:p>
        </p:txBody>
      </p:sp>
    </p:spTree>
    <p:extLst>
      <p:ext uri="{BB962C8B-B14F-4D97-AF65-F5344CB8AC3E}">
        <p14:creationId xmlns:p14="http://schemas.microsoft.com/office/powerpoint/2010/main" val="567200874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5F57C4-DD09-FD3B-23E1-16CAF9AFF7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915240-63B4-10F8-0B7A-20CC3FEA8D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1445" y="864573"/>
            <a:ext cx="10972800" cy="1143000"/>
          </a:xfrm>
        </p:spPr>
        <p:txBody>
          <a:bodyPr/>
          <a:lstStyle/>
          <a:p>
            <a:pPr>
              <a:defRPr>
                <a:latin typeface="DFKai-SB"/>
                <a:ea typeface="DFKai-SB"/>
                <a:cs typeface="DFKai-SB"/>
              </a:defRPr>
            </a:pPr>
            <a:endParaRPr lang="zh-CN" altLang="en-US" sz="5400" dirty="0">
              <a:solidFill>
                <a:schemeClr val="tx2"/>
              </a:solidFill>
              <a:latin typeface="DFKai-SB"/>
              <a:ea typeface="DFKai-SB"/>
              <a:cs typeface="DFKai-SB"/>
            </a:endParaRP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E5846B62-1B85-BD2B-118A-ACA8174603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1445" y="2545976"/>
            <a:ext cx="11454581" cy="2705118"/>
          </a:xfrm>
        </p:spPr>
        <p:txBody>
          <a:bodyPr/>
          <a:lstStyle/>
          <a:p>
            <a:pPr marL="0" indent="0" algn="ctr">
              <a:buNone/>
            </a:pPr>
            <a:r>
              <a:rPr lang="zh-CN" altLang="en-US" sz="8800" dirty="0">
                <a:solidFill>
                  <a:schemeClr val="tx2"/>
                </a:solidFill>
                <a:ea typeface="DFKai-SB"/>
              </a:rPr>
              <a:t>安全感不从神而来</a:t>
            </a:r>
            <a:endParaRPr lang="en-US" altLang="zh-CN" sz="8800" dirty="0">
              <a:solidFill>
                <a:schemeClr val="tx2"/>
              </a:solidFill>
              <a:ea typeface="DFKai-SB"/>
            </a:endParaRPr>
          </a:p>
          <a:p>
            <a:endParaRPr lang="en-CA" sz="6000" dirty="0">
              <a:solidFill>
                <a:schemeClr val="tx2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A61C8B6-BFA8-4C09-B8F9-D3F4D305A5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47948" y="5830477"/>
            <a:ext cx="586039" cy="365125"/>
          </a:xfrm>
        </p:spPr>
        <p:txBody>
          <a:bodyPr/>
          <a:lstStyle/>
          <a:p>
            <a:pPr>
              <a:defRPr>
                <a:latin typeface="DFKai-SB"/>
                <a:ea typeface="DFKai-SB"/>
                <a:cs typeface="DFKai-SB"/>
              </a:defRPr>
            </a:pPr>
            <a:fld id="{E88C8AA7-B912-4A45-B2E0-5EADC04E1AF5}" type="slidenum">
              <a:rPr lang="zh-HK" altLang="en-US" smtClean="0">
                <a:latin typeface="DFKai-SB"/>
                <a:ea typeface="DFKai-SB"/>
                <a:cs typeface="DFKai-SB"/>
              </a:rPr>
              <a:t>67</a:t>
            </a:fld>
            <a:endParaRPr lang="zh-HK" altLang="en-US">
              <a:latin typeface="DFKai-SB"/>
              <a:ea typeface="DFKai-SB"/>
              <a:cs typeface="DFKai-SB"/>
            </a:endParaRPr>
          </a:p>
        </p:txBody>
      </p:sp>
    </p:spTree>
    <p:extLst>
      <p:ext uri="{BB962C8B-B14F-4D97-AF65-F5344CB8AC3E}">
        <p14:creationId xmlns:p14="http://schemas.microsoft.com/office/powerpoint/2010/main" val="2498479555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FC60D1-3DDA-B400-D9F7-356C051C5C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930246"/>
            <a:ext cx="10972800" cy="1143000"/>
          </a:xfrm>
        </p:spPr>
        <p:txBody>
          <a:bodyPr/>
          <a:lstStyle/>
          <a:p>
            <a:r>
              <a:rPr lang="zh-CN" altLang="en-US" sz="7200" dirty="0">
                <a:solidFill>
                  <a:schemeClr val="tx2"/>
                </a:solidFill>
              </a:rPr>
              <a:t>以神为神</a:t>
            </a:r>
            <a:endParaRPr lang="en-CA" sz="7200" dirty="0">
              <a:solidFill>
                <a:schemeClr val="tx2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1B7558-AFEA-BA9E-8106-B2CA6CBEB9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2173857"/>
            <a:ext cx="10972800" cy="3952307"/>
          </a:xfrm>
        </p:spPr>
        <p:txBody>
          <a:bodyPr/>
          <a:lstStyle/>
          <a:p>
            <a:pPr marL="0" indent="0" algn="ctr">
              <a:buNone/>
            </a:pPr>
            <a:r>
              <a:rPr lang="zh-CN" altLang="en-US" sz="7200" dirty="0">
                <a:solidFill>
                  <a:schemeClr val="tx2"/>
                </a:solidFill>
              </a:rPr>
              <a:t>唯</a:t>
            </a:r>
            <a:r>
              <a:rPr lang="zh-CN" altLang="en-US" sz="8800" dirty="0">
                <a:solidFill>
                  <a:schemeClr val="tx2"/>
                </a:solidFill>
              </a:rPr>
              <a:t>神</a:t>
            </a:r>
            <a:r>
              <a:rPr lang="zh-CN" altLang="en-US" sz="7200" dirty="0">
                <a:solidFill>
                  <a:schemeClr val="tx2"/>
                </a:solidFill>
              </a:rPr>
              <a:t>坐王位</a:t>
            </a:r>
            <a:endParaRPr lang="en-CA" altLang="zh-CN" sz="7200" dirty="0">
              <a:solidFill>
                <a:schemeClr val="tx2"/>
              </a:solidFill>
            </a:endParaRPr>
          </a:p>
          <a:p>
            <a:pPr marL="0" indent="0" algn="ctr">
              <a:buNone/>
            </a:pPr>
            <a:r>
              <a:rPr lang="zh-CN" altLang="en-US" sz="7200" dirty="0">
                <a:solidFill>
                  <a:schemeClr val="tx2"/>
                </a:solidFill>
              </a:rPr>
              <a:t>唯</a:t>
            </a:r>
            <a:r>
              <a:rPr lang="zh-CN" altLang="en-US" sz="8800" dirty="0">
                <a:solidFill>
                  <a:schemeClr val="tx2"/>
                </a:solidFill>
              </a:rPr>
              <a:t>神</a:t>
            </a:r>
            <a:r>
              <a:rPr lang="zh-CN" altLang="en-US" sz="7200" dirty="0">
                <a:solidFill>
                  <a:schemeClr val="tx2"/>
                </a:solidFill>
              </a:rPr>
              <a:t>掌王权</a:t>
            </a:r>
            <a:endParaRPr lang="en-CA" sz="7200" dirty="0">
              <a:solidFill>
                <a:schemeClr val="tx2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840F25B-44C1-2698-3AF3-DB6D959E24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586039" cy="365125"/>
          </a:xfrm>
        </p:spPr>
        <p:txBody>
          <a:bodyPr/>
          <a:lstStyle/>
          <a:p>
            <a:pPr>
              <a:defRPr>
                <a:latin typeface="DFKai-SB"/>
                <a:ea typeface="DFKai-SB"/>
                <a:cs typeface="DFKai-SB"/>
              </a:defRPr>
            </a:pPr>
            <a:fld id="{E88C8AA7-B912-4A45-B2E0-5EADC04E1AF5}" type="slidenum">
              <a:rPr lang="zh-HK" altLang="en-US" smtClean="0">
                <a:latin typeface="DFKai-SB"/>
                <a:ea typeface="DFKai-SB"/>
                <a:cs typeface="DFKai-SB"/>
              </a:rPr>
              <a:t>68</a:t>
            </a:fld>
            <a:endParaRPr lang="zh-HK" altLang="en-US">
              <a:latin typeface="DFKai-SB"/>
              <a:ea typeface="DFKai-SB"/>
              <a:cs typeface="DFKai-SB"/>
            </a:endParaRPr>
          </a:p>
        </p:txBody>
      </p:sp>
    </p:spTree>
    <p:extLst>
      <p:ext uri="{BB962C8B-B14F-4D97-AF65-F5344CB8AC3E}">
        <p14:creationId xmlns:p14="http://schemas.microsoft.com/office/powerpoint/2010/main" val="2042713074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006217"/>
            <a:ext cx="10972800" cy="882968"/>
          </a:xfrm>
        </p:spPr>
        <p:txBody>
          <a:bodyPr/>
          <a:lstStyle/>
          <a:p>
            <a:pPr>
              <a:defRPr>
                <a:latin typeface="DFKai-SB"/>
                <a:ea typeface="DFKai-SB"/>
                <a:cs typeface="DFKai-SB"/>
              </a:defRPr>
            </a:pPr>
            <a:r>
              <a:rPr lang="zh-CN" altLang="en-US" sz="5400" dirty="0">
                <a:solidFill>
                  <a:schemeClr val="tx2"/>
                </a:solidFill>
                <a:latin typeface="DFKai-SB"/>
                <a:ea typeface="DFKai-SB"/>
                <a:cs typeface="DFKai-SB"/>
              </a:rPr>
              <a:t>不</a:t>
            </a:r>
            <a:r>
              <a:rPr lang="zh-TW" altLang="en-US" sz="5400" dirty="0">
                <a:solidFill>
                  <a:schemeClr val="tx2"/>
                </a:solidFill>
                <a:latin typeface="DFKai-SB"/>
                <a:ea typeface="DFKai-SB"/>
                <a:cs typeface="DFKai-SB"/>
              </a:rPr>
              <a:t>要</a:t>
            </a:r>
            <a:r>
              <a:rPr lang="zh-CN" altLang="en-US" sz="5400" dirty="0">
                <a:solidFill>
                  <a:schemeClr val="tx2"/>
                </a:solidFill>
                <a:latin typeface="DFKai-SB"/>
                <a:ea typeface="DFKai-SB"/>
                <a:cs typeface="DFKai-SB"/>
              </a:rPr>
              <a:t>以神为敌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F39EEE5D-F986-884A-31C9-B65BF0C444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5148" y="1968063"/>
            <a:ext cx="10972800" cy="3000753"/>
          </a:xfrm>
        </p:spPr>
        <p:txBody>
          <a:bodyPr/>
          <a:lstStyle/>
          <a:p>
            <a:pPr marL="0" indent="0">
              <a:buNone/>
            </a:pPr>
            <a:r>
              <a:rPr lang="en-US" sz="4800" dirty="0">
                <a:solidFill>
                  <a:schemeClr val="tx2"/>
                </a:solidFill>
              </a:rPr>
              <a:t> </a:t>
            </a:r>
            <a:r>
              <a:rPr lang="en-US" sz="4000" dirty="0">
                <a:solidFill>
                  <a:schemeClr val="tx2"/>
                </a:solidFill>
              </a:rPr>
              <a:t>1:11</a:t>
            </a:r>
            <a:r>
              <a:rPr lang="zh-CN" altLang="en-US" sz="4000" dirty="0">
                <a:solidFill>
                  <a:schemeClr val="tx2"/>
                </a:solidFill>
              </a:rPr>
              <a:t> 有人从尼尼微出来，图谋邪恶，</a:t>
            </a:r>
            <a:endParaRPr lang="en-CA" altLang="zh-CN" sz="4000" dirty="0">
              <a:solidFill>
                <a:schemeClr val="tx2"/>
              </a:solidFill>
            </a:endParaRPr>
          </a:p>
          <a:p>
            <a:pPr marL="0" indent="0">
              <a:buNone/>
            </a:pPr>
            <a:r>
              <a:rPr lang="en-CA" altLang="zh-CN" sz="4000" dirty="0">
                <a:solidFill>
                  <a:schemeClr val="tx2"/>
                </a:solidFill>
              </a:rPr>
              <a:t>      </a:t>
            </a:r>
            <a:r>
              <a:rPr lang="zh-CN" altLang="en-US" sz="4000" dirty="0">
                <a:solidFill>
                  <a:schemeClr val="tx2"/>
                </a:solidFill>
              </a:rPr>
              <a:t>设恶计</a:t>
            </a:r>
            <a:r>
              <a:rPr lang="zh-CN" altLang="en-US" sz="4000" dirty="0">
                <a:solidFill>
                  <a:srgbClr val="C00000"/>
                </a:solidFill>
              </a:rPr>
              <a:t>攻击耶和华</a:t>
            </a:r>
            <a:r>
              <a:rPr lang="zh-CN" altLang="en-US" sz="4000" dirty="0">
                <a:solidFill>
                  <a:schemeClr val="tx2"/>
                </a:solidFill>
              </a:rPr>
              <a:t>。</a:t>
            </a:r>
            <a:endParaRPr lang="en-CA" altLang="zh-CN" sz="4000" dirty="0">
              <a:solidFill>
                <a:schemeClr val="tx2"/>
              </a:solidFill>
            </a:endParaRPr>
          </a:p>
          <a:p>
            <a:pPr marL="0" indent="0">
              <a:buNone/>
            </a:pPr>
            <a:r>
              <a:rPr lang="en-CA" sz="4000" dirty="0">
                <a:solidFill>
                  <a:schemeClr val="tx2"/>
                </a:solidFill>
              </a:rPr>
              <a:t> 2:13 </a:t>
            </a:r>
            <a:r>
              <a:rPr lang="en-CA" sz="4000" dirty="0" err="1">
                <a:solidFill>
                  <a:schemeClr val="tx2"/>
                </a:solidFill>
              </a:rPr>
              <a:t>万军之耶和华说：</a:t>
            </a:r>
            <a:r>
              <a:rPr lang="en-CA" sz="4000" dirty="0" err="1">
                <a:solidFill>
                  <a:srgbClr val="C00000"/>
                </a:solidFill>
              </a:rPr>
              <a:t>我与你为敌</a:t>
            </a:r>
            <a:r>
              <a:rPr lang="zh-TW" altLang="en-US" sz="4000" dirty="0">
                <a:solidFill>
                  <a:srgbClr val="C00000"/>
                </a:solidFill>
              </a:rPr>
              <a:t>。</a:t>
            </a:r>
            <a:br>
              <a:rPr lang="en-CA" sz="4000" dirty="0">
                <a:solidFill>
                  <a:schemeClr val="tx2"/>
                </a:solidFill>
              </a:rPr>
            </a:br>
            <a:r>
              <a:rPr lang="en-CA" sz="4000" dirty="0">
                <a:solidFill>
                  <a:schemeClr val="tx2"/>
                </a:solidFill>
              </a:rPr>
              <a:t> 3:5  </a:t>
            </a:r>
            <a:r>
              <a:rPr lang="en-CA" sz="4000" dirty="0" err="1">
                <a:solidFill>
                  <a:schemeClr val="tx2"/>
                </a:solidFill>
              </a:rPr>
              <a:t>万军之耶和华说</a:t>
            </a:r>
            <a:r>
              <a:rPr lang="en-CA" sz="4000" dirty="0">
                <a:solidFill>
                  <a:schemeClr val="tx2"/>
                </a:solidFill>
              </a:rPr>
              <a:t>: </a:t>
            </a:r>
            <a:r>
              <a:rPr lang="en-CA" sz="4000" dirty="0" err="1">
                <a:solidFill>
                  <a:srgbClr val="C00000"/>
                </a:solidFill>
              </a:rPr>
              <a:t>我与你为敌</a:t>
            </a:r>
            <a:r>
              <a:rPr lang="zh-TW" altLang="en-US" sz="4000" dirty="0">
                <a:solidFill>
                  <a:srgbClr val="C00000"/>
                </a:solidFill>
              </a:rPr>
              <a:t>。</a:t>
            </a:r>
            <a:endParaRPr lang="en-CA" sz="4000" dirty="0">
              <a:solidFill>
                <a:schemeClr val="tx2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5FC058E-6D8F-D3D1-2442-9B9A0E05BB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47948" y="5830477"/>
            <a:ext cx="586039" cy="365125"/>
          </a:xfrm>
        </p:spPr>
        <p:txBody>
          <a:bodyPr/>
          <a:lstStyle/>
          <a:p>
            <a:pPr>
              <a:defRPr>
                <a:latin typeface="DFKai-SB"/>
                <a:ea typeface="DFKai-SB"/>
                <a:cs typeface="DFKai-SB"/>
              </a:defRPr>
            </a:pPr>
            <a:fld id="{E88C8AA7-B912-4A45-B2E0-5EADC04E1AF5}" type="slidenum">
              <a:rPr lang="zh-HK" altLang="en-US" smtClean="0">
                <a:latin typeface="DFKai-SB"/>
                <a:ea typeface="DFKai-SB"/>
                <a:cs typeface="DFKai-SB"/>
              </a:rPr>
              <a:t>69</a:t>
            </a:fld>
            <a:endParaRPr lang="zh-HK" altLang="en-US">
              <a:latin typeface="DFKai-SB"/>
              <a:ea typeface="DFKai-SB"/>
              <a:cs typeface="DFKai-SB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D8A319E-6413-60AE-8A54-6BF306B17C03}"/>
              </a:ext>
            </a:extLst>
          </p:cNvPr>
          <p:cNvSpPr txBox="1"/>
          <p:nvPr/>
        </p:nvSpPr>
        <p:spPr>
          <a:xfrm>
            <a:off x="1173192" y="5080959"/>
            <a:ext cx="9990254" cy="9942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5861" b="1" dirty="0"/>
              <a:t>不以神为神就是</a:t>
            </a:r>
            <a:r>
              <a:rPr lang="zh-CN" altLang="en-US" sz="5861" b="1" dirty="0">
                <a:solidFill>
                  <a:srgbClr val="FF0000"/>
                </a:solidFill>
              </a:rPr>
              <a:t>与神为敌</a:t>
            </a:r>
            <a:endParaRPr lang="en-CA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5679C0-B9CC-A1A2-2ADC-3E74BC286D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872D4694-F1EE-FFB4-F414-7C9E2F95802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-62145" y="1871932"/>
            <a:ext cx="12254145" cy="2376578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zh-TW" altLang="en-US" sz="13000" dirty="0">
                <a:solidFill>
                  <a:srgbClr val="C00000"/>
                </a:solidFill>
              </a:rPr>
              <a:t>行動清單</a:t>
            </a:r>
            <a:endParaRPr lang="zh-HK" altLang="en-US" sz="130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325381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93E07A-4B6D-A3A1-E194-03A8E2A21C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C36D9A-80F0-C175-AC52-BECD937A5D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1012" y="2597765"/>
            <a:ext cx="11655375" cy="1362075"/>
          </a:xfrm>
        </p:spPr>
        <p:txBody>
          <a:bodyPr/>
          <a:lstStyle/>
          <a:p>
            <a:pPr algn="ctr">
              <a:defRPr>
                <a:latin typeface="DFKai-SB"/>
                <a:ea typeface="DFKai-SB"/>
                <a:cs typeface="DFKai-SB"/>
              </a:defRPr>
            </a:pPr>
            <a:r>
              <a:rPr lang="en-CA" altLang="zh-CN" sz="7200" b="0" dirty="0">
                <a:solidFill>
                  <a:schemeClr val="tx2"/>
                </a:solidFill>
              </a:rPr>
              <a:t> </a:t>
            </a:r>
            <a:r>
              <a:rPr lang="zh-TW" altLang="en-US" sz="10000" b="0" dirty="0">
                <a:solidFill>
                  <a:srgbClr val="C00000"/>
                </a:solidFill>
                <a:latin typeface="DFKai-SB"/>
                <a:ea typeface="DFKai-SB"/>
                <a:cs typeface="DFKai-SB"/>
              </a:rPr>
              <a:t>神要拯救</a:t>
            </a:r>
            <a:endParaRPr lang="zh-CN" altLang="en-US" sz="10000" b="0" dirty="0">
              <a:solidFill>
                <a:srgbClr val="C00000"/>
              </a:solidFill>
              <a:latin typeface="DFKai-SB"/>
              <a:ea typeface="DFKai-SB"/>
              <a:cs typeface="DFKai-SB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D84174D-EC7E-F73A-8536-13CB4A4511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47948" y="5830477"/>
            <a:ext cx="586039" cy="365125"/>
          </a:xfrm>
        </p:spPr>
        <p:txBody>
          <a:bodyPr/>
          <a:lstStyle/>
          <a:p>
            <a:pPr>
              <a:defRPr>
                <a:latin typeface="DFKai-SB"/>
                <a:ea typeface="DFKai-SB"/>
                <a:cs typeface="DFKai-SB"/>
              </a:defRPr>
            </a:pPr>
            <a:fld id="{E88C8AA7-B912-4A45-B2E0-5EADC04E1AF5}" type="slidenum">
              <a:rPr lang="zh-HK" altLang="en-US" smtClean="0">
                <a:latin typeface="DFKai-SB"/>
                <a:ea typeface="DFKai-SB"/>
                <a:cs typeface="DFKai-SB"/>
              </a:rPr>
              <a:t>70</a:t>
            </a:fld>
            <a:endParaRPr lang="zh-HK" altLang="en-US">
              <a:latin typeface="DFKai-SB"/>
              <a:ea typeface="DFKai-SB"/>
              <a:cs typeface="DFKai-SB"/>
            </a:endParaRPr>
          </a:p>
        </p:txBody>
      </p:sp>
    </p:spTree>
    <p:extLst>
      <p:ext uri="{BB962C8B-B14F-4D97-AF65-F5344CB8AC3E}">
        <p14:creationId xmlns:p14="http://schemas.microsoft.com/office/powerpoint/2010/main" val="2490400921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942" y="1380565"/>
            <a:ext cx="10972800" cy="1165410"/>
          </a:xfrm>
        </p:spPr>
        <p:txBody>
          <a:bodyPr/>
          <a:lstStyle/>
          <a:p>
            <a:pPr>
              <a:defRPr>
                <a:latin typeface="DFKai-SB"/>
                <a:ea typeface="DFKai-SB"/>
                <a:cs typeface="DFKai-SB"/>
              </a:defRPr>
            </a:pPr>
            <a:r>
              <a:rPr lang="zh-CN" altLang="en-US" dirty="0">
                <a:solidFill>
                  <a:schemeClr val="tx2"/>
                </a:solidFill>
                <a:ea typeface="DFKai-SB"/>
              </a:rPr>
              <a:t>神要拯救投靠他的人</a:t>
            </a:r>
            <a:endParaRPr lang="en-US" altLang="zh-CN" dirty="0">
              <a:solidFill>
                <a:schemeClr val="tx2"/>
              </a:solidFill>
              <a:latin typeface="DFKai-SB"/>
              <a:ea typeface="DFKai-SB"/>
              <a:cs typeface="DFKai-SB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2814918"/>
            <a:ext cx="10972800" cy="3311246"/>
          </a:xfrm>
        </p:spPr>
        <p:txBody>
          <a:bodyPr/>
          <a:lstStyle/>
          <a:p>
            <a:pPr marL="0" indent="0">
              <a:buNone/>
              <a:defRPr>
                <a:latin typeface="DFKai-SB"/>
                <a:ea typeface="DFKai-SB"/>
                <a:cs typeface="DFKai-SB"/>
              </a:defRPr>
            </a:pPr>
            <a:r>
              <a:rPr lang="en-CA" altLang="zh-CN" sz="4800" dirty="0">
                <a:solidFill>
                  <a:srgbClr val="00B050"/>
                </a:solidFill>
                <a:latin typeface="DFKai-SB"/>
                <a:ea typeface="DFKai-SB"/>
                <a:cs typeface="DFKai-SB"/>
              </a:rPr>
              <a:t>1:7 </a:t>
            </a:r>
            <a:r>
              <a:rPr lang="zh-CN" altLang="en-US" sz="4800" dirty="0">
                <a:solidFill>
                  <a:srgbClr val="00B050"/>
                </a:solidFill>
                <a:latin typeface="DFKai-SB"/>
                <a:ea typeface="DFKai-SB"/>
                <a:cs typeface="DFKai-SB"/>
              </a:rPr>
              <a:t>耶和华</a:t>
            </a:r>
            <a:r>
              <a:rPr lang="zh-CN" altLang="en-US" sz="4800" dirty="0">
                <a:solidFill>
                  <a:srgbClr val="C00000"/>
                </a:solidFill>
                <a:latin typeface="DFKai-SB"/>
                <a:ea typeface="DFKai-SB"/>
                <a:cs typeface="DFKai-SB"/>
              </a:rPr>
              <a:t>本为善</a:t>
            </a:r>
            <a:r>
              <a:rPr lang="zh-CN" altLang="en-US" sz="4800" dirty="0">
                <a:solidFill>
                  <a:srgbClr val="00B050"/>
                </a:solidFill>
                <a:latin typeface="DFKai-SB"/>
                <a:ea typeface="DFKai-SB"/>
                <a:cs typeface="DFKai-SB"/>
              </a:rPr>
              <a:t>，在患难的日子为</a:t>
            </a:r>
            <a:endParaRPr lang="en-CA" altLang="zh-CN" sz="4800" dirty="0">
              <a:solidFill>
                <a:srgbClr val="00B050"/>
              </a:solidFill>
              <a:latin typeface="DFKai-SB"/>
              <a:ea typeface="DFKai-SB"/>
              <a:cs typeface="DFKai-SB"/>
            </a:endParaRPr>
          </a:p>
          <a:p>
            <a:pPr marL="0" indent="0">
              <a:buNone/>
              <a:defRPr>
                <a:latin typeface="DFKai-SB"/>
                <a:ea typeface="DFKai-SB"/>
                <a:cs typeface="DFKai-SB"/>
              </a:defRPr>
            </a:pPr>
            <a:r>
              <a:rPr lang="en-CA" altLang="zh-CN" sz="4800" dirty="0">
                <a:solidFill>
                  <a:srgbClr val="00B050"/>
                </a:solidFill>
                <a:ea typeface="DFKai-SB"/>
              </a:rPr>
              <a:t>    </a:t>
            </a:r>
            <a:r>
              <a:rPr lang="zh-CN" altLang="en-US" sz="4800" dirty="0">
                <a:solidFill>
                  <a:srgbClr val="00B050"/>
                </a:solidFill>
                <a:latin typeface="DFKai-SB"/>
                <a:ea typeface="DFKai-SB"/>
                <a:cs typeface="DFKai-SB"/>
              </a:rPr>
              <a:t>人的保障，并且</a:t>
            </a:r>
            <a:r>
              <a:rPr lang="zh-CN" altLang="en-US" sz="4800" dirty="0">
                <a:solidFill>
                  <a:srgbClr val="C00000"/>
                </a:solidFill>
                <a:latin typeface="DFKai-SB"/>
                <a:ea typeface="DFKai-SB"/>
                <a:cs typeface="DFKai-SB"/>
              </a:rPr>
              <a:t>认得</a:t>
            </a:r>
            <a:r>
              <a:rPr lang="zh-CN" altLang="en-US" sz="4800" dirty="0">
                <a:solidFill>
                  <a:srgbClr val="00B050"/>
                </a:solidFill>
                <a:latin typeface="DFKai-SB"/>
                <a:ea typeface="DFKai-SB"/>
                <a:cs typeface="DFKai-SB"/>
              </a:rPr>
              <a:t>那些</a:t>
            </a:r>
            <a:r>
              <a:rPr lang="zh-CN" altLang="en-US" sz="4800" dirty="0">
                <a:solidFill>
                  <a:srgbClr val="C00000"/>
                </a:solidFill>
                <a:latin typeface="DFKai-SB"/>
                <a:ea typeface="DFKai-SB"/>
                <a:cs typeface="DFKai-SB"/>
              </a:rPr>
              <a:t>投靠他</a:t>
            </a:r>
            <a:endParaRPr lang="en-CA" altLang="zh-CN" sz="4800" dirty="0">
              <a:solidFill>
                <a:srgbClr val="C00000"/>
              </a:solidFill>
              <a:latin typeface="DFKai-SB"/>
              <a:ea typeface="DFKai-SB"/>
              <a:cs typeface="DFKai-SB"/>
            </a:endParaRPr>
          </a:p>
          <a:p>
            <a:pPr marL="0" indent="0">
              <a:buNone/>
              <a:defRPr>
                <a:latin typeface="DFKai-SB"/>
                <a:ea typeface="DFKai-SB"/>
                <a:cs typeface="DFKai-SB"/>
              </a:defRPr>
            </a:pPr>
            <a:r>
              <a:rPr lang="en-CA" altLang="zh-CN" sz="4800" dirty="0">
                <a:solidFill>
                  <a:srgbClr val="C00000"/>
                </a:solidFill>
                <a:ea typeface="DFKai-SB"/>
              </a:rPr>
              <a:t>    </a:t>
            </a:r>
            <a:r>
              <a:rPr lang="zh-CN" altLang="en-US" sz="4800" dirty="0">
                <a:solidFill>
                  <a:srgbClr val="C00000"/>
                </a:solidFill>
                <a:latin typeface="DFKai-SB"/>
                <a:ea typeface="DFKai-SB"/>
                <a:cs typeface="DFKai-SB"/>
              </a:rPr>
              <a:t>的人</a:t>
            </a:r>
            <a:r>
              <a:rPr lang="zh-CN" altLang="en-US" sz="4800" dirty="0">
                <a:solidFill>
                  <a:srgbClr val="00B050"/>
                </a:solidFill>
                <a:latin typeface="DFKai-SB"/>
                <a:ea typeface="DFKai-SB"/>
                <a:cs typeface="DFKai-SB"/>
              </a:rPr>
              <a:t>。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F33F2FC-168C-B637-6B2A-75B7735C65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47948" y="5830477"/>
            <a:ext cx="586039" cy="365125"/>
          </a:xfrm>
        </p:spPr>
        <p:txBody>
          <a:bodyPr/>
          <a:lstStyle/>
          <a:p>
            <a:pPr>
              <a:defRPr>
                <a:latin typeface="DFKai-SB"/>
                <a:ea typeface="DFKai-SB"/>
                <a:cs typeface="DFKai-SB"/>
              </a:defRPr>
            </a:pPr>
            <a:fld id="{E88C8AA7-B912-4A45-B2E0-5EADC04E1AF5}" type="slidenum">
              <a:rPr lang="zh-HK" altLang="en-US" smtClean="0">
                <a:latin typeface="DFKai-SB"/>
                <a:ea typeface="DFKai-SB"/>
                <a:cs typeface="DFKai-SB"/>
              </a:rPr>
              <a:t>71</a:t>
            </a:fld>
            <a:endParaRPr lang="zh-HK" altLang="en-US">
              <a:latin typeface="DFKai-SB"/>
              <a:ea typeface="DFKai-SB"/>
              <a:cs typeface="DFKai-SB"/>
            </a:endParaRP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1948" y="1199535"/>
            <a:ext cx="10972800" cy="961103"/>
          </a:xfrm>
        </p:spPr>
        <p:txBody>
          <a:bodyPr/>
          <a:lstStyle/>
          <a:p>
            <a:pPr>
              <a:defRPr>
                <a:latin typeface="DFKai-SB"/>
                <a:ea typeface="DFKai-SB"/>
                <a:cs typeface="DFKai-SB"/>
              </a:defRPr>
            </a:pPr>
            <a:r>
              <a:rPr lang="zh-CN" altLang="en-US" dirty="0">
                <a:latin typeface="DFKai-SB"/>
                <a:ea typeface="DFKai-SB"/>
                <a:cs typeface="DFKai-SB"/>
              </a:rPr>
              <a:t>悔改与投靠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8323" y="2290915"/>
            <a:ext cx="11860595" cy="3835249"/>
          </a:xfrm>
        </p:spPr>
        <p:txBody>
          <a:bodyPr/>
          <a:lstStyle/>
          <a:p>
            <a:pPr marL="0" indent="0" algn="ctr">
              <a:buNone/>
              <a:defRPr>
                <a:latin typeface="DFKai-SB"/>
                <a:ea typeface="DFKai-SB"/>
                <a:cs typeface="DFKai-SB"/>
              </a:defRPr>
            </a:pPr>
            <a:r>
              <a:rPr lang="zh-CN" altLang="en-US" sz="6600" dirty="0">
                <a:solidFill>
                  <a:srgbClr val="0070C0"/>
                </a:solidFill>
                <a:latin typeface="DFKai-SB"/>
                <a:ea typeface="DFKai-SB"/>
                <a:cs typeface="DFKai-SB"/>
              </a:rPr>
              <a:t>神审判犯罪</a:t>
            </a:r>
            <a:r>
              <a:rPr lang="zh-TW" altLang="en-US" sz="6600" dirty="0">
                <a:solidFill>
                  <a:srgbClr val="0070C0"/>
                </a:solidFill>
                <a:latin typeface="DFKai-SB"/>
                <a:ea typeface="DFKai-SB"/>
                <a:cs typeface="DFKai-SB"/>
              </a:rPr>
              <a:t>而</a:t>
            </a:r>
            <a:r>
              <a:rPr lang="zh-CN" altLang="en-US" sz="6600" dirty="0">
                <a:solidFill>
                  <a:srgbClr val="0070C0"/>
                </a:solidFill>
                <a:latin typeface="DFKai-SB"/>
                <a:ea typeface="DFKai-SB"/>
                <a:cs typeface="DFKai-SB"/>
              </a:rPr>
              <a:t>不悔改的人</a:t>
            </a:r>
          </a:p>
          <a:p>
            <a:pPr marL="0" indent="0" algn="ctr">
              <a:buNone/>
              <a:defRPr>
                <a:latin typeface="DFKai-SB"/>
                <a:ea typeface="DFKai-SB"/>
                <a:cs typeface="DFKai-SB"/>
              </a:defRPr>
            </a:pPr>
            <a:r>
              <a:rPr lang="zh-CN" altLang="en-US" sz="6600" dirty="0">
                <a:solidFill>
                  <a:srgbClr val="00B050"/>
                </a:solidFill>
                <a:latin typeface="DFKai-SB"/>
                <a:ea typeface="DFKai-SB"/>
                <a:cs typeface="DFKai-SB"/>
              </a:rPr>
              <a:t>神拯救离罪</a:t>
            </a:r>
            <a:r>
              <a:rPr lang="zh-TW" altLang="en-US" sz="6600" dirty="0">
                <a:solidFill>
                  <a:srgbClr val="00B050"/>
                </a:solidFill>
                <a:latin typeface="DFKai-SB"/>
                <a:ea typeface="DFKai-SB"/>
                <a:cs typeface="DFKai-SB"/>
              </a:rPr>
              <a:t>而</a:t>
            </a:r>
            <a:r>
              <a:rPr lang="zh-CN" altLang="en-US" sz="6600" dirty="0">
                <a:solidFill>
                  <a:srgbClr val="00B050"/>
                </a:solidFill>
                <a:latin typeface="DFKai-SB"/>
                <a:ea typeface="DFKai-SB"/>
                <a:cs typeface="DFKai-SB"/>
              </a:rPr>
              <a:t>投靠祂的人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BD3B073-C1F3-790A-31AB-66453AEECA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47948" y="5830477"/>
            <a:ext cx="586039" cy="365125"/>
          </a:xfrm>
        </p:spPr>
        <p:txBody>
          <a:bodyPr/>
          <a:lstStyle/>
          <a:p>
            <a:pPr>
              <a:defRPr>
                <a:latin typeface="DFKai-SB"/>
                <a:ea typeface="DFKai-SB"/>
                <a:cs typeface="DFKai-SB"/>
              </a:defRPr>
            </a:pPr>
            <a:fld id="{E88C8AA7-B912-4A45-B2E0-5EADC04E1AF5}" type="slidenum">
              <a:rPr lang="zh-HK" altLang="en-US" smtClean="0">
                <a:latin typeface="DFKai-SB"/>
                <a:ea typeface="DFKai-SB"/>
                <a:cs typeface="DFKai-SB"/>
              </a:rPr>
              <a:t>72</a:t>
            </a:fld>
            <a:endParaRPr lang="zh-HK" altLang="en-US">
              <a:latin typeface="DFKai-SB"/>
              <a:ea typeface="DFKai-SB"/>
              <a:cs typeface="DFKai-SB"/>
            </a:endParaRP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2C61B3-E655-496A-0E95-3FACDEF73D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553C4DA-0CE1-DC94-68A5-E299C7785B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8323" y="1524001"/>
            <a:ext cx="11860595" cy="4602164"/>
          </a:xfrm>
        </p:spPr>
        <p:txBody>
          <a:bodyPr/>
          <a:lstStyle/>
          <a:p>
            <a:pPr marL="0" indent="0" algn="ctr">
              <a:buNone/>
              <a:defRPr>
                <a:latin typeface="DFKai-SB"/>
                <a:ea typeface="DFKai-SB"/>
                <a:cs typeface="DFKai-SB"/>
              </a:defRPr>
            </a:pPr>
            <a:r>
              <a:rPr lang="zh-CN" altLang="en-US" sz="6600" dirty="0">
                <a:solidFill>
                  <a:srgbClr val="C00000"/>
                </a:solidFill>
                <a:latin typeface="DFKai-SB"/>
                <a:ea typeface="DFKai-SB"/>
                <a:cs typeface="DFKai-SB"/>
              </a:rPr>
              <a:t>尼尼微</a:t>
            </a:r>
            <a:r>
              <a:rPr lang="zh-TW" altLang="en-US" sz="6600" dirty="0">
                <a:solidFill>
                  <a:srgbClr val="C00000"/>
                </a:solidFill>
                <a:latin typeface="DFKai-SB"/>
                <a:ea typeface="DFKai-SB"/>
                <a:cs typeface="DFKai-SB"/>
              </a:rPr>
              <a:t>的</a:t>
            </a:r>
            <a:r>
              <a:rPr lang="zh-CN" altLang="en-US" sz="6600" dirty="0">
                <a:solidFill>
                  <a:srgbClr val="C00000"/>
                </a:solidFill>
                <a:latin typeface="DFKai-SB"/>
                <a:ea typeface="DFKai-SB"/>
                <a:cs typeface="DFKai-SB"/>
              </a:rPr>
              <a:t>悲剧</a:t>
            </a:r>
          </a:p>
          <a:p>
            <a:pPr marL="0" indent="0" algn="ctr">
              <a:buNone/>
              <a:defRPr>
                <a:latin typeface="DFKai-SB"/>
                <a:ea typeface="DFKai-SB"/>
                <a:cs typeface="DFKai-SB"/>
              </a:defRPr>
            </a:pPr>
            <a:r>
              <a:rPr lang="zh-CN" altLang="en-US" sz="6000" dirty="0">
                <a:solidFill>
                  <a:srgbClr val="0070C0"/>
                </a:solidFill>
                <a:latin typeface="DFKai-SB"/>
                <a:ea typeface="DFKai-SB"/>
                <a:cs typeface="DFKai-SB"/>
              </a:rPr>
              <a:t>曾经悔改，却不再</a:t>
            </a:r>
            <a:r>
              <a:rPr lang="zh-CN" altLang="en-US" sz="6000" dirty="0">
                <a:solidFill>
                  <a:srgbClr val="C00000"/>
                </a:solidFill>
                <a:latin typeface="DFKai-SB"/>
                <a:ea typeface="DFKai-SB"/>
                <a:cs typeface="DFKai-SB"/>
              </a:rPr>
              <a:t>以罪为罪</a:t>
            </a:r>
          </a:p>
          <a:p>
            <a:pPr marL="0" indent="0" algn="ctr">
              <a:buNone/>
              <a:defRPr>
                <a:latin typeface="DFKai-SB"/>
                <a:ea typeface="DFKai-SB"/>
                <a:cs typeface="DFKai-SB"/>
              </a:defRPr>
            </a:pPr>
            <a:r>
              <a:rPr lang="zh-CN" altLang="en-US" sz="6000" dirty="0">
                <a:solidFill>
                  <a:srgbClr val="0070C0"/>
                </a:solidFill>
                <a:latin typeface="DFKai-SB"/>
                <a:ea typeface="DFKai-SB"/>
                <a:cs typeface="DFKai-SB"/>
              </a:rPr>
              <a:t>曾经蒙恩，却不再</a:t>
            </a:r>
            <a:r>
              <a:rPr lang="zh-CN" altLang="en-US" sz="6000" dirty="0">
                <a:solidFill>
                  <a:srgbClr val="C00000"/>
                </a:solidFill>
                <a:latin typeface="DFKai-SB"/>
                <a:ea typeface="DFKai-SB"/>
                <a:cs typeface="DFKai-SB"/>
              </a:rPr>
              <a:t>以神为神</a:t>
            </a:r>
            <a:r>
              <a:rPr lang="zh-CN" altLang="en-US" sz="6600" dirty="0">
                <a:solidFill>
                  <a:srgbClr val="0070C0"/>
                </a:solidFill>
                <a:latin typeface="DFKai-SB"/>
                <a:ea typeface="DFKai-SB"/>
                <a:cs typeface="DFKai-SB"/>
              </a:rPr>
              <a:t> </a:t>
            </a:r>
            <a:endParaRPr lang="zh-CN" altLang="en-US" sz="6600" dirty="0">
              <a:solidFill>
                <a:srgbClr val="00B050"/>
              </a:solidFill>
              <a:latin typeface="DFKai-SB"/>
              <a:ea typeface="DFKai-SB"/>
              <a:cs typeface="DFKai-SB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558B590-EEC8-B35A-975C-7AD19ABC5C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47948" y="5830477"/>
            <a:ext cx="586039" cy="365125"/>
          </a:xfrm>
        </p:spPr>
        <p:txBody>
          <a:bodyPr/>
          <a:lstStyle/>
          <a:p>
            <a:pPr>
              <a:defRPr>
                <a:latin typeface="DFKai-SB"/>
                <a:ea typeface="DFKai-SB"/>
                <a:cs typeface="DFKai-SB"/>
              </a:defRPr>
            </a:pPr>
            <a:fld id="{E88C8AA7-B912-4A45-B2E0-5EADC04E1AF5}" type="slidenum">
              <a:rPr lang="zh-HK" altLang="en-US" smtClean="0">
                <a:latin typeface="DFKai-SB"/>
                <a:ea typeface="DFKai-SB"/>
                <a:cs typeface="DFKai-SB"/>
              </a:rPr>
              <a:t>73</a:t>
            </a:fld>
            <a:endParaRPr lang="zh-HK" altLang="en-US">
              <a:latin typeface="DFKai-SB"/>
              <a:ea typeface="DFKai-SB"/>
              <a:cs typeface="DFKai-SB"/>
            </a:endParaRPr>
          </a:p>
        </p:txBody>
      </p:sp>
    </p:spTree>
    <p:extLst>
      <p:ext uri="{BB962C8B-B14F-4D97-AF65-F5344CB8AC3E}">
        <p14:creationId xmlns:p14="http://schemas.microsoft.com/office/powerpoint/2010/main" val="263308151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3290" y="1783080"/>
            <a:ext cx="11425084" cy="3291840"/>
          </a:xfrm>
        </p:spPr>
        <p:txBody>
          <a:bodyPr anchor="ctr"/>
          <a:lstStyle/>
          <a:p>
            <a:pPr algn="ctr">
              <a:defRPr sz="10000">
                <a:solidFill>
                  <a:srgbClr val="1F497D"/>
                </a:solidFill>
                <a:latin typeface="DFKai-SB"/>
                <a:ea typeface="DFKai-SB"/>
                <a:cs typeface="DFKai-SB"/>
              </a:defRPr>
            </a:pPr>
            <a:r>
              <a:rPr lang="zh-CN" altLang="en-US" sz="8800" b="0" dirty="0">
                <a:solidFill>
                  <a:srgbClr val="1F497D"/>
                </a:solidFill>
                <a:latin typeface="DFKai-SB"/>
                <a:ea typeface="DFKai-SB"/>
                <a:cs typeface="DFKai-SB"/>
              </a:rPr>
              <a:t>脱离罪恶，投靠真神</a:t>
            </a:r>
            <a:endParaRPr lang="zh-CN" altLang="en-US" sz="10000" b="0" dirty="0">
              <a:solidFill>
                <a:srgbClr val="1F497D"/>
              </a:solidFill>
              <a:latin typeface="DFKai-SB"/>
              <a:ea typeface="DFKai-SB"/>
              <a:cs typeface="DFKai-SB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8A89827-F7BD-55E7-D52A-3CD63BE404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47948" y="5830477"/>
            <a:ext cx="586039" cy="365125"/>
          </a:xfrm>
        </p:spPr>
        <p:txBody>
          <a:bodyPr/>
          <a:lstStyle/>
          <a:p>
            <a:pPr>
              <a:defRPr>
                <a:latin typeface="DFKai-SB"/>
                <a:ea typeface="DFKai-SB"/>
                <a:cs typeface="DFKai-SB"/>
              </a:defRPr>
            </a:pPr>
            <a:fld id="{E88C8AA7-B912-4A45-B2E0-5EADC04E1AF5}" type="slidenum">
              <a:rPr lang="zh-HK" altLang="en-US" smtClean="0">
                <a:latin typeface="DFKai-SB"/>
                <a:ea typeface="DFKai-SB"/>
                <a:cs typeface="DFKai-SB"/>
              </a:rPr>
              <a:t>74</a:t>
            </a:fld>
            <a:endParaRPr lang="zh-HK" altLang="en-US">
              <a:latin typeface="DFKai-SB"/>
              <a:ea typeface="DFKai-SB"/>
              <a:cs typeface="DFKai-SB"/>
            </a:endParaRPr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169458"/>
            <a:ext cx="10363200" cy="2905461"/>
          </a:xfrm>
        </p:spPr>
        <p:txBody>
          <a:bodyPr anchor="ctr"/>
          <a:lstStyle/>
          <a:p>
            <a:pPr>
              <a:defRPr sz="10000">
                <a:solidFill>
                  <a:srgbClr val="1F497D"/>
                </a:solidFill>
                <a:latin typeface="DFKai-SB"/>
                <a:ea typeface="DFKai-SB"/>
                <a:cs typeface="DFKai-SB"/>
              </a:defRPr>
            </a:pPr>
            <a:r>
              <a:rPr lang="zh-CN" altLang="en-US" sz="7200" b="0" dirty="0">
                <a:solidFill>
                  <a:srgbClr val="C00000"/>
                </a:solidFill>
              </a:rPr>
              <a:t> </a:t>
            </a:r>
            <a:r>
              <a:rPr lang="zh-CN" altLang="en-US" sz="8000" b="0" dirty="0">
                <a:solidFill>
                  <a:srgbClr val="C00000"/>
                </a:solidFill>
              </a:rPr>
              <a:t>脱离罪恶，投靠真神</a:t>
            </a:r>
            <a:br>
              <a:rPr lang="en-CA" altLang="zh-CN" sz="7200" b="0" dirty="0">
                <a:solidFill>
                  <a:srgbClr val="1F497D"/>
                </a:solidFill>
              </a:rPr>
            </a:br>
            <a:r>
              <a:rPr lang="en-CA" altLang="zh-CN" sz="7200" b="0" dirty="0">
                <a:solidFill>
                  <a:srgbClr val="1F497D"/>
                </a:solidFill>
              </a:rPr>
              <a:t> </a:t>
            </a:r>
            <a:r>
              <a:rPr lang="en-US" altLang="zh-CN" sz="7200" b="0" dirty="0">
                <a:solidFill>
                  <a:srgbClr val="1F497D"/>
                </a:solidFill>
              </a:rPr>
              <a:t>1</a:t>
            </a:r>
            <a:r>
              <a:rPr lang="en-US" altLang="zh-CN" sz="7200" b="0" dirty="0">
                <a:solidFill>
                  <a:srgbClr val="1F497D"/>
                </a:solidFill>
                <a:latin typeface="DFKai-SB"/>
                <a:ea typeface="DFKai-SB"/>
                <a:cs typeface="DFKai-SB"/>
              </a:rPr>
              <a:t>.</a:t>
            </a:r>
            <a:r>
              <a:rPr lang="zh-CN" altLang="en-US" sz="7200" b="0" dirty="0">
                <a:solidFill>
                  <a:srgbClr val="1F497D"/>
                </a:solidFill>
                <a:latin typeface="DFKai-SB"/>
                <a:ea typeface="DFKai-SB"/>
                <a:cs typeface="DFKai-SB"/>
              </a:rPr>
              <a:t>藉阅读认识神的本性</a:t>
            </a:r>
            <a:br>
              <a:rPr lang="en-CA" altLang="zh-CN" sz="7200" b="0" dirty="0">
                <a:solidFill>
                  <a:srgbClr val="1F497D"/>
                </a:solidFill>
                <a:latin typeface="DFKai-SB"/>
                <a:ea typeface="DFKai-SB"/>
                <a:cs typeface="DFKai-SB"/>
              </a:rPr>
            </a:br>
            <a:r>
              <a:rPr lang="en-US" altLang="zh-CN" sz="5400" b="0" dirty="0"/>
              <a:t>《</a:t>
            </a:r>
            <a:r>
              <a:rPr lang="zh-CN" altLang="en-US" sz="5400" b="0" dirty="0"/>
              <a:t>巴刻：认识神</a:t>
            </a:r>
            <a:r>
              <a:rPr lang="en-US" altLang="zh-CN" sz="5400" b="0" dirty="0"/>
              <a:t>》</a:t>
            </a:r>
            <a:br>
              <a:rPr lang="en-US" altLang="zh-CN" sz="5400" b="0" dirty="0"/>
            </a:br>
            <a:r>
              <a:rPr lang="en-US" altLang="zh-CN" sz="5400" b="0" dirty="0"/>
              <a:t>《</a:t>
            </a:r>
            <a:r>
              <a:rPr lang="zh-CN" altLang="en-US" sz="5400" b="0" dirty="0"/>
              <a:t>认识基督的</a:t>
            </a:r>
            <a:r>
              <a:rPr lang="en-US" sz="5400" b="0" dirty="0"/>
              <a:t>27</a:t>
            </a:r>
            <a:r>
              <a:rPr lang="zh-CN" altLang="en-US" sz="5400" b="0" dirty="0"/>
              <a:t>堂必修课</a:t>
            </a:r>
            <a:r>
              <a:rPr lang="en-US" altLang="zh-CN" sz="5400" b="0" dirty="0"/>
              <a:t>》</a:t>
            </a:r>
            <a:br>
              <a:rPr lang="en-CA" altLang="zh-CN" sz="5400" b="0" dirty="0">
                <a:solidFill>
                  <a:srgbClr val="1F497D"/>
                </a:solidFill>
                <a:latin typeface="DFKai-SB"/>
                <a:ea typeface="DFKai-SB"/>
                <a:cs typeface="DFKai-SB"/>
              </a:rPr>
            </a:br>
            <a:r>
              <a:rPr lang="en-CA" altLang="zh-CN" sz="7200" b="0" dirty="0">
                <a:solidFill>
                  <a:srgbClr val="1F497D"/>
                </a:solidFill>
                <a:latin typeface="DFKai-SB"/>
                <a:ea typeface="DFKai-SB"/>
                <a:cs typeface="DFKai-SB"/>
              </a:rPr>
              <a:t> </a:t>
            </a:r>
            <a:endParaRPr lang="zh-CN" altLang="en-US" sz="7200" b="0" dirty="0">
              <a:solidFill>
                <a:srgbClr val="00B050"/>
              </a:solidFill>
              <a:latin typeface="DFKai-SB"/>
              <a:ea typeface="DFKai-SB"/>
              <a:cs typeface="DFKai-SB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A0F4765-CD34-348D-BF01-E463D507E2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47948" y="5830477"/>
            <a:ext cx="586039" cy="365125"/>
          </a:xfrm>
        </p:spPr>
        <p:txBody>
          <a:bodyPr/>
          <a:lstStyle/>
          <a:p>
            <a:pPr>
              <a:defRPr>
                <a:latin typeface="DFKai-SB"/>
                <a:ea typeface="DFKai-SB"/>
                <a:cs typeface="DFKai-SB"/>
              </a:defRPr>
            </a:pPr>
            <a:fld id="{E88C8AA7-B912-4A45-B2E0-5EADC04E1AF5}" type="slidenum">
              <a:rPr lang="zh-HK" altLang="en-US" smtClean="0">
                <a:latin typeface="DFKai-SB"/>
                <a:ea typeface="DFKai-SB"/>
                <a:cs typeface="DFKai-SB"/>
              </a:rPr>
              <a:t>75</a:t>
            </a:fld>
            <a:endParaRPr lang="zh-HK" altLang="en-US">
              <a:latin typeface="DFKai-SB"/>
              <a:ea typeface="DFKai-SB"/>
              <a:cs typeface="DFKai-SB"/>
            </a:endParaRPr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CCBF74-0DA5-D6DC-EE83-A3D7DE3768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C8C162-6A0A-B0C0-4374-15CEC3A780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1783080"/>
            <a:ext cx="10363200" cy="3291840"/>
          </a:xfrm>
        </p:spPr>
        <p:txBody>
          <a:bodyPr anchor="ctr"/>
          <a:lstStyle/>
          <a:p>
            <a:pPr>
              <a:defRPr sz="10000">
                <a:solidFill>
                  <a:srgbClr val="1F497D"/>
                </a:solidFill>
                <a:latin typeface="DFKai-SB"/>
                <a:ea typeface="DFKai-SB"/>
                <a:cs typeface="DFKai-SB"/>
              </a:defRPr>
            </a:pPr>
            <a:r>
              <a:rPr lang="zh-CN" altLang="en-US" sz="7200" b="0" dirty="0">
                <a:solidFill>
                  <a:srgbClr val="C00000"/>
                </a:solidFill>
              </a:rPr>
              <a:t> </a:t>
            </a:r>
            <a:r>
              <a:rPr lang="zh-CN" altLang="en-US" sz="8000" b="0" dirty="0">
                <a:solidFill>
                  <a:srgbClr val="C00000"/>
                </a:solidFill>
              </a:rPr>
              <a:t>脱离罪恶，投靠真神</a:t>
            </a:r>
            <a:br>
              <a:rPr lang="en-CA" altLang="zh-CN" sz="7200" b="0" dirty="0">
                <a:solidFill>
                  <a:srgbClr val="1F497D"/>
                </a:solidFill>
              </a:rPr>
            </a:br>
            <a:r>
              <a:rPr lang="en-CA" altLang="zh-CN" sz="7200" b="0" dirty="0">
                <a:solidFill>
                  <a:srgbClr val="1F497D"/>
                </a:solidFill>
              </a:rPr>
              <a:t> </a:t>
            </a:r>
            <a:r>
              <a:rPr lang="en-US" altLang="zh-CN" sz="7200" b="0" dirty="0">
                <a:solidFill>
                  <a:srgbClr val="1F497D"/>
                </a:solidFill>
              </a:rPr>
              <a:t>1</a:t>
            </a:r>
            <a:r>
              <a:rPr lang="en-US" altLang="zh-CN" sz="7200" b="0" dirty="0">
                <a:solidFill>
                  <a:srgbClr val="1F497D"/>
                </a:solidFill>
                <a:latin typeface="DFKai-SB"/>
                <a:ea typeface="DFKai-SB"/>
                <a:cs typeface="DFKai-SB"/>
              </a:rPr>
              <a:t>.</a:t>
            </a:r>
            <a:r>
              <a:rPr lang="zh-CN" altLang="en-US" sz="7200" b="0" dirty="0">
                <a:solidFill>
                  <a:srgbClr val="1F497D"/>
                </a:solidFill>
                <a:latin typeface="DFKai-SB"/>
                <a:ea typeface="DFKai-SB"/>
                <a:cs typeface="DFKai-SB"/>
              </a:rPr>
              <a:t>藉阅读认识神的本性</a:t>
            </a:r>
            <a:br>
              <a:rPr lang="en-CA" altLang="zh-CN" sz="7200" b="0" dirty="0">
                <a:solidFill>
                  <a:srgbClr val="1F497D"/>
                </a:solidFill>
                <a:latin typeface="DFKai-SB"/>
                <a:ea typeface="DFKai-SB"/>
                <a:cs typeface="DFKai-SB"/>
              </a:rPr>
            </a:br>
            <a:r>
              <a:rPr lang="en-CA" altLang="zh-CN" sz="7200" b="0" dirty="0">
                <a:solidFill>
                  <a:srgbClr val="1F497D"/>
                </a:solidFill>
                <a:latin typeface="DFKai-SB"/>
                <a:ea typeface="DFKai-SB"/>
                <a:cs typeface="DFKai-SB"/>
              </a:rPr>
              <a:t> </a:t>
            </a:r>
            <a:r>
              <a:rPr lang="en-CA" altLang="zh-CN" sz="7200" b="0" dirty="0">
                <a:solidFill>
                  <a:srgbClr val="00B050"/>
                </a:solidFill>
                <a:latin typeface="DFKai-SB"/>
                <a:ea typeface="DFKai-SB"/>
                <a:cs typeface="DFKai-SB"/>
              </a:rPr>
              <a:t>2</a:t>
            </a:r>
            <a:r>
              <a:rPr lang="en-US" altLang="zh-CN" sz="7200" b="0" dirty="0">
                <a:solidFill>
                  <a:srgbClr val="00B050"/>
                </a:solidFill>
                <a:latin typeface="DFKai-SB"/>
                <a:ea typeface="DFKai-SB"/>
                <a:cs typeface="DFKai-SB"/>
              </a:rPr>
              <a:t>.</a:t>
            </a:r>
            <a:r>
              <a:rPr lang="zh-TW" altLang="en-US" sz="7200" b="0" dirty="0">
                <a:solidFill>
                  <a:srgbClr val="00B050"/>
                </a:solidFill>
                <a:latin typeface="DFKai-SB"/>
                <a:ea typeface="DFKai-SB"/>
                <a:cs typeface="DFKai-SB"/>
              </a:rPr>
              <a:t>以安全的取代不安全</a:t>
            </a:r>
            <a:endParaRPr lang="zh-CN" altLang="en-US" sz="7200" b="0" dirty="0">
              <a:solidFill>
                <a:srgbClr val="00B050"/>
              </a:solidFill>
              <a:latin typeface="DFKai-SB"/>
              <a:ea typeface="DFKai-SB"/>
              <a:cs typeface="DFKai-SB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A0938C3-4037-9152-DA26-F25384619E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47948" y="5830477"/>
            <a:ext cx="586039" cy="365125"/>
          </a:xfrm>
        </p:spPr>
        <p:txBody>
          <a:bodyPr/>
          <a:lstStyle/>
          <a:p>
            <a:pPr>
              <a:defRPr>
                <a:latin typeface="DFKai-SB"/>
                <a:ea typeface="DFKai-SB"/>
                <a:cs typeface="DFKai-SB"/>
              </a:defRPr>
            </a:pPr>
            <a:fld id="{E88C8AA7-B912-4A45-B2E0-5EADC04E1AF5}" type="slidenum">
              <a:rPr lang="zh-HK" altLang="en-US" smtClean="0">
                <a:latin typeface="DFKai-SB"/>
                <a:ea typeface="DFKai-SB"/>
                <a:cs typeface="DFKai-SB"/>
              </a:rPr>
              <a:t>76</a:t>
            </a:fld>
            <a:endParaRPr lang="zh-HK" altLang="en-US">
              <a:latin typeface="DFKai-SB"/>
              <a:ea typeface="DFKai-SB"/>
              <a:cs typeface="DFKai-SB"/>
            </a:endParaRPr>
          </a:p>
        </p:txBody>
      </p:sp>
    </p:spTree>
    <p:extLst>
      <p:ext uri="{BB962C8B-B14F-4D97-AF65-F5344CB8AC3E}">
        <p14:creationId xmlns:p14="http://schemas.microsoft.com/office/powerpoint/2010/main" val="3613604341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7D7A88-8189-CBD8-73AE-0542ABB1D6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14F06E-E8CE-D7F1-5708-7E017DEACC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1227716"/>
            <a:ext cx="10363200" cy="4402567"/>
          </a:xfrm>
        </p:spPr>
        <p:txBody>
          <a:bodyPr anchor="ctr"/>
          <a:lstStyle/>
          <a:p>
            <a:pPr>
              <a:defRPr sz="10000">
                <a:solidFill>
                  <a:srgbClr val="1F497D"/>
                </a:solidFill>
                <a:latin typeface="DFKai-SB"/>
                <a:ea typeface="DFKai-SB"/>
                <a:cs typeface="DFKai-SB"/>
              </a:defRPr>
            </a:pPr>
            <a:r>
              <a:rPr lang="zh-CN" altLang="en-US" sz="7200" b="0" dirty="0">
                <a:solidFill>
                  <a:srgbClr val="C00000"/>
                </a:solidFill>
              </a:rPr>
              <a:t> </a:t>
            </a:r>
            <a:r>
              <a:rPr lang="zh-CN" altLang="en-US" sz="8000" b="0" dirty="0">
                <a:solidFill>
                  <a:srgbClr val="C00000"/>
                </a:solidFill>
              </a:rPr>
              <a:t>脱离罪恶，投靠真神</a:t>
            </a:r>
            <a:br>
              <a:rPr lang="en-CA" altLang="zh-CN" sz="7200" b="0" dirty="0">
                <a:solidFill>
                  <a:srgbClr val="1F497D"/>
                </a:solidFill>
              </a:rPr>
            </a:br>
            <a:r>
              <a:rPr lang="en-CA" altLang="zh-CN" sz="7200" b="0" dirty="0">
                <a:solidFill>
                  <a:srgbClr val="1F497D"/>
                </a:solidFill>
              </a:rPr>
              <a:t> </a:t>
            </a:r>
            <a:r>
              <a:rPr lang="en-US" altLang="zh-CN" sz="7200" b="0" dirty="0">
                <a:solidFill>
                  <a:srgbClr val="1F497D"/>
                </a:solidFill>
              </a:rPr>
              <a:t>1</a:t>
            </a:r>
            <a:r>
              <a:rPr lang="en-US" altLang="zh-CN" sz="7200" b="0" dirty="0">
                <a:solidFill>
                  <a:srgbClr val="1F497D"/>
                </a:solidFill>
                <a:latin typeface="DFKai-SB"/>
                <a:ea typeface="DFKai-SB"/>
                <a:cs typeface="DFKai-SB"/>
              </a:rPr>
              <a:t>.</a:t>
            </a:r>
            <a:r>
              <a:rPr lang="zh-CN" altLang="en-US" sz="7200" b="0" dirty="0">
                <a:solidFill>
                  <a:srgbClr val="1F497D"/>
                </a:solidFill>
                <a:latin typeface="DFKai-SB"/>
                <a:ea typeface="DFKai-SB"/>
                <a:cs typeface="DFKai-SB"/>
              </a:rPr>
              <a:t>藉阅读认识神的本性</a:t>
            </a:r>
            <a:br>
              <a:rPr lang="en-CA" altLang="zh-CN" sz="7200" b="0" dirty="0">
                <a:solidFill>
                  <a:srgbClr val="1F497D"/>
                </a:solidFill>
                <a:latin typeface="DFKai-SB"/>
                <a:ea typeface="DFKai-SB"/>
                <a:cs typeface="DFKai-SB"/>
              </a:rPr>
            </a:br>
            <a:r>
              <a:rPr lang="en-CA" altLang="zh-CN" sz="7200" b="0" dirty="0">
                <a:solidFill>
                  <a:srgbClr val="1F497D"/>
                </a:solidFill>
                <a:latin typeface="DFKai-SB"/>
                <a:ea typeface="DFKai-SB"/>
                <a:cs typeface="DFKai-SB"/>
              </a:rPr>
              <a:t> </a:t>
            </a:r>
            <a:r>
              <a:rPr lang="en-CA" altLang="zh-CN" sz="7200" b="0" dirty="0">
                <a:solidFill>
                  <a:srgbClr val="00B050"/>
                </a:solidFill>
                <a:latin typeface="DFKai-SB"/>
                <a:ea typeface="DFKai-SB"/>
                <a:cs typeface="DFKai-SB"/>
              </a:rPr>
              <a:t>2</a:t>
            </a:r>
            <a:r>
              <a:rPr lang="en-US" altLang="zh-CN" sz="7200" b="0" dirty="0">
                <a:solidFill>
                  <a:srgbClr val="00B050"/>
                </a:solidFill>
                <a:latin typeface="DFKai-SB"/>
                <a:ea typeface="DFKai-SB"/>
                <a:cs typeface="DFKai-SB"/>
              </a:rPr>
              <a:t>.</a:t>
            </a:r>
            <a:r>
              <a:rPr lang="zh-TW" altLang="en-US" sz="7200" b="0" dirty="0">
                <a:solidFill>
                  <a:srgbClr val="00B050"/>
                </a:solidFill>
                <a:latin typeface="DFKai-SB"/>
                <a:ea typeface="DFKai-SB"/>
                <a:cs typeface="DFKai-SB"/>
              </a:rPr>
              <a:t>以安全的取代不安全</a:t>
            </a:r>
            <a:br>
              <a:rPr lang="en-CA" altLang="zh-TW" sz="7200" b="0" dirty="0">
                <a:solidFill>
                  <a:srgbClr val="00B050"/>
                </a:solidFill>
                <a:latin typeface="DFKai-SB"/>
                <a:ea typeface="DFKai-SB"/>
                <a:cs typeface="DFKai-SB"/>
              </a:rPr>
            </a:br>
            <a:r>
              <a:rPr lang="en-CA" altLang="zh-TW" sz="7200" b="0" dirty="0">
                <a:solidFill>
                  <a:srgbClr val="00B050"/>
                </a:solidFill>
                <a:latin typeface="DFKai-SB"/>
                <a:ea typeface="DFKai-SB"/>
                <a:cs typeface="DFKai-SB"/>
              </a:rPr>
              <a:t> </a:t>
            </a:r>
            <a:r>
              <a:rPr lang="en-CA" altLang="zh-TW" sz="7200" b="0" dirty="0">
                <a:solidFill>
                  <a:schemeClr val="accent6">
                    <a:lumMod val="75000"/>
                  </a:schemeClr>
                </a:solidFill>
                <a:latin typeface="DFKai-SB"/>
                <a:ea typeface="DFKai-SB"/>
                <a:cs typeface="DFKai-SB"/>
              </a:rPr>
              <a:t>3.</a:t>
            </a:r>
            <a:r>
              <a:rPr lang="zh-CN" altLang="en-US" sz="7200" b="0" dirty="0">
                <a:solidFill>
                  <a:schemeClr val="accent6">
                    <a:lumMod val="75000"/>
                  </a:schemeClr>
                </a:solidFill>
                <a:latin typeface="DFKai-SB"/>
                <a:ea typeface="DFKai-SB"/>
                <a:cs typeface="DFKai-SB"/>
              </a:rPr>
              <a:t>找肢体帮</a:t>
            </a:r>
            <a:r>
              <a:rPr lang="zh-TW" altLang="en-US" sz="7200" b="0" dirty="0">
                <a:solidFill>
                  <a:schemeClr val="accent6">
                    <a:lumMod val="75000"/>
                  </a:schemeClr>
                </a:solidFill>
                <a:latin typeface="DFKai-SB"/>
                <a:ea typeface="DFKai-SB"/>
                <a:cs typeface="DFKai-SB"/>
              </a:rPr>
              <a:t>助</a:t>
            </a:r>
            <a:r>
              <a:rPr lang="zh-CN" altLang="en-US" sz="7200" b="0" dirty="0">
                <a:solidFill>
                  <a:schemeClr val="accent6">
                    <a:lumMod val="75000"/>
                  </a:schemeClr>
                </a:solidFill>
                <a:latin typeface="DFKai-SB"/>
                <a:ea typeface="DFKai-SB"/>
                <a:cs typeface="DFKai-SB"/>
              </a:rPr>
              <a:t>面对挣扎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42B2FED-4256-60C6-58D3-EEE7E12760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47948" y="5830477"/>
            <a:ext cx="586039" cy="365125"/>
          </a:xfrm>
        </p:spPr>
        <p:txBody>
          <a:bodyPr/>
          <a:lstStyle/>
          <a:p>
            <a:pPr>
              <a:defRPr>
                <a:latin typeface="DFKai-SB"/>
                <a:ea typeface="DFKai-SB"/>
                <a:cs typeface="DFKai-SB"/>
              </a:defRPr>
            </a:pPr>
            <a:fld id="{E88C8AA7-B912-4A45-B2E0-5EADC04E1AF5}" type="slidenum">
              <a:rPr lang="zh-HK" altLang="en-US" smtClean="0">
                <a:latin typeface="DFKai-SB"/>
                <a:ea typeface="DFKai-SB"/>
                <a:cs typeface="DFKai-SB"/>
              </a:rPr>
              <a:t>77</a:t>
            </a:fld>
            <a:endParaRPr lang="zh-HK" altLang="en-US">
              <a:latin typeface="DFKai-SB"/>
              <a:ea typeface="DFKai-SB"/>
              <a:cs typeface="DFKai-SB"/>
            </a:endParaRPr>
          </a:p>
        </p:txBody>
      </p:sp>
    </p:spTree>
    <p:extLst>
      <p:ext uri="{BB962C8B-B14F-4D97-AF65-F5344CB8AC3E}">
        <p14:creationId xmlns:p14="http://schemas.microsoft.com/office/powerpoint/2010/main" val="1858997960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2787" y="1035716"/>
            <a:ext cx="10972800" cy="990308"/>
          </a:xfrm>
        </p:spPr>
        <p:txBody>
          <a:bodyPr/>
          <a:lstStyle/>
          <a:p>
            <a:pPr>
              <a:defRPr>
                <a:latin typeface="DFKai-SB"/>
                <a:ea typeface="DFKai-SB"/>
                <a:cs typeface="DFKai-SB"/>
              </a:defRPr>
            </a:pPr>
            <a:r>
              <a:rPr lang="zh-CN" altLang="en-US" dirty="0">
                <a:ea typeface="DFKai-SB"/>
              </a:rPr>
              <a:t>结语</a:t>
            </a:r>
            <a:endParaRPr lang="zh-CN" altLang="en-US" dirty="0">
              <a:latin typeface="DFKai-SB"/>
              <a:ea typeface="DFKai-SB"/>
              <a:cs typeface="DFKai-SB"/>
            </a:endParaRP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1D4C5B23-E51A-A826-C72A-0A91721AA8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176981" y="2259106"/>
            <a:ext cx="12182167" cy="3867059"/>
          </a:xfrm>
        </p:spPr>
        <p:txBody>
          <a:bodyPr/>
          <a:lstStyle/>
          <a:p>
            <a:pPr marL="0" indent="0" algn="ctr">
              <a:buNone/>
            </a:pPr>
            <a:r>
              <a:rPr lang="zh-CN" altLang="en-US" sz="5400" dirty="0">
                <a:solidFill>
                  <a:schemeClr val="tx2"/>
                </a:solidFill>
              </a:rPr>
              <a:t>神要</a:t>
            </a:r>
            <a:r>
              <a:rPr lang="zh-CN" altLang="en-US" sz="5400" dirty="0">
                <a:solidFill>
                  <a:srgbClr val="C00000"/>
                </a:solidFill>
              </a:rPr>
              <a:t>审判</a:t>
            </a:r>
            <a:r>
              <a:rPr lang="zh-CN" altLang="en-US" sz="5400" dirty="0">
                <a:solidFill>
                  <a:schemeClr val="tx2"/>
                </a:solidFill>
              </a:rPr>
              <a:t>，人要</a:t>
            </a:r>
            <a:r>
              <a:rPr lang="zh-CN" altLang="en-US" sz="5400" dirty="0">
                <a:solidFill>
                  <a:srgbClr val="FF0000"/>
                </a:solidFill>
              </a:rPr>
              <a:t>以罪为罪，脱离罪</a:t>
            </a:r>
            <a:endParaRPr lang="en-CA" altLang="zh-CN" sz="5400" dirty="0">
              <a:solidFill>
                <a:srgbClr val="FF0000"/>
              </a:solidFill>
            </a:endParaRPr>
          </a:p>
          <a:p>
            <a:pPr marL="0" indent="0" algn="ctr">
              <a:buNone/>
            </a:pPr>
            <a:r>
              <a:rPr lang="zh-CN" altLang="en-US" sz="5400" dirty="0">
                <a:solidFill>
                  <a:schemeClr val="tx2"/>
                </a:solidFill>
              </a:rPr>
              <a:t>神要</a:t>
            </a:r>
            <a:r>
              <a:rPr lang="zh-CN" altLang="en-US" sz="5400" dirty="0">
                <a:solidFill>
                  <a:srgbClr val="00B050"/>
                </a:solidFill>
              </a:rPr>
              <a:t>拯救</a:t>
            </a:r>
            <a:r>
              <a:rPr lang="zh-CN" altLang="en-US" sz="5400" dirty="0">
                <a:solidFill>
                  <a:schemeClr val="tx2"/>
                </a:solidFill>
              </a:rPr>
              <a:t>，人要</a:t>
            </a:r>
            <a:r>
              <a:rPr lang="zh-CN" altLang="en-US" sz="5400" dirty="0">
                <a:solidFill>
                  <a:srgbClr val="00B050"/>
                </a:solidFill>
              </a:rPr>
              <a:t>以神为神，投靠神</a:t>
            </a:r>
            <a:endParaRPr lang="en-CA" sz="5400" dirty="0">
              <a:solidFill>
                <a:srgbClr val="00B050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6AD8F80-2F43-5E52-19FF-0330CFDE96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47948" y="5830477"/>
            <a:ext cx="586039" cy="365125"/>
          </a:xfrm>
        </p:spPr>
        <p:txBody>
          <a:bodyPr/>
          <a:lstStyle/>
          <a:p>
            <a:pPr>
              <a:defRPr>
                <a:latin typeface="DFKai-SB"/>
                <a:ea typeface="DFKai-SB"/>
                <a:cs typeface="DFKai-SB"/>
              </a:defRPr>
            </a:pPr>
            <a:fld id="{E88C8AA7-B912-4A45-B2E0-5EADC04E1AF5}" type="slidenum">
              <a:rPr lang="zh-HK" altLang="en-US" smtClean="0">
                <a:latin typeface="DFKai-SB"/>
                <a:ea typeface="DFKai-SB"/>
                <a:cs typeface="DFKai-SB"/>
              </a:rPr>
              <a:t>78</a:t>
            </a:fld>
            <a:endParaRPr lang="zh-HK" altLang="en-US">
              <a:latin typeface="DFKai-SB"/>
              <a:ea typeface="DFKai-SB"/>
              <a:cs typeface="DFKai-SB"/>
            </a:endParaRPr>
          </a:p>
        </p:txBody>
      </p:sp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F1414A-2634-EBFF-7AE8-B2554A1E79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8DFE092-1050-A114-AABA-BC85D56B1F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51012" y="1708029"/>
            <a:ext cx="11396936" cy="3053751"/>
          </a:xfrm>
        </p:spPr>
        <p:txBody>
          <a:bodyPr/>
          <a:lstStyle/>
          <a:p>
            <a:pPr algn="ctr">
              <a:defRPr>
                <a:latin typeface="DFKai-SB"/>
                <a:ea typeface="DFKai-SB"/>
                <a:cs typeface="DFKai-SB"/>
              </a:defRPr>
            </a:pPr>
            <a:r>
              <a:rPr lang="zh-CN" altLang="en-US" sz="8000" dirty="0">
                <a:solidFill>
                  <a:schemeClr val="tx2"/>
                </a:solidFill>
                <a:latin typeface="DFKai-SB"/>
                <a:ea typeface="DFKai-SB"/>
                <a:cs typeface="DFKai-SB"/>
              </a:rPr>
              <a:t>一次的感动和悔改不</a:t>
            </a:r>
            <a:r>
              <a:rPr lang="zh-TW" altLang="en-US" sz="8000" dirty="0">
                <a:solidFill>
                  <a:schemeClr val="tx2"/>
                </a:solidFill>
                <a:latin typeface="DFKai-SB"/>
                <a:ea typeface="DFKai-SB"/>
                <a:cs typeface="DFKai-SB"/>
              </a:rPr>
              <a:t>足</a:t>
            </a:r>
            <a:r>
              <a:rPr lang="zh-CN" altLang="en-US" sz="8000" dirty="0">
                <a:solidFill>
                  <a:schemeClr val="tx2"/>
                </a:solidFill>
                <a:latin typeface="DFKai-SB"/>
                <a:ea typeface="DFKai-SB"/>
                <a:cs typeface="DFKai-SB"/>
              </a:rPr>
              <a:t>够</a:t>
            </a:r>
          </a:p>
          <a:p>
            <a:pPr algn="ctr">
              <a:defRPr>
                <a:latin typeface="DFKai-SB"/>
                <a:ea typeface="DFKai-SB"/>
                <a:cs typeface="DFKai-SB"/>
              </a:defRPr>
            </a:pPr>
            <a:r>
              <a:rPr lang="zh-CN" altLang="en-US" sz="8000" dirty="0">
                <a:solidFill>
                  <a:srgbClr val="00B050"/>
                </a:solidFill>
                <a:latin typeface="DFKai-SB"/>
                <a:ea typeface="DFKai-SB"/>
                <a:cs typeface="DFKai-SB"/>
              </a:rPr>
              <a:t>持续</a:t>
            </a:r>
            <a:r>
              <a:rPr lang="zh-TW" altLang="en-US" sz="8000" dirty="0">
                <a:solidFill>
                  <a:srgbClr val="00B050"/>
                </a:solidFill>
                <a:latin typeface="DFKai-SB"/>
                <a:ea typeface="DFKai-SB"/>
                <a:cs typeface="DFKai-SB"/>
              </a:rPr>
              <a:t>的</a:t>
            </a:r>
            <a:r>
              <a:rPr lang="zh-CN" altLang="en-US" sz="8000" dirty="0">
                <a:solidFill>
                  <a:srgbClr val="00B050"/>
                </a:solidFill>
                <a:latin typeface="DFKai-SB"/>
                <a:ea typeface="DFKai-SB"/>
                <a:cs typeface="DFKai-SB"/>
              </a:rPr>
              <a:t>敬畏</a:t>
            </a:r>
            <a:r>
              <a:rPr lang="zh-TW" altLang="en-US" sz="8000" dirty="0">
                <a:solidFill>
                  <a:srgbClr val="00B050"/>
                </a:solidFill>
                <a:latin typeface="DFKai-SB"/>
                <a:ea typeface="DFKai-SB"/>
                <a:cs typeface="DFKai-SB"/>
              </a:rPr>
              <a:t>和</a:t>
            </a:r>
            <a:r>
              <a:rPr lang="zh-CN" altLang="en-US" sz="8000" dirty="0">
                <a:solidFill>
                  <a:srgbClr val="00B050"/>
                </a:solidFill>
                <a:latin typeface="DFKai-SB"/>
                <a:ea typeface="DFKai-SB"/>
                <a:cs typeface="DFKai-SB"/>
              </a:rPr>
              <a:t>顺服才</a:t>
            </a:r>
            <a:r>
              <a:rPr lang="zh-TW" altLang="en-US" sz="8000" dirty="0">
                <a:solidFill>
                  <a:srgbClr val="00B050"/>
                </a:solidFill>
                <a:latin typeface="DFKai-SB"/>
                <a:ea typeface="DFKai-SB"/>
                <a:cs typeface="DFKai-SB"/>
              </a:rPr>
              <a:t>有效</a:t>
            </a:r>
            <a:endParaRPr lang="zh-CN" altLang="en-US" sz="8000" dirty="0">
              <a:solidFill>
                <a:srgbClr val="00B050"/>
              </a:solidFill>
              <a:latin typeface="DFKai-SB"/>
              <a:ea typeface="DFKai-SB"/>
              <a:cs typeface="DFKai-SB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614FFB7-72CB-92A1-3B09-184D00ABDF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47948" y="5830477"/>
            <a:ext cx="586039" cy="365125"/>
          </a:xfrm>
        </p:spPr>
        <p:txBody>
          <a:bodyPr/>
          <a:lstStyle/>
          <a:p>
            <a:pPr>
              <a:defRPr>
                <a:latin typeface="DFKai-SB"/>
                <a:ea typeface="DFKai-SB"/>
                <a:cs typeface="DFKai-SB"/>
              </a:defRPr>
            </a:pPr>
            <a:fld id="{E88C8AA7-B912-4A45-B2E0-5EADC04E1AF5}" type="slidenum">
              <a:rPr lang="zh-HK" altLang="en-US" smtClean="0">
                <a:latin typeface="DFKai-SB"/>
                <a:ea typeface="DFKai-SB"/>
                <a:cs typeface="DFKai-SB"/>
              </a:rPr>
              <a:t>79</a:t>
            </a:fld>
            <a:endParaRPr lang="zh-HK" altLang="en-US">
              <a:latin typeface="DFKai-SB"/>
              <a:ea typeface="DFKai-SB"/>
              <a:cs typeface="DFKai-SB"/>
            </a:endParaRPr>
          </a:p>
        </p:txBody>
      </p:sp>
    </p:spTree>
    <p:extLst>
      <p:ext uri="{BB962C8B-B14F-4D97-AF65-F5344CB8AC3E}">
        <p14:creationId xmlns:p14="http://schemas.microsoft.com/office/powerpoint/2010/main" val="27044252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-277585" y="1845130"/>
            <a:ext cx="12654642" cy="2677884"/>
          </a:xfrm>
        </p:spPr>
        <p:txBody>
          <a:bodyPr/>
          <a:lstStyle/>
          <a:p>
            <a:r>
              <a:rPr lang="zh-TW" altLang="en-US" sz="10000" dirty="0">
                <a:solidFill>
                  <a:schemeClr val="tx2"/>
                </a:solidFill>
              </a:rPr>
              <a:t>小先知書第二講</a:t>
            </a:r>
            <a:br>
              <a:rPr lang="en-CA" altLang="zh-TW" sz="10000" dirty="0">
                <a:solidFill>
                  <a:schemeClr val="tx2"/>
                </a:solidFill>
              </a:rPr>
            </a:br>
            <a:r>
              <a:rPr lang="en-CA" altLang="zh-TW" sz="10000" dirty="0">
                <a:solidFill>
                  <a:schemeClr val="tx2"/>
                </a:solidFill>
              </a:rPr>
              <a:t>2026</a:t>
            </a:r>
            <a:r>
              <a:rPr lang="zh-TW" altLang="en-US" sz="10000" dirty="0">
                <a:solidFill>
                  <a:schemeClr val="tx2"/>
                </a:solidFill>
              </a:rPr>
              <a:t>年</a:t>
            </a:r>
            <a:r>
              <a:rPr lang="en-US" altLang="zh-TW" sz="10000" dirty="0">
                <a:solidFill>
                  <a:schemeClr val="tx2"/>
                </a:solidFill>
              </a:rPr>
              <a:t>8</a:t>
            </a:r>
            <a:r>
              <a:rPr lang="zh-TW" altLang="en-US" sz="10000" dirty="0">
                <a:solidFill>
                  <a:schemeClr val="tx2"/>
                </a:solidFill>
              </a:rPr>
              <a:t>月</a:t>
            </a:r>
            <a:r>
              <a:rPr lang="en-CA" altLang="zh-TW" sz="10000" dirty="0">
                <a:solidFill>
                  <a:schemeClr val="tx2"/>
                </a:solidFill>
              </a:rPr>
              <a:t>15</a:t>
            </a:r>
            <a:r>
              <a:rPr lang="zh-TW" altLang="en-US" sz="10000" dirty="0">
                <a:solidFill>
                  <a:schemeClr val="tx2"/>
                </a:solidFill>
              </a:rPr>
              <a:t>日</a:t>
            </a:r>
            <a:br>
              <a:rPr lang="en-CA" altLang="zh-TW" sz="10000" dirty="0">
                <a:solidFill>
                  <a:schemeClr val="tx2"/>
                </a:solidFill>
              </a:rPr>
            </a:br>
            <a:br>
              <a:rPr lang="en-CA" altLang="zh-TW" sz="16000" dirty="0">
                <a:solidFill>
                  <a:schemeClr val="tx2"/>
                </a:solidFill>
              </a:rPr>
            </a:br>
            <a:br>
              <a:rPr lang="en-US" altLang="zh-TW" sz="9600" dirty="0">
                <a:solidFill>
                  <a:srgbClr val="00B0F0"/>
                </a:solidFill>
              </a:rPr>
            </a:br>
            <a:endParaRPr lang="zh-HK" altLang="en-US" sz="9600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2266478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4E3C0F-8913-E6DD-9E65-6C1DD4E3C4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B641C5-3C45-0CC2-BE18-CA43F89930C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>
              <a:defRPr>
                <a:latin typeface="DFKai-SB"/>
                <a:ea typeface="DFKai-SB"/>
                <a:cs typeface="DFKai-SB"/>
              </a:defRPr>
            </a:pPr>
            <a:r>
              <a:rPr lang="zh-CN" altLang="en-US" dirty="0"/>
              <a:t>以神标准衡量罪</a:t>
            </a:r>
            <a:br>
              <a:rPr lang="en-CA" dirty="0"/>
            </a:br>
            <a:r>
              <a:rPr lang="zh-CN" altLang="en-US" dirty="0">
                <a:solidFill>
                  <a:srgbClr val="00B050"/>
                </a:solidFill>
              </a:rPr>
              <a:t>承认罪性警惕罪</a:t>
            </a:r>
            <a:endParaRPr lang="zh-CN" altLang="en-US" sz="7200" b="0" dirty="0">
              <a:solidFill>
                <a:srgbClr val="00B050"/>
              </a:solidFill>
              <a:latin typeface="DFKai-SB"/>
              <a:ea typeface="DFKai-SB"/>
              <a:cs typeface="DFKai-SB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41DC706-CB1F-A897-09BA-205DB8926B7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828800" y="976983"/>
            <a:ext cx="8534400" cy="1153443"/>
          </a:xfrm>
        </p:spPr>
        <p:txBody>
          <a:bodyPr/>
          <a:lstStyle/>
          <a:p>
            <a:r>
              <a:rPr lang="zh-CN" altLang="en-US" dirty="0">
                <a:solidFill>
                  <a:schemeClr val="tx2"/>
                </a:solidFill>
              </a:rPr>
              <a:t>以罪为罪</a:t>
            </a:r>
            <a:endParaRPr lang="en-CA" dirty="0">
              <a:solidFill>
                <a:schemeClr val="tx2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D4917F-7183-43C5-8252-863B64A06E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586039" cy="365125"/>
          </a:xfrm>
        </p:spPr>
        <p:txBody>
          <a:bodyPr/>
          <a:lstStyle/>
          <a:p>
            <a:pPr>
              <a:defRPr>
                <a:latin typeface="DFKai-SB"/>
                <a:ea typeface="DFKai-SB"/>
                <a:cs typeface="DFKai-SB"/>
              </a:defRPr>
            </a:pPr>
            <a:fld id="{E88C8AA7-B912-4A45-B2E0-5EADC04E1AF5}" type="slidenum">
              <a:rPr lang="zh-HK" altLang="en-US" smtClean="0">
                <a:latin typeface="DFKai-SB"/>
                <a:ea typeface="DFKai-SB"/>
                <a:cs typeface="DFKai-SB"/>
              </a:rPr>
              <a:t>80</a:t>
            </a:fld>
            <a:endParaRPr lang="zh-HK" altLang="en-US">
              <a:latin typeface="DFKai-SB"/>
              <a:ea typeface="DFKai-SB"/>
              <a:cs typeface="DFKai-SB"/>
            </a:endParaRPr>
          </a:p>
        </p:txBody>
      </p:sp>
    </p:spTree>
    <p:extLst>
      <p:ext uri="{BB962C8B-B14F-4D97-AF65-F5344CB8AC3E}">
        <p14:creationId xmlns:p14="http://schemas.microsoft.com/office/powerpoint/2010/main" val="2152597844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6F179D-1D3F-E6BB-7DE8-ADEB79207B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265B2F-6489-D9D9-13C8-E34073941F1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>
              <a:defRPr>
                <a:latin typeface="DFKai-SB"/>
                <a:ea typeface="DFKai-SB"/>
                <a:cs typeface="DFKai-SB"/>
              </a:defRPr>
            </a:pPr>
            <a:br>
              <a:rPr lang="en-CA" altLang="zh-CN" sz="8000" b="0" dirty="0">
                <a:solidFill>
                  <a:srgbClr val="00B050"/>
                </a:solidFill>
                <a:latin typeface="DFKai-SB"/>
                <a:ea typeface="DFKai-SB"/>
                <a:cs typeface="DFKai-SB"/>
              </a:rPr>
            </a:br>
            <a:endParaRPr lang="zh-CN" altLang="en-US" sz="8000" b="0" dirty="0">
              <a:solidFill>
                <a:srgbClr val="00B050"/>
              </a:solidFill>
              <a:latin typeface="DFKai-SB"/>
              <a:ea typeface="DFKai-SB"/>
              <a:cs typeface="DFKai-SB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3038DAF-C4DE-6B2D-AD25-AB74F85619A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900516" y="898645"/>
            <a:ext cx="8534400" cy="1231781"/>
          </a:xfrm>
        </p:spPr>
        <p:txBody>
          <a:bodyPr/>
          <a:lstStyle/>
          <a:p>
            <a:r>
              <a:rPr lang="zh-CN" altLang="en-US" dirty="0">
                <a:solidFill>
                  <a:schemeClr val="tx2"/>
                </a:solidFill>
              </a:rPr>
              <a:t>以神为神</a:t>
            </a:r>
            <a:endParaRPr lang="en-CA" dirty="0">
              <a:solidFill>
                <a:schemeClr val="tx2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86BF258-A2B7-59CF-5EB6-3D5FE8947D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586039" cy="365125"/>
          </a:xfrm>
        </p:spPr>
        <p:txBody>
          <a:bodyPr/>
          <a:lstStyle/>
          <a:p>
            <a:pPr>
              <a:defRPr>
                <a:latin typeface="DFKai-SB"/>
                <a:ea typeface="DFKai-SB"/>
                <a:cs typeface="DFKai-SB"/>
              </a:defRPr>
            </a:pPr>
            <a:fld id="{E88C8AA7-B912-4A45-B2E0-5EADC04E1AF5}" type="slidenum">
              <a:rPr lang="zh-HK" altLang="en-US" smtClean="0">
                <a:latin typeface="DFKai-SB"/>
                <a:ea typeface="DFKai-SB"/>
                <a:cs typeface="DFKai-SB"/>
              </a:rPr>
              <a:t>81</a:t>
            </a:fld>
            <a:endParaRPr lang="zh-HK" altLang="en-US">
              <a:latin typeface="DFKai-SB"/>
              <a:ea typeface="DFKai-SB"/>
              <a:cs typeface="DFKai-SB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3DF4859A-C674-FC34-F6F4-60AB0B3B57D5}"/>
              </a:ext>
            </a:extLst>
          </p:cNvPr>
          <p:cNvSpPr txBox="1">
            <a:spLocks/>
          </p:cNvSpPr>
          <p:nvPr/>
        </p:nvSpPr>
        <p:spPr>
          <a:xfrm>
            <a:off x="-1" y="2079812"/>
            <a:ext cx="12335435" cy="3406588"/>
          </a:xfrm>
          <a:prstGeom prst="rect">
            <a:avLst/>
          </a:prstGeom>
        </p:spPr>
        <p:txBody>
          <a:bodyPr/>
          <a:lstStyle>
            <a:lvl1pPr algn="ctr" defTabSz="1218072" rtl="0" eaLnBrk="1" latinLnBrk="0" hangingPunct="1">
              <a:spcBef>
                <a:spcPct val="0"/>
              </a:spcBef>
              <a:buNone/>
              <a:defRPr sz="10000" kern="1200">
                <a:solidFill>
                  <a:schemeClr val="tx2"/>
                </a:solidFill>
                <a:latin typeface="DFKai-SB"/>
                <a:ea typeface="DFKai-SB" panose="03000509000000000000" pitchFamily="65" charset="-120"/>
                <a:cs typeface="DFKai-SB"/>
              </a:defRPr>
            </a:lvl1pPr>
          </a:lstStyle>
          <a:p>
            <a:pPr>
              <a:defRPr>
                <a:latin typeface="DFKai-SB"/>
                <a:ea typeface="DFKai-SB"/>
                <a:cs typeface="DFKai-SB"/>
              </a:defRPr>
            </a:pPr>
            <a:r>
              <a:rPr lang="zh-CN" altLang="en-US" dirty="0"/>
              <a:t>唯神坐王位</a:t>
            </a:r>
            <a:endParaRPr lang="en-CA" altLang="zh-CN" dirty="0"/>
          </a:p>
          <a:p>
            <a:pPr>
              <a:defRPr>
                <a:latin typeface="DFKai-SB"/>
                <a:ea typeface="DFKai-SB"/>
                <a:cs typeface="DFKai-SB"/>
              </a:defRPr>
            </a:pPr>
            <a:r>
              <a:rPr lang="zh-CN" altLang="en-US" dirty="0">
                <a:solidFill>
                  <a:srgbClr val="00B050"/>
                </a:solidFill>
              </a:rPr>
              <a:t>唯神掌王权</a:t>
            </a:r>
            <a:endParaRPr lang="zh-CN" altLang="en-US" sz="8000" dirty="0">
              <a:solidFill>
                <a:srgbClr val="00B050"/>
              </a:solidFill>
              <a:ea typeface="DFKai-SB"/>
            </a:endParaRPr>
          </a:p>
        </p:txBody>
      </p:sp>
    </p:spTree>
    <p:extLst>
      <p:ext uri="{BB962C8B-B14F-4D97-AF65-F5344CB8AC3E}">
        <p14:creationId xmlns:p14="http://schemas.microsoft.com/office/powerpoint/2010/main" val="2292904136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E5BC4A-C4CD-6FBC-D6BB-1A7C6D83A5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9ACC7E-40DF-7501-7E81-6CEF2C71A8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1948" y="1199535"/>
            <a:ext cx="10972800" cy="961103"/>
          </a:xfrm>
        </p:spPr>
        <p:txBody>
          <a:bodyPr/>
          <a:lstStyle/>
          <a:p>
            <a:pPr>
              <a:defRPr>
                <a:latin typeface="DFKai-SB"/>
                <a:ea typeface="DFKai-SB"/>
                <a:cs typeface="DFKai-SB"/>
              </a:defRPr>
            </a:pPr>
            <a:r>
              <a:rPr lang="zh-CN" altLang="en-US" dirty="0">
                <a:solidFill>
                  <a:srgbClr val="0070C0"/>
                </a:solidFill>
                <a:latin typeface="DFKai-SB"/>
                <a:ea typeface="DFKai-SB"/>
                <a:cs typeface="DFKai-SB"/>
              </a:rPr>
              <a:t>神审判，神也拯救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E76592-D6A6-2CE3-09EF-56ADAED1E6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8323" y="2290915"/>
            <a:ext cx="11860595" cy="3835249"/>
          </a:xfrm>
        </p:spPr>
        <p:txBody>
          <a:bodyPr/>
          <a:lstStyle/>
          <a:p>
            <a:pPr marL="0" indent="0" algn="ctr">
              <a:buNone/>
              <a:defRPr>
                <a:latin typeface="DFKai-SB"/>
                <a:ea typeface="DFKai-SB"/>
                <a:cs typeface="DFKai-SB"/>
              </a:defRPr>
            </a:pPr>
            <a:r>
              <a:rPr lang="zh-CN" altLang="en-US" sz="6600" dirty="0">
                <a:solidFill>
                  <a:srgbClr val="0070C0"/>
                </a:solidFill>
                <a:latin typeface="DFKai-SB"/>
                <a:ea typeface="DFKai-SB"/>
                <a:cs typeface="DFKai-SB"/>
              </a:rPr>
              <a:t>神审判犯罪</a:t>
            </a:r>
            <a:r>
              <a:rPr lang="zh-TW" altLang="en-US" sz="6600" dirty="0">
                <a:solidFill>
                  <a:srgbClr val="0070C0"/>
                </a:solidFill>
                <a:latin typeface="DFKai-SB"/>
                <a:ea typeface="DFKai-SB"/>
                <a:cs typeface="DFKai-SB"/>
              </a:rPr>
              <a:t>而</a:t>
            </a:r>
            <a:r>
              <a:rPr lang="zh-CN" altLang="en-US" sz="6600" dirty="0">
                <a:solidFill>
                  <a:srgbClr val="0070C0"/>
                </a:solidFill>
                <a:latin typeface="DFKai-SB"/>
                <a:ea typeface="DFKai-SB"/>
                <a:cs typeface="DFKai-SB"/>
              </a:rPr>
              <a:t>不悔改的人</a:t>
            </a:r>
          </a:p>
          <a:p>
            <a:pPr marL="0" indent="0" algn="ctr">
              <a:buNone/>
              <a:defRPr>
                <a:latin typeface="DFKai-SB"/>
                <a:ea typeface="DFKai-SB"/>
                <a:cs typeface="DFKai-SB"/>
              </a:defRPr>
            </a:pPr>
            <a:r>
              <a:rPr lang="zh-CN" altLang="en-US" sz="6600" dirty="0">
                <a:solidFill>
                  <a:srgbClr val="00B050"/>
                </a:solidFill>
                <a:latin typeface="DFKai-SB"/>
                <a:ea typeface="DFKai-SB"/>
                <a:cs typeface="DFKai-SB"/>
              </a:rPr>
              <a:t>神拯救离罪</a:t>
            </a:r>
            <a:r>
              <a:rPr lang="zh-TW" altLang="en-US" sz="6600" dirty="0">
                <a:solidFill>
                  <a:srgbClr val="00B050"/>
                </a:solidFill>
                <a:latin typeface="DFKai-SB"/>
                <a:ea typeface="DFKai-SB"/>
                <a:cs typeface="DFKai-SB"/>
              </a:rPr>
              <a:t>而</a:t>
            </a:r>
            <a:r>
              <a:rPr lang="zh-CN" altLang="en-US" sz="6600" dirty="0">
                <a:solidFill>
                  <a:srgbClr val="00B050"/>
                </a:solidFill>
                <a:latin typeface="DFKai-SB"/>
                <a:ea typeface="DFKai-SB"/>
                <a:cs typeface="DFKai-SB"/>
              </a:rPr>
              <a:t>投靠祂的人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DADFA62-5370-E4C3-F135-03F5EA98DE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47948" y="5830477"/>
            <a:ext cx="586039" cy="365125"/>
          </a:xfrm>
        </p:spPr>
        <p:txBody>
          <a:bodyPr/>
          <a:lstStyle/>
          <a:p>
            <a:pPr>
              <a:defRPr>
                <a:latin typeface="DFKai-SB"/>
                <a:ea typeface="DFKai-SB"/>
                <a:cs typeface="DFKai-SB"/>
              </a:defRPr>
            </a:pPr>
            <a:fld id="{E88C8AA7-B912-4A45-B2E0-5EADC04E1AF5}" type="slidenum">
              <a:rPr lang="zh-HK" altLang="en-US" smtClean="0">
                <a:latin typeface="DFKai-SB"/>
                <a:ea typeface="DFKai-SB"/>
                <a:cs typeface="DFKai-SB"/>
              </a:rPr>
              <a:t>82</a:t>
            </a:fld>
            <a:endParaRPr lang="zh-HK" altLang="en-US">
              <a:latin typeface="DFKai-SB"/>
              <a:ea typeface="DFKai-SB"/>
              <a:cs typeface="DFKai-SB"/>
            </a:endParaRPr>
          </a:p>
        </p:txBody>
      </p:sp>
    </p:spTree>
    <p:extLst>
      <p:ext uri="{BB962C8B-B14F-4D97-AF65-F5344CB8AC3E}">
        <p14:creationId xmlns:p14="http://schemas.microsoft.com/office/powerpoint/2010/main" val="3293882815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2031E0-35B4-80F6-0887-34E93BDE5F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E4C2B3-49FC-0FDC-B837-7829D283D7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1948" y="1199535"/>
            <a:ext cx="10972800" cy="1411474"/>
          </a:xfrm>
        </p:spPr>
        <p:txBody>
          <a:bodyPr/>
          <a:lstStyle/>
          <a:p>
            <a:pPr>
              <a:defRPr>
                <a:latin typeface="DFKai-SB"/>
                <a:ea typeface="DFKai-SB"/>
                <a:cs typeface="DFKai-SB"/>
              </a:defRPr>
            </a:pPr>
            <a:r>
              <a:rPr lang="zh-CN" altLang="en-US" sz="8000" dirty="0">
                <a:solidFill>
                  <a:srgbClr val="0070C0"/>
                </a:solidFill>
                <a:ea typeface="DFKai-SB"/>
              </a:rPr>
              <a:t>以罪为罪，以神为神</a:t>
            </a:r>
            <a:endParaRPr lang="zh-CN" altLang="en-US" sz="8000" dirty="0">
              <a:solidFill>
                <a:srgbClr val="0070C0"/>
              </a:solidFill>
              <a:latin typeface="DFKai-SB"/>
              <a:ea typeface="DFKai-SB"/>
              <a:cs typeface="DFKai-SB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047981-BD51-BDCB-2D3E-5F72FE33E0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8323" y="2680447"/>
            <a:ext cx="11860595" cy="3445717"/>
          </a:xfrm>
        </p:spPr>
        <p:txBody>
          <a:bodyPr/>
          <a:lstStyle/>
          <a:p>
            <a:pPr marL="0" indent="0" algn="ctr">
              <a:buNone/>
              <a:defRPr>
                <a:latin typeface="DFKai-SB"/>
                <a:ea typeface="DFKai-SB"/>
                <a:cs typeface="DFKai-SB"/>
              </a:defRPr>
            </a:pPr>
            <a:r>
              <a:rPr lang="zh-CN" altLang="en-US" sz="6600" dirty="0">
                <a:solidFill>
                  <a:srgbClr val="0070C0"/>
                </a:solidFill>
                <a:latin typeface="DFKai-SB"/>
                <a:ea typeface="DFKai-SB"/>
                <a:cs typeface="DFKai-SB"/>
              </a:rPr>
              <a:t>你有什么罪还</a:t>
            </a:r>
            <a:r>
              <a:rPr lang="zh-CN" altLang="en-US" sz="6600" dirty="0">
                <a:solidFill>
                  <a:srgbClr val="FF0000"/>
                </a:solidFill>
                <a:latin typeface="DFKai-SB"/>
                <a:ea typeface="DFKai-SB"/>
                <a:cs typeface="DFKai-SB"/>
              </a:rPr>
              <a:t>没有脱离</a:t>
            </a:r>
            <a:r>
              <a:rPr lang="zh-CN" altLang="en-US" sz="6600" dirty="0">
                <a:solidFill>
                  <a:srgbClr val="0070C0"/>
                </a:solidFill>
                <a:latin typeface="DFKai-SB"/>
                <a:ea typeface="DFKai-SB"/>
                <a:cs typeface="DFKai-SB"/>
              </a:rPr>
              <a:t>？</a:t>
            </a:r>
          </a:p>
          <a:p>
            <a:pPr marL="0" indent="0" algn="ctr">
              <a:buNone/>
              <a:defRPr>
                <a:latin typeface="DFKai-SB"/>
                <a:ea typeface="DFKai-SB"/>
                <a:cs typeface="DFKai-SB"/>
              </a:defRPr>
            </a:pPr>
            <a:r>
              <a:rPr lang="zh-CN" altLang="en-US" sz="6600" dirty="0">
                <a:solidFill>
                  <a:srgbClr val="0070C0"/>
                </a:solidFill>
                <a:latin typeface="DFKai-SB"/>
                <a:ea typeface="DFKai-SB"/>
                <a:cs typeface="DFKai-SB"/>
              </a:rPr>
              <a:t>你如何投靠神</a:t>
            </a:r>
            <a:r>
              <a:rPr lang="zh-CN" altLang="en-US" sz="6600" dirty="0">
                <a:solidFill>
                  <a:srgbClr val="FF0000"/>
                </a:solidFill>
                <a:latin typeface="DFKai-SB"/>
                <a:ea typeface="DFKai-SB"/>
                <a:cs typeface="DFKai-SB"/>
              </a:rPr>
              <a:t>胜过罪恶</a:t>
            </a:r>
            <a:r>
              <a:rPr lang="zh-CN" altLang="en-US" sz="6600" dirty="0">
                <a:solidFill>
                  <a:srgbClr val="0070C0"/>
                </a:solidFill>
                <a:latin typeface="DFKai-SB"/>
                <a:ea typeface="DFKai-SB"/>
                <a:cs typeface="DFKai-SB"/>
              </a:rPr>
              <a:t>？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9788E31-F8E5-A6C8-A42B-72AB359002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47948" y="5830477"/>
            <a:ext cx="586039" cy="365125"/>
          </a:xfrm>
        </p:spPr>
        <p:txBody>
          <a:bodyPr/>
          <a:lstStyle/>
          <a:p>
            <a:pPr>
              <a:defRPr>
                <a:latin typeface="DFKai-SB"/>
                <a:ea typeface="DFKai-SB"/>
                <a:cs typeface="DFKai-SB"/>
              </a:defRPr>
            </a:pPr>
            <a:fld id="{E88C8AA7-B912-4A45-B2E0-5EADC04E1AF5}" type="slidenum">
              <a:rPr lang="zh-HK" altLang="en-US" smtClean="0">
                <a:latin typeface="DFKai-SB"/>
                <a:ea typeface="DFKai-SB"/>
                <a:cs typeface="DFKai-SB"/>
              </a:rPr>
              <a:t>83</a:t>
            </a:fld>
            <a:endParaRPr lang="zh-HK" altLang="en-US">
              <a:latin typeface="DFKai-SB"/>
              <a:ea typeface="DFKai-SB"/>
              <a:cs typeface="DFKai-SB"/>
            </a:endParaRPr>
          </a:p>
        </p:txBody>
      </p:sp>
    </p:spTree>
    <p:extLst>
      <p:ext uri="{BB962C8B-B14F-4D97-AF65-F5344CB8AC3E}">
        <p14:creationId xmlns:p14="http://schemas.microsoft.com/office/powerpoint/2010/main" val="2840561036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-277585" y="1845130"/>
            <a:ext cx="12654642" cy="2677884"/>
          </a:xfrm>
        </p:spPr>
        <p:txBody>
          <a:bodyPr/>
          <a:lstStyle/>
          <a:p>
            <a:r>
              <a:rPr lang="zh-CN" altLang="en-US" sz="10000" dirty="0">
                <a:solidFill>
                  <a:schemeClr val="tx2"/>
                </a:solidFill>
              </a:rPr>
              <a:t>撕下滤镜，知而后行</a:t>
            </a:r>
            <a:br>
              <a:rPr lang="en-CA" altLang="zh-TW" sz="10000" dirty="0">
                <a:solidFill>
                  <a:schemeClr val="tx2"/>
                </a:solidFill>
              </a:rPr>
            </a:br>
            <a:r>
              <a:rPr lang="en-US" altLang="zh-TW" sz="8000" dirty="0">
                <a:solidFill>
                  <a:srgbClr val="00B050"/>
                </a:solidFill>
              </a:rPr>
              <a:t>《</a:t>
            </a:r>
            <a:r>
              <a:rPr lang="zh-TW" altLang="en-US" sz="8000" dirty="0">
                <a:solidFill>
                  <a:srgbClr val="00B050"/>
                </a:solidFill>
              </a:rPr>
              <a:t>弥迦书</a:t>
            </a:r>
            <a:r>
              <a:rPr lang="en-US" altLang="zh-TW" sz="8000" dirty="0">
                <a:solidFill>
                  <a:srgbClr val="00B050"/>
                </a:solidFill>
              </a:rPr>
              <a:t>》</a:t>
            </a:r>
            <a:br>
              <a:rPr lang="en-CA" altLang="zh-TW" sz="16000" dirty="0">
                <a:solidFill>
                  <a:schemeClr val="tx2"/>
                </a:solidFill>
              </a:rPr>
            </a:br>
            <a:br>
              <a:rPr lang="en-US" altLang="zh-TW" sz="9600" dirty="0">
                <a:solidFill>
                  <a:srgbClr val="00B0F0"/>
                </a:solidFill>
              </a:rPr>
            </a:br>
            <a:endParaRPr lang="zh-HK" altLang="en-US" sz="9600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9702029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5D3C1D-55AE-6334-4E5C-9C002E0FE4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AF02A596-5772-E010-27DE-7B0CEAC198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" y="0"/>
            <a:ext cx="12192000" cy="6515099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altLang="zh-HK" sz="4000" dirty="0"/>
          </a:p>
          <a:p>
            <a:pPr marL="0" indent="0" algn="ctr">
              <a:buNone/>
            </a:pPr>
            <a:r>
              <a:rPr lang="zh-CN" altLang="en-US" sz="10000" dirty="0">
                <a:solidFill>
                  <a:srgbClr val="00B050"/>
                </a:solidFill>
              </a:rPr>
              <a:t>「美颜滤镜」</a:t>
            </a:r>
            <a:endParaRPr lang="zh-TW" altLang="en-US" sz="10000" dirty="0">
              <a:solidFill>
                <a:srgbClr val="00B050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55174CE-4A52-D1D9-C14F-BE885478BF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61207" y="2550627"/>
            <a:ext cx="6269586" cy="38720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6600091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8BD742-47E4-1F6A-D8CA-C4DEF0B94C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3ECA160A-C71E-1BF8-6580-6EBBA1A2D9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9613" y="410198"/>
            <a:ext cx="11545217" cy="610490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endParaRPr lang="en-US" altLang="zh-HK" sz="4000" dirty="0"/>
          </a:p>
          <a:p>
            <a:pPr marL="0" indent="0">
              <a:buNone/>
            </a:pPr>
            <a:endParaRPr lang="en-US" altLang="zh-HK" sz="4000" dirty="0"/>
          </a:p>
          <a:p>
            <a:pPr marL="0" indent="0">
              <a:buNone/>
            </a:pPr>
            <a:r>
              <a:rPr lang="zh-CN" altLang="en-US" sz="6600" dirty="0">
                <a:solidFill>
                  <a:srgbClr val="00B050"/>
                </a:solidFill>
              </a:rPr>
              <a:t>当犹大王</a:t>
            </a:r>
            <a:r>
              <a:rPr lang="zh-CN" altLang="en-US" sz="6600" dirty="0">
                <a:solidFill>
                  <a:srgbClr val="7030A0"/>
                </a:solidFill>
              </a:rPr>
              <a:t>约坦</a:t>
            </a:r>
            <a:r>
              <a:rPr lang="zh-CN" altLang="en-US" sz="6600" dirty="0">
                <a:solidFill>
                  <a:srgbClr val="00B050"/>
                </a:solidFill>
              </a:rPr>
              <a:t>、</a:t>
            </a:r>
            <a:r>
              <a:rPr lang="zh-CN" altLang="en-US" sz="6600" dirty="0">
                <a:solidFill>
                  <a:srgbClr val="7030A0"/>
                </a:solidFill>
              </a:rPr>
              <a:t>亚哈斯</a:t>
            </a:r>
            <a:r>
              <a:rPr lang="zh-CN" altLang="en-US" sz="6600" dirty="0">
                <a:solidFill>
                  <a:srgbClr val="00B050"/>
                </a:solidFill>
              </a:rPr>
              <a:t>、</a:t>
            </a:r>
            <a:r>
              <a:rPr lang="zh-CN" altLang="en-US" sz="6600" dirty="0">
                <a:solidFill>
                  <a:srgbClr val="7030A0"/>
                </a:solidFill>
              </a:rPr>
              <a:t>希西家</a:t>
            </a:r>
            <a:r>
              <a:rPr lang="zh-CN" altLang="en-US" sz="6600" dirty="0">
                <a:solidFill>
                  <a:srgbClr val="00B050"/>
                </a:solidFill>
              </a:rPr>
              <a:t>在位的时候，摩利沙人</a:t>
            </a:r>
            <a:r>
              <a:rPr lang="zh-CN" altLang="en-US" sz="6600" dirty="0">
                <a:solidFill>
                  <a:schemeClr val="accent6">
                    <a:lumMod val="75000"/>
                  </a:schemeClr>
                </a:solidFill>
              </a:rPr>
              <a:t>弥迦</a:t>
            </a:r>
            <a:r>
              <a:rPr lang="zh-CN" altLang="en-US" sz="6600" dirty="0">
                <a:solidFill>
                  <a:srgbClr val="00B050"/>
                </a:solidFill>
              </a:rPr>
              <a:t>得耶和华的默示，论撒玛利亚和耶路撒冷。</a:t>
            </a:r>
            <a:endParaRPr lang="en-US" altLang="zh-CN" sz="6600" dirty="0">
              <a:solidFill>
                <a:srgbClr val="00B050"/>
              </a:solidFill>
            </a:endParaRPr>
          </a:p>
          <a:p>
            <a:pPr marL="0" indent="0">
              <a:buNone/>
            </a:pPr>
            <a:r>
              <a:rPr lang="en-US" altLang="zh-TW" sz="4400" dirty="0">
                <a:solidFill>
                  <a:srgbClr val="00B050"/>
                </a:solidFill>
              </a:rPr>
              <a:t>                                              </a:t>
            </a:r>
            <a:r>
              <a:rPr lang="en-US" altLang="zh-TW" sz="4400" dirty="0">
                <a:solidFill>
                  <a:srgbClr val="0070C0"/>
                </a:solidFill>
              </a:rPr>
              <a:t>《</a:t>
            </a:r>
            <a:r>
              <a:rPr lang="zh-TW" altLang="en-US" sz="4400" dirty="0">
                <a:solidFill>
                  <a:srgbClr val="0070C0"/>
                </a:solidFill>
              </a:rPr>
              <a:t>弥迦书</a:t>
            </a:r>
            <a:r>
              <a:rPr lang="en-US" altLang="zh-TW" sz="4400" dirty="0">
                <a:solidFill>
                  <a:srgbClr val="0070C0"/>
                </a:solidFill>
              </a:rPr>
              <a:t>》</a:t>
            </a:r>
            <a:r>
              <a:rPr lang="zh-CN" altLang="en-US" sz="4400" dirty="0">
                <a:solidFill>
                  <a:srgbClr val="0070C0"/>
                </a:solidFill>
              </a:rPr>
              <a:t>一章</a:t>
            </a:r>
            <a:r>
              <a:rPr lang="en-US" altLang="zh-CN" sz="4400" dirty="0">
                <a:solidFill>
                  <a:srgbClr val="0070C0"/>
                </a:solidFill>
              </a:rPr>
              <a:t>1 </a:t>
            </a:r>
            <a:r>
              <a:rPr lang="zh-CN" altLang="en-US" sz="4400" dirty="0">
                <a:solidFill>
                  <a:srgbClr val="0070C0"/>
                </a:solidFill>
              </a:rPr>
              <a:t>节</a:t>
            </a:r>
            <a:endParaRPr lang="zh-TW" altLang="en-US" sz="4400" dirty="0">
              <a:solidFill>
                <a:srgbClr val="0070C0"/>
              </a:solidFill>
            </a:endParaRPr>
          </a:p>
          <a:p>
            <a:pPr marL="0" indent="0">
              <a:buNone/>
            </a:pPr>
            <a:endParaRPr lang="zh-TW" altLang="en-US" sz="6500" dirty="0">
              <a:solidFill>
                <a:srgbClr val="00B050"/>
              </a:solidFill>
            </a:endParaRPr>
          </a:p>
          <a:p>
            <a:pPr marL="0" indent="0">
              <a:buNone/>
            </a:pPr>
            <a:endParaRPr lang="zh-TW" altLang="en-US" sz="65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57136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5D3C1D-55AE-6334-4E5C-9C002E0FE4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AF02A596-5772-E010-27DE-7B0CEAC198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683664"/>
            <a:ext cx="12058116" cy="6515099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endParaRPr lang="en-US" altLang="zh-HK" sz="4000" dirty="0"/>
          </a:p>
          <a:p>
            <a:pPr marL="0" indent="0">
              <a:buNone/>
            </a:pPr>
            <a:endParaRPr lang="en-US" altLang="zh-HK" sz="4000" dirty="0"/>
          </a:p>
          <a:p>
            <a:pPr marL="0" indent="0" algn="ctr">
              <a:buNone/>
            </a:pPr>
            <a:r>
              <a:rPr lang="zh-CN" altLang="en-US" sz="10000" dirty="0">
                <a:solidFill>
                  <a:srgbClr val="002060"/>
                </a:solidFill>
              </a:rPr>
              <a:t>    约坦：国家强盛、宗教虚假</a:t>
            </a:r>
          </a:p>
          <a:p>
            <a:pPr marL="0" indent="0" algn="ctr">
              <a:buNone/>
            </a:pPr>
            <a:r>
              <a:rPr lang="zh-CN" altLang="en-US" sz="10000" dirty="0">
                <a:solidFill>
                  <a:srgbClr val="002060"/>
                </a:solidFill>
              </a:rPr>
              <a:t>亚哈斯：国家动荡、彻底背道</a:t>
            </a:r>
          </a:p>
          <a:p>
            <a:pPr marL="0" indent="0" algn="ctr">
              <a:buNone/>
            </a:pPr>
            <a:r>
              <a:rPr lang="zh-CN" altLang="en-US" sz="10000" dirty="0">
                <a:solidFill>
                  <a:srgbClr val="002060"/>
                </a:solidFill>
              </a:rPr>
              <a:t>希西家：国家将亡、改革失败</a:t>
            </a:r>
            <a:endParaRPr lang="zh-TW" altLang="en-US" sz="100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7088039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5D3C1D-55AE-6334-4E5C-9C002E0FE4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AF02A596-5772-E010-27DE-7B0CEAC198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" y="-636814"/>
            <a:ext cx="12192000" cy="7151913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altLang="zh-HK" sz="4000" dirty="0"/>
          </a:p>
          <a:p>
            <a:pPr marL="0" indent="0">
              <a:buNone/>
            </a:pPr>
            <a:endParaRPr lang="en-US" altLang="zh-HK" sz="4000" dirty="0"/>
          </a:p>
          <a:p>
            <a:pPr marL="0" indent="0" algn="ctr">
              <a:buNone/>
            </a:pPr>
            <a:r>
              <a:rPr lang="zh-CN" altLang="en-US" sz="10000" dirty="0">
                <a:solidFill>
                  <a:srgbClr val="C00000"/>
                </a:solidFill>
              </a:rPr>
              <a:t>  </a:t>
            </a:r>
            <a:r>
              <a:rPr lang="zh-CN" altLang="en-US" sz="9000" dirty="0">
                <a:solidFill>
                  <a:srgbClr val="C00000"/>
                </a:solidFill>
              </a:rPr>
              <a:t>信仰的「美颜滤镜」</a:t>
            </a:r>
            <a:endParaRPr lang="en-US" altLang="zh-CN" sz="9000" dirty="0">
              <a:solidFill>
                <a:srgbClr val="C00000"/>
              </a:solidFill>
            </a:endParaRPr>
          </a:p>
          <a:p>
            <a:pPr marL="0" indent="0" algn="ctr">
              <a:buNone/>
            </a:pPr>
            <a:r>
              <a:rPr lang="zh-CN" altLang="en-US" sz="9000" dirty="0">
                <a:solidFill>
                  <a:srgbClr val="00B050"/>
                </a:solidFill>
              </a:rPr>
              <a:t>外表维持宗教的表现</a:t>
            </a:r>
            <a:endParaRPr lang="en-US" altLang="zh-CN" sz="9000" dirty="0">
              <a:solidFill>
                <a:srgbClr val="00B050"/>
              </a:solidFill>
            </a:endParaRPr>
          </a:p>
          <a:p>
            <a:pPr marL="0" indent="0" algn="ctr">
              <a:buNone/>
            </a:pPr>
            <a:r>
              <a:rPr lang="zh-CN" altLang="en-US" sz="9000" dirty="0">
                <a:solidFill>
                  <a:srgbClr val="0070C0"/>
                </a:solidFill>
              </a:rPr>
              <a:t>内心充满不公与不义</a:t>
            </a:r>
            <a:endParaRPr lang="zh-TW" altLang="en-US" sz="90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9124925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6CBDF5-1B2D-443C-6A2C-798551462E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E2DA504C-2833-9E95-A460-6058473D28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6763" y="922946"/>
            <a:ext cx="11938474" cy="5566516"/>
          </a:xfrm>
        </p:spPr>
        <p:txBody>
          <a:bodyPr>
            <a:noAutofit/>
          </a:bodyPr>
          <a:lstStyle/>
          <a:p>
            <a:pPr marL="0" indent="0">
              <a:lnSpc>
                <a:spcPct val="110000"/>
              </a:lnSpc>
              <a:buNone/>
            </a:pPr>
            <a:r>
              <a:rPr lang="en-US" altLang="zh-CN" sz="5400" dirty="0">
                <a:solidFill>
                  <a:srgbClr val="00B050"/>
                </a:solidFill>
              </a:rPr>
              <a:t>27 “</a:t>
            </a:r>
            <a:r>
              <a:rPr lang="zh-CN" altLang="en-US" sz="5400" dirty="0">
                <a:solidFill>
                  <a:srgbClr val="00B050"/>
                </a:solidFill>
              </a:rPr>
              <a:t>你们这</a:t>
            </a:r>
            <a:r>
              <a:rPr lang="zh-CN" altLang="en-US" sz="5400" dirty="0">
                <a:solidFill>
                  <a:schemeClr val="accent6">
                    <a:lumMod val="75000"/>
                  </a:schemeClr>
                </a:solidFill>
              </a:rPr>
              <a:t>假冒为善</a:t>
            </a:r>
            <a:r>
              <a:rPr lang="zh-CN" altLang="en-US" sz="5400" dirty="0">
                <a:solidFill>
                  <a:srgbClr val="00B050"/>
                </a:solidFill>
              </a:rPr>
              <a:t>的文士和法利赛人有祸了！因为你们好像粉饰的坟墓，</a:t>
            </a:r>
            <a:r>
              <a:rPr lang="zh-CN" altLang="en-US" sz="5400" dirty="0">
                <a:solidFill>
                  <a:srgbClr val="C00000"/>
                </a:solidFill>
              </a:rPr>
              <a:t>外面</a:t>
            </a:r>
            <a:r>
              <a:rPr lang="zh-CN" altLang="en-US" sz="5400" dirty="0">
                <a:solidFill>
                  <a:srgbClr val="00B050"/>
                </a:solidFill>
              </a:rPr>
              <a:t>好看，</a:t>
            </a:r>
            <a:r>
              <a:rPr lang="zh-CN" altLang="en-US" sz="5400" dirty="0">
                <a:solidFill>
                  <a:srgbClr val="C00000"/>
                </a:solidFill>
              </a:rPr>
              <a:t>里面</a:t>
            </a:r>
            <a:r>
              <a:rPr lang="zh-CN" altLang="en-US" sz="5400" dirty="0">
                <a:solidFill>
                  <a:srgbClr val="00B050"/>
                </a:solidFill>
              </a:rPr>
              <a:t>却装满了死人的骨头和一切的污秽。</a:t>
            </a:r>
            <a:r>
              <a:rPr lang="en-US" altLang="zh-CN" sz="5400" dirty="0">
                <a:solidFill>
                  <a:srgbClr val="00B050"/>
                </a:solidFill>
              </a:rPr>
              <a:t>28 </a:t>
            </a:r>
            <a:r>
              <a:rPr lang="zh-CN" altLang="en-US" sz="5400" dirty="0">
                <a:solidFill>
                  <a:srgbClr val="00B050"/>
                </a:solidFill>
              </a:rPr>
              <a:t>你们也是如此，在人前，</a:t>
            </a:r>
            <a:r>
              <a:rPr lang="zh-CN" altLang="en-US" sz="5400" dirty="0">
                <a:solidFill>
                  <a:srgbClr val="C00000"/>
                </a:solidFill>
              </a:rPr>
              <a:t>外面</a:t>
            </a:r>
            <a:r>
              <a:rPr lang="zh-CN" altLang="en-US" sz="5400" dirty="0">
                <a:solidFill>
                  <a:srgbClr val="00B050"/>
                </a:solidFill>
              </a:rPr>
              <a:t>显出公义来，</a:t>
            </a:r>
            <a:r>
              <a:rPr lang="zh-CN" altLang="en-US" sz="5400" dirty="0">
                <a:solidFill>
                  <a:srgbClr val="C00000"/>
                </a:solidFill>
              </a:rPr>
              <a:t>里面</a:t>
            </a:r>
            <a:r>
              <a:rPr lang="zh-CN" altLang="en-US" sz="5400" dirty="0">
                <a:solidFill>
                  <a:srgbClr val="00B050"/>
                </a:solidFill>
              </a:rPr>
              <a:t>却装满了假善和不法的事。 </a:t>
            </a:r>
            <a:r>
              <a:rPr lang="en-US" altLang="zh-TW" sz="4000" dirty="0">
                <a:solidFill>
                  <a:srgbClr val="0070C0"/>
                </a:solidFill>
              </a:rPr>
              <a:t>《</a:t>
            </a:r>
            <a:r>
              <a:rPr lang="zh-TW" altLang="en-US" sz="4000" dirty="0">
                <a:solidFill>
                  <a:srgbClr val="0070C0"/>
                </a:solidFill>
              </a:rPr>
              <a:t> 马太福音 </a:t>
            </a:r>
            <a:r>
              <a:rPr lang="en-US" altLang="zh-TW" sz="4000" dirty="0">
                <a:solidFill>
                  <a:srgbClr val="0070C0"/>
                </a:solidFill>
              </a:rPr>
              <a:t>》</a:t>
            </a:r>
            <a:r>
              <a:rPr lang="zh-CN" altLang="en-US" sz="4000" dirty="0">
                <a:solidFill>
                  <a:srgbClr val="0070C0"/>
                </a:solidFill>
              </a:rPr>
              <a:t>廿三章</a:t>
            </a:r>
            <a:r>
              <a:rPr lang="en-US" altLang="zh-CN" sz="4000" dirty="0">
                <a:solidFill>
                  <a:srgbClr val="0070C0"/>
                </a:solidFill>
              </a:rPr>
              <a:t>27-28</a:t>
            </a:r>
            <a:r>
              <a:rPr lang="zh-TW" altLang="en-US" sz="4000" dirty="0">
                <a:solidFill>
                  <a:srgbClr val="0070C0"/>
                </a:solidFill>
              </a:rPr>
              <a:t>节</a:t>
            </a:r>
            <a:endParaRPr lang="zh-TW" altLang="en-US" sz="40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67479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-62145" y="1570626"/>
            <a:ext cx="12254145" cy="2677884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zh-CN" altLang="en-US" sz="8000" dirty="0">
                <a:solidFill>
                  <a:srgbClr val="0070C0"/>
                </a:solidFill>
              </a:rPr>
              <a:t>顺服神召、明白神意</a:t>
            </a:r>
            <a:br>
              <a:rPr lang="en-CA" altLang="zh-CN" sz="8000" dirty="0">
                <a:solidFill>
                  <a:srgbClr val="0070C0"/>
                </a:solidFill>
              </a:rPr>
            </a:br>
            <a:r>
              <a:rPr lang="en-US" altLang="zh-TW" sz="6000" dirty="0">
                <a:solidFill>
                  <a:srgbClr val="00B050"/>
                </a:solidFill>
              </a:rPr>
              <a:t>《</a:t>
            </a:r>
            <a:r>
              <a:rPr lang="zh-CN" altLang="en-US" sz="6000" dirty="0">
                <a:solidFill>
                  <a:srgbClr val="00B050"/>
                </a:solidFill>
              </a:rPr>
              <a:t>约拿书</a:t>
            </a:r>
            <a:r>
              <a:rPr lang="en-US" altLang="zh-TW" sz="6000" dirty="0">
                <a:solidFill>
                  <a:srgbClr val="00B050"/>
                </a:solidFill>
              </a:rPr>
              <a:t>》</a:t>
            </a:r>
            <a:endParaRPr lang="zh-HK" altLang="en-US" sz="9600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0425090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6CBDF5-1B2D-443C-6A2C-798551462E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13E1C8E-0BB2-D491-BBDA-E1BEE7A54B6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71145" y="2223155"/>
            <a:ext cx="5387398" cy="405556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內容版面配置區 2">
            <a:extLst>
              <a:ext uri="{FF2B5EF4-FFF2-40B4-BE49-F238E27FC236}">
                <a16:creationId xmlns:a16="http://schemas.microsoft.com/office/drawing/2014/main" id="{94C51D29-0583-5117-96B7-F004265F05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728001"/>
            <a:ext cx="12192000" cy="569309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zh-CN" altLang="en-US" sz="10000" dirty="0">
                <a:solidFill>
                  <a:srgbClr val="C00000"/>
                </a:solidFill>
              </a:rPr>
              <a:t>  </a:t>
            </a:r>
            <a:r>
              <a:rPr lang="zh-CN" altLang="en-US" sz="9000" dirty="0">
                <a:solidFill>
                  <a:srgbClr val="C00000"/>
                </a:solidFill>
              </a:rPr>
              <a:t>表里不一</a:t>
            </a:r>
            <a:endParaRPr lang="en-US" altLang="zh-CN" sz="90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8730990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6CBDF5-1B2D-443C-6A2C-798551462E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E2DA504C-2833-9E95-A460-6058473D28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6763" y="1420585"/>
            <a:ext cx="11938474" cy="5342341"/>
          </a:xfrm>
        </p:spPr>
        <p:txBody>
          <a:bodyPr>
            <a:noAutofit/>
          </a:bodyPr>
          <a:lstStyle/>
          <a:p>
            <a:pPr marL="0" indent="0">
              <a:lnSpc>
                <a:spcPct val="110000"/>
              </a:lnSpc>
              <a:buNone/>
            </a:pPr>
            <a:r>
              <a:rPr lang="en-CA" altLang="zh-CN" sz="5200" dirty="0">
                <a:solidFill>
                  <a:srgbClr val="00B050"/>
                </a:solidFill>
              </a:rPr>
              <a:t>1:2 </a:t>
            </a:r>
            <a:r>
              <a:rPr lang="zh-CN" altLang="en-US" sz="5200" dirty="0">
                <a:solidFill>
                  <a:schemeClr val="accent6">
                    <a:lumMod val="75000"/>
                  </a:schemeClr>
                </a:solidFill>
              </a:rPr>
              <a:t>万民</a:t>
            </a:r>
            <a:r>
              <a:rPr lang="zh-CN" altLang="en-US" sz="5200" dirty="0">
                <a:solidFill>
                  <a:srgbClr val="00B050"/>
                </a:solidFill>
              </a:rPr>
              <a:t>哪，你们都</a:t>
            </a:r>
            <a:r>
              <a:rPr lang="zh-CN" altLang="en-US" sz="5200" dirty="0">
                <a:solidFill>
                  <a:srgbClr val="C00000"/>
                </a:solidFill>
              </a:rPr>
              <a:t>要听</a:t>
            </a:r>
            <a:r>
              <a:rPr lang="zh-CN" altLang="en-US" sz="5200" dirty="0">
                <a:solidFill>
                  <a:srgbClr val="00B050"/>
                </a:solidFill>
              </a:rPr>
              <a:t>！</a:t>
            </a:r>
            <a:endParaRPr lang="en-US" altLang="zh-CN" sz="5200" dirty="0">
              <a:solidFill>
                <a:srgbClr val="0070C0"/>
              </a:solidFill>
            </a:endParaRPr>
          </a:p>
          <a:p>
            <a:pPr marL="0" indent="0">
              <a:lnSpc>
                <a:spcPct val="110000"/>
              </a:lnSpc>
              <a:buNone/>
            </a:pPr>
            <a:r>
              <a:rPr lang="en-US" altLang="zh-CN" sz="5200" dirty="0">
                <a:solidFill>
                  <a:srgbClr val="00B050"/>
                </a:solidFill>
              </a:rPr>
              <a:t>3:1 </a:t>
            </a:r>
            <a:r>
              <a:rPr lang="zh-CN" altLang="en-US" sz="5200" dirty="0">
                <a:solidFill>
                  <a:srgbClr val="00B050"/>
                </a:solidFill>
              </a:rPr>
              <a:t>我说：雅各的</a:t>
            </a:r>
            <a:r>
              <a:rPr lang="zh-CN" altLang="en-US" sz="5200" dirty="0">
                <a:solidFill>
                  <a:schemeClr val="accent6">
                    <a:lumMod val="75000"/>
                  </a:schemeClr>
                </a:solidFill>
              </a:rPr>
              <a:t>首领</a:t>
            </a:r>
            <a:r>
              <a:rPr lang="zh-CN" altLang="en-US" sz="5200" dirty="0">
                <a:solidFill>
                  <a:srgbClr val="00B050"/>
                </a:solidFill>
              </a:rPr>
              <a:t>，以色列的</a:t>
            </a:r>
            <a:r>
              <a:rPr lang="zh-CN" altLang="en-US" sz="5200" dirty="0">
                <a:solidFill>
                  <a:schemeClr val="accent6">
                    <a:lumMod val="75000"/>
                  </a:schemeClr>
                </a:solidFill>
              </a:rPr>
              <a:t>官长</a:t>
            </a:r>
            <a:r>
              <a:rPr lang="zh-CN" altLang="en-US" sz="5200" dirty="0">
                <a:solidFill>
                  <a:srgbClr val="00B050"/>
                </a:solidFill>
              </a:rPr>
              <a:t>啊，</a:t>
            </a:r>
            <a:endParaRPr lang="en-CA" altLang="zh-CN" sz="5200" dirty="0">
              <a:solidFill>
                <a:srgbClr val="00B050"/>
              </a:solidFill>
            </a:endParaRPr>
          </a:p>
          <a:p>
            <a:pPr marL="0" indent="0">
              <a:lnSpc>
                <a:spcPct val="110000"/>
              </a:lnSpc>
              <a:buNone/>
            </a:pPr>
            <a:r>
              <a:rPr lang="en-CA" altLang="zh-CN" sz="5200" dirty="0">
                <a:solidFill>
                  <a:srgbClr val="00B050"/>
                </a:solidFill>
              </a:rPr>
              <a:t>       </a:t>
            </a:r>
            <a:r>
              <a:rPr lang="zh-CN" altLang="en-US" sz="5200" dirty="0">
                <a:solidFill>
                  <a:srgbClr val="00B050"/>
                </a:solidFill>
              </a:rPr>
              <a:t>你们</a:t>
            </a:r>
            <a:r>
              <a:rPr lang="zh-CN" altLang="en-US" sz="5200" dirty="0">
                <a:solidFill>
                  <a:srgbClr val="C00000"/>
                </a:solidFill>
              </a:rPr>
              <a:t>要听</a:t>
            </a:r>
            <a:r>
              <a:rPr lang="zh-CN" altLang="en-US" sz="5200" dirty="0">
                <a:solidFill>
                  <a:srgbClr val="00B050"/>
                </a:solidFill>
              </a:rPr>
              <a:t>！</a:t>
            </a:r>
            <a:endParaRPr lang="en-US" altLang="zh-CN" sz="5200" dirty="0">
              <a:solidFill>
                <a:srgbClr val="0070C0"/>
              </a:solidFill>
            </a:endParaRPr>
          </a:p>
          <a:p>
            <a:pPr marL="0" indent="0">
              <a:lnSpc>
                <a:spcPct val="110000"/>
              </a:lnSpc>
              <a:buNone/>
            </a:pPr>
            <a:r>
              <a:rPr lang="en-US" altLang="zh-CN" sz="5200" dirty="0">
                <a:solidFill>
                  <a:srgbClr val="00B050"/>
                </a:solidFill>
              </a:rPr>
              <a:t>6:1  </a:t>
            </a:r>
            <a:r>
              <a:rPr lang="zh-CN" altLang="en-US" sz="5200" dirty="0">
                <a:solidFill>
                  <a:schemeClr val="accent6">
                    <a:lumMod val="75000"/>
                  </a:schemeClr>
                </a:solidFill>
              </a:rPr>
              <a:t>以色列人</a:t>
            </a:r>
            <a:r>
              <a:rPr lang="zh-CN" altLang="en-US" sz="5200" dirty="0">
                <a:solidFill>
                  <a:srgbClr val="00B050"/>
                </a:solidFill>
              </a:rPr>
              <a:t>哪，</a:t>
            </a:r>
            <a:r>
              <a:rPr lang="zh-CN" altLang="en-US" sz="5200" dirty="0">
                <a:solidFill>
                  <a:srgbClr val="C00000"/>
                </a:solidFill>
              </a:rPr>
              <a:t>当听</a:t>
            </a:r>
            <a:r>
              <a:rPr lang="zh-CN" altLang="en-US" sz="5200" dirty="0">
                <a:solidFill>
                  <a:srgbClr val="00B050"/>
                </a:solidFill>
              </a:rPr>
              <a:t>耶和华话！”</a:t>
            </a:r>
            <a:endParaRPr lang="zh-TW" altLang="en-US" sz="40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4215679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80A998-B94A-8B5A-3295-81E8E79CFD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FF143ADF-9A3D-E0B7-B49F-6BE13079EF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723949"/>
            <a:ext cx="12160514" cy="6645729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altLang="zh-HK" sz="4000" dirty="0"/>
          </a:p>
          <a:p>
            <a:pPr marL="0" indent="0" algn="ctr">
              <a:buNone/>
            </a:pPr>
            <a:r>
              <a:rPr lang="en-US" altLang="zh-CN" sz="5200" dirty="0">
                <a:solidFill>
                  <a:srgbClr val="002060"/>
                </a:solidFill>
              </a:rPr>
              <a:t>《</a:t>
            </a:r>
            <a:r>
              <a:rPr lang="zh-CN" altLang="en-US" sz="5200" dirty="0">
                <a:solidFill>
                  <a:srgbClr val="002060"/>
                </a:solidFill>
              </a:rPr>
              <a:t>弥迦书</a:t>
            </a:r>
            <a:r>
              <a:rPr lang="en-US" altLang="zh-CN" sz="5200" dirty="0">
                <a:solidFill>
                  <a:srgbClr val="002060"/>
                </a:solidFill>
              </a:rPr>
              <a:t>》</a:t>
            </a:r>
            <a:r>
              <a:rPr lang="zh-CN" altLang="en-US" sz="5200" dirty="0">
                <a:solidFill>
                  <a:srgbClr val="002060"/>
                </a:solidFill>
              </a:rPr>
              <a:t>的结构</a:t>
            </a:r>
            <a:endParaRPr lang="en-US" altLang="zh-CN" sz="5200" dirty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zh-CN" altLang="en-US" sz="5200" dirty="0">
                <a:solidFill>
                  <a:srgbClr val="00B050"/>
                </a:solidFill>
              </a:rPr>
              <a:t>知道</a:t>
            </a:r>
            <a:r>
              <a:rPr lang="zh-CN" altLang="en-US" sz="5200" dirty="0">
                <a:solidFill>
                  <a:srgbClr val="0070C0"/>
                </a:solidFill>
              </a:rPr>
              <a:t>人的不义（一至二章）</a:t>
            </a:r>
            <a:r>
              <a:rPr lang="zh-CN" altLang="en-US" sz="5200" dirty="0">
                <a:solidFill>
                  <a:srgbClr val="C00000"/>
                </a:solidFill>
              </a:rPr>
              <a:t>直面罪恶审判</a:t>
            </a:r>
          </a:p>
          <a:p>
            <a:pPr marL="0" indent="0">
              <a:buNone/>
            </a:pPr>
            <a:r>
              <a:rPr lang="zh-CN" altLang="en-US" sz="5200" dirty="0">
                <a:solidFill>
                  <a:srgbClr val="00B050"/>
                </a:solidFill>
              </a:rPr>
              <a:t>知道</a:t>
            </a:r>
            <a:r>
              <a:rPr lang="zh-CN" altLang="en-US" sz="5200" dirty="0">
                <a:solidFill>
                  <a:srgbClr val="0070C0"/>
                </a:solidFill>
              </a:rPr>
              <a:t>神的平安（三至五章）</a:t>
            </a:r>
            <a:r>
              <a:rPr lang="zh-CN" altLang="en-US" sz="5200" dirty="0">
                <a:solidFill>
                  <a:srgbClr val="C00000"/>
                </a:solidFill>
              </a:rPr>
              <a:t>离开虚假平安</a:t>
            </a:r>
          </a:p>
          <a:p>
            <a:pPr marL="0" indent="0">
              <a:buNone/>
            </a:pPr>
            <a:r>
              <a:rPr lang="zh-CN" altLang="en-US" sz="5200" dirty="0">
                <a:solidFill>
                  <a:srgbClr val="00B050"/>
                </a:solidFill>
              </a:rPr>
              <a:t>知道</a:t>
            </a:r>
            <a:r>
              <a:rPr lang="zh-CN" altLang="en-US" sz="5200" dirty="0">
                <a:solidFill>
                  <a:srgbClr val="0070C0"/>
                </a:solidFill>
              </a:rPr>
              <a:t>神的作为（六至七章）</a:t>
            </a:r>
            <a:r>
              <a:rPr lang="zh-CN" altLang="en-US" sz="5200" dirty="0">
                <a:solidFill>
                  <a:srgbClr val="C00000"/>
                </a:solidFill>
              </a:rPr>
              <a:t>回归与神同行</a:t>
            </a:r>
            <a:endParaRPr lang="zh-TW" altLang="en-US" sz="5200" dirty="0">
              <a:solidFill>
                <a:srgbClr val="C00000"/>
              </a:solidFill>
            </a:endParaRPr>
          </a:p>
          <a:p>
            <a:pPr marL="0" indent="0">
              <a:buNone/>
            </a:pPr>
            <a:endParaRPr lang="zh-TW" altLang="en-US" sz="65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2515042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66F928-12B9-46D3-9957-454A051301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986B2ECB-A066-BC54-A134-88971342C2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25639" y="1681843"/>
            <a:ext cx="12217639" cy="3739396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altLang="zh-HK" sz="4000" dirty="0"/>
          </a:p>
          <a:p>
            <a:pPr marL="0" indent="0" algn="ctr">
              <a:buNone/>
            </a:pPr>
            <a:r>
              <a:rPr lang="en-US" altLang="zh-TW" sz="9600" dirty="0">
                <a:solidFill>
                  <a:srgbClr val="002060"/>
                </a:solidFill>
              </a:rPr>
              <a:t>(</a:t>
            </a:r>
            <a:r>
              <a:rPr lang="zh-TW" altLang="en-US" sz="9600" dirty="0">
                <a:solidFill>
                  <a:srgbClr val="002060"/>
                </a:solidFill>
              </a:rPr>
              <a:t>一</a:t>
            </a:r>
            <a:r>
              <a:rPr lang="en-US" altLang="zh-TW" sz="9600" dirty="0">
                <a:solidFill>
                  <a:srgbClr val="002060"/>
                </a:solidFill>
              </a:rPr>
              <a:t>) </a:t>
            </a:r>
            <a:r>
              <a:rPr lang="zh-CN" altLang="en-US" sz="9600" dirty="0">
                <a:solidFill>
                  <a:srgbClr val="002060"/>
                </a:solidFill>
              </a:rPr>
              <a:t>直面罪恶审判</a:t>
            </a:r>
            <a:endParaRPr lang="en-US" altLang="zh-CN" sz="9600" dirty="0">
              <a:solidFill>
                <a:srgbClr val="002060"/>
              </a:solidFill>
            </a:endParaRPr>
          </a:p>
          <a:p>
            <a:pPr marL="0" indent="0" algn="ctr">
              <a:buNone/>
            </a:pPr>
            <a:r>
              <a:rPr lang="zh-CN" altLang="en-US" sz="5600" dirty="0">
                <a:solidFill>
                  <a:srgbClr val="0070C0"/>
                </a:solidFill>
              </a:rPr>
              <a:t>（一至二章）</a:t>
            </a:r>
            <a:endParaRPr lang="en-US" altLang="zh-CN" sz="56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1491214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6CBDF5-1B2D-443C-6A2C-798551462E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E2DA504C-2833-9E95-A460-6058473D28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6763" y="1196411"/>
            <a:ext cx="11938474" cy="5566516"/>
          </a:xfrm>
        </p:spPr>
        <p:txBody>
          <a:bodyPr>
            <a:noAutofit/>
          </a:bodyPr>
          <a:lstStyle/>
          <a:p>
            <a:pPr marL="0" indent="0" algn="ctr">
              <a:lnSpc>
                <a:spcPct val="110000"/>
              </a:lnSpc>
              <a:buNone/>
            </a:pPr>
            <a:r>
              <a:rPr lang="zh-CN" altLang="en-US" sz="6000" dirty="0">
                <a:solidFill>
                  <a:srgbClr val="002060"/>
                </a:solidFill>
              </a:rPr>
              <a:t>知道人的不义</a:t>
            </a:r>
            <a:endParaRPr lang="en-US" altLang="zh-CN" sz="6000" dirty="0">
              <a:solidFill>
                <a:srgbClr val="002060"/>
              </a:solidFill>
            </a:endParaRPr>
          </a:p>
          <a:p>
            <a:pPr marL="0" indent="0">
              <a:lnSpc>
                <a:spcPct val="110000"/>
              </a:lnSpc>
              <a:buNone/>
            </a:pPr>
            <a:r>
              <a:rPr lang="zh-CN" altLang="en-US" sz="6000" dirty="0">
                <a:solidFill>
                  <a:srgbClr val="00B050"/>
                </a:solidFill>
              </a:rPr>
              <a:t>万民哪，你们都要</a:t>
            </a:r>
            <a:r>
              <a:rPr lang="zh-CN" altLang="en-US" sz="6000" dirty="0">
                <a:solidFill>
                  <a:schemeClr val="accent6">
                    <a:lumMod val="75000"/>
                  </a:schemeClr>
                </a:solidFill>
              </a:rPr>
              <a:t>听</a:t>
            </a:r>
            <a:r>
              <a:rPr lang="zh-CN" altLang="en-US" sz="6000" dirty="0">
                <a:solidFill>
                  <a:srgbClr val="00B050"/>
                </a:solidFill>
              </a:rPr>
              <a:t>！地和其上所有的，也都要侧耳而</a:t>
            </a:r>
            <a:r>
              <a:rPr lang="zh-CN" altLang="en-US" sz="6000" dirty="0">
                <a:solidFill>
                  <a:schemeClr val="accent6">
                    <a:lumMod val="75000"/>
                  </a:schemeClr>
                </a:solidFill>
              </a:rPr>
              <a:t>听</a:t>
            </a:r>
            <a:r>
              <a:rPr lang="zh-CN" altLang="en-US" sz="6000" dirty="0">
                <a:solidFill>
                  <a:srgbClr val="00B050"/>
                </a:solidFill>
              </a:rPr>
              <a:t>！主耶和华从他的圣殿要</a:t>
            </a:r>
            <a:r>
              <a:rPr lang="zh-CN" altLang="en-US" sz="6000" dirty="0">
                <a:solidFill>
                  <a:srgbClr val="C00000"/>
                </a:solidFill>
              </a:rPr>
              <a:t>见证</a:t>
            </a:r>
            <a:r>
              <a:rPr lang="zh-CN" altLang="en-US" sz="6000" dirty="0">
                <a:solidFill>
                  <a:srgbClr val="00B050"/>
                </a:solidFill>
              </a:rPr>
              <a:t>你们的</a:t>
            </a:r>
            <a:r>
              <a:rPr lang="zh-CN" altLang="en-US" sz="6000" dirty="0">
                <a:solidFill>
                  <a:srgbClr val="C00000"/>
                </a:solidFill>
              </a:rPr>
              <a:t>不是</a:t>
            </a:r>
            <a:r>
              <a:rPr lang="zh-CN" altLang="en-US" sz="6000" dirty="0">
                <a:solidFill>
                  <a:srgbClr val="00B050"/>
                </a:solidFill>
              </a:rPr>
              <a:t>。</a:t>
            </a:r>
            <a:endParaRPr lang="en-US" altLang="zh-CN" sz="6000" dirty="0">
              <a:solidFill>
                <a:srgbClr val="00B050"/>
              </a:solidFill>
            </a:endParaRPr>
          </a:p>
          <a:p>
            <a:pPr marL="0" indent="0" algn="r">
              <a:lnSpc>
                <a:spcPct val="110000"/>
              </a:lnSpc>
              <a:buNone/>
            </a:pPr>
            <a:r>
              <a:rPr lang="en-US" altLang="zh-TW" sz="4000" dirty="0">
                <a:solidFill>
                  <a:srgbClr val="0070C0"/>
                </a:solidFill>
              </a:rPr>
              <a:t>《</a:t>
            </a:r>
            <a:r>
              <a:rPr lang="zh-TW" altLang="en-US" sz="4000" dirty="0">
                <a:solidFill>
                  <a:srgbClr val="0070C0"/>
                </a:solidFill>
              </a:rPr>
              <a:t> 弥迦书 </a:t>
            </a:r>
            <a:r>
              <a:rPr lang="en-US" altLang="zh-TW" sz="4000" dirty="0">
                <a:solidFill>
                  <a:srgbClr val="0070C0"/>
                </a:solidFill>
              </a:rPr>
              <a:t>》</a:t>
            </a:r>
            <a:r>
              <a:rPr lang="zh-CN" altLang="en-US" sz="4000" dirty="0">
                <a:solidFill>
                  <a:srgbClr val="0070C0"/>
                </a:solidFill>
              </a:rPr>
              <a:t>一章</a:t>
            </a:r>
            <a:r>
              <a:rPr lang="en-US" altLang="zh-CN" sz="4000" dirty="0">
                <a:solidFill>
                  <a:srgbClr val="0070C0"/>
                </a:solidFill>
              </a:rPr>
              <a:t>3-4</a:t>
            </a:r>
            <a:r>
              <a:rPr lang="zh-TW" altLang="en-US" sz="4000" dirty="0">
                <a:solidFill>
                  <a:srgbClr val="0070C0"/>
                </a:solidFill>
              </a:rPr>
              <a:t>节</a:t>
            </a:r>
            <a:endParaRPr lang="zh-TW" altLang="en-US" sz="40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6219465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10A045-7DC0-FE0A-E52C-698D54AA82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82A77520-0D90-4898-12E4-03E53DAEB1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783771"/>
            <a:ext cx="12192001" cy="573133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en-US" altLang="zh-CN" sz="3200" dirty="0">
              <a:solidFill>
                <a:srgbClr val="7030A0"/>
              </a:solidFill>
            </a:endParaRPr>
          </a:p>
          <a:p>
            <a:pPr marL="0" indent="0" algn="ctr">
              <a:buNone/>
            </a:pPr>
            <a:r>
              <a:rPr lang="zh-CN" altLang="en-US" sz="8600" dirty="0">
                <a:solidFill>
                  <a:srgbClr val="7030A0"/>
                </a:solidFill>
              </a:rPr>
              <a:t>人要直面罪恶审判</a:t>
            </a:r>
            <a:endParaRPr lang="en-US" altLang="zh-CN" sz="8600" dirty="0">
              <a:solidFill>
                <a:srgbClr val="7030A0"/>
              </a:solidFill>
            </a:endParaRPr>
          </a:p>
          <a:p>
            <a:pPr marL="0" indent="0" algn="ctr">
              <a:buNone/>
            </a:pPr>
            <a:r>
              <a:rPr lang="zh-CN" altLang="en-US" sz="8600" dirty="0">
                <a:solidFill>
                  <a:srgbClr val="C00000"/>
                </a:solidFill>
              </a:rPr>
              <a:t>便要回应神的呼唤</a:t>
            </a:r>
            <a:endParaRPr lang="en-CA" altLang="zh-CN" sz="86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1983948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6CBDF5-1B2D-443C-6A2C-798551462E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E2DA504C-2833-9E95-A460-6058473D28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6763" y="1196411"/>
            <a:ext cx="11938474" cy="5566516"/>
          </a:xfrm>
        </p:spPr>
        <p:txBody>
          <a:bodyPr>
            <a:noAutofit/>
          </a:bodyPr>
          <a:lstStyle/>
          <a:p>
            <a:pPr marL="0" indent="0">
              <a:lnSpc>
                <a:spcPct val="110000"/>
              </a:lnSpc>
              <a:buNone/>
            </a:pPr>
            <a:r>
              <a:rPr lang="en-US" altLang="zh-CN" sz="6000" dirty="0">
                <a:solidFill>
                  <a:srgbClr val="00B050"/>
                </a:solidFill>
              </a:rPr>
              <a:t>3 </a:t>
            </a:r>
            <a:r>
              <a:rPr lang="zh-CN" altLang="en-US" sz="6000" dirty="0">
                <a:solidFill>
                  <a:srgbClr val="00B050"/>
                </a:solidFill>
              </a:rPr>
              <a:t>看哪，耶和华出了他的居所，降临步行地的高处。</a:t>
            </a:r>
            <a:r>
              <a:rPr lang="en-US" altLang="zh-CN" sz="6000" dirty="0">
                <a:solidFill>
                  <a:srgbClr val="00B050"/>
                </a:solidFill>
              </a:rPr>
              <a:t>4 </a:t>
            </a:r>
            <a:r>
              <a:rPr lang="zh-CN" altLang="en-US" sz="6000" dirty="0">
                <a:solidFill>
                  <a:srgbClr val="00B050"/>
                </a:solidFill>
              </a:rPr>
              <a:t>众山在他以下</a:t>
            </a:r>
            <a:r>
              <a:rPr lang="zh-CN" altLang="en-US" sz="6000" dirty="0">
                <a:solidFill>
                  <a:srgbClr val="C00000"/>
                </a:solidFill>
              </a:rPr>
              <a:t>必</a:t>
            </a:r>
            <a:r>
              <a:rPr lang="zh-CN" altLang="en-US" sz="6000" dirty="0">
                <a:solidFill>
                  <a:srgbClr val="0070C0"/>
                </a:solidFill>
              </a:rPr>
              <a:t>消化</a:t>
            </a:r>
            <a:r>
              <a:rPr lang="zh-CN" altLang="en-US" sz="6000" dirty="0">
                <a:solidFill>
                  <a:srgbClr val="00B050"/>
                </a:solidFill>
              </a:rPr>
              <a:t>，诸谷</a:t>
            </a:r>
            <a:r>
              <a:rPr lang="zh-CN" altLang="en-US" sz="6000" dirty="0">
                <a:solidFill>
                  <a:srgbClr val="C00000"/>
                </a:solidFill>
              </a:rPr>
              <a:t>必</a:t>
            </a:r>
            <a:r>
              <a:rPr lang="zh-CN" altLang="en-US" sz="6000" dirty="0">
                <a:solidFill>
                  <a:srgbClr val="0070C0"/>
                </a:solidFill>
              </a:rPr>
              <a:t>崩裂</a:t>
            </a:r>
            <a:r>
              <a:rPr lang="zh-CN" altLang="en-US" sz="6000" dirty="0">
                <a:solidFill>
                  <a:srgbClr val="00B050"/>
                </a:solidFill>
              </a:rPr>
              <a:t>，如蜡化在火中，如水冲下山坡。</a:t>
            </a:r>
            <a:endParaRPr lang="en-US" altLang="zh-CN" sz="6000" dirty="0">
              <a:solidFill>
                <a:srgbClr val="00B050"/>
              </a:solidFill>
            </a:endParaRPr>
          </a:p>
          <a:p>
            <a:pPr marL="0" indent="0" algn="r">
              <a:lnSpc>
                <a:spcPct val="110000"/>
              </a:lnSpc>
              <a:buNone/>
            </a:pPr>
            <a:r>
              <a:rPr lang="en-US" altLang="zh-TW" sz="4000" dirty="0">
                <a:solidFill>
                  <a:srgbClr val="0070C0"/>
                </a:solidFill>
              </a:rPr>
              <a:t>《</a:t>
            </a:r>
            <a:r>
              <a:rPr lang="zh-TW" altLang="en-US" sz="4000" dirty="0">
                <a:solidFill>
                  <a:srgbClr val="0070C0"/>
                </a:solidFill>
              </a:rPr>
              <a:t> 弥迦书 </a:t>
            </a:r>
            <a:r>
              <a:rPr lang="en-US" altLang="zh-TW" sz="4000" dirty="0">
                <a:solidFill>
                  <a:srgbClr val="0070C0"/>
                </a:solidFill>
              </a:rPr>
              <a:t>》</a:t>
            </a:r>
            <a:r>
              <a:rPr lang="zh-CN" altLang="en-US" sz="4000" dirty="0">
                <a:solidFill>
                  <a:srgbClr val="0070C0"/>
                </a:solidFill>
              </a:rPr>
              <a:t>一章</a:t>
            </a:r>
            <a:r>
              <a:rPr lang="en-US" altLang="zh-CN" sz="4000" dirty="0">
                <a:solidFill>
                  <a:srgbClr val="0070C0"/>
                </a:solidFill>
              </a:rPr>
              <a:t>3-4</a:t>
            </a:r>
            <a:r>
              <a:rPr lang="zh-TW" altLang="en-US" sz="4000" dirty="0">
                <a:solidFill>
                  <a:srgbClr val="0070C0"/>
                </a:solidFill>
              </a:rPr>
              <a:t>节</a:t>
            </a:r>
            <a:endParaRPr lang="zh-TW" altLang="en-US" sz="40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8137906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6CBDF5-1B2D-443C-6A2C-798551462E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E2DA504C-2833-9E95-A460-6058473D28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6763" y="1196411"/>
            <a:ext cx="11938474" cy="5566516"/>
          </a:xfrm>
        </p:spPr>
        <p:txBody>
          <a:bodyPr>
            <a:noAutofit/>
          </a:bodyPr>
          <a:lstStyle/>
          <a:p>
            <a:pPr marL="0" indent="0">
              <a:lnSpc>
                <a:spcPct val="110000"/>
              </a:lnSpc>
              <a:buNone/>
            </a:pPr>
            <a:r>
              <a:rPr lang="zh-CN" altLang="en-US" sz="6000" dirty="0">
                <a:solidFill>
                  <a:srgbClr val="00B050"/>
                </a:solidFill>
              </a:rPr>
              <a:t>这都</a:t>
            </a:r>
            <a:r>
              <a:rPr lang="zh-CN" altLang="en-US" sz="6000" dirty="0">
                <a:solidFill>
                  <a:srgbClr val="C00000"/>
                </a:solidFill>
              </a:rPr>
              <a:t>因</a:t>
            </a:r>
            <a:r>
              <a:rPr lang="zh-CN" altLang="en-US" sz="6000" dirty="0">
                <a:solidFill>
                  <a:srgbClr val="00B050"/>
                </a:solidFill>
              </a:rPr>
              <a:t>雅各的</a:t>
            </a:r>
            <a:r>
              <a:rPr lang="zh-CN" altLang="en-US" sz="6000" dirty="0">
                <a:solidFill>
                  <a:schemeClr val="accent6">
                    <a:lumMod val="75000"/>
                  </a:schemeClr>
                </a:solidFill>
              </a:rPr>
              <a:t>罪过</a:t>
            </a:r>
            <a:r>
              <a:rPr lang="zh-CN" altLang="en-US" sz="6000" dirty="0">
                <a:solidFill>
                  <a:srgbClr val="00B050"/>
                </a:solidFill>
              </a:rPr>
              <a:t>，以色列家的</a:t>
            </a:r>
            <a:r>
              <a:rPr lang="zh-CN" altLang="en-US" sz="6000" dirty="0">
                <a:solidFill>
                  <a:schemeClr val="accent6">
                    <a:lumMod val="75000"/>
                  </a:schemeClr>
                </a:solidFill>
              </a:rPr>
              <a:t>罪恶</a:t>
            </a:r>
            <a:r>
              <a:rPr lang="zh-CN" altLang="en-US" sz="6000" dirty="0">
                <a:solidFill>
                  <a:srgbClr val="00B050"/>
                </a:solidFill>
              </a:rPr>
              <a:t>。雅各的</a:t>
            </a:r>
            <a:r>
              <a:rPr lang="zh-CN" altLang="en-US" sz="6000" dirty="0">
                <a:solidFill>
                  <a:schemeClr val="accent6">
                    <a:lumMod val="75000"/>
                  </a:schemeClr>
                </a:solidFill>
              </a:rPr>
              <a:t>罪过</a:t>
            </a:r>
            <a:r>
              <a:rPr lang="zh-CN" altLang="en-US" sz="6000" dirty="0">
                <a:solidFill>
                  <a:srgbClr val="00B050"/>
                </a:solidFill>
              </a:rPr>
              <a:t>在哪里呢？岂不是在撒玛利亚吗？犹大的邱坛在哪里呢？岂不是在耶路撒冷吗？</a:t>
            </a:r>
            <a:endParaRPr lang="en-US" altLang="zh-CN" sz="6000" dirty="0">
              <a:solidFill>
                <a:srgbClr val="00B050"/>
              </a:solidFill>
            </a:endParaRPr>
          </a:p>
          <a:p>
            <a:pPr marL="0" indent="0" algn="r">
              <a:lnSpc>
                <a:spcPct val="110000"/>
              </a:lnSpc>
              <a:buNone/>
            </a:pPr>
            <a:r>
              <a:rPr lang="en-US" altLang="zh-TW" sz="4000" dirty="0">
                <a:solidFill>
                  <a:srgbClr val="0070C0"/>
                </a:solidFill>
              </a:rPr>
              <a:t>《</a:t>
            </a:r>
            <a:r>
              <a:rPr lang="zh-TW" altLang="en-US" sz="4000" dirty="0">
                <a:solidFill>
                  <a:srgbClr val="0070C0"/>
                </a:solidFill>
              </a:rPr>
              <a:t> 弥迦书 </a:t>
            </a:r>
            <a:r>
              <a:rPr lang="en-US" altLang="zh-TW" sz="4000" dirty="0">
                <a:solidFill>
                  <a:srgbClr val="0070C0"/>
                </a:solidFill>
              </a:rPr>
              <a:t>》</a:t>
            </a:r>
            <a:r>
              <a:rPr lang="zh-CN" altLang="en-US" sz="4000" dirty="0">
                <a:solidFill>
                  <a:srgbClr val="0070C0"/>
                </a:solidFill>
              </a:rPr>
              <a:t>一章</a:t>
            </a:r>
            <a:r>
              <a:rPr lang="en-US" altLang="zh-CN" sz="4000" dirty="0">
                <a:solidFill>
                  <a:srgbClr val="0070C0"/>
                </a:solidFill>
              </a:rPr>
              <a:t>5</a:t>
            </a:r>
            <a:r>
              <a:rPr lang="zh-TW" altLang="en-US" sz="4000" dirty="0">
                <a:solidFill>
                  <a:srgbClr val="0070C0"/>
                </a:solidFill>
              </a:rPr>
              <a:t>节</a:t>
            </a:r>
            <a:endParaRPr lang="zh-TW" altLang="en-US" sz="40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122193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889583-B102-2F83-1493-031A6D8AAD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CA6A1A10-0950-34CF-10D2-5C430F0E14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299" y="179462"/>
            <a:ext cx="12077701" cy="6335638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altLang="zh-HK" sz="4000" dirty="0"/>
          </a:p>
          <a:p>
            <a:pPr marL="0" indent="0">
              <a:buNone/>
            </a:pPr>
            <a:endParaRPr lang="en-US" altLang="zh-HK" sz="4000" dirty="0"/>
          </a:p>
          <a:p>
            <a:pPr marL="0" indent="0" algn="ctr">
              <a:buNone/>
            </a:pPr>
            <a:r>
              <a:rPr lang="zh-CN" altLang="en-US" sz="9600" dirty="0">
                <a:solidFill>
                  <a:srgbClr val="C00000"/>
                </a:solidFill>
              </a:rPr>
              <a:t>人是不听逃避</a:t>
            </a:r>
            <a:endParaRPr lang="en-CA" altLang="zh-TW" sz="9600" dirty="0">
              <a:solidFill>
                <a:srgbClr val="C00000"/>
              </a:solidFill>
            </a:endParaRPr>
          </a:p>
          <a:p>
            <a:pPr marL="0" indent="0" algn="ctr">
              <a:buNone/>
            </a:pPr>
            <a:r>
              <a:rPr lang="zh-CN" altLang="en-US" sz="9600" dirty="0">
                <a:solidFill>
                  <a:srgbClr val="7030A0"/>
                </a:solidFill>
              </a:rPr>
              <a:t>神是挽回引导</a:t>
            </a:r>
            <a:endParaRPr lang="zh-TW" altLang="en-US" sz="96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757524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6CBDF5-1B2D-443C-6A2C-798551462E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E2DA504C-2833-9E95-A460-6058473D28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6763" y="982766"/>
            <a:ext cx="11938474" cy="5566516"/>
          </a:xfrm>
        </p:spPr>
        <p:txBody>
          <a:bodyPr>
            <a:noAutofit/>
          </a:bodyPr>
          <a:lstStyle/>
          <a:p>
            <a:pPr marL="0" indent="0">
              <a:lnSpc>
                <a:spcPct val="110000"/>
              </a:lnSpc>
              <a:buNone/>
            </a:pPr>
            <a:r>
              <a:rPr lang="en-US" altLang="zh-CN" sz="5400" dirty="0">
                <a:solidFill>
                  <a:srgbClr val="00B050"/>
                </a:solidFill>
              </a:rPr>
              <a:t>12 “</a:t>
            </a:r>
            <a:r>
              <a:rPr lang="zh-CN" altLang="en-US" sz="5400" dirty="0">
                <a:solidFill>
                  <a:srgbClr val="00B050"/>
                </a:solidFill>
              </a:rPr>
              <a:t>雅各家啊，我</a:t>
            </a:r>
            <a:r>
              <a:rPr lang="zh-CN" altLang="en-US" sz="5400" dirty="0">
                <a:solidFill>
                  <a:srgbClr val="7030A0"/>
                </a:solidFill>
              </a:rPr>
              <a:t>必要</a:t>
            </a:r>
            <a:r>
              <a:rPr lang="zh-CN" altLang="en-US" sz="5400" dirty="0">
                <a:solidFill>
                  <a:srgbClr val="00B050"/>
                </a:solidFill>
              </a:rPr>
              <a:t>聚集你们，</a:t>
            </a:r>
            <a:r>
              <a:rPr lang="zh-CN" altLang="en-US" sz="5400" dirty="0">
                <a:solidFill>
                  <a:srgbClr val="7030A0"/>
                </a:solidFill>
              </a:rPr>
              <a:t>必要</a:t>
            </a:r>
            <a:r>
              <a:rPr lang="zh-CN" altLang="en-US" sz="5400" dirty="0">
                <a:solidFill>
                  <a:srgbClr val="00B050"/>
                </a:solidFill>
              </a:rPr>
              <a:t>招聚以色列剩下的人，安置在一处</a:t>
            </a:r>
            <a:r>
              <a:rPr lang="en-US" altLang="zh-CN" sz="5400" dirty="0">
                <a:solidFill>
                  <a:srgbClr val="00B050"/>
                </a:solidFill>
              </a:rPr>
              <a:t>…13 </a:t>
            </a:r>
            <a:r>
              <a:rPr lang="zh-CN" altLang="en-US" sz="5400" dirty="0">
                <a:solidFill>
                  <a:srgbClr val="00B050"/>
                </a:solidFill>
              </a:rPr>
              <a:t>开路的（或作“破城的”）在他们前面上去</a:t>
            </a:r>
            <a:r>
              <a:rPr lang="en-US" altLang="zh-CN" sz="5400" dirty="0">
                <a:solidFill>
                  <a:srgbClr val="00B050"/>
                </a:solidFill>
              </a:rPr>
              <a:t>…</a:t>
            </a:r>
            <a:r>
              <a:rPr lang="zh-CN" altLang="en-US" sz="5400" dirty="0">
                <a:solidFill>
                  <a:srgbClr val="00B050"/>
                </a:solidFill>
              </a:rPr>
              <a:t>他们的王在前面行；耶和华</a:t>
            </a:r>
            <a:r>
              <a:rPr lang="zh-CN" altLang="en-US" sz="5400" dirty="0">
                <a:solidFill>
                  <a:srgbClr val="C00000"/>
                </a:solidFill>
              </a:rPr>
              <a:t>引导</a:t>
            </a:r>
            <a:r>
              <a:rPr lang="zh-CN" altLang="en-US" sz="5400" dirty="0">
                <a:solidFill>
                  <a:srgbClr val="00B050"/>
                </a:solidFill>
              </a:rPr>
              <a:t>他们。”</a:t>
            </a:r>
            <a:endParaRPr lang="en-US" altLang="zh-CN" sz="5400" dirty="0">
              <a:solidFill>
                <a:srgbClr val="00B050"/>
              </a:solidFill>
            </a:endParaRPr>
          </a:p>
          <a:p>
            <a:pPr marL="0" indent="0" algn="r">
              <a:lnSpc>
                <a:spcPct val="110000"/>
              </a:lnSpc>
              <a:buNone/>
            </a:pPr>
            <a:r>
              <a:rPr lang="en-US" altLang="zh-TW" sz="4000" dirty="0">
                <a:solidFill>
                  <a:srgbClr val="0070C0"/>
                </a:solidFill>
              </a:rPr>
              <a:t>《</a:t>
            </a:r>
            <a:r>
              <a:rPr lang="zh-TW" altLang="en-US" sz="4000" dirty="0">
                <a:solidFill>
                  <a:srgbClr val="0070C0"/>
                </a:solidFill>
              </a:rPr>
              <a:t> 弥迦书 </a:t>
            </a:r>
            <a:r>
              <a:rPr lang="en-US" altLang="zh-TW" sz="4000" dirty="0">
                <a:solidFill>
                  <a:srgbClr val="0070C0"/>
                </a:solidFill>
              </a:rPr>
              <a:t>》</a:t>
            </a:r>
            <a:r>
              <a:rPr lang="zh-CN" altLang="en-US" sz="4000" dirty="0">
                <a:solidFill>
                  <a:srgbClr val="0070C0"/>
                </a:solidFill>
              </a:rPr>
              <a:t>二章</a:t>
            </a:r>
            <a:r>
              <a:rPr lang="en-US" altLang="zh-CN" sz="4000" dirty="0">
                <a:solidFill>
                  <a:srgbClr val="0070C0"/>
                </a:solidFill>
              </a:rPr>
              <a:t>12-13</a:t>
            </a:r>
            <a:r>
              <a:rPr lang="zh-TW" altLang="en-US" sz="4000" dirty="0">
                <a:solidFill>
                  <a:srgbClr val="0070C0"/>
                </a:solidFill>
              </a:rPr>
              <a:t>节</a:t>
            </a:r>
            <a:endParaRPr lang="zh-TW" altLang="en-US" sz="40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7788953"/>
      </p:ext>
    </p:extLst>
  </p:cSld>
  <p:clrMapOvr>
    <a:masterClrMapping/>
  </p:clrMapOvr>
</p:sld>
</file>

<file path=ppt/theme/theme1.xml><?xml version="1.0" encoding="utf-8"?>
<a:theme xmlns:a="http://schemas.openxmlformats.org/drawingml/2006/main" name="佈景主題1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佈景主題1" id="{A6F5AD4A-B3AC-4D10-B4C5-3015BC59790B}" vid="{B3D1FA4D-B673-47D7-9925-81C5CB5D516B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350" row="0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4D7F401E-76BF-433C-BF4F-D9CC5B948BE9}">
  <we:reference id="2e4b4da1-a10a-4f87-b559-816298f8292f" version="2.2.0.0" store="EXCatalog" storeType="EXCatalog"/>
  <we:alternateReferences>
    <we:reference id="WA104379841" version="2.2.0.0" store="en-CA" storeType="OMEX"/>
  </we:alternateReferences>
  <we:properties/>
  <we:bindings/>
  <we:snapshot xmlns:r="http://schemas.openxmlformats.org/officeDocument/2006/relationships"/>
</we:webextension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D58487BEA7C4B40B45A7849E4684EBB" ma:contentTypeVersion="15" ma:contentTypeDescription="Create a new document." ma:contentTypeScope="" ma:versionID="f7263089482c07ac1291e3586b3da99d">
  <xsd:schema xmlns:xsd="http://www.w3.org/2001/XMLSchema" xmlns:xs="http://www.w3.org/2001/XMLSchema" xmlns:p="http://schemas.microsoft.com/office/2006/metadata/properties" xmlns:ns2="85d2c448-1f40-4f3e-bc8c-1d5b4f15992f" xmlns:ns3="7c06f297-850b-4e2d-8daf-b2acd30977a2" targetNamespace="http://schemas.microsoft.com/office/2006/metadata/properties" ma:root="true" ma:fieldsID="0a1f51fdae4337383885668a6abc35d1" ns2:_="" ns3:_="">
    <xsd:import namespace="85d2c448-1f40-4f3e-bc8c-1d5b4f15992f"/>
    <xsd:import namespace="7c06f297-850b-4e2d-8daf-b2acd30977a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5d2c448-1f40-4f3e-bc8c-1d5b4f15992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41cdb6ec-ce1d-495a-b0fe-5b00a2b646b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2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c06f297-850b-4e2d-8daf-b2acd30977a2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7d27cb86-adef-4c80-a8b7-e722cf9a381c}" ma:internalName="TaxCatchAll" ma:showField="CatchAllData" ma:web="7c06f297-850b-4e2d-8daf-b2acd30977a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85d2c448-1f40-4f3e-bc8c-1d5b4f15992f">
      <Terms xmlns="http://schemas.microsoft.com/office/infopath/2007/PartnerControls"/>
    </lcf76f155ced4ddcb4097134ff3c332f>
    <TaxCatchAll xmlns="7c06f297-850b-4e2d-8daf-b2acd30977a2" xsi:nil="true"/>
  </documentManagement>
</p:properties>
</file>

<file path=customXml/itemProps1.xml><?xml version="1.0" encoding="utf-8"?>
<ds:datastoreItem xmlns:ds="http://schemas.openxmlformats.org/officeDocument/2006/customXml" ds:itemID="{DE37F674-3C34-4EE1-94B5-38E2E43F51D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5d2c448-1f40-4f3e-bc8c-1d5b4f15992f"/>
    <ds:schemaRef ds:uri="7c06f297-850b-4e2d-8daf-b2acd30977a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6627AD38-7648-43A6-BE74-27C559201BAA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6D153CA8-D6EF-44BF-91E0-176A41657776}">
  <ds:schemaRefs>
    <ds:schemaRef ds:uri="http://schemas.microsoft.com/office/2006/metadata/properties"/>
    <ds:schemaRef ds:uri="http://schemas.microsoft.com/office/infopath/2007/PartnerControls"/>
    <ds:schemaRef ds:uri="85d2c448-1f40-4f3e-bc8c-1d5b4f15992f"/>
    <ds:schemaRef ds:uri="7c06f297-850b-4e2d-8daf-b2acd30977a2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佈景主題1</Template>
  <TotalTime>5267</TotalTime>
  <Words>6276</Words>
  <Application>Microsoft Office PowerPoint</Application>
  <PresentationFormat>Widescreen</PresentationFormat>
  <Paragraphs>587</Paragraphs>
  <Slides>193</Slides>
  <Notes>56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193</vt:i4>
      </vt:variant>
    </vt:vector>
  </HeadingPairs>
  <TitlesOfParts>
    <vt:vector size="198" baseType="lpstr">
      <vt:lpstr>DFKai-SB</vt:lpstr>
      <vt:lpstr>黑体</vt:lpstr>
      <vt:lpstr>Arial</vt:lpstr>
      <vt:lpstr>Calibri</vt:lpstr>
      <vt:lpstr>佈景主題1</vt:lpstr>
      <vt:lpstr>回顧 小先知書第一講 2026年5月30日   </vt:lpstr>
      <vt:lpstr>《何西阿书》 「病入膏肓，爱不离弃」 人不可爱，神仍然爱 不知道要知，不可爱要爱  </vt:lpstr>
      <vt:lpstr> 《约珥书》 「屡劝不听，后果自负」 审判可以避免，保守不用停止 人要难过，神不难过 当人回转，神便转意   </vt:lpstr>
      <vt:lpstr>《阿摩司书》 「醒悟回转，跟从神意」 知行要合一，听后要能改 醒悟不要麻，回转不要假 跟从不要拖 </vt:lpstr>
      <vt:lpstr>《俄巴底亚书》 「对神敬畏，对人怜悯」 要敬畏：要认、要听、要检讨 要怜悯：要先、要神、要行动 </vt:lpstr>
      <vt:lpstr>四卷書對人的要求 要知要愛、要听要改 要醒悟要跟從、要敬畏要憐憫 </vt:lpstr>
      <vt:lpstr>行動清單</vt:lpstr>
      <vt:lpstr>小先知書第二講 2026年8月15日   </vt:lpstr>
      <vt:lpstr>顺服神召、明白神意 《约拿书》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以罪为罪，以神为神</vt:lpstr>
      <vt:lpstr>丧钟 鼎盛时敲响 </vt:lpstr>
      <vt:lpstr>PowerPoint Presentation</vt:lpstr>
      <vt:lpstr>那鸿书重点</vt:lpstr>
      <vt:lpstr>PowerPoint Presentation</vt:lpstr>
      <vt:lpstr> (一）以罪为罪，神要審判</vt:lpstr>
      <vt:lpstr> 以罪为罪</vt:lpstr>
      <vt:lpstr>尼尼微外在的强盛</vt:lpstr>
      <vt:lpstr>亚述帝国 的辽阔疆域</vt:lpstr>
      <vt:lpstr>文化的辉煌</vt:lpstr>
      <vt:lpstr>尼尼微內在的罪惡</vt:lpstr>
      <vt:lpstr>按上帝的标准认识罪 警惕罪恨恶罪远离罪</vt:lpstr>
      <vt:lpstr>人要以罪为罪 以神标准衡量罪 多看自己身上罪 勿以小罪为无罪</vt:lpstr>
      <vt:lpstr> 神要审判</vt:lpstr>
      <vt:lpstr>神要审判，神能审判</vt:lpstr>
      <vt:lpstr>保障坚固，亦是枉然</vt:lpstr>
      <vt:lpstr>耀眼强国，荒凉消化</vt:lpstr>
      <vt:lpstr>审判可延，絕不落空</vt:lpstr>
      <vt:lpstr>真正成功，追求像主</vt:lpstr>
      <vt:lpstr>    以罪为罪，神要審判</vt:lpstr>
      <vt:lpstr>PowerPoint Presentation</vt:lpstr>
      <vt:lpstr>以神标准衡量罪 承认罪性警惕罪</vt:lpstr>
      <vt:lpstr> (二）以神为神，神要拯救</vt:lpstr>
      <vt:lpstr> 以神为神</vt:lpstr>
      <vt:lpstr>远离偶像诱惑</vt:lpstr>
      <vt:lpstr>今日的偶像</vt:lpstr>
      <vt:lpstr>PowerPoint Presentation</vt:lpstr>
      <vt:lpstr>不要以人為保障</vt:lpstr>
      <vt:lpstr>今日的保障</vt:lpstr>
      <vt:lpstr>PowerPoint Presentation</vt:lpstr>
      <vt:lpstr>以神为神</vt:lpstr>
      <vt:lpstr>不要以神为敌</vt:lpstr>
      <vt:lpstr> 神要拯救</vt:lpstr>
      <vt:lpstr>神要拯救投靠他的人</vt:lpstr>
      <vt:lpstr>悔改与投靠</vt:lpstr>
      <vt:lpstr>PowerPoint Presentation</vt:lpstr>
      <vt:lpstr>脱离罪恶，投靠真神</vt:lpstr>
      <vt:lpstr> 脱离罪恶，投靠真神  1.藉阅读认识神的本性 《巴刻：认识神》 《认识基督的27堂必修课》  </vt:lpstr>
      <vt:lpstr> 脱离罪恶，投靠真神  1.藉阅读认识神的本性  2.以安全的取代不安全</vt:lpstr>
      <vt:lpstr> 脱离罪恶，投靠真神  1.藉阅读认识神的本性  2.以安全的取代不安全  3.找肢体帮助面对挣扎</vt:lpstr>
      <vt:lpstr>结语</vt:lpstr>
      <vt:lpstr>PowerPoint Presentation</vt:lpstr>
      <vt:lpstr>以神标准衡量罪 承认罪性警惕罪</vt:lpstr>
      <vt:lpstr> </vt:lpstr>
      <vt:lpstr>神审判，神也拯救</vt:lpstr>
      <vt:lpstr>以罪为罪，以神为神</vt:lpstr>
      <vt:lpstr>撕下滤镜，知而后行 《弥迦书》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走出困惑 稳行高处 《哈巴谷书》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dannyyip</dc:creator>
  <cp:lastModifiedBy>Claire Chen</cp:lastModifiedBy>
  <cp:revision>56</cp:revision>
  <cp:lastPrinted>2018-01-14T00:22:03Z</cp:lastPrinted>
  <dcterms:created xsi:type="dcterms:W3CDTF">2018-01-12T04:19:11Z</dcterms:created>
  <dcterms:modified xsi:type="dcterms:W3CDTF">2026-09-08T15:35:20Z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ediaServiceImageTags">
    <vt:lpwstr/>
  </property>
  <property fmtid="{D5CDD505-2E9C-101B-9397-08002B2CF9AE}" pid="3" name="ContentTypeId">
    <vt:lpwstr>0x0101006D58487BEA7C4B40B45A7849E4684EBB</vt:lpwstr>
  </property>
</Properties>
</file>