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notesMasterIdLst>
    <p:notesMasterId r:id="rId198"/>
  </p:notesMasterIdLst>
  <p:handoutMasterIdLst>
    <p:handoutMasterId r:id="rId199"/>
  </p:handoutMasterIdLst>
  <p:sldIdLst>
    <p:sldId id="3718" r:id="rId5"/>
    <p:sldId id="3717" r:id="rId6"/>
    <p:sldId id="256" r:id="rId7"/>
    <p:sldId id="3735" r:id="rId8"/>
    <p:sldId id="3736" r:id="rId9"/>
    <p:sldId id="3737" r:id="rId10"/>
    <p:sldId id="3738" r:id="rId11"/>
    <p:sldId id="3739" r:id="rId12"/>
    <p:sldId id="3740" r:id="rId13"/>
    <p:sldId id="3741" r:id="rId14"/>
    <p:sldId id="3742" r:id="rId15"/>
    <p:sldId id="3743" r:id="rId16"/>
    <p:sldId id="3744" r:id="rId17"/>
    <p:sldId id="3745" r:id="rId18"/>
    <p:sldId id="688" r:id="rId19"/>
    <p:sldId id="3746" r:id="rId20"/>
    <p:sldId id="3747" r:id="rId21"/>
    <p:sldId id="3748" r:id="rId22"/>
    <p:sldId id="3749" r:id="rId23"/>
    <p:sldId id="3750" r:id="rId24"/>
    <p:sldId id="3751" r:id="rId25"/>
    <p:sldId id="3752" r:id="rId26"/>
    <p:sldId id="3753" r:id="rId27"/>
    <p:sldId id="3754" r:id="rId28"/>
    <p:sldId id="699" r:id="rId29"/>
    <p:sldId id="3755" r:id="rId30"/>
    <p:sldId id="3756" r:id="rId31"/>
    <p:sldId id="3757" r:id="rId32"/>
    <p:sldId id="3758" r:id="rId33"/>
    <p:sldId id="693" r:id="rId34"/>
    <p:sldId id="694" r:id="rId35"/>
    <p:sldId id="3759" r:id="rId36"/>
    <p:sldId id="3732" r:id="rId37"/>
    <p:sldId id="705" r:id="rId38"/>
    <p:sldId id="706" r:id="rId39"/>
    <p:sldId id="707" r:id="rId40"/>
    <p:sldId id="466" r:id="rId41"/>
    <p:sldId id="708" r:id="rId42"/>
    <p:sldId id="709" r:id="rId43"/>
    <p:sldId id="710" r:id="rId44"/>
    <p:sldId id="711" r:id="rId45"/>
    <p:sldId id="566" r:id="rId46"/>
    <p:sldId id="712" r:id="rId47"/>
    <p:sldId id="567" r:id="rId48"/>
    <p:sldId id="713" r:id="rId49"/>
    <p:sldId id="714" r:id="rId50"/>
    <p:sldId id="715" r:id="rId51"/>
    <p:sldId id="716" r:id="rId52"/>
    <p:sldId id="545" r:id="rId53"/>
    <p:sldId id="717" r:id="rId54"/>
    <p:sldId id="718" r:id="rId55"/>
    <p:sldId id="719" r:id="rId56"/>
    <p:sldId id="720" r:id="rId57"/>
    <p:sldId id="721" r:id="rId58"/>
    <p:sldId id="722" r:id="rId59"/>
    <p:sldId id="723" r:id="rId60"/>
    <p:sldId id="724" r:id="rId61"/>
    <p:sldId id="725" r:id="rId62"/>
    <p:sldId id="726" r:id="rId63"/>
    <p:sldId id="727" r:id="rId64"/>
    <p:sldId id="728" r:id="rId65"/>
    <p:sldId id="729" r:id="rId66"/>
    <p:sldId id="730" r:id="rId67"/>
    <p:sldId id="731" r:id="rId68"/>
    <p:sldId id="732" r:id="rId69"/>
    <p:sldId id="733" r:id="rId70"/>
    <p:sldId id="734" r:id="rId71"/>
    <p:sldId id="735" r:id="rId72"/>
    <p:sldId id="611" r:id="rId73"/>
    <p:sldId id="622" r:id="rId74"/>
    <p:sldId id="548" r:id="rId75"/>
    <p:sldId id="586" r:id="rId76"/>
    <p:sldId id="587" r:id="rId77"/>
    <p:sldId id="533" r:id="rId78"/>
    <p:sldId id="588" r:id="rId79"/>
    <p:sldId id="589" r:id="rId80"/>
    <p:sldId id="612" r:id="rId81"/>
    <p:sldId id="590" r:id="rId82"/>
    <p:sldId id="623" r:id="rId83"/>
    <p:sldId id="596" r:id="rId84"/>
    <p:sldId id="549" r:id="rId85"/>
    <p:sldId id="468" r:id="rId86"/>
    <p:sldId id="615" r:id="rId87"/>
    <p:sldId id="570" r:id="rId88"/>
    <p:sldId id="625" r:id="rId89"/>
    <p:sldId id="624" r:id="rId90"/>
    <p:sldId id="626" r:id="rId91"/>
    <p:sldId id="597" r:id="rId92"/>
    <p:sldId id="602" r:id="rId93"/>
    <p:sldId id="603" r:id="rId94"/>
    <p:sldId id="604" r:id="rId95"/>
    <p:sldId id="572" r:id="rId96"/>
    <p:sldId id="606" r:id="rId97"/>
    <p:sldId id="3733" r:id="rId98"/>
    <p:sldId id="3734" r:id="rId99"/>
    <p:sldId id="3725" r:id="rId100"/>
    <p:sldId id="3719" r:id="rId101"/>
    <p:sldId id="736" r:id="rId102"/>
    <p:sldId id="737" r:id="rId103"/>
    <p:sldId id="738" r:id="rId104"/>
    <p:sldId id="739" r:id="rId105"/>
    <p:sldId id="483" r:id="rId106"/>
    <p:sldId id="740" r:id="rId107"/>
    <p:sldId id="741" r:id="rId108"/>
    <p:sldId id="585" r:id="rId109"/>
    <p:sldId id="742" r:id="rId110"/>
    <p:sldId id="743" r:id="rId111"/>
    <p:sldId id="744" r:id="rId112"/>
    <p:sldId id="745" r:id="rId113"/>
    <p:sldId id="746" r:id="rId114"/>
    <p:sldId id="747" r:id="rId115"/>
    <p:sldId id="748" r:id="rId116"/>
    <p:sldId id="749" r:id="rId117"/>
    <p:sldId id="750" r:id="rId118"/>
    <p:sldId id="751" r:id="rId119"/>
    <p:sldId id="613" r:id="rId120"/>
    <p:sldId id="614" r:id="rId121"/>
    <p:sldId id="752" r:id="rId122"/>
    <p:sldId id="753" r:id="rId123"/>
    <p:sldId id="754" r:id="rId124"/>
    <p:sldId id="755" r:id="rId125"/>
    <p:sldId id="756" r:id="rId126"/>
    <p:sldId id="757" r:id="rId127"/>
    <p:sldId id="758" r:id="rId128"/>
    <p:sldId id="759" r:id="rId129"/>
    <p:sldId id="760" r:id="rId130"/>
    <p:sldId id="761" r:id="rId131"/>
    <p:sldId id="762" r:id="rId132"/>
    <p:sldId id="763" r:id="rId133"/>
    <p:sldId id="484" r:id="rId134"/>
    <p:sldId id="3731" r:id="rId135"/>
    <p:sldId id="3760" r:id="rId136"/>
    <p:sldId id="3761" r:id="rId137"/>
    <p:sldId id="576" r:id="rId138"/>
    <p:sldId id="3762" r:id="rId139"/>
    <p:sldId id="3763" r:id="rId140"/>
    <p:sldId id="3764" r:id="rId141"/>
    <p:sldId id="3765" r:id="rId142"/>
    <p:sldId id="3766" r:id="rId143"/>
    <p:sldId id="629" r:id="rId144"/>
    <p:sldId id="653" r:id="rId145"/>
    <p:sldId id="3767" r:id="rId146"/>
    <p:sldId id="3768" r:id="rId147"/>
    <p:sldId id="3769" r:id="rId148"/>
    <p:sldId id="3770" r:id="rId149"/>
    <p:sldId id="3771" r:id="rId150"/>
    <p:sldId id="3772" r:id="rId151"/>
    <p:sldId id="3773" r:id="rId152"/>
    <p:sldId id="3774" r:id="rId153"/>
    <p:sldId id="3775" r:id="rId154"/>
    <p:sldId id="3776" r:id="rId155"/>
    <p:sldId id="3777" r:id="rId156"/>
    <p:sldId id="3778" r:id="rId157"/>
    <p:sldId id="3779" r:id="rId158"/>
    <p:sldId id="3780" r:id="rId159"/>
    <p:sldId id="3781" r:id="rId160"/>
    <p:sldId id="3782" r:id="rId161"/>
    <p:sldId id="3783" r:id="rId162"/>
    <p:sldId id="3784" r:id="rId163"/>
    <p:sldId id="3785" r:id="rId164"/>
    <p:sldId id="3786" r:id="rId165"/>
    <p:sldId id="3787" r:id="rId166"/>
    <p:sldId id="3788" r:id="rId167"/>
    <p:sldId id="3789" r:id="rId168"/>
    <p:sldId id="3790" r:id="rId169"/>
    <p:sldId id="3791" r:id="rId170"/>
    <p:sldId id="3792" r:id="rId171"/>
    <p:sldId id="3793" r:id="rId172"/>
    <p:sldId id="3794" r:id="rId173"/>
    <p:sldId id="3795" r:id="rId174"/>
    <p:sldId id="3796" r:id="rId175"/>
    <p:sldId id="3797" r:id="rId176"/>
    <p:sldId id="649" r:id="rId177"/>
    <p:sldId id="3798" r:id="rId178"/>
    <p:sldId id="3799" r:id="rId179"/>
    <p:sldId id="3800" r:id="rId180"/>
    <p:sldId id="3801" r:id="rId181"/>
    <p:sldId id="3802" r:id="rId182"/>
    <p:sldId id="3803" r:id="rId183"/>
    <p:sldId id="3804" r:id="rId184"/>
    <p:sldId id="3805" r:id="rId185"/>
    <p:sldId id="3806" r:id="rId186"/>
    <p:sldId id="3807" r:id="rId187"/>
    <p:sldId id="3808" r:id="rId188"/>
    <p:sldId id="3809" r:id="rId189"/>
    <p:sldId id="3810" r:id="rId190"/>
    <p:sldId id="3811" r:id="rId191"/>
    <p:sldId id="3812" r:id="rId192"/>
    <p:sldId id="3813" r:id="rId193"/>
    <p:sldId id="3729" r:id="rId194"/>
    <p:sldId id="3720" r:id="rId195"/>
    <p:sldId id="3730" r:id="rId196"/>
    <p:sldId id="3814" r:id="rId197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BBBF8C-BA23-4058-AA2C-F09C05AD1CE4}">
          <p14:sldIdLst>
            <p14:sldId id="3718"/>
            <p14:sldId id="3717"/>
            <p14:sldId id="256"/>
            <p14:sldId id="3735"/>
            <p14:sldId id="3736"/>
            <p14:sldId id="3737"/>
            <p14:sldId id="3738"/>
            <p14:sldId id="3739"/>
            <p14:sldId id="3740"/>
            <p14:sldId id="3741"/>
            <p14:sldId id="3742"/>
            <p14:sldId id="3743"/>
            <p14:sldId id="3744"/>
            <p14:sldId id="3745"/>
            <p14:sldId id="688"/>
            <p14:sldId id="3746"/>
            <p14:sldId id="3747"/>
            <p14:sldId id="3748"/>
            <p14:sldId id="3749"/>
            <p14:sldId id="3750"/>
            <p14:sldId id="3751"/>
            <p14:sldId id="3752"/>
            <p14:sldId id="3753"/>
            <p14:sldId id="3754"/>
            <p14:sldId id="699"/>
            <p14:sldId id="3755"/>
            <p14:sldId id="3756"/>
            <p14:sldId id="3757"/>
            <p14:sldId id="3758"/>
            <p14:sldId id="693"/>
            <p14:sldId id="694"/>
            <p14:sldId id="3759"/>
            <p14:sldId id="3732"/>
            <p14:sldId id="705"/>
            <p14:sldId id="706"/>
            <p14:sldId id="707"/>
            <p14:sldId id="466"/>
            <p14:sldId id="708"/>
            <p14:sldId id="709"/>
            <p14:sldId id="710"/>
            <p14:sldId id="711"/>
            <p14:sldId id="566"/>
            <p14:sldId id="712"/>
            <p14:sldId id="567"/>
            <p14:sldId id="713"/>
            <p14:sldId id="714"/>
            <p14:sldId id="715"/>
            <p14:sldId id="716"/>
            <p14:sldId id="545"/>
            <p14:sldId id="717"/>
            <p14:sldId id="718"/>
            <p14:sldId id="719"/>
            <p14:sldId id="720"/>
            <p14:sldId id="721"/>
            <p14:sldId id="722"/>
            <p14:sldId id="723"/>
            <p14:sldId id="724"/>
            <p14:sldId id="725"/>
            <p14:sldId id="726"/>
            <p14:sldId id="727"/>
            <p14:sldId id="728"/>
            <p14:sldId id="729"/>
            <p14:sldId id="730"/>
            <p14:sldId id="731"/>
            <p14:sldId id="732"/>
            <p14:sldId id="733"/>
            <p14:sldId id="734"/>
            <p14:sldId id="735"/>
            <p14:sldId id="611"/>
            <p14:sldId id="622"/>
            <p14:sldId id="548"/>
            <p14:sldId id="586"/>
            <p14:sldId id="587"/>
            <p14:sldId id="533"/>
            <p14:sldId id="588"/>
            <p14:sldId id="589"/>
            <p14:sldId id="612"/>
            <p14:sldId id="590"/>
            <p14:sldId id="623"/>
            <p14:sldId id="596"/>
            <p14:sldId id="549"/>
            <p14:sldId id="468"/>
            <p14:sldId id="615"/>
            <p14:sldId id="570"/>
            <p14:sldId id="625"/>
            <p14:sldId id="624"/>
            <p14:sldId id="626"/>
            <p14:sldId id="597"/>
            <p14:sldId id="602"/>
            <p14:sldId id="603"/>
            <p14:sldId id="604"/>
            <p14:sldId id="572"/>
            <p14:sldId id="606"/>
            <p14:sldId id="3733"/>
            <p14:sldId id="3734"/>
            <p14:sldId id="3725"/>
            <p14:sldId id="3719"/>
            <p14:sldId id="736"/>
            <p14:sldId id="737"/>
            <p14:sldId id="738"/>
            <p14:sldId id="739"/>
            <p14:sldId id="483"/>
            <p14:sldId id="740"/>
            <p14:sldId id="741"/>
            <p14:sldId id="585"/>
            <p14:sldId id="742"/>
            <p14:sldId id="743"/>
            <p14:sldId id="744"/>
            <p14:sldId id="745"/>
            <p14:sldId id="746"/>
            <p14:sldId id="747"/>
            <p14:sldId id="748"/>
            <p14:sldId id="749"/>
            <p14:sldId id="750"/>
            <p14:sldId id="751"/>
            <p14:sldId id="613"/>
            <p14:sldId id="614"/>
            <p14:sldId id="752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484"/>
            <p14:sldId id="3731"/>
          </p14:sldIdLst>
        </p14:section>
        <p14:section name="Default Section" id="{EF28A828-D442-4AC4-A935-C7CF676519B0}">
          <p14:sldIdLst>
            <p14:sldId id="3760"/>
            <p14:sldId id="3761"/>
            <p14:sldId id="576"/>
            <p14:sldId id="3762"/>
            <p14:sldId id="3763"/>
            <p14:sldId id="3764"/>
            <p14:sldId id="3765"/>
            <p14:sldId id="3766"/>
            <p14:sldId id="629"/>
            <p14:sldId id="653"/>
            <p14:sldId id="3767"/>
            <p14:sldId id="3768"/>
            <p14:sldId id="3769"/>
            <p14:sldId id="3770"/>
            <p14:sldId id="3771"/>
            <p14:sldId id="3772"/>
            <p14:sldId id="3773"/>
            <p14:sldId id="3774"/>
            <p14:sldId id="3775"/>
            <p14:sldId id="3776"/>
            <p14:sldId id="3777"/>
            <p14:sldId id="3778"/>
            <p14:sldId id="3779"/>
            <p14:sldId id="3780"/>
            <p14:sldId id="3781"/>
            <p14:sldId id="3782"/>
            <p14:sldId id="3783"/>
            <p14:sldId id="3784"/>
            <p14:sldId id="3785"/>
            <p14:sldId id="3786"/>
            <p14:sldId id="3787"/>
            <p14:sldId id="3788"/>
            <p14:sldId id="3789"/>
            <p14:sldId id="3790"/>
            <p14:sldId id="3791"/>
            <p14:sldId id="3792"/>
            <p14:sldId id="3793"/>
            <p14:sldId id="3794"/>
            <p14:sldId id="3795"/>
            <p14:sldId id="3796"/>
            <p14:sldId id="3797"/>
            <p14:sldId id="649"/>
            <p14:sldId id="3798"/>
            <p14:sldId id="3799"/>
            <p14:sldId id="3800"/>
            <p14:sldId id="3801"/>
            <p14:sldId id="3802"/>
            <p14:sldId id="3803"/>
            <p14:sldId id="3804"/>
            <p14:sldId id="3805"/>
            <p14:sldId id="3806"/>
            <p14:sldId id="3807"/>
            <p14:sldId id="3808"/>
            <p14:sldId id="3809"/>
            <p14:sldId id="3810"/>
            <p14:sldId id="3811"/>
            <p14:sldId id="3812"/>
            <p14:sldId id="3813"/>
            <p14:sldId id="3729"/>
            <p14:sldId id="3720"/>
            <p14:sldId id="3730"/>
            <p14:sldId id="38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57B8F6-5F0A-4DF8-99D6-9D9D2488D1A3}" v="1" dt="2026-05-29T11:41:42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1" autoAdjust="0"/>
    <p:restoredTop sz="94660"/>
  </p:normalViewPr>
  <p:slideViewPr>
    <p:cSldViewPr snapToGrid="0">
      <p:cViewPr varScale="1">
        <p:scale>
          <a:sx n="82" d="100"/>
          <a:sy n="82" d="100"/>
        </p:scale>
        <p:origin x="66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microsoft.com/office/2015/10/relationships/revisionInfo" Target="revisionInfo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199" Type="http://schemas.openxmlformats.org/officeDocument/2006/relationships/handoutMaster" Target="handoutMasters/handoutMaster1.xml"/><Relationship Id="rId203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190" Type="http://schemas.openxmlformats.org/officeDocument/2006/relationships/slide" Target="slides/slide186.xml"/><Relationship Id="rId204" Type="http://schemas.microsoft.com/office/2016/11/relationships/changesInfo" Target="changesInfos/changesInfo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presProps" Target="presProp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viewProps" Target="viewProps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notesMaster" Target="notesMasters/notesMaster1.xml"/><Relationship Id="rId202" Type="http://schemas.openxmlformats.org/officeDocument/2006/relationships/theme" Target="theme/theme1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na Li" userId="34ccc8e5-eff0-4639-a53f-2d50c204abac" providerId="ADAL" clId="{21CC175B-3D59-4ADF-B997-1B18E34D457F}"/>
    <pc:docChg chg="custSel modSld">
      <pc:chgData name="Jonena Li" userId="34ccc8e5-eff0-4639-a53f-2d50c204abac" providerId="ADAL" clId="{21CC175B-3D59-4ADF-B997-1B18E34D457F}" dt="2026-05-30T03:35:02.111" v="4" actId="14100"/>
      <pc:docMkLst>
        <pc:docMk/>
      </pc:docMkLst>
      <pc:sldChg chg="addSp delSp modSp mod">
        <pc:chgData name="Jonena Li" userId="34ccc8e5-eff0-4639-a53f-2d50c204abac" providerId="ADAL" clId="{21CC175B-3D59-4ADF-B997-1B18E34D457F}" dt="2026-05-30T03:35:02.111" v="4" actId="14100"/>
        <pc:sldMkLst>
          <pc:docMk/>
          <pc:sldMk cId="1999429433" sldId="3814"/>
        </pc:sldMkLst>
        <pc:picChg chg="add mod">
          <ac:chgData name="Jonena Li" userId="34ccc8e5-eff0-4639-a53f-2d50c204abac" providerId="ADAL" clId="{21CC175B-3D59-4ADF-B997-1B18E34D457F}" dt="2026-05-30T03:35:02.111" v="4" actId="14100"/>
          <ac:picMkLst>
            <pc:docMk/>
            <pc:sldMk cId="1999429433" sldId="3814"/>
            <ac:picMk id="4" creationId="{AB70FD80-4178-4792-F1CB-D29954F35021}"/>
          </ac:picMkLst>
        </pc:picChg>
        <pc:picChg chg="del mod">
          <ac:chgData name="Jonena Li" userId="34ccc8e5-eff0-4639-a53f-2d50c204abac" providerId="ADAL" clId="{21CC175B-3D59-4ADF-B997-1B18E34D457F}" dt="2026-05-30T03:34:54.629" v="1" actId="478"/>
          <ac:picMkLst>
            <pc:docMk/>
            <pc:sldMk cId="1999429433" sldId="3814"/>
            <ac:picMk id="5" creationId="{9F9D7FE7-427C-B193-B085-8992E6C1F63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C9A-8102-4A10-AAB8-2AEBC5AA667D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A354-F2DC-46D4-97C3-88539C41223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01112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636E0-D0DC-4BC9-80C2-ED31F8BF16A0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3E697-6687-438E-85B7-FF051B4CCC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747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</a:defRPr>
            </a:lvl1pPr>
            <a:lvl2pPr marL="609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29/5/2026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9980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691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7482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27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707324" y="2087880"/>
            <a:ext cx="5786485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1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5275" y="3429000"/>
            <a:ext cx="2743915" cy="25146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50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5/29/2026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F39752-6FBE-4FC2-4B93-9D2E9834A5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  <a:lvl2pPr>
              <a:defRPr>
                <a:latin typeface="+mn-lt"/>
                <a:ea typeface="標楷體" panose="03000509000000000000" pitchFamily="65" charset="-120"/>
              </a:defRPr>
            </a:lvl2pPr>
            <a:lvl3pPr>
              <a:defRPr>
                <a:latin typeface="+mn-lt"/>
                <a:ea typeface="標楷體" panose="03000509000000000000" pitchFamily="65" charset="-120"/>
              </a:defRPr>
            </a:lvl3pPr>
            <a:lvl4pPr>
              <a:defRPr>
                <a:latin typeface="+mn-lt"/>
                <a:ea typeface="標楷體" panose="03000509000000000000" pitchFamily="65" charset="-120"/>
              </a:defRPr>
            </a:lvl4pPr>
            <a:lvl5pPr>
              <a:defRPr>
                <a:latin typeface="+mn-lt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29/5/2026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18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28" b="1" cap="all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036" indent="0">
              <a:buNone/>
              <a:defRPr sz="2398">
                <a:solidFill>
                  <a:schemeClr val="tx1">
                    <a:tint val="75000"/>
                  </a:schemeClr>
                </a:solidFill>
              </a:defRPr>
            </a:lvl2pPr>
            <a:lvl3pPr marL="1218072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3pPr>
            <a:lvl4pPr marL="1827108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6144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5181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4217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3253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2289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1404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270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00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1105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14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3"/>
            </a:lvl1pPr>
            <a:lvl2pPr>
              <a:defRPr sz="3730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927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3"/>
            </a:lvl1pPr>
            <a:lvl2pPr marL="609036" indent="0">
              <a:buNone/>
              <a:defRPr sz="3730"/>
            </a:lvl2pPr>
            <a:lvl3pPr marL="1218072" indent="0">
              <a:buNone/>
              <a:defRPr sz="3197"/>
            </a:lvl3pPr>
            <a:lvl4pPr marL="1827108" indent="0">
              <a:buNone/>
              <a:defRPr sz="2664"/>
            </a:lvl4pPr>
            <a:lvl5pPr marL="2436144" indent="0">
              <a:buNone/>
              <a:defRPr sz="2664"/>
            </a:lvl5pPr>
            <a:lvl6pPr marL="3045181" indent="0">
              <a:buNone/>
              <a:defRPr sz="2664"/>
            </a:lvl6pPr>
            <a:lvl7pPr marL="3654217" indent="0">
              <a:buNone/>
              <a:defRPr sz="2664"/>
            </a:lvl7pPr>
            <a:lvl8pPr marL="4263253" indent="0">
              <a:buNone/>
              <a:defRPr sz="2664"/>
            </a:lvl8pPr>
            <a:lvl9pPr marL="4872289" indent="0">
              <a:buNone/>
              <a:defRPr sz="2664"/>
            </a:lvl9pPr>
          </a:lstStyle>
          <a:p>
            <a:r>
              <a:rPr lang="zh-TW" altLang="en-US"/>
              <a:t>按一下圖示以新增圖片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29/5/2026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207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8683" y="-1"/>
            <a:ext cx="122406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87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8072" rtl="0" eaLnBrk="1" latinLnBrk="0" hangingPunct="1">
        <a:spcBef>
          <a:spcPct val="0"/>
        </a:spcBef>
        <a:buNone/>
        <a:defRPr sz="5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77" indent="-456777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3" kern="1200">
          <a:solidFill>
            <a:schemeClr val="tx1"/>
          </a:solidFill>
          <a:latin typeface="+mn-lt"/>
          <a:ea typeface="+mn-ea"/>
          <a:cs typeface="+mn-cs"/>
        </a:defRPr>
      </a:lvl1pPr>
      <a:lvl2pPr marL="989684" indent="-38064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0" kern="1200">
          <a:solidFill>
            <a:schemeClr val="tx1"/>
          </a:solidFill>
          <a:latin typeface="+mn-lt"/>
          <a:ea typeface="+mn-ea"/>
          <a:cs typeface="+mn-cs"/>
        </a:defRPr>
      </a:lvl2pPr>
      <a:lvl3pPr marL="1522590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3pPr>
      <a:lvl4pPr marL="2131626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+mn-ea"/>
          <a:cs typeface="+mn-cs"/>
        </a:defRPr>
      </a:lvl4pPr>
      <a:lvl5pPr marL="2740663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+mn-ea"/>
          <a:cs typeface="+mn-cs"/>
        </a:defRPr>
      </a:lvl5pPr>
      <a:lvl6pPr marL="3349699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58735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67771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76807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1pPr>
      <a:lvl2pPr marL="609036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218072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3pPr>
      <a:lvl4pPr marL="1827108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4pPr>
      <a:lvl5pPr marL="2436144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5pPr>
      <a:lvl6pPr marL="3045181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6pPr>
      <a:lvl7pPr marL="3654217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7pPr>
      <a:lvl8pPr marL="4263253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8pPr>
      <a:lvl9pPr marL="4872289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48946094@N04/4543060842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hyperlink" Target="mailto:donations@twr.ca" TargetMode="External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A513-D02F-01B8-2057-C249A62C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847BCD-CB73-781D-D845-2297A7BA1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C53EE8-3A22-1AD7-9128-E176C8B1A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561" y="375811"/>
            <a:ext cx="9515975" cy="648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71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55D25-CA00-6CDA-0086-D07E1A3D2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3B2961-393C-CB3E-E79B-DC188E71A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95350"/>
            <a:ext cx="12192000" cy="5619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病因一：看不见神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286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827" y="0"/>
            <a:ext cx="11944173" cy="65150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2060"/>
                </a:solidFill>
              </a:rPr>
              <a:t>「麻风病」</a:t>
            </a:r>
            <a:endParaRPr lang="en-US" altLang="zh-CN" sz="100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最可怕的是「失去痛觉」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   </a:t>
            </a:r>
            <a:r>
              <a:rPr lang="zh-CN" altLang="en-US" sz="10000" dirty="0">
                <a:solidFill>
                  <a:srgbClr val="002060"/>
                </a:solidFill>
              </a:rPr>
              <a:t>「灵性麻风病」</a:t>
            </a:r>
            <a:endParaRPr lang="en-US" altLang="zh-CN" sz="100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最可怕的是「麻木不仁」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3608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410198"/>
            <a:ext cx="11545217" cy="61049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良心既然</a:t>
            </a:r>
            <a:r>
              <a:rPr lang="zh-CN" altLang="en-US" sz="6600" dirty="0">
                <a:solidFill>
                  <a:srgbClr val="C00000"/>
                </a:solidFill>
              </a:rPr>
              <a:t>丧尽</a:t>
            </a:r>
            <a:r>
              <a:rPr lang="zh-CN" altLang="en-US" sz="6600" dirty="0">
                <a:solidFill>
                  <a:srgbClr val="00B050"/>
                </a:solidFill>
              </a:rPr>
              <a:t>，就放纵私欲，贪行种种的污秽。</a:t>
            </a:r>
            <a:endParaRPr lang="en-US" altLang="zh-CN" sz="6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400" dirty="0">
                <a:solidFill>
                  <a:srgbClr val="00B050"/>
                </a:solidFill>
              </a:rPr>
              <a:t>          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以弗所书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四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19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3948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849239"/>
            <a:ext cx="12217639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听见重复的警告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   </a:t>
            </a:r>
            <a:r>
              <a:rPr lang="zh-CN" altLang="en-US" sz="9600" dirty="0">
                <a:solidFill>
                  <a:srgbClr val="00B050"/>
                </a:solidFill>
              </a:rPr>
              <a:t>从麻木到醒悟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7311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A998-B94A-8B5A-3295-81E8E79C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43ADF-9A3D-E0B7-B49F-6BE13079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-130630"/>
            <a:ext cx="12012387" cy="66457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800" dirty="0">
                <a:solidFill>
                  <a:srgbClr val="00B050"/>
                </a:solidFill>
              </a:rPr>
              <a:t>                                 </a:t>
            </a:r>
            <a:r>
              <a:rPr lang="zh-CN" altLang="en-US" sz="6200" dirty="0">
                <a:solidFill>
                  <a:srgbClr val="002060"/>
                </a:solidFill>
              </a:rPr>
              <a:t>审判公式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6200" dirty="0">
                <a:solidFill>
                  <a:srgbClr val="C00000"/>
                </a:solidFill>
              </a:rPr>
              <a:t>耶和华如此说：</a:t>
            </a:r>
            <a:r>
              <a:rPr lang="zh-CN" altLang="en-US" sz="6200" dirty="0">
                <a:solidFill>
                  <a:srgbClr val="00B050"/>
                </a:solidFill>
              </a:rPr>
              <a:t>“</a:t>
            </a:r>
            <a:r>
              <a:rPr lang="en-US" altLang="zh-CN" sz="6200" dirty="0">
                <a:solidFill>
                  <a:srgbClr val="00B050"/>
                </a:solidFill>
              </a:rPr>
              <a:t>…</a:t>
            </a:r>
            <a:r>
              <a:rPr lang="zh-CN" altLang="en-US" sz="6200" dirty="0">
                <a:solidFill>
                  <a:srgbClr val="C00000"/>
                </a:solidFill>
              </a:rPr>
              <a:t>三番四次</a:t>
            </a:r>
            <a:r>
              <a:rPr lang="zh-CN" altLang="en-US" sz="6200" dirty="0">
                <a:solidFill>
                  <a:srgbClr val="00B050"/>
                </a:solidFill>
              </a:rPr>
              <a:t>地犯罪，我</a:t>
            </a:r>
            <a:r>
              <a:rPr lang="zh-CN" altLang="en-US" sz="6200" dirty="0">
                <a:solidFill>
                  <a:srgbClr val="C00000"/>
                </a:solidFill>
              </a:rPr>
              <a:t>必</a:t>
            </a:r>
            <a:r>
              <a:rPr lang="zh-CN" altLang="en-US" sz="6200" dirty="0">
                <a:solidFill>
                  <a:srgbClr val="00B050"/>
                </a:solidFill>
              </a:rPr>
              <a:t>不免去她的刑罚；</a:t>
            </a:r>
            <a:r>
              <a:rPr lang="zh-CN" altLang="en-US" sz="6200" dirty="0">
                <a:solidFill>
                  <a:srgbClr val="C00000"/>
                </a:solidFill>
              </a:rPr>
              <a:t>因为</a:t>
            </a:r>
            <a:r>
              <a:rPr lang="en-US" altLang="zh-CN" sz="6200" dirty="0">
                <a:solidFill>
                  <a:srgbClr val="00B050"/>
                </a:solidFill>
              </a:rPr>
              <a:t>…”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3800" dirty="0">
                <a:solidFill>
                  <a:srgbClr val="0070C0"/>
                </a:solidFill>
              </a:rPr>
              <a:t>                         </a:t>
            </a:r>
            <a:endParaRPr lang="zh-CN" altLang="en-US" sz="4700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对外邦列国：</a:t>
            </a:r>
            <a:r>
              <a:rPr lang="zh-CN" altLang="en-US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2060"/>
                </a:solidFill>
              </a:rPr>
              <a:t>大马士革</a:t>
            </a:r>
            <a:r>
              <a:rPr lang="en-US" altLang="zh-CN" sz="5200" dirty="0">
                <a:solidFill>
                  <a:srgbClr val="002060"/>
                </a:solidFill>
              </a:rPr>
              <a:t>(</a:t>
            </a:r>
            <a:r>
              <a:rPr lang="zh-CN" altLang="en-US" sz="5200" dirty="0">
                <a:solidFill>
                  <a:srgbClr val="002060"/>
                </a:solidFill>
              </a:rPr>
              <a:t>亚兰</a:t>
            </a:r>
            <a:r>
              <a:rPr lang="en-US" altLang="zh-CN" sz="5200" dirty="0">
                <a:solidFill>
                  <a:srgbClr val="002060"/>
                </a:solidFill>
              </a:rPr>
              <a:t>) </a:t>
            </a:r>
            <a:r>
              <a:rPr lang="zh-CN" altLang="en-US" sz="5200" dirty="0">
                <a:solidFill>
                  <a:srgbClr val="002060"/>
                </a:solidFill>
              </a:rPr>
              <a:t>、迦萨</a:t>
            </a:r>
            <a:r>
              <a:rPr lang="en-US" altLang="zh-CN" sz="5200" dirty="0">
                <a:solidFill>
                  <a:srgbClr val="002060"/>
                </a:solidFill>
              </a:rPr>
              <a:t>(</a:t>
            </a:r>
            <a:r>
              <a:rPr lang="zh-CN" altLang="en-US" sz="5200" dirty="0">
                <a:solidFill>
                  <a:srgbClr val="002060"/>
                </a:solidFill>
              </a:rPr>
              <a:t>非利士</a:t>
            </a:r>
            <a:r>
              <a:rPr lang="en-US" altLang="zh-CN" sz="5200" dirty="0">
                <a:solidFill>
                  <a:srgbClr val="002060"/>
                </a:solidFill>
              </a:rPr>
              <a:t>) </a:t>
            </a:r>
            <a:r>
              <a:rPr lang="zh-CN" altLang="en-US" sz="5200" dirty="0">
                <a:solidFill>
                  <a:srgbClr val="002060"/>
                </a:solidFill>
              </a:rPr>
              <a:t>、推罗、以东、亚扪、摩押 </a:t>
            </a:r>
            <a:r>
              <a:rPr lang="en-US" altLang="zh-CN" sz="5200" dirty="0">
                <a:solidFill>
                  <a:srgbClr val="002060"/>
                </a:solidFill>
              </a:rPr>
              <a:t>(</a:t>
            </a:r>
            <a:r>
              <a:rPr lang="zh-CN" altLang="en-US" sz="5200" dirty="0">
                <a:solidFill>
                  <a:srgbClr val="002060"/>
                </a:solidFill>
              </a:rPr>
              <a:t>一章</a:t>
            </a:r>
            <a:r>
              <a:rPr lang="en-US" altLang="zh-CN" sz="5200" dirty="0">
                <a:solidFill>
                  <a:srgbClr val="002060"/>
                </a:solidFill>
              </a:rPr>
              <a:t>3, 6, 9, 11, 13</a:t>
            </a:r>
            <a:r>
              <a:rPr lang="zh-CN" altLang="en-US" sz="5200" dirty="0">
                <a:solidFill>
                  <a:srgbClr val="002060"/>
                </a:solidFill>
              </a:rPr>
              <a:t>节</a:t>
            </a:r>
            <a:r>
              <a:rPr lang="en-US" altLang="zh-CN" sz="5200" dirty="0">
                <a:solidFill>
                  <a:srgbClr val="002060"/>
                </a:solidFill>
              </a:rPr>
              <a:t>; </a:t>
            </a:r>
            <a:r>
              <a:rPr lang="zh-CN" altLang="en-US" sz="5200" dirty="0">
                <a:solidFill>
                  <a:srgbClr val="002060"/>
                </a:solidFill>
              </a:rPr>
              <a:t>二章</a:t>
            </a:r>
            <a:r>
              <a:rPr lang="en-US" altLang="zh-CN" sz="5200" dirty="0">
                <a:solidFill>
                  <a:srgbClr val="002060"/>
                </a:solidFill>
              </a:rPr>
              <a:t>1</a:t>
            </a:r>
            <a:r>
              <a:rPr lang="zh-CN" altLang="en-US" sz="5200" dirty="0">
                <a:solidFill>
                  <a:srgbClr val="002060"/>
                </a:solidFill>
              </a:rPr>
              <a:t>节</a:t>
            </a:r>
            <a:r>
              <a:rPr lang="en-US" altLang="zh-CN" sz="5200" dirty="0">
                <a:solidFill>
                  <a:srgbClr val="002060"/>
                </a:solidFill>
              </a:rPr>
              <a:t>)</a:t>
            </a:r>
            <a:endParaRPr lang="zh-CN" altLang="en-US" sz="5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对南国犹大：</a:t>
            </a:r>
            <a:r>
              <a:rPr lang="zh-CN" altLang="en-US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2060"/>
                </a:solidFill>
              </a:rPr>
              <a:t>二章</a:t>
            </a:r>
            <a:r>
              <a:rPr lang="en-US" altLang="zh-CN" sz="5200" dirty="0">
                <a:solidFill>
                  <a:srgbClr val="002060"/>
                </a:solidFill>
              </a:rPr>
              <a:t>4</a:t>
            </a:r>
            <a:r>
              <a:rPr lang="zh-CN" altLang="en-US" sz="5200" dirty="0">
                <a:solidFill>
                  <a:srgbClr val="002060"/>
                </a:solidFill>
              </a:rPr>
              <a:t>节</a:t>
            </a:r>
            <a:r>
              <a:rPr lang="zh-CN" altLang="en-US" sz="5200" dirty="0">
                <a:solidFill>
                  <a:srgbClr val="00B050"/>
                </a:solidFill>
              </a:rPr>
              <a:t> </a:t>
            </a:r>
            <a:endParaRPr lang="en-CA" altLang="zh-CN" sz="5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对北国以色列： </a:t>
            </a:r>
            <a:r>
              <a:rPr lang="zh-CN" altLang="en-US" sz="5200" dirty="0">
                <a:solidFill>
                  <a:srgbClr val="002060"/>
                </a:solidFill>
              </a:rPr>
              <a:t>二章</a:t>
            </a:r>
            <a:r>
              <a:rPr lang="en-US" altLang="zh-CN" sz="5200" dirty="0">
                <a:solidFill>
                  <a:srgbClr val="002060"/>
                </a:solidFill>
              </a:rPr>
              <a:t>6</a:t>
            </a:r>
            <a:r>
              <a:rPr lang="zh-CN" altLang="en-US" sz="5200" dirty="0">
                <a:solidFill>
                  <a:srgbClr val="002060"/>
                </a:solidFill>
              </a:rPr>
              <a:t>节</a:t>
            </a:r>
            <a:r>
              <a:rPr lang="zh-CN" altLang="en-US" sz="5200" dirty="0">
                <a:solidFill>
                  <a:srgbClr val="00B050"/>
                </a:solidFill>
              </a:rPr>
              <a:t>  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69858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3" y="1196411"/>
            <a:ext cx="11938474" cy="556651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4400" dirty="0">
                <a:solidFill>
                  <a:srgbClr val="00B050"/>
                </a:solidFill>
              </a:rPr>
              <a:t> “</a:t>
            </a:r>
            <a:r>
              <a:rPr lang="zh-CN" altLang="en-US" sz="4400" dirty="0">
                <a:solidFill>
                  <a:srgbClr val="00B050"/>
                </a:solidFill>
              </a:rPr>
              <a:t>我使你们在一切城中牙齿干净，在你们各处粮食缺乏，</a:t>
            </a:r>
            <a:r>
              <a:rPr lang="zh-CN" altLang="en-US" sz="4400" dirty="0">
                <a:solidFill>
                  <a:srgbClr val="C00000"/>
                </a:solidFill>
              </a:rPr>
              <a:t>你们仍不归向我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00B050"/>
                </a:solidFill>
              </a:rPr>
              <a:t>在收割的前三月，我使雨停止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C00000"/>
                </a:solidFill>
              </a:rPr>
              <a:t>你们仍不归向我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00B050"/>
                </a:solidFill>
              </a:rPr>
              <a:t>我以旱风、霉烂攻击你们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C00000"/>
                </a:solidFill>
              </a:rPr>
              <a:t>你们仍不归向我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00B050"/>
                </a:solidFill>
              </a:rPr>
              <a:t>我降瘟疫在你们中间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C00000"/>
                </a:solidFill>
              </a:rPr>
              <a:t>你们仍不归向我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00B050"/>
                </a:solidFill>
              </a:rPr>
              <a:t>我倾覆你们中间的城邑</a:t>
            </a:r>
            <a:r>
              <a:rPr lang="en-US" altLang="zh-CN" sz="4400" dirty="0">
                <a:solidFill>
                  <a:srgbClr val="00B050"/>
                </a:solidFill>
              </a:rPr>
              <a:t>...</a:t>
            </a:r>
            <a:r>
              <a:rPr lang="zh-CN" altLang="en-US" sz="4400" dirty="0">
                <a:solidFill>
                  <a:srgbClr val="C00000"/>
                </a:solidFill>
              </a:rPr>
              <a:t>你们仍不归向我</a:t>
            </a:r>
            <a:r>
              <a:rPr lang="zh-CN" altLang="en-US" sz="4400" dirty="0">
                <a:solidFill>
                  <a:srgbClr val="00B050"/>
                </a:solidFill>
              </a:rPr>
              <a:t>。”这是耶和华说的。</a:t>
            </a:r>
            <a:endParaRPr lang="en-US" altLang="zh-CN" sz="44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zh-TW" sz="4000" dirty="0">
                <a:solidFill>
                  <a:srgbClr val="0070C0"/>
                </a:solidFill>
              </a:rPr>
              <a:t>《</a:t>
            </a:r>
            <a:r>
              <a:rPr lang="zh-TW" altLang="en-US" sz="4000" dirty="0">
                <a:solidFill>
                  <a:srgbClr val="0070C0"/>
                </a:solidFill>
              </a:rPr>
              <a:t> 阿摩司书 </a:t>
            </a:r>
            <a:r>
              <a:rPr lang="en-US" altLang="zh-TW" sz="4000" dirty="0">
                <a:solidFill>
                  <a:srgbClr val="0070C0"/>
                </a:solidFill>
              </a:rPr>
              <a:t>》</a:t>
            </a:r>
            <a:r>
              <a:rPr lang="zh-CN" altLang="en-US" sz="4000" dirty="0">
                <a:solidFill>
                  <a:srgbClr val="0070C0"/>
                </a:solidFill>
              </a:rPr>
              <a:t>四</a:t>
            </a:r>
            <a:r>
              <a:rPr lang="zh-TW" altLang="en-US" sz="4000" dirty="0">
                <a:solidFill>
                  <a:srgbClr val="0070C0"/>
                </a:solidFill>
              </a:rPr>
              <a:t>章</a:t>
            </a:r>
            <a:r>
              <a:rPr lang="en-US" altLang="zh-TW" sz="4000" dirty="0">
                <a:solidFill>
                  <a:srgbClr val="0070C0"/>
                </a:solidFill>
              </a:rPr>
              <a:t>6-11</a:t>
            </a:r>
            <a:r>
              <a:rPr lang="zh-TW" altLang="en-US" sz="4000" dirty="0">
                <a:solidFill>
                  <a:srgbClr val="0070C0"/>
                </a:solidFill>
              </a:rPr>
              <a:t>节</a:t>
            </a:r>
            <a:endParaRPr lang="zh-TW" alt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3494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回应警告、免遭审判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接受提醒、终止麻木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3179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C00000"/>
                </a:solidFill>
              </a:rPr>
              <a:t>重复是神爱的呼唤</a:t>
            </a:r>
            <a:endParaRPr lang="en-CA" altLang="zh-TW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>
                <a:solidFill>
                  <a:srgbClr val="7030A0"/>
                </a:solidFill>
              </a:rPr>
              <a:t>不理是</a:t>
            </a:r>
            <a:r>
              <a:rPr lang="zh-CN" altLang="en-US" sz="8600" dirty="0">
                <a:solidFill>
                  <a:srgbClr val="7030A0"/>
                </a:solidFill>
              </a:rPr>
              <a:t>审判的开始</a:t>
            </a:r>
            <a:endParaRPr lang="zh-TW" altLang="en-US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3634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停下想想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0561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3771"/>
            <a:ext cx="12192001" cy="5731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听见重复的警告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   </a:t>
            </a:r>
            <a:r>
              <a:rPr lang="zh-CN" altLang="en-US" sz="9600" dirty="0">
                <a:solidFill>
                  <a:srgbClr val="00B050"/>
                </a:solidFill>
              </a:rPr>
              <a:t>从麻木到醒悟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停下想想</a:t>
            </a:r>
            <a:endParaRPr lang="en-CA" altLang="zh-CN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3578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849239"/>
            <a:ext cx="12217639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二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离开虚假的敬拜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    </a:t>
            </a:r>
            <a:r>
              <a:rPr lang="zh-CN" altLang="en-US" sz="9600" dirty="0">
                <a:solidFill>
                  <a:srgbClr val="00B050"/>
                </a:solidFill>
              </a:rPr>
              <a:t>从外表到回转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37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0F47-878A-3757-7768-D7B0583F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4FE754-EA02-849C-DA4F-A99E6CA01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696" y="1059982"/>
            <a:ext cx="7901048" cy="526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8126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102549"/>
            <a:ext cx="12012387" cy="68227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800" baseline="30000" dirty="0">
                <a:solidFill>
                  <a:srgbClr val="00B050"/>
                </a:solidFill>
              </a:rPr>
              <a:t>4</a:t>
            </a:r>
            <a:r>
              <a:rPr lang="en-US" altLang="zh-CN" sz="5800" dirty="0">
                <a:solidFill>
                  <a:srgbClr val="00B050"/>
                </a:solidFill>
              </a:rPr>
              <a:t> “</a:t>
            </a:r>
            <a:r>
              <a:rPr lang="zh-CN" altLang="en-US" sz="5800" dirty="0">
                <a:solidFill>
                  <a:srgbClr val="00B050"/>
                </a:solidFill>
              </a:rPr>
              <a:t>以色列人哪，</a:t>
            </a:r>
            <a:r>
              <a:rPr lang="zh-CN" altLang="en-US" sz="5800" dirty="0">
                <a:solidFill>
                  <a:srgbClr val="C00000"/>
                </a:solidFill>
              </a:rPr>
              <a:t>任你们</a:t>
            </a:r>
            <a:r>
              <a:rPr lang="zh-CN" altLang="en-US" sz="5800" dirty="0">
                <a:solidFill>
                  <a:srgbClr val="00B050"/>
                </a:solidFill>
              </a:rPr>
              <a:t>往伯特利去犯罪，到吉甲</a:t>
            </a:r>
            <a:r>
              <a:rPr lang="zh-CN" altLang="en-US" sz="5800" dirty="0">
                <a:solidFill>
                  <a:srgbClr val="7030A0"/>
                </a:solidFill>
              </a:rPr>
              <a:t>加增罪过</a:t>
            </a:r>
            <a:r>
              <a:rPr lang="zh-CN" altLang="en-US" sz="5800" dirty="0">
                <a:solidFill>
                  <a:srgbClr val="00B050"/>
                </a:solidFill>
              </a:rPr>
              <a:t>；每日早晨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献上</a:t>
            </a:r>
            <a:r>
              <a:rPr lang="zh-CN" altLang="en-US" sz="5800" dirty="0">
                <a:solidFill>
                  <a:srgbClr val="00B050"/>
                </a:solidFill>
              </a:rPr>
              <a:t>你们的祭物，每三日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奉上</a:t>
            </a:r>
            <a:r>
              <a:rPr lang="zh-CN" altLang="en-US" sz="5800" dirty="0">
                <a:solidFill>
                  <a:srgbClr val="00B050"/>
                </a:solidFill>
              </a:rPr>
              <a:t>你们的十分之一。</a:t>
            </a:r>
            <a:br>
              <a:rPr lang="en-US" altLang="zh-CN" sz="5800" dirty="0">
                <a:solidFill>
                  <a:srgbClr val="00B050"/>
                </a:solidFill>
              </a:rPr>
            </a:br>
            <a:r>
              <a:rPr lang="en-US" altLang="zh-CN" sz="5800" baseline="30000" dirty="0">
                <a:solidFill>
                  <a:srgbClr val="00B050"/>
                </a:solidFill>
              </a:rPr>
              <a:t>5</a:t>
            </a:r>
            <a:r>
              <a:rPr lang="en-US" altLang="zh-CN" sz="5800" dirty="0">
                <a:solidFill>
                  <a:srgbClr val="00B050"/>
                </a:solidFill>
              </a:rPr>
              <a:t> </a:t>
            </a:r>
            <a:r>
              <a:rPr lang="zh-CN" altLang="en-US" sz="5800" dirty="0">
                <a:solidFill>
                  <a:srgbClr val="C00000"/>
                </a:solidFill>
              </a:rPr>
              <a:t>任你们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献</a:t>
            </a:r>
            <a:r>
              <a:rPr lang="zh-CN" altLang="en-US" sz="5800" dirty="0">
                <a:solidFill>
                  <a:srgbClr val="00B050"/>
                </a:solidFill>
              </a:rPr>
              <a:t>有酵的感谢祭，把甘心祭</a:t>
            </a:r>
            <a:r>
              <a:rPr lang="zh-CN" altLang="en-US" sz="5800" dirty="0">
                <a:solidFill>
                  <a:srgbClr val="002060"/>
                </a:solidFill>
              </a:rPr>
              <a:t>宣传报告</a:t>
            </a:r>
            <a:r>
              <a:rPr lang="zh-CN" altLang="en-US" sz="5800" dirty="0">
                <a:solidFill>
                  <a:srgbClr val="00B050"/>
                </a:solidFill>
              </a:rPr>
              <a:t>给众人，因为是</a:t>
            </a:r>
            <a:r>
              <a:rPr lang="zh-CN" altLang="en-US" sz="5800" dirty="0">
                <a:solidFill>
                  <a:srgbClr val="002060"/>
                </a:solidFill>
              </a:rPr>
              <a:t>你们所喜爱的</a:t>
            </a:r>
            <a:r>
              <a:rPr lang="zh-CN" altLang="en-US" sz="5800" dirty="0">
                <a:solidFill>
                  <a:srgbClr val="00B050"/>
                </a:solidFill>
              </a:rPr>
              <a:t>。”这是主耶和华说的。</a:t>
            </a:r>
            <a:r>
              <a:rPr lang="en-US" altLang="zh-TW" sz="44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四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4-5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531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人不对，祭就不对</a:t>
            </a:r>
            <a:endParaRPr lang="en-US" altLang="zh-CN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</a:rPr>
              <a:t>带罪献祭：里外不一</a:t>
            </a: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2060"/>
                </a:solidFill>
              </a:rPr>
              <a:t>宣传报告：自我中心</a:t>
            </a:r>
            <a:endParaRPr lang="zh-TW" altLang="en-US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2504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264921"/>
            <a:ext cx="12012387" cy="6822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耶和华向以色列家如此说：“你们</a:t>
            </a:r>
            <a:r>
              <a:rPr lang="zh-CN" altLang="en-US" sz="5200" dirty="0">
                <a:solidFill>
                  <a:srgbClr val="C00000"/>
                </a:solidFill>
              </a:rPr>
              <a:t>要寻求我</a:t>
            </a:r>
            <a:r>
              <a:rPr lang="zh-CN" altLang="en-US" sz="5200" dirty="0">
                <a:solidFill>
                  <a:srgbClr val="00B050"/>
                </a:solidFill>
              </a:rPr>
              <a:t>，</a:t>
            </a:r>
            <a:r>
              <a:rPr lang="zh-CN" altLang="en-US" sz="5200" dirty="0">
                <a:solidFill>
                  <a:srgbClr val="C00000"/>
                </a:solidFill>
              </a:rPr>
              <a:t>就必存活</a:t>
            </a:r>
            <a:r>
              <a:rPr lang="en-US" altLang="zh-CN" sz="5200" dirty="0">
                <a:solidFill>
                  <a:srgbClr val="00B050"/>
                </a:solidFill>
              </a:rPr>
              <a:t>… </a:t>
            </a:r>
            <a:r>
              <a:rPr lang="zh-CN" altLang="en-US" sz="5200" dirty="0">
                <a:solidFill>
                  <a:srgbClr val="C00000"/>
                </a:solidFill>
              </a:rPr>
              <a:t>要寻求耶和华</a:t>
            </a:r>
            <a:r>
              <a:rPr lang="zh-CN" altLang="en-US" sz="5200" dirty="0">
                <a:solidFill>
                  <a:srgbClr val="00B050"/>
                </a:solidFill>
              </a:rPr>
              <a:t>，</a:t>
            </a:r>
            <a:r>
              <a:rPr lang="zh-CN" altLang="en-US" sz="5200" dirty="0">
                <a:solidFill>
                  <a:srgbClr val="C00000"/>
                </a:solidFill>
              </a:rPr>
              <a:t>就必存活</a:t>
            </a:r>
            <a:r>
              <a:rPr lang="zh-CN" altLang="en-US" sz="5200" dirty="0">
                <a:solidFill>
                  <a:srgbClr val="00B050"/>
                </a:solidFill>
              </a:rPr>
              <a:t>，免得他在约瑟家像火发出，在伯特利焚烧，无人扑灭。</a:t>
            </a:r>
            <a:r>
              <a:rPr lang="en-US" altLang="zh-TW" sz="52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五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4, 6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4707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2F97-8105-F70A-B427-80F867F5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B359C3-F92F-85D5-E479-4CA468C7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9821" y="-130630"/>
            <a:ext cx="12251822" cy="66457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C00000"/>
                </a:solidFill>
              </a:rPr>
              <a:t>寻求神包含三个层次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7030A0"/>
                </a:solidFill>
              </a:rPr>
              <a:t>主权的顺服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7030A0"/>
                </a:solidFill>
              </a:rPr>
              <a:t>关系的依靠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7030A0"/>
                </a:solidFill>
              </a:rPr>
              <a:t>公义的实践</a:t>
            </a:r>
            <a:endParaRPr lang="zh-TW" altLang="en-US" sz="66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51811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529" y="188007"/>
            <a:ext cx="11849813" cy="63356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C00000"/>
                </a:solidFill>
              </a:rPr>
              <a:t>「存活」不只是保住性命</a:t>
            </a:r>
            <a:endParaRPr lang="en-CA" altLang="zh-TW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「存活」乃是活出新生命</a:t>
            </a:r>
            <a:endParaRPr lang="zh-TW" altLang="en-US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7850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264921"/>
            <a:ext cx="12012387" cy="68227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200" baseline="30000" dirty="0">
                <a:solidFill>
                  <a:srgbClr val="00B050"/>
                </a:solidFill>
              </a:rPr>
              <a:t>21</a:t>
            </a:r>
            <a:r>
              <a:rPr lang="en-US" altLang="zh-CN" sz="5200" dirty="0">
                <a:solidFill>
                  <a:srgbClr val="00B050"/>
                </a:solidFill>
              </a:rPr>
              <a:t> “</a:t>
            </a:r>
            <a:r>
              <a:rPr lang="zh-CN" altLang="en-US" sz="5200" dirty="0">
                <a:solidFill>
                  <a:srgbClr val="00B050"/>
                </a:solidFill>
              </a:rPr>
              <a:t>我</a:t>
            </a:r>
            <a:r>
              <a:rPr lang="zh-CN" altLang="en-US" sz="5200" dirty="0">
                <a:solidFill>
                  <a:srgbClr val="C00000"/>
                </a:solidFill>
              </a:rPr>
              <a:t>厌恶</a:t>
            </a:r>
            <a:r>
              <a:rPr lang="zh-CN" altLang="en-US" sz="5200" dirty="0">
                <a:solidFill>
                  <a:srgbClr val="00B050"/>
                </a:solidFill>
              </a:rPr>
              <a:t>你们的节期，也</a:t>
            </a:r>
            <a:r>
              <a:rPr lang="zh-CN" altLang="en-US" sz="5200" dirty="0">
                <a:solidFill>
                  <a:srgbClr val="C00000"/>
                </a:solidFill>
              </a:rPr>
              <a:t>不喜悦</a:t>
            </a:r>
            <a:r>
              <a:rPr lang="zh-CN" altLang="en-US" sz="5200" dirty="0">
                <a:solidFill>
                  <a:srgbClr val="00B050"/>
                </a:solidFill>
              </a:rPr>
              <a:t>你们的严肃会。</a:t>
            </a:r>
            <a:r>
              <a:rPr lang="en-US" altLang="zh-CN" sz="5200" baseline="30000" dirty="0">
                <a:solidFill>
                  <a:srgbClr val="00B050"/>
                </a:solidFill>
              </a:rPr>
              <a:t>22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你们虽然向我献燔祭和素祭，我却</a:t>
            </a:r>
            <a:r>
              <a:rPr lang="zh-CN" altLang="en-US" sz="5200" dirty="0">
                <a:solidFill>
                  <a:srgbClr val="C00000"/>
                </a:solidFill>
              </a:rPr>
              <a:t>不悦纳</a:t>
            </a:r>
            <a:r>
              <a:rPr lang="zh-CN" altLang="en-US" sz="5200" dirty="0">
                <a:solidFill>
                  <a:srgbClr val="00B050"/>
                </a:solidFill>
              </a:rPr>
              <a:t>，也</a:t>
            </a:r>
            <a:r>
              <a:rPr lang="zh-CN" altLang="en-US" sz="5200" dirty="0">
                <a:solidFill>
                  <a:srgbClr val="C00000"/>
                </a:solidFill>
              </a:rPr>
              <a:t>不顾</a:t>
            </a:r>
            <a:r>
              <a:rPr lang="zh-CN" altLang="en-US" sz="5200" dirty="0">
                <a:solidFill>
                  <a:srgbClr val="00B050"/>
                </a:solidFill>
              </a:rPr>
              <a:t>你们用肥畜献的平安祭；</a:t>
            </a:r>
            <a:r>
              <a:rPr lang="en-US" altLang="zh-CN" sz="5200" baseline="30000" dirty="0">
                <a:solidFill>
                  <a:srgbClr val="00B050"/>
                </a:solidFill>
              </a:rPr>
              <a:t>23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要使你们歌唱的声音远离我，因为我</a:t>
            </a:r>
            <a:r>
              <a:rPr lang="zh-CN" altLang="en-US" sz="5200" dirty="0">
                <a:solidFill>
                  <a:srgbClr val="C00000"/>
                </a:solidFill>
              </a:rPr>
              <a:t>不听</a:t>
            </a:r>
            <a:r>
              <a:rPr lang="zh-CN" altLang="en-US" sz="5200" dirty="0">
                <a:solidFill>
                  <a:srgbClr val="00B050"/>
                </a:solidFill>
              </a:rPr>
              <a:t>你们弹琴的响声。</a:t>
            </a:r>
            <a:r>
              <a:rPr lang="en-US" altLang="zh-CN" sz="5200" baseline="30000" dirty="0">
                <a:solidFill>
                  <a:srgbClr val="00B050"/>
                </a:solidFill>
              </a:rPr>
              <a:t>24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7030A0"/>
                </a:solidFill>
              </a:rPr>
              <a:t>惟愿</a:t>
            </a:r>
            <a:r>
              <a:rPr lang="zh-CN" altLang="en-US" sz="5200" dirty="0">
                <a:solidFill>
                  <a:srgbClr val="00B050"/>
                </a:solidFill>
              </a:rPr>
              <a:t>公平如大水滚滚，使公义如江河滔滔。</a:t>
            </a:r>
            <a:r>
              <a:rPr lang="en-US" altLang="zh-TW" sz="52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五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21-24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3582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内心要正，行为要对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诚心寻主，活出敬虔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9356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听道行道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64046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563335"/>
            <a:ext cx="12192001" cy="57313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听见重复的警告</a:t>
            </a:r>
            <a:r>
              <a:rPr lang="en-US" altLang="zh-CN" sz="96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从麻木到醒悟</a:t>
            </a:r>
            <a:endParaRPr lang="en-US" altLang="zh-CN" sz="8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停下想想</a:t>
            </a:r>
            <a:endParaRPr lang="en-US" altLang="zh-CN" sz="8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二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离开虚假的敬拜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从外表到回转</a:t>
            </a:r>
            <a:endParaRPr lang="en-US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听道行道</a:t>
            </a:r>
            <a:endParaRPr lang="en-CA" altLang="zh-CN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7688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849239"/>
            <a:ext cx="12217639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三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依循神圣的准则</a:t>
            </a:r>
            <a:endParaRPr lang="en-US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   </a:t>
            </a:r>
            <a:r>
              <a:rPr lang="zh-CN" altLang="en-US" sz="9600" dirty="0">
                <a:solidFill>
                  <a:srgbClr val="00B050"/>
                </a:solidFill>
              </a:rPr>
              <a:t>从人意到神意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958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1E7C-5A70-5449-46A8-D51D3641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227B4C-5229-634E-AA58-344A05FB8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71500"/>
            <a:ext cx="11582400" cy="5943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CA" altLang="zh-CN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3200" dirty="0">
                <a:solidFill>
                  <a:srgbClr val="0070C0"/>
                </a:solidFill>
              </a:rPr>
              <a:t>                                          </a:t>
            </a:r>
            <a:r>
              <a:rPr lang="zh-CN" altLang="en-US" sz="3200" dirty="0">
                <a:solidFill>
                  <a:srgbClr val="7030A0"/>
                </a:solidFill>
              </a:rPr>
              <a:t>人真正关心的</a:t>
            </a:r>
            <a:endParaRPr lang="en-US" sz="3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2:5 </a:t>
            </a:r>
            <a:r>
              <a:rPr lang="zh-CN" altLang="en-US" sz="3200" dirty="0">
                <a:solidFill>
                  <a:srgbClr val="0070C0"/>
                </a:solidFill>
              </a:rPr>
              <a:t>我要随从所爱的；我的</a:t>
            </a:r>
            <a:r>
              <a:rPr lang="zh-CN" altLang="en-US" sz="3200" dirty="0">
                <a:solidFill>
                  <a:srgbClr val="FF0000"/>
                </a:solidFill>
              </a:rPr>
              <a:t>饼、水、羊毛、麻、油、酒</a:t>
            </a:r>
            <a:r>
              <a:rPr lang="zh-CN" altLang="en-US" sz="3200" dirty="0">
                <a:solidFill>
                  <a:srgbClr val="0070C0"/>
                </a:solidFill>
              </a:rPr>
              <a:t>都是</a:t>
            </a:r>
            <a:endParaRPr lang="en-CA" altLang="zh-CN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3200" dirty="0">
                <a:solidFill>
                  <a:srgbClr val="0070C0"/>
                </a:solidFill>
              </a:rPr>
              <a:t>       </a:t>
            </a:r>
            <a:r>
              <a:rPr lang="zh-CN" altLang="en-US" sz="3200" dirty="0">
                <a:solidFill>
                  <a:srgbClr val="0070C0"/>
                </a:solidFill>
              </a:rPr>
              <a:t>他们给的。</a:t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10:1 </a:t>
            </a:r>
            <a:r>
              <a:rPr lang="zh-CN" altLang="en-US" sz="3200" dirty="0">
                <a:solidFill>
                  <a:srgbClr val="0070C0"/>
                </a:solidFill>
              </a:rPr>
              <a:t>以色列是茂盛的葡萄树，结果繁多。</a:t>
            </a:r>
            <a:r>
              <a:rPr lang="zh-CN" altLang="en-US" sz="3200" dirty="0">
                <a:solidFill>
                  <a:srgbClr val="FF0000"/>
                </a:solidFill>
              </a:rPr>
              <a:t>果子越多</a:t>
            </a:r>
            <a:r>
              <a:rPr lang="zh-CN" altLang="en-US" sz="3200" dirty="0">
                <a:solidFill>
                  <a:srgbClr val="0070C0"/>
                </a:solidFill>
              </a:rPr>
              <a:t>，就越</a:t>
            </a:r>
            <a:endParaRPr lang="en-CA" altLang="zh-CN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3200" dirty="0">
                <a:solidFill>
                  <a:srgbClr val="0070C0"/>
                </a:solidFill>
              </a:rPr>
              <a:t>         </a:t>
            </a:r>
            <a:r>
              <a:rPr lang="zh-CN" altLang="en-US" sz="3200" dirty="0">
                <a:solidFill>
                  <a:srgbClr val="FF0000"/>
                </a:solidFill>
              </a:rPr>
              <a:t>增添祭坛</a:t>
            </a:r>
            <a:r>
              <a:rPr lang="zh-CN" altLang="en-US" sz="3200" dirty="0">
                <a:solidFill>
                  <a:srgbClr val="0070C0"/>
                </a:solidFill>
              </a:rPr>
              <a:t>；地土越肥美，就越造美丽的柱像</a:t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12:7-8 </a:t>
            </a:r>
            <a:r>
              <a:rPr lang="zh-CN" altLang="en-US" sz="3200" dirty="0">
                <a:solidFill>
                  <a:srgbClr val="0070C0"/>
                </a:solidFill>
              </a:rPr>
              <a:t>以法莲说：我果然成了</a:t>
            </a:r>
            <a:r>
              <a:rPr lang="zh-CN" altLang="en-US" sz="3200" dirty="0">
                <a:solidFill>
                  <a:srgbClr val="FF0000"/>
                </a:solidFill>
              </a:rPr>
              <a:t>富足</a:t>
            </a:r>
            <a:r>
              <a:rPr lang="zh-CN" altLang="en-US" sz="3200" dirty="0">
                <a:solidFill>
                  <a:srgbClr val="0070C0"/>
                </a:solidFill>
              </a:rPr>
              <a:t>，得了</a:t>
            </a:r>
            <a:r>
              <a:rPr lang="zh-CN" altLang="en-US" sz="3200" dirty="0">
                <a:solidFill>
                  <a:srgbClr val="FF0000"/>
                </a:solidFill>
              </a:rPr>
              <a:t>财宝</a:t>
            </a:r>
            <a:r>
              <a:rPr lang="zh-CN" altLang="en-US" sz="3200" dirty="0">
                <a:solidFill>
                  <a:srgbClr val="0070C0"/>
                </a:solidFill>
              </a:rPr>
              <a:t>；我所劳碌</a:t>
            </a:r>
            <a:endParaRPr lang="en-CA" altLang="zh-CN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3200" dirty="0">
                <a:solidFill>
                  <a:srgbClr val="0070C0"/>
                </a:solidFill>
              </a:rPr>
              <a:t>         </a:t>
            </a:r>
            <a:r>
              <a:rPr lang="zh-CN" altLang="en-US" sz="3200" dirty="0">
                <a:solidFill>
                  <a:srgbClr val="0070C0"/>
                </a:solidFill>
              </a:rPr>
              <a:t>得来的，人必不见有什么不义，可算为罪的。</a:t>
            </a:r>
            <a:endParaRPr lang="en-CA" altLang="zh-CN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4:8 </a:t>
            </a:r>
            <a:r>
              <a:rPr lang="zh-CN" altLang="en-US" sz="3200" dirty="0">
                <a:solidFill>
                  <a:srgbClr val="0070C0"/>
                </a:solidFill>
              </a:rPr>
              <a:t>他们</a:t>
            </a:r>
            <a:r>
              <a:rPr lang="zh-CN" altLang="en-US" sz="3200" dirty="0">
                <a:solidFill>
                  <a:srgbClr val="FF0000"/>
                </a:solidFill>
              </a:rPr>
              <a:t>吃</a:t>
            </a:r>
            <a:r>
              <a:rPr lang="zh-CN" altLang="en-US" sz="3200" dirty="0">
                <a:solidFill>
                  <a:srgbClr val="0070C0"/>
                </a:solidFill>
              </a:rPr>
              <a:t>我民的赎罪祭，满心愿意我民犯罪。</a:t>
            </a:r>
            <a:endParaRPr lang="en-CA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8795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264921"/>
            <a:ext cx="12012387" cy="6822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你们这使</a:t>
            </a:r>
            <a:r>
              <a:rPr lang="zh-CN" altLang="en-US" sz="7200" dirty="0">
                <a:solidFill>
                  <a:srgbClr val="7030A0"/>
                </a:solidFill>
              </a:rPr>
              <a:t>公平</a:t>
            </a:r>
            <a:r>
              <a:rPr lang="zh-CN" altLang="en-US" sz="7200" dirty="0">
                <a:solidFill>
                  <a:srgbClr val="C00000"/>
                </a:solidFill>
              </a:rPr>
              <a:t>变</a:t>
            </a:r>
            <a:r>
              <a:rPr lang="zh-CN" altLang="en-US" sz="7200" dirty="0">
                <a:solidFill>
                  <a:srgbClr val="00B050"/>
                </a:solidFill>
              </a:rPr>
              <a:t>为茵陈、</a:t>
            </a:r>
            <a:br>
              <a:rPr lang="en-US" altLang="zh-CN" sz="7200" dirty="0">
                <a:solidFill>
                  <a:srgbClr val="00B050"/>
                </a:solidFill>
              </a:rPr>
            </a:br>
            <a:r>
              <a:rPr lang="en-US" altLang="zh-CN" sz="7200" dirty="0">
                <a:solidFill>
                  <a:srgbClr val="00B050"/>
                </a:solidFill>
              </a:rPr>
              <a:t>             </a:t>
            </a:r>
            <a:r>
              <a:rPr lang="zh-CN" altLang="en-US" sz="7200" dirty="0">
                <a:solidFill>
                  <a:srgbClr val="00B050"/>
                </a:solidFill>
              </a:rPr>
              <a:t>将</a:t>
            </a:r>
            <a:r>
              <a:rPr lang="zh-CN" altLang="en-US" sz="7200" dirty="0">
                <a:solidFill>
                  <a:srgbClr val="7030A0"/>
                </a:solidFill>
              </a:rPr>
              <a:t>公义</a:t>
            </a:r>
            <a:r>
              <a:rPr lang="zh-CN" altLang="en-US" sz="7200" dirty="0">
                <a:solidFill>
                  <a:srgbClr val="C00000"/>
                </a:solidFill>
              </a:rPr>
              <a:t>丢弃</a:t>
            </a:r>
            <a:r>
              <a:rPr lang="zh-CN" altLang="en-US" sz="7200" dirty="0">
                <a:solidFill>
                  <a:srgbClr val="00B050"/>
                </a:solidFill>
              </a:rPr>
              <a:t>于地的。</a:t>
            </a:r>
            <a:endParaRPr lang="en-US" altLang="zh-CN" sz="7200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五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7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en-US" altLang="zh-CN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4827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264921"/>
            <a:ext cx="12012387" cy="6822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200" baseline="30000" dirty="0">
                <a:solidFill>
                  <a:srgbClr val="00B050"/>
                </a:solidFill>
              </a:rPr>
              <a:t>12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马岂能在崖石上奔跑？人岂能在那里用牛耕种呢？你们却使</a:t>
            </a:r>
            <a:r>
              <a:rPr lang="zh-CN" altLang="en-US" sz="5200" dirty="0">
                <a:solidFill>
                  <a:srgbClr val="7030A0"/>
                </a:solidFill>
              </a:rPr>
              <a:t>公平</a:t>
            </a:r>
            <a:r>
              <a:rPr lang="zh-CN" altLang="en-US" sz="5200" dirty="0">
                <a:solidFill>
                  <a:srgbClr val="C00000"/>
                </a:solidFill>
              </a:rPr>
              <a:t>变</a:t>
            </a:r>
            <a:r>
              <a:rPr lang="zh-CN" altLang="en-US" sz="5200" dirty="0">
                <a:solidFill>
                  <a:srgbClr val="00B050"/>
                </a:solidFill>
              </a:rPr>
              <a:t>为苦胆，使</a:t>
            </a:r>
            <a:r>
              <a:rPr lang="zh-CN" altLang="en-US" sz="5200" dirty="0">
                <a:solidFill>
                  <a:srgbClr val="7030A0"/>
                </a:solidFill>
              </a:rPr>
              <a:t>公义</a:t>
            </a:r>
            <a:r>
              <a:rPr lang="zh-CN" altLang="en-US" sz="5200" dirty="0">
                <a:solidFill>
                  <a:srgbClr val="00B050"/>
                </a:solidFill>
              </a:rPr>
              <a:t>的果子</a:t>
            </a:r>
            <a:r>
              <a:rPr lang="zh-CN" altLang="en-US" sz="5200" dirty="0">
                <a:solidFill>
                  <a:srgbClr val="C00000"/>
                </a:solidFill>
              </a:rPr>
              <a:t>变</a:t>
            </a:r>
            <a:r>
              <a:rPr lang="zh-CN" altLang="en-US" sz="5200" dirty="0">
                <a:solidFill>
                  <a:srgbClr val="00B050"/>
                </a:solidFill>
              </a:rPr>
              <a:t>为茵陈。</a:t>
            </a:r>
            <a:r>
              <a:rPr lang="en-US" altLang="zh-CN" sz="5200" baseline="30000" dirty="0">
                <a:solidFill>
                  <a:srgbClr val="00B050"/>
                </a:solidFill>
              </a:rPr>
              <a:t>13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你们喜爱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虚浮</a:t>
            </a:r>
            <a:r>
              <a:rPr lang="zh-CN" altLang="en-US" sz="5200" dirty="0">
                <a:solidFill>
                  <a:srgbClr val="00B050"/>
                </a:solidFill>
              </a:rPr>
              <a:t>的事，</a:t>
            </a:r>
            <a:r>
              <a:rPr lang="zh-CN" altLang="en-US" sz="5200" dirty="0">
                <a:solidFill>
                  <a:schemeClr val="accent6">
                    <a:lumMod val="75000"/>
                  </a:schemeClr>
                </a:solidFill>
              </a:rPr>
              <a:t>自夸</a:t>
            </a:r>
            <a:r>
              <a:rPr lang="zh-CN" altLang="en-US" sz="5200" dirty="0">
                <a:solidFill>
                  <a:srgbClr val="00B050"/>
                </a:solidFill>
              </a:rPr>
              <a:t>说：“我们不是凭自己的力量取了角吗？”</a:t>
            </a:r>
            <a:r>
              <a:rPr lang="en-US" altLang="zh-TW" sz="52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六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12-13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69439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512749"/>
            <a:ext cx="12012387" cy="6822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5200" dirty="0">
                <a:solidFill>
                  <a:srgbClr val="002060"/>
                </a:solidFill>
              </a:rPr>
              <a:t>“准绳”的异象</a:t>
            </a:r>
            <a:endParaRPr lang="en-US" altLang="zh-CN" sz="4400" dirty="0">
              <a:solidFill>
                <a:srgbClr val="00206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5000" baseline="30000" dirty="0">
                <a:solidFill>
                  <a:srgbClr val="00B050"/>
                </a:solidFill>
              </a:rPr>
              <a:t>7</a:t>
            </a:r>
            <a:r>
              <a:rPr lang="en-US" altLang="zh-CN" sz="5000" dirty="0">
                <a:solidFill>
                  <a:srgbClr val="00B050"/>
                </a:solidFill>
              </a:rPr>
              <a:t> </a:t>
            </a:r>
            <a:r>
              <a:rPr lang="zh-CN" altLang="en-US" sz="5000" dirty="0">
                <a:solidFill>
                  <a:srgbClr val="00B050"/>
                </a:solidFill>
              </a:rPr>
              <a:t>他又指示我一件事：有一道墙是按</a:t>
            </a:r>
            <a:r>
              <a:rPr lang="zh-CN" altLang="en-US" sz="5000" dirty="0">
                <a:solidFill>
                  <a:srgbClr val="C00000"/>
                </a:solidFill>
              </a:rPr>
              <a:t>准绳</a:t>
            </a:r>
            <a:r>
              <a:rPr lang="zh-CN" altLang="en-US" sz="5000" dirty="0">
                <a:solidFill>
                  <a:srgbClr val="00B050"/>
                </a:solidFill>
              </a:rPr>
              <a:t>建筑的，主手拿</a:t>
            </a:r>
            <a:r>
              <a:rPr lang="zh-CN" altLang="en-US" sz="5000" dirty="0">
                <a:solidFill>
                  <a:srgbClr val="C00000"/>
                </a:solidFill>
              </a:rPr>
              <a:t>准绳</a:t>
            </a:r>
            <a:r>
              <a:rPr lang="zh-CN" altLang="en-US" sz="5000" dirty="0">
                <a:solidFill>
                  <a:srgbClr val="00B050"/>
                </a:solidFill>
              </a:rPr>
              <a:t>站在其上。</a:t>
            </a:r>
            <a:r>
              <a:rPr lang="en-US" altLang="zh-CN" sz="5000" baseline="30000" dirty="0">
                <a:solidFill>
                  <a:srgbClr val="00B050"/>
                </a:solidFill>
              </a:rPr>
              <a:t>8</a:t>
            </a:r>
            <a:r>
              <a:rPr lang="en-US" altLang="zh-CN" sz="5000" dirty="0">
                <a:solidFill>
                  <a:srgbClr val="00B050"/>
                </a:solidFill>
              </a:rPr>
              <a:t> </a:t>
            </a:r>
            <a:r>
              <a:rPr lang="zh-CN" altLang="en-US" sz="5000" dirty="0">
                <a:solidFill>
                  <a:srgbClr val="00B050"/>
                </a:solidFill>
              </a:rPr>
              <a:t>耶和华对我说：“阿摩司啊，你看见什么？”我说：“看见</a:t>
            </a:r>
            <a:r>
              <a:rPr lang="zh-CN" altLang="en-US" sz="5000" dirty="0">
                <a:solidFill>
                  <a:srgbClr val="C00000"/>
                </a:solidFill>
              </a:rPr>
              <a:t>准绳</a:t>
            </a:r>
            <a:r>
              <a:rPr lang="zh-CN" altLang="en-US" sz="5000" dirty="0">
                <a:solidFill>
                  <a:srgbClr val="00B050"/>
                </a:solidFill>
              </a:rPr>
              <a:t>。”</a:t>
            </a:r>
            <a:r>
              <a:rPr lang="en-US" altLang="zh-TW" sz="5200" dirty="0">
                <a:solidFill>
                  <a:srgbClr val="00B050"/>
                </a:solidFill>
              </a:rPr>
              <a:t>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七章</a:t>
            </a:r>
            <a:r>
              <a:rPr lang="en-US" altLang="zh-CN" sz="4400" dirty="0">
                <a:solidFill>
                  <a:srgbClr val="0070C0"/>
                </a:solidFill>
              </a:rPr>
              <a:t>7-8</a:t>
            </a:r>
            <a:r>
              <a:rPr lang="zh-CN" altLang="en-US" sz="4400" dirty="0">
                <a:solidFill>
                  <a:srgbClr val="0070C0"/>
                </a:solidFill>
              </a:rPr>
              <a:t>节上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6491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-589661"/>
            <a:ext cx="12012387" cy="68227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5200" dirty="0">
                <a:solidFill>
                  <a:srgbClr val="002060"/>
                </a:solidFill>
              </a:rPr>
              <a:t>“准绳”的异象</a:t>
            </a:r>
            <a:endParaRPr lang="en-US" altLang="zh-CN" sz="4400" dirty="0">
              <a:solidFill>
                <a:srgbClr val="00206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5000" baseline="30000" dirty="0">
                <a:solidFill>
                  <a:srgbClr val="00B050"/>
                </a:solidFill>
              </a:rPr>
              <a:t>8</a:t>
            </a:r>
            <a:r>
              <a:rPr lang="en-US" altLang="zh-CN" sz="5000" dirty="0">
                <a:solidFill>
                  <a:srgbClr val="00B050"/>
                </a:solidFill>
              </a:rPr>
              <a:t> </a:t>
            </a:r>
            <a:r>
              <a:rPr lang="zh-CN" altLang="en-US" sz="5000" dirty="0">
                <a:solidFill>
                  <a:srgbClr val="00B050"/>
                </a:solidFill>
              </a:rPr>
              <a:t>主说：“我要吊起</a:t>
            </a:r>
            <a:r>
              <a:rPr lang="zh-CN" altLang="en-US" sz="5000" dirty="0">
                <a:solidFill>
                  <a:srgbClr val="C00000"/>
                </a:solidFill>
              </a:rPr>
              <a:t>准绳</a:t>
            </a:r>
            <a:r>
              <a:rPr lang="zh-CN" altLang="en-US" sz="5000" dirty="0">
                <a:solidFill>
                  <a:srgbClr val="00B050"/>
                </a:solidFill>
              </a:rPr>
              <a:t>在我民以色列中，我</a:t>
            </a:r>
            <a:r>
              <a:rPr lang="zh-CN" altLang="en-US" sz="5000" dirty="0">
                <a:solidFill>
                  <a:srgbClr val="7030A0"/>
                </a:solidFill>
              </a:rPr>
              <a:t>必不再</a:t>
            </a:r>
            <a:r>
              <a:rPr lang="zh-CN" altLang="en-US" sz="5000" dirty="0">
                <a:solidFill>
                  <a:srgbClr val="00B050"/>
                </a:solidFill>
              </a:rPr>
              <a:t>宽恕他们。</a:t>
            </a:r>
            <a:r>
              <a:rPr lang="en-US" altLang="zh-CN" sz="5000" baseline="30000" dirty="0">
                <a:solidFill>
                  <a:srgbClr val="00B050"/>
                </a:solidFill>
              </a:rPr>
              <a:t>9</a:t>
            </a:r>
            <a:r>
              <a:rPr lang="en-US" altLang="zh-CN" sz="5000" dirty="0">
                <a:solidFill>
                  <a:srgbClr val="00B050"/>
                </a:solidFill>
              </a:rPr>
              <a:t> </a:t>
            </a:r>
            <a:r>
              <a:rPr lang="zh-CN" altLang="en-US" sz="5000" dirty="0">
                <a:solidFill>
                  <a:srgbClr val="00B050"/>
                </a:solidFill>
              </a:rPr>
              <a:t>以撒的邱坛</a:t>
            </a:r>
            <a:r>
              <a:rPr lang="zh-CN" altLang="en-US" sz="5000" dirty="0">
                <a:solidFill>
                  <a:srgbClr val="7030A0"/>
                </a:solidFill>
              </a:rPr>
              <a:t>必然</a:t>
            </a:r>
            <a:r>
              <a:rPr lang="zh-CN" altLang="en-US" sz="5000" dirty="0">
                <a:solidFill>
                  <a:srgbClr val="00B050"/>
                </a:solidFill>
              </a:rPr>
              <a:t>凄凉；以色列的圣所</a:t>
            </a:r>
            <a:r>
              <a:rPr lang="zh-CN" altLang="en-US" sz="5000" dirty="0">
                <a:solidFill>
                  <a:srgbClr val="7030A0"/>
                </a:solidFill>
              </a:rPr>
              <a:t>必然</a:t>
            </a:r>
            <a:r>
              <a:rPr lang="zh-CN" altLang="en-US" sz="5000" dirty="0">
                <a:solidFill>
                  <a:srgbClr val="00B050"/>
                </a:solidFill>
              </a:rPr>
              <a:t>荒废。我</a:t>
            </a:r>
            <a:r>
              <a:rPr lang="zh-CN" altLang="en-US" sz="5000" dirty="0">
                <a:solidFill>
                  <a:srgbClr val="7030A0"/>
                </a:solidFill>
              </a:rPr>
              <a:t>必</a:t>
            </a:r>
            <a:r>
              <a:rPr lang="zh-CN" altLang="en-US" sz="5000" dirty="0">
                <a:solidFill>
                  <a:srgbClr val="00B050"/>
                </a:solidFill>
              </a:rPr>
              <a:t>兴起，用刀攻击耶罗波安的家。”</a:t>
            </a:r>
            <a:r>
              <a:rPr lang="en-US" altLang="zh-TW" sz="52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七章</a:t>
            </a:r>
            <a:r>
              <a:rPr lang="en-US" altLang="zh-CN" sz="4400" dirty="0">
                <a:solidFill>
                  <a:srgbClr val="0070C0"/>
                </a:solidFill>
              </a:rPr>
              <a:t>8</a:t>
            </a:r>
            <a:r>
              <a:rPr lang="zh-CN" altLang="en-US" sz="4400" dirty="0">
                <a:solidFill>
                  <a:srgbClr val="0070C0"/>
                </a:solidFill>
              </a:rPr>
              <a:t>下</a:t>
            </a:r>
            <a:r>
              <a:rPr lang="en-US" altLang="zh-CN" sz="4400" dirty="0">
                <a:solidFill>
                  <a:srgbClr val="0070C0"/>
                </a:solidFill>
              </a:rPr>
              <a:t>-9</a:t>
            </a:r>
            <a:r>
              <a:rPr lang="zh-CN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71601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87" y="-264921"/>
            <a:ext cx="11974006" cy="68227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5200" dirty="0">
                <a:solidFill>
                  <a:srgbClr val="002060"/>
                </a:solidFill>
              </a:rPr>
              <a:t>“夏天的果子”的异象</a:t>
            </a:r>
            <a:endParaRPr lang="en-US" altLang="zh-CN" sz="4400" dirty="0">
              <a:solidFill>
                <a:srgbClr val="00206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5200" baseline="30000" dirty="0">
                <a:solidFill>
                  <a:srgbClr val="00B050"/>
                </a:solidFill>
              </a:rPr>
              <a:t>1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主耶和华又指示我一件事：我看见一筐</a:t>
            </a:r>
            <a:r>
              <a:rPr lang="zh-CN" altLang="en-US" sz="5200" dirty="0">
                <a:solidFill>
                  <a:srgbClr val="C00000"/>
                </a:solidFill>
              </a:rPr>
              <a:t>夏天的果子</a:t>
            </a:r>
            <a:r>
              <a:rPr lang="zh-CN" altLang="en-US" sz="5200" dirty="0">
                <a:solidFill>
                  <a:srgbClr val="00B050"/>
                </a:solidFill>
              </a:rPr>
              <a:t>。</a:t>
            </a:r>
            <a:r>
              <a:rPr lang="en-US" altLang="zh-CN" sz="5200" baseline="30000" dirty="0">
                <a:solidFill>
                  <a:srgbClr val="00B050"/>
                </a:solidFill>
              </a:rPr>
              <a:t>2</a:t>
            </a:r>
            <a:r>
              <a:rPr lang="en-US" altLang="zh-CN" sz="5200" dirty="0">
                <a:solidFill>
                  <a:srgbClr val="00B050"/>
                </a:solidFill>
              </a:rPr>
              <a:t> </a:t>
            </a:r>
            <a:r>
              <a:rPr lang="zh-CN" altLang="en-US" sz="5200" dirty="0">
                <a:solidFill>
                  <a:srgbClr val="00B050"/>
                </a:solidFill>
              </a:rPr>
              <a:t>他说：“阿摩司啊，你看见什么？”我说：“看见一筐</a:t>
            </a:r>
            <a:r>
              <a:rPr lang="zh-CN" altLang="en-US" sz="5200" dirty="0">
                <a:solidFill>
                  <a:srgbClr val="C00000"/>
                </a:solidFill>
              </a:rPr>
              <a:t>夏天的果子</a:t>
            </a:r>
            <a:r>
              <a:rPr lang="zh-CN" altLang="en-US" sz="5200" dirty="0">
                <a:solidFill>
                  <a:srgbClr val="00B050"/>
                </a:solidFill>
              </a:rPr>
              <a:t>。”耶和华说：“我民以色列的</a:t>
            </a:r>
            <a:r>
              <a:rPr lang="zh-CN" altLang="en-US" sz="5200" dirty="0">
                <a:solidFill>
                  <a:srgbClr val="C00000"/>
                </a:solidFill>
              </a:rPr>
              <a:t>结局</a:t>
            </a:r>
            <a:r>
              <a:rPr lang="zh-CN" altLang="en-US" sz="5200" dirty="0">
                <a:solidFill>
                  <a:srgbClr val="00B050"/>
                </a:solidFill>
              </a:rPr>
              <a:t>到了，我</a:t>
            </a:r>
            <a:r>
              <a:rPr lang="zh-CN" altLang="en-US" sz="5200" dirty="0">
                <a:solidFill>
                  <a:srgbClr val="7030A0"/>
                </a:solidFill>
              </a:rPr>
              <a:t>必不再</a:t>
            </a:r>
            <a:r>
              <a:rPr lang="zh-CN" altLang="en-US" sz="5200" dirty="0">
                <a:solidFill>
                  <a:srgbClr val="00B050"/>
                </a:solidFill>
              </a:rPr>
              <a:t>宽恕他们。”</a:t>
            </a:r>
            <a:r>
              <a:rPr lang="en-US" altLang="zh-TW" sz="5200" dirty="0">
                <a:solidFill>
                  <a:srgbClr val="00B050"/>
                </a:solidFill>
              </a:rPr>
              <a:t>                                </a:t>
            </a:r>
          </a:p>
          <a:p>
            <a:pPr marL="0" indent="0" algn="r">
              <a:buNone/>
            </a:pP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阿摩司书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CN" altLang="en-US" sz="4400" dirty="0">
                <a:solidFill>
                  <a:srgbClr val="0070C0"/>
                </a:solidFill>
              </a:rPr>
              <a:t>八</a:t>
            </a:r>
            <a:r>
              <a:rPr lang="zh-TW" altLang="en-US" sz="4400" dirty="0">
                <a:solidFill>
                  <a:srgbClr val="0070C0"/>
                </a:solidFill>
              </a:rPr>
              <a:t>章</a:t>
            </a:r>
            <a:r>
              <a:rPr lang="en-US" altLang="zh-TW" sz="4400" dirty="0">
                <a:solidFill>
                  <a:srgbClr val="0070C0"/>
                </a:solidFill>
              </a:rPr>
              <a:t>1-2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8093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9583-B102-2F83-1493-031A6D8A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6A1A10-0950-34CF-10D2-5C430F0E1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79462"/>
            <a:ext cx="12077701" cy="63356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不要自欺，及时纠错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放下人意，持守神意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112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行动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即时对准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1350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3771"/>
            <a:ext cx="12192001" cy="57313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听见重复的警告 </a:t>
            </a:r>
            <a:r>
              <a:rPr lang="en-US" altLang="zh-CN" sz="9600" dirty="0">
                <a:solidFill>
                  <a:srgbClr val="002060"/>
                </a:solidFill>
              </a:rPr>
              <a:t> </a:t>
            </a:r>
            <a:r>
              <a:rPr lang="zh-CN" altLang="en-US" sz="9600" dirty="0">
                <a:solidFill>
                  <a:srgbClr val="00B050"/>
                </a:solidFill>
              </a:rPr>
              <a:t>从麻木到醒悟</a:t>
            </a:r>
            <a:endParaRPr lang="en-US" altLang="zh-CN" sz="8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停下想想</a:t>
            </a:r>
            <a:endParaRPr lang="en-US" altLang="zh-CN" sz="8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二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离开虚假的敬拜 </a:t>
            </a:r>
            <a:r>
              <a:rPr lang="en-US" altLang="zh-CN" sz="9600" dirty="0">
                <a:solidFill>
                  <a:srgbClr val="002060"/>
                </a:solidFill>
              </a:rPr>
              <a:t> </a:t>
            </a:r>
            <a:r>
              <a:rPr lang="zh-CN" altLang="en-US" sz="9600" dirty="0">
                <a:solidFill>
                  <a:srgbClr val="00B050"/>
                </a:solidFill>
              </a:rPr>
              <a:t>从外表到回转</a:t>
            </a:r>
            <a:endParaRPr lang="en-US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听道行道</a:t>
            </a:r>
            <a:endParaRPr lang="en-US" altLang="zh-CN" sz="8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三</a:t>
            </a:r>
            <a:r>
              <a:rPr lang="en-US" altLang="zh-CN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依循神圣的准则</a:t>
            </a:r>
            <a:r>
              <a:rPr lang="en-US" altLang="zh-CN" sz="9600" dirty="0">
                <a:solidFill>
                  <a:srgbClr val="002060"/>
                </a:solidFill>
              </a:rPr>
              <a:t>  </a:t>
            </a:r>
            <a:r>
              <a:rPr lang="zh-CN" altLang="en-US" sz="9600" dirty="0">
                <a:solidFill>
                  <a:srgbClr val="00B050"/>
                </a:solidFill>
              </a:rPr>
              <a:t>从人意到神意</a:t>
            </a: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0070C0"/>
                </a:solidFill>
              </a:rPr>
              <a:t>即时对准</a:t>
            </a:r>
            <a:endParaRPr lang="en-CA" altLang="zh-CN" sz="8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929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39" y="849239"/>
            <a:ext cx="12217639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结语</a:t>
            </a:r>
            <a:endParaRPr lang="en-US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让公义在生命中奔流</a:t>
            </a:r>
            <a:endParaRPr lang="en-CA" altLang="zh-CN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0380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2F97-8105-F70A-B427-80F867F5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B359C3-F92F-85D5-E479-4CA468C7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9821" y="-130630"/>
            <a:ext cx="12251822" cy="66457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听见警告：</a:t>
            </a:r>
            <a:r>
              <a:rPr lang="zh-CN" altLang="en-US" sz="6600" dirty="0">
                <a:solidFill>
                  <a:srgbClr val="C00000"/>
                </a:solidFill>
              </a:rPr>
              <a:t>「醒悟」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离开虚假：</a:t>
            </a:r>
            <a:r>
              <a:rPr lang="zh-CN" altLang="en-US" sz="6600" dirty="0">
                <a:solidFill>
                  <a:srgbClr val="C00000"/>
                </a:solidFill>
              </a:rPr>
              <a:t>「回转」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依循准则：</a:t>
            </a:r>
            <a:r>
              <a:rPr lang="zh-CN" altLang="en-US" sz="6600" dirty="0">
                <a:solidFill>
                  <a:srgbClr val="C00000"/>
                </a:solidFill>
              </a:rPr>
              <a:t>「跟从」</a:t>
            </a:r>
            <a:endParaRPr lang="zh-TW" altLang="en-US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48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90D7F-3808-3C81-B1E5-D27359280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A8E859-7961-EAE4-9E5C-3325594B9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90600"/>
            <a:ext cx="12192000" cy="55244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病因二：放不下己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3170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97A16-E3D0-9D01-B445-6FACD13CD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5E49EF-F7A5-7A4A-165B-3DFFB491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795" y="1811862"/>
            <a:ext cx="2998999" cy="1617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醒悟</a:t>
            </a:r>
          </a:p>
        </p:txBody>
      </p:sp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41CEF0B6-0198-DCD2-EE33-70E808456D6B}"/>
              </a:ext>
            </a:extLst>
          </p:cNvPr>
          <p:cNvSpPr txBox="1">
            <a:spLocks/>
          </p:cNvSpPr>
          <p:nvPr/>
        </p:nvSpPr>
        <p:spPr>
          <a:xfrm>
            <a:off x="7716003" y="1811862"/>
            <a:ext cx="2998999" cy="1617138"/>
          </a:xfrm>
          <a:prstGeom prst="rect">
            <a:avLst/>
          </a:prstGeom>
        </p:spPr>
        <p:txBody>
          <a:bodyPr>
            <a:normAutofit/>
          </a:bodyPr>
          <a:lstStyle>
            <a:lvl1pPr marL="456777" indent="-456777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3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989684" indent="-38064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0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2pPr>
            <a:lvl3pPr marL="1522590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97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3pPr>
            <a:lvl4pPr marL="2131626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4pPr>
            <a:lvl5pPr marL="2740663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5pPr>
            <a:lvl6pPr marL="3349699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8735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7771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6807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回转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9CF4A19A-19D2-1DC4-61AB-62692F4A318A}"/>
              </a:ext>
            </a:extLst>
          </p:cNvPr>
          <p:cNvSpPr txBox="1">
            <a:spLocks/>
          </p:cNvSpPr>
          <p:nvPr/>
        </p:nvSpPr>
        <p:spPr>
          <a:xfrm>
            <a:off x="4193712" y="4134893"/>
            <a:ext cx="2998999" cy="1617138"/>
          </a:xfrm>
          <a:prstGeom prst="rect">
            <a:avLst/>
          </a:prstGeom>
        </p:spPr>
        <p:txBody>
          <a:bodyPr>
            <a:normAutofit/>
          </a:bodyPr>
          <a:lstStyle>
            <a:lvl1pPr marL="456777" indent="-456777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3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989684" indent="-38064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0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2pPr>
            <a:lvl3pPr marL="1522590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97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3pPr>
            <a:lvl4pPr marL="2131626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4pPr>
            <a:lvl5pPr marL="2740663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5pPr>
            <a:lvl6pPr marL="3349699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8735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7771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6807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跟从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E25E228-5F24-0F6C-18E3-E1C7C9FC783D}"/>
              </a:ext>
            </a:extLst>
          </p:cNvPr>
          <p:cNvSpPr/>
          <p:nvPr/>
        </p:nvSpPr>
        <p:spPr>
          <a:xfrm>
            <a:off x="3973794" y="2495372"/>
            <a:ext cx="3589233" cy="3674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44FCD9B-32F8-1FB2-155B-AB95006ED69A}"/>
              </a:ext>
            </a:extLst>
          </p:cNvPr>
          <p:cNvSpPr/>
          <p:nvPr/>
        </p:nvSpPr>
        <p:spPr>
          <a:xfrm rot="8390765">
            <a:off x="6866745" y="3951158"/>
            <a:ext cx="2441340" cy="3674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21B262E-1A31-C36C-8E97-4B47570503C9}"/>
              </a:ext>
            </a:extLst>
          </p:cNvPr>
          <p:cNvSpPr/>
          <p:nvPr/>
        </p:nvSpPr>
        <p:spPr>
          <a:xfrm rot="13133772">
            <a:off x="2114821" y="3951156"/>
            <a:ext cx="2441340" cy="3674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251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9D806-C7F4-21E5-8EF4-DFF701D2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5AC229-4D7A-F098-AC0D-4DCE717C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69" y="1511490"/>
            <a:ext cx="6389862" cy="2374709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>
                <a:latin typeface="KaiTi" panose="02010609060101010101" pitchFamily="49" charset="-122"/>
                <a:ea typeface="KaiTi" panose="02010609060101010101" pitchFamily="49" charset="-122"/>
              </a:rPr>
              <a:t>休  息</a:t>
            </a:r>
            <a:endParaRPr lang="en-US" sz="1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0268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对神敬畏，对人怜悯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俄巴底亚书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833642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110F-E48D-2DF7-4225-638D867E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F7413B-4721-7FAA-21E1-7920F5054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43100"/>
            <a:ext cx="121920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TW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心中有神，目中有人</a:t>
            </a:r>
            <a:r>
              <a:rPr lang="zh-CN" altLang="en-US" sz="10000" dirty="0">
                <a:solidFill>
                  <a:srgbClr val="C00000"/>
                </a:solidFill>
              </a:rPr>
              <a:t>敬神爱人</a:t>
            </a:r>
            <a:endParaRPr lang="zh-TW" altLang="en-US" sz="1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72969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A998-B94A-8B5A-3295-81E8E79C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43ADF-9A3D-E0B7-B49F-6BE13079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636814"/>
            <a:ext cx="12012387" cy="587828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6300" dirty="0">
                <a:solidFill>
                  <a:srgbClr val="0070C0"/>
                </a:solidFill>
              </a:rPr>
              <a:t>1:2 </a:t>
            </a:r>
            <a:r>
              <a:rPr lang="zh-CN" altLang="en-US" sz="6300" dirty="0">
                <a:solidFill>
                  <a:srgbClr val="0070C0"/>
                </a:solidFill>
              </a:rPr>
              <a:t>我使</a:t>
            </a:r>
            <a:r>
              <a:rPr lang="zh-CN" altLang="en-US" sz="6300" dirty="0">
                <a:solidFill>
                  <a:srgbClr val="C00000"/>
                </a:solidFill>
              </a:rPr>
              <a:t>你以东</a:t>
            </a:r>
            <a:r>
              <a:rPr lang="zh-CN" altLang="en-US" sz="6300" dirty="0">
                <a:solidFill>
                  <a:srgbClr val="0070C0"/>
                </a:solidFill>
              </a:rPr>
              <a:t>在列国中为最小的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en-US" altLang="zh-CN" sz="6300" dirty="0">
                <a:solidFill>
                  <a:srgbClr val="0070C0"/>
                </a:solidFill>
              </a:rPr>
              <a:t>1:3 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因狂傲自欺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en-US" altLang="zh-CN" sz="6300" dirty="0">
                <a:solidFill>
                  <a:srgbClr val="0070C0"/>
                </a:solidFill>
              </a:rPr>
              <a:t>1:4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endParaRPr lang="en-CA" altLang="zh-CN" sz="63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虽如大鹰高飞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0070C0"/>
                </a:solidFill>
              </a:rPr>
              <a:t>我必从那里拉下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来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en-US" altLang="zh-CN" sz="6300" dirty="0">
                <a:solidFill>
                  <a:srgbClr val="0070C0"/>
                </a:solidFill>
              </a:rPr>
              <a:t>1:7 </a:t>
            </a:r>
            <a:r>
              <a:rPr lang="zh-CN" altLang="en-US" sz="6300" dirty="0">
                <a:solidFill>
                  <a:srgbClr val="0070C0"/>
                </a:solidFill>
              </a:rPr>
              <a:t>与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结盟的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0070C0"/>
                </a:solidFill>
              </a:rPr>
              <a:t>与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和好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的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0070C0"/>
                </a:solidFill>
              </a:rPr>
              <a:t>与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一同吃饭的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0070C0"/>
                </a:solidFill>
              </a:rPr>
              <a:t>在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心里毫无聪明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en-US" altLang="zh-CN" sz="6300" dirty="0">
                <a:solidFill>
                  <a:srgbClr val="0070C0"/>
                </a:solidFill>
              </a:rPr>
              <a:t>1:9 </a:t>
            </a:r>
            <a:r>
              <a:rPr lang="zh-CN" altLang="en-US" sz="6300" dirty="0">
                <a:solidFill>
                  <a:srgbClr val="0070C0"/>
                </a:solidFill>
              </a:rPr>
              <a:t>提幔哪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的勇士必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惊惶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0070C0"/>
                </a:solidFill>
              </a:rPr>
              <a:t>。</a:t>
            </a:r>
            <a:r>
              <a:rPr lang="en-US" altLang="zh-CN" sz="6300" dirty="0">
                <a:solidFill>
                  <a:srgbClr val="0070C0"/>
                </a:solidFill>
              </a:rPr>
              <a:t>1:10 </a:t>
            </a:r>
            <a:r>
              <a:rPr lang="zh-CN" altLang="en-US" sz="6300" dirty="0">
                <a:solidFill>
                  <a:srgbClr val="0070C0"/>
                </a:solidFill>
              </a:rPr>
              <a:t>因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向兄弟雅各行强暴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0070C0"/>
                </a:solidFill>
              </a:rPr>
              <a:t>羞愧必遮盖你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也必永远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断绝。</a:t>
            </a:r>
            <a:r>
              <a:rPr lang="en-US" altLang="zh-CN" sz="6300" dirty="0">
                <a:solidFill>
                  <a:srgbClr val="0070C0"/>
                </a:solidFill>
              </a:rPr>
              <a:t>1:11 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竟站在一旁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en-US" altLang="zh-CN" sz="6300" dirty="0">
                <a:solidFill>
                  <a:srgbClr val="0070C0"/>
                </a:solidFill>
              </a:rPr>
              <a:t>1:12 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兄弟遭难的日子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不当瞪眼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看着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不当因此欢乐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不当说狂傲的话</a:t>
            </a:r>
            <a:r>
              <a:rPr lang="en-CA" altLang="zh-CN" sz="6300" dirty="0">
                <a:solidFill>
                  <a:srgbClr val="0070C0"/>
                </a:solidFill>
              </a:rPr>
              <a:t>…1</a:t>
            </a:r>
            <a:r>
              <a:rPr lang="en-US" altLang="zh-CN" sz="6300" dirty="0">
                <a:solidFill>
                  <a:srgbClr val="0070C0"/>
                </a:solidFill>
              </a:rPr>
              <a:t>:13 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不当进他们的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城门</a:t>
            </a:r>
            <a:r>
              <a:rPr lang="en-CA" altLang="zh-TW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不当瞪眼看着他们受苦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不当伸手抢他们的财物。</a:t>
            </a:r>
            <a:r>
              <a:rPr lang="en-US" altLang="zh-CN" sz="6300" dirty="0">
                <a:solidFill>
                  <a:srgbClr val="0070C0"/>
                </a:solidFill>
              </a:rPr>
              <a:t>1:14 </a:t>
            </a:r>
          </a:p>
          <a:p>
            <a:pPr marL="0" indent="0">
              <a:buNone/>
            </a:pP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不当站在岔路口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0070C0"/>
                </a:solidFill>
              </a:rPr>
              <a:t>剪除他们中间逃脱的</a:t>
            </a:r>
            <a:r>
              <a:rPr lang="en-CA" altLang="zh-CN" sz="6300" dirty="0">
                <a:solidFill>
                  <a:srgbClr val="0070C0"/>
                </a:solidFill>
              </a:rPr>
              <a:t>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不当将他们剩下的人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0070C0"/>
                </a:solidFill>
              </a:rPr>
              <a:t>交付仇敌。</a:t>
            </a:r>
            <a:r>
              <a:rPr lang="en-US" altLang="zh-CN" sz="6300" dirty="0">
                <a:solidFill>
                  <a:srgbClr val="0070C0"/>
                </a:solidFill>
              </a:rPr>
              <a:t>1:15 …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怎样行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0070C0"/>
                </a:solidFill>
              </a:rPr>
              <a:t>他也必照样向你行</a:t>
            </a:r>
            <a:r>
              <a:rPr lang="zh-TW" altLang="en-US" sz="6300" dirty="0">
                <a:solidFill>
                  <a:srgbClr val="0070C0"/>
                </a:solidFill>
              </a:rPr>
              <a:t>，</a:t>
            </a: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的报应必归到</a:t>
            </a:r>
            <a:endParaRPr lang="en-CA" altLang="zh-CN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300" dirty="0">
                <a:solidFill>
                  <a:srgbClr val="C00000"/>
                </a:solidFill>
              </a:rPr>
              <a:t>你</a:t>
            </a:r>
            <a:r>
              <a:rPr lang="zh-CN" altLang="en-US" sz="6300" dirty="0">
                <a:solidFill>
                  <a:srgbClr val="0070C0"/>
                </a:solidFill>
              </a:rPr>
              <a:t>头上。                                                                   </a:t>
            </a:r>
            <a:r>
              <a:rPr lang="en-US" altLang="zh-TW" sz="6300" dirty="0">
                <a:solidFill>
                  <a:srgbClr val="0070C0"/>
                </a:solidFill>
              </a:rPr>
              <a:t>《</a:t>
            </a:r>
            <a:r>
              <a:rPr lang="zh-TW" altLang="en-US" sz="6300" dirty="0">
                <a:solidFill>
                  <a:srgbClr val="0070C0"/>
                </a:solidFill>
              </a:rPr>
              <a:t>俄巴底亚书</a:t>
            </a:r>
            <a:r>
              <a:rPr lang="en-US" altLang="zh-TW" sz="6300" dirty="0">
                <a:solidFill>
                  <a:srgbClr val="0070C0"/>
                </a:solidFill>
              </a:rPr>
              <a:t>》1-15</a:t>
            </a:r>
            <a:r>
              <a:rPr lang="zh-TW" altLang="en-US" sz="6300" dirty="0">
                <a:solidFill>
                  <a:srgbClr val="0070C0"/>
                </a:solidFill>
              </a:rPr>
              <a:t>节</a:t>
            </a:r>
            <a:r>
              <a:rPr lang="zh-CN" altLang="en-US" sz="6300" dirty="0">
                <a:solidFill>
                  <a:srgbClr val="0070C0"/>
                </a:solidFill>
              </a:rPr>
              <a:t>                                               </a:t>
            </a:r>
            <a:endParaRPr lang="zh-TW" altLang="en-US" sz="6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en-US" sz="6500" dirty="0">
                <a:solidFill>
                  <a:srgbClr val="00B050"/>
                </a:solidFill>
              </a:rPr>
              <a:t>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03637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606E4-2252-5F7C-7C08-753188C6E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140BB7-8A22-C935-5042-324AF63C5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669956"/>
            <a:ext cx="12192000" cy="71850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提幔</a:t>
            </a:r>
            <a:r>
              <a:rPr lang="zh-CN" altLang="en-US" sz="10000" dirty="0">
                <a:solidFill>
                  <a:srgbClr val="00B050"/>
                </a:solidFill>
              </a:rPr>
              <a:t>哪</a:t>
            </a:r>
            <a:r>
              <a:rPr lang="zh-TW" altLang="en-US" sz="10000" dirty="0">
                <a:solidFill>
                  <a:srgbClr val="00B050"/>
                </a:solidFill>
              </a:rPr>
              <a:t>，</a:t>
            </a:r>
            <a:endParaRPr lang="en-CA" altLang="zh-TW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你的勇士必惊惶。</a:t>
            </a:r>
            <a:endParaRPr lang="en-CA" altLang="zh-CN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altLang="zh-TW" sz="6600" dirty="0">
                <a:solidFill>
                  <a:srgbClr val="0070C0"/>
                </a:solidFill>
              </a:rPr>
              <a:t>               《</a:t>
            </a:r>
            <a:r>
              <a:rPr lang="zh-TW" altLang="en-US" sz="6600" dirty="0">
                <a:solidFill>
                  <a:srgbClr val="0070C0"/>
                </a:solidFill>
              </a:rPr>
              <a:t>俄巴底亚书</a:t>
            </a:r>
            <a:r>
              <a:rPr lang="en-US" altLang="zh-TW" sz="6600" dirty="0">
                <a:solidFill>
                  <a:srgbClr val="0070C0"/>
                </a:solidFill>
              </a:rPr>
              <a:t>》9</a:t>
            </a:r>
            <a:r>
              <a:rPr lang="zh-TW" altLang="en-US" sz="6600" dirty="0">
                <a:solidFill>
                  <a:srgbClr val="0070C0"/>
                </a:solidFill>
              </a:rPr>
              <a:t>节</a:t>
            </a:r>
            <a:endParaRPr lang="zh-TW" alt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6817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27311-C066-DBD6-1EAD-0086C839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1A57A6-E0BE-EDA4-3CF8-732B543D7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-163286"/>
            <a:ext cx="10820400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46F2E-899D-30FD-A205-A9B9BEB95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821327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C62E6-7501-ED7E-DFA3-073DF0B9D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071" y="0"/>
            <a:ext cx="8213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1054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8DD53-BD71-0224-F69E-73AAF2DC7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A1FE37-EAC2-1B30-8B04-9E298684B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636814"/>
            <a:ext cx="12012387" cy="58782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13600" dirty="0">
                <a:solidFill>
                  <a:srgbClr val="0070C0"/>
                </a:solidFill>
              </a:rPr>
              <a:t>1:16 </a:t>
            </a:r>
            <a:r>
              <a:rPr lang="zh-CN" altLang="en-US" sz="13600" dirty="0">
                <a:solidFill>
                  <a:srgbClr val="7030A0"/>
                </a:solidFill>
              </a:rPr>
              <a:t>你们</a:t>
            </a:r>
            <a:r>
              <a:rPr lang="zh-CN" altLang="en-US" sz="13600" dirty="0">
                <a:solidFill>
                  <a:srgbClr val="C00000"/>
                </a:solidFill>
              </a:rPr>
              <a:t>犹大人</a:t>
            </a:r>
            <a:r>
              <a:rPr lang="zh-CN" altLang="en-US" sz="13600" dirty="0">
                <a:solidFill>
                  <a:srgbClr val="0070C0"/>
                </a:solidFill>
              </a:rPr>
              <a:t>在我圣山怎样喝了苦杯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万国也必照样常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常地喝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且喝且咽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他们就归于无有。</a:t>
            </a:r>
            <a:r>
              <a:rPr lang="en-US" altLang="zh-CN" sz="13600" dirty="0">
                <a:solidFill>
                  <a:srgbClr val="0070C0"/>
                </a:solidFill>
              </a:rPr>
              <a:t>1:17 </a:t>
            </a:r>
            <a:r>
              <a:rPr lang="zh-CN" altLang="en-US" sz="13600" dirty="0">
                <a:solidFill>
                  <a:srgbClr val="0070C0"/>
                </a:solidFill>
              </a:rPr>
              <a:t>在锡安山必有逃脱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的人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那山也必成圣</a:t>
            </a:r>
            <a:r>
              <a:rPr lang="zh-TW" altLang="en-US" sz="13600" dirty="0">
                <a:solidFill>
                  <a:srgbClr val="0070C0"/>
                </a:solidFill>
              </a:rPr>
              <a:t>。</a:t>
            </a:r>
            <a:r>
              <a:rPr lang="zh-CN" altLang="en-US" sz="13600" dirty="0">
                <a:solidFill>
                  <a:srgbClr val="C00000"/>
                </a:solidFill>
              </a:rPr>
              <a:t>雅各家</a:t>
            </a:r>
            <a:r>
              <a:rPr lang="zh-CN" altLang="en-US" sz="13600" dirty="0">
                <a:solidFill>
                  <a:srgbClr val="0070C0"/>
                </a:solidFill>
              </a:rPr>
              <a:t>必得原有的产业。</a:t>
            </a:r>
            <a:r>
              <a:rPr lang="en-US" altLang="zh-CN" sz="13600" dirty="0">
                <a:solidFill>
                  <a:srgbClr val="0070C0"/>
                </a:solidFill>
              </a:rPr>
              <a:t>1:18 </a:t>
            </a:r>
            <a:r>
              <a:rPr lang="zh-CN" altLang="en-US" sz="13600" dirty="0">
                <a:solidFill>
                  <a:srgbClr val="C00000"/>
                </a:solidFill>
              </a:rPr>
              <a:t>雅各家</a:t>
            </a:r>
            <a:r>
              <a:rPr lang="zh-CN" altLang="en-US" sz="13600" dirty="0">
                <a:solidFill>
                  <a:srgbClr val="0070C0"/>
                </a:solidFill>
              </a:rPr>
              <a:t>必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成为大火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C00000"/>
                </a:solidFill>
              </a:rPr>
              <a:t>约瑟家</a:t>
            </a:r>
            <a:r>
              <a:rPr lang="zh-CN" altLang="en-US" sz="13600" dirty="0">
                <a:solidFill>
                  <a:srgbClr val="0070C0"/>
                </a:solidFill>
              </a:rPr>
              <a:t>必为火焰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以扫家必如碎稓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火必将他烧着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吞灭</a:t>
            </a:r>
            <a:r>
              <a:rPr lang="zh-TW" altLang="en-US" sz="13600" dirty="0">
                <a:solidFill>
                  <a:srgbClr val="0070C0"/>
                </a:solidFill>
              </a:rPr>
              <a:t>。</a:t>
            </a:r>
            <a:r>
              <a:rPr lang="zh-CN" altLang="en-US" sz="13600" dirty="0">
                <a:solidFill>
                  <a:srgbClr val="0070C0"/>
                </a:solidFill>
              </a:rPr>
              <a:t>以扫家必无余剩的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这是耶和华说的。</a:t>
            </a:r>
            <a:r>
              <a:rPr lang="en-US" altLang="zh-CN" sz="13600" dirty="0">
                <a:solidFill>
                  <a:srgbClr val="0070C0"/>
                </a:solidFill>
              </a:rPr>
              <a:t>1:19 </a:t>
            </a:r>
            <a:r>
              <a:rPr lang="zh-CN" altLang="en-US" sz="13600" dirty="0">
                <a:solidFill>
                  <a:srgbClr val="C00000"/>
                </a:solidFill>
              </a:rPr>
              <a:t>南地的人</a:t>
            </a:r>
            <a:r>
              <a:rPr lang="zh-CN" altLang="en-US" sz="13600" dirty="0">
                <a:solidFill>
                  <a:srgbClr val="0070C0"/>
                </a:solidFill>
              </a:rPr>
              <a:t>必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得以扫山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C00000"/>
                </a:solidFill>
              </a:rPr>
              <a:t>高原的人</a:t>
            </a:r>
            <a:r>
              <a:rPr lang="zh-CN" altLang="en-US" sz="13600" dirty="0">
                <a:solidFill>
                  <a:srgbClr val="0070C0"/>
                </a:solidFill>
              </a:rPr>
              <a:t>必得非利士地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也得以法莲地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和撒玛利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亚地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C00000"/>
                </a:solidFill>
              </a:rPr>
              <a:t>便雅悯人</a:t>
            </a:r>
            <a:r>
              <a:rPr lang="zh-CN" altLang="en-US" sz="13600" dirty="0">
                <a:solidFill>
                  <a:srgbClr val="0070C0"/>
                </a:solidFill>
              </a:rPr>
              <a:t>必得基列。</a:t>
            </a:r>
            <a:r>
              <a:rPr lang="en-US" altLang="zh-CN" sz="13600" dirty="0">
                <a:solidFill>
                  <a:srgbClr val="0070C0"/>
                </a:solidFill>
              </a:rPr>
              <a:t>1:20 </a:t>
            </a:r>
            <a:r>
              <a:rPr lang="zh-CN" altLang="en-US" sz="13600" dirty="0">
                <a:solidFill>
                  <a:srgbClr val="0070C0"/>
                </a:solidFill>
              </a:rPr>
              <a:t>在迦南人中被掳的</a:t>
            </a:r>
            <a:r>
              <a:rPr lang="zh-CN" altLang="en-US" sz="13600" dirty="0">
                <a:solidFill>
                  <a:srgbClr val="C00000"/>
                </a:solidFill>
              </a:rPr>
              <a:t>以色列众人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endParaRPr lang="en-CA" altLang="zh-TW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必得地直到撒勒法</a:t>
            </a:r>
            <a:r>
              <a:rPr lang="zh-TW" altLang="en-US" sz="13600" dirty="0">
                <a:solidFill>
                  <a:srgbClr val="0070C0"/>
                </a:solidFill>
              </a:rPr>
              <a:t>。</a:t>
            </a:r>
            <a:r>
              <a:rPr lang="zh-CN" altLang="en-US" sz="13600" dirty="0">
                <a:solidFill>
                  <a:srgbClr val="0070C0"/>
                </a:solidFill>
              </a:rPr>
              <a:t>在西法拉中被掳的</a:t>
            </a:r>
            <a:r>
              <a:rPr lang="zh-CN" altLang="en-US" sz="13600" dirty="0">
                <a:solidFill>
                  <a:srgbClr val="C00000"/>
                </a:solidFill>
              </a:rPr>
              <a:t>耶路撒冷人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必得南地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的城邑。</a:t>
            </a:r>
            <a:r>
              <a:rPr lang="en-US" altLang="zh-CN" sz="13600" dirty="0">
                <a:solidFill>
                  <a:srgbClr val="0070C0"/>
                </a:solidFill>
              </a:rPr>
              <a:t>1:21 </a:t>
            </a:r>
            <a:r>
              <a:rPr lang="zh-CN" altLang="en-US" sz="13600" dirty="0">
                <a:solidFill>
                  <a:srgbClr val="0070C0"/>
                </a:solidFill>
              </a:rPr>
              <a:t>必有拯救者上到锡安山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审判以扫山</a:t>
            </a:r>
            <a:r>
              <a:rPr lang="zh-TW" altLang="en-US" sz="13600" dirty="0">
                <a:solidFill>
                  <a:srgbClr val="0070C0"/>
                </a:solidFill>
              </a:rPr>
              <a:t>，</a:t>
            </a:r>
            <a:r>
              <a:rPr lang="zh-CN" altLang="en-US" sz="13600" dirty="0">
                <a:solidFill>
                  <a:srgbClr val="0070C0"/>
                </a:solidFill>
              </a:rPr>
              <a:t>国度就归</a:t>
            </a:r>
            <a:endParaRPr lang="en-CA" altLang="zh-CN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3600" dirty="0">
                <a:solidFill>
                  <a:srgbClr val="0070C0"/>
                </a:solidFill>
              </a:rPr>
              <a:t>耶和华了。                                                             </a:t>
            </a:r>
            <a:r>
              <a:rPr lang="en-US" altLang="zh-TW" sz="9600" dirty="0">
                <a:solidFill>
                  <a:srgbClr val="0070C0"/>
                </a:solidFill>
              </a:rPr>
              <a:t>《</a:t>
            </a:r>
            <a:r>
              <a:rPr lang="zh-TW" altLang="en-US" sz="9600" dirty="0">
                <a:solidFill>
                  <a:srgbClr val="0070C0"/>
                </a:solidFill>
              </a:rPr>
              <a:t>俄巴底亚书</a:t>
            </a:r>
            <a:r>
              <a:rPr lang="en-US" altLang="zh-TW" sz="9600" dirty="0">
                <a:solidFill>
                  <a:srgbClr val="0070C0"/>
                </a:solidFill>
              </a:rPr>
              <a:t>》16-21</a:t>
            </a:r>
            <a:r>
              <a:rPr lang="zh-TW" altLang="en-US" sz="9600" dirty="0">
                <a:solidFill>
                  <a:srgbClr val="0070C0"/>
                </a:solidFill>
              </a:rPr>
              <a:t>节</a:t>
            </a:r>
            <a:endParaRPr lang="zh-CN" altLang="en-US" sz="13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474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E4D67-9079-334C-62C1-FD81BB8E8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236BF0-497A-8FF5-C172-D27128C09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571500"/>
            <a:ext cx="12012387" cy="5943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800" dirty="0">
                <a:solidFill>
                  <a:srgbClr val="0070C0"/>
                </a:solidFill>
              </a:rPr>
              <a:t>35:2 </a:t>
            </a:r>
            <a:r>
              <a:rPr lang="zh-CN" altLang="en-US" sz="5800" dirty="0">
                <a:solidFill>
                  <a:srgbClr val="0070C0"/>
                </a:solidFill>
              </a:rPr>
              <a:t>人子阿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你要面向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发预言攻击他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endParaRPr lang="en-CA" altLang="zh-TW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5800" dirty="0">
                <a:solidFill>
                  <a:srgbClr val="0070C0"/>
                </a:solidFill>
              </a:rPr>
              <a:t>35:3 </a:t>
            </a:r>
            <a:r>
              <a:rPr lang="zh-CN" altLang="en-US" sz="5800" dirty="0">
                <a:solidFill>
                  <a:srgbClr val="0070C0"/>
                </a:solidFill>
              </a:rPr>
              <a:t>对他说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主耶和华如此说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CN" altLang="en-US" sz="5800" dirty="0">
                <a:solidFill>
                  <a:srgbClr val="0070C0"/>
                </a:solidFill>
              </a:rPr>
              <a:t>哪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我与你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为敌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向你伸手攻击你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使你荒凉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令人惊骇</a:t>
            </a:r>
            <a:r>
              <a:rPr lang="en-CA" altLang="zh-CN" sz="5800" dirty="0">
                <a:solidFill>
                  <a:srgbClr val="0070C0"/>
                </a:solidFill>
              </a:rPr>
              <a:t>…</a:t>
            </a:r>
            <a:r>
              <a:rPr lang="en-US" altLang="zh-CN" sz="5800" dirty="0">
                <a:solidFill>
                  <a:srgbClr val="0070C0"/>
                </a:solidFill>
              </a:rPr>
              <a:t>35:7 </a:t>
            </a: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我必使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CN" altLang="en-US" sz="5800" dirty="0">
                <a:solidFill>
                  <a:srgbClr val="0070C0"/>
                </a:solidFill>
              </a:rPr>
              <a:t>荒凉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令人惊骇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来往经过的人我必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剪除。</a:t>
            </a:r>
            <a:r>
              <a:rPr lang="en-US" altLang="zh-CN" sz="5800" dirty="0">
                <a:solidFill>
                  <a:srgbClr val="0070C0"/>
                </a:solidFill>
              </a:rPr>
              <a:t>35:8 </a:t>
            </a:r>
            <a:r>
              <a:rPr lang="zh-CN" altLang="en-US" sz="5800" dirty="0">
                <a:solidFill>
                  <a:srgbClr val="0070C0"/>
                </a:solidFill>
              </a:rPr>
              <a:t>我必使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CN" altLang="en-US" sz="5800" dirty="0">
                <a:solidFill>
                  <a:srgbClr val="0070C0"/>
                </a:solidFill>
              </a:rPr>
              <a:t>满有被杀的人</a:t>
            </a:r>
            <a:r>
              <a:rPr lang="en-CA" altLang="zh-CN" sz="5800" dirty="0">
                <a:solidFill>
                  <a:srgbClr val="0070C0"/>
                </a:solidFill>
              </a:rPr>
              <a:t>…</a:t>
            </a:r>
            <a:r>
              <a:rPr lang="en-US" altLang="zh-CN" sz="5800" dirty="0">
                <a:solidFill>
                  <a:srgbClr val="0070C0"/>
                </a:solidFill>
              </a:rPr>
              <a:t>35:15 </a:t>
            </a:r>
            <a:r>
              <a:rPr lang="zh-CN" altLang="en-US" sz="5800" dirty="0">
                <a:solidFill>
                  <a:srgbClr val="0070C0"/>
                </a:solidFill>
              </a:rPr>
              <a:t>你怎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样因以色列家的地业荒凉而喜乐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我必照你所行的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待你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CN" altLang="en-US" sz="5800" dirty="0">
                <a:solidFill>
                  <a:srgbClr val="0070C0"/>
                </a:solidFill>
              </a:rPr>
              <a:t>哪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你和</a:t>
            </a:r>
            <a:r>
              <a:rPr lang="zh-CN" altLang="en-US" sz="5800" dirty="0">
                <a:solidFill>
                  <a:srgbClr val="C00000"/>
                </a:solidFill>
              </a:rPr>
              <a:t>以东</a:t>
            </a:r>
            <a:r>
              <a:rPr lang="zh-CN" altLang="en-US" sz="5800" dirty="0">
                <a:solidFill>
                  <a:srgbClr val="0070C0"/>
                </a:solidFill>
              </a:rPr>
              <a:t>全地必都荒凉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你们就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知道我是耶和华。            </a:t>
            </a:r>
            <a:r>
              <a:rPr lang="en-US" altLang="zh-TW" sz="5100" dirty="0">
                <a:solidFill>
                  <a:srgbClr val="00B050"/>
                </a:solidFill>
              </a:rPr>
              <a:t>《</a:t>
            </a:r>
            <a:r>
              <a:rPr lang="zh-TW" altLang="en-US" sz="5100" dirty="0">
                <a:solidFill>
                  <a:srgbClr val="00B050"/>
                </a:solidFill>
              </a:rPr>
              <a:t>以西结书</a:t>
            </a:r>
            <a:r>
              <a:rPr lang="en-US" altLang="zh-TW" sz="5100" dirty="0">
                <a:solidFill>
                  <a:srgbClr val="00B050"/>
                </a:solidFill>
              </a:rPr>
              <a:t>》</a:t>
            </a:r>
            <a:r>
              <a:rPr lang="zh-TW" altLang="en-US" sz="5100" dirty="0">
                <a:solidFill>
                  <a:srgbClr val="00B050"/>
                </a:solidFill>
              </a:rPr>
              <a:t>三十五章</a:t>
            </a:r>
            <a:r>
              <a:rPr lang="en-CA" altLang="zh-TW" sz="5100" dirty="0">
                <a:solidFill>
                  <a:srgbClr val="00B050"/>
                </a:solidFill>
              </a:rPr>
              <a:t>1-15</a:t>
            </a:r>
            <a:r>
              <a:rPr lang="zh-TW" altLang="en-US" sz="5100" dirty="0">
                <a:solidFill>
                  <a:srgbClr val="00B05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263390813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CCDD4-E260-23C2-8910-27CCFF50A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61B08B-D8B1-DCB2-C747-F030D2554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-163286"/>
            <a:ext cx="10820400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11EA73-317F-CD02-F0A7-E402C8E6C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429" y="0"/>
            <a:ext cx="5617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56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5144C-512E-2D4F-9E2B-A504FFC2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D7FC309-6C11-6E88-541A-9417D9579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dirty="0"/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7030A0"/>
                </a:solidFill>
              </a:rPr>
              <a:t>为何走开？</a:t>
            </a:r>
            <a:endParaRPr lang="en-CA" altLang="zh-TW" sz="6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         11:2 </a:t>
            </a:r>
            <a:r>
              <a:rPr lang="zh-CN" altLang="en-US" dirty="0">
                <a:solidFill>
                  <a:srgbClr val="0070C0"/>
                </a:solidFill>
              </a:rPr>
              <a:t>先知越发招呼他们，他们</a:t>
            </a:r>
            <a:r>
              <a:rPr lang="zh-CN" altLang="en-US" dirty="0">
                <a:solidFill>
                  <a:srgbClr val="FF0000"/>
                </a:solidFill>
              </a:rPr>
              <a:t>越发走开</a:t>
            </a:r>
            <a:r>
              <a:rPr lang="zh-CN" altLang="en-US" dirty="0">
                <a:solidFill>
                  <a:srgbClr val="0070C0"/>
                </a:solidFill>
              </a:rPr>
              <a:t>，</a:t>
            </a:r>
            <a:endParaRPr lang="en-CA" altLang="zh-CN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dirty="0">
                <a:solidFill>
                  <a:srgbClr val="0070C0"/>
                </a:solidFill>
              </a:rPr>
              <a:t>                  </a:t>
            </a:r>
            <a:r>
              <a:rPr lang="zh-CN" altLang="en-US" dirty="0">
                <a:solidFill>
                  <a:srgbClr val="0070C0"/>
                </a:solidFill>
              </a:rPr>
              <a:t>向诸巴力献祭，给雕刻的偶像烧香。</a:t>
            </a:r>
            <a:endParaRPr lang="en-CA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US" dirty="0"/>
            </a:br>
            <a:endParaRPr lang="en-CA" sz="41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2324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1E7C-5A70-5449-46A8-D51D3641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227B4C-5229-634E-AA58-344A05FB8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571500"/>
            <a:ext cx="12012387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800" dirty="0">
                <a:solidFill>
                  <a:srgbClr val="0070C0"/>
                </a:solidFill>
              </a:rPr>
              <a:t>2:4 </a:t>
            </a:r>
            <a:r>
              <a:rPr lang="zh-CN" altLang="en-US" sz="5800" dirty="0">
                <a:solidFill>
                  <a:srgbClr val="0070C0"/>
                </a:solidFill>
              </a:rPr>
              <a:t>你吩咐百姓说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你们弟兄</a:t>
            </a:r>
            <a:r>
              <a:rPr lang="zh-CN" altLang="en-US" sz="5800" dirty="0">
                <a:solidFill>
                  <a:srgbClr val="C00000"/>
                </a:solidFill>
              </a:rPr>
              <a:t>以扫</a:t>
            </a:r>
            <a:r>
              <a:rPr lang="zh-CN" altLang="en-US" sz="5800" dirty="0">
                <a:solidFill>
                  <a:srgbClr val="0070C0"/>
                </a:solidFill>
              </a:rPr>
              <a:t>的子孙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住在</a:t>
            </a:r>
            <a:r>
              <a:rPr lang="zh-CN" altLang="en-US" sz="5800" dirty="0">
                <a:solidFill>
                  <a:srgbClr val="C00000"/>
                </a:solidFill>
              </a:rPr>
              <a:t>西珥</a:t>
            </a:r>
            <a:r>
              <a:rPr lang="en-CA" altLang="zh-CN" sz="5800" dirty="0">
                <a:solidFill>
                  <a:srgbClr val="0070C0"/>
                </a:solidFill>
              </a:rPr>
              <a:t>…</a:t>
            </a:r>
            <a:r>
              <a:rPr lang="en-US" altLang="zh-CN" sz="5800" dirty="0">
                <a:solidFill>
                  <a:srgbClr val="0070C0"/>
                </a:solidFill>
              </a:rPr>
              <a:t>2:5 </a:t>
            </a:r>
            <a:r>
              <a:rPr lang="zh-CN" altLang="en-US" sz="5800" dirty="0">
                <a:solidFill>
                  <a:srgbClr val="0070C0"/>
                </a:solidFill>
              </a:rPr>
              <a:t>不可与他们争战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他们的地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连脚掌可踏之处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我都不给你们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因我已将</a:t>
            </a:r>
            <a:r>
              <a:rPr lang="zh-CN" altLang="en-US" sz="5800" dirty="0">
                <a:solidFill>
                  <a:srgbClr val="C00000"/>
                </a:solidFill>
              </a:rPr>
              <a:t>西珥山</a:t>
            </a:r>
            <a:r>
              <a:rPr lang="zh-CN" altLang="en-US" sz="5800" dirty="0">
                <a:solidFill>
                  <a:srgbClr val="0070C0"/>
                </a:solidFill>
              </a:rPr>
              <a:t>赐给</a:t>
            </a:r>
            <a:r>
              <a:rPr lang="zh-CN" altLang="en-US" sz="5800" dirty="0">
                <a:solidFill>
                  <a:srgbClr val="C00000"/>
                </a:solidFill>
              </a:rPr>
              <a:t>以扫</a:t>
            </a:r>
            <a:r>
              <a:rPr lang="zh-CN" altLang="en-US" sz="5800" dirty="0">
                <a:solidFill>
                  <a:srgbClr val="0070C0"/>
                </a:solidFill>
              </a:rPr>
              <a:t>为业。                        </a:t>
            </a:r>
            <a:r>
              <a:rPr lang="en-US" altLang="zh-TW" sz="4000" dirty="0">
                <a:solidFill>
                  <a:srgbClr val="00B050"/>
                </a:solidFill>
              </a:rPr>
              <a:t>《</a:t>
            </a:r>
            <a:r>
              <a:rPr lang="zh-TW" altLang="en-US" sz="4000" dirty="0">
                <a:solidFill>
                  <a:srgbClr val="00B050"/>
                </a:solidFill>
              </a:rPr>
              <a:t>申命记</a:t>
            </a:r>
            <a:r>
              <a:rPr lang="en-US" altLang="zh-TW" sz="4000" dirty="0">
                <a:solidFill>
                  <a:srgbClr val="00B050"/>
                </a:solidFill>
              </a:rPr>
              <a:t>》</a:t>
            </a:r>
            <a:r>
              <a:rPr lang="zh-TW" altLang="en-US" sz="4000" dirty="0">
                <a:solidFill>
                  <a:srgbClr val="00B050"/>
                </a:solidFill>
              </a:rPr>
              <a:t>二章</a:t>
            </a:r>
            <a:r>
              <a:rPr lang="en-CA" altLang="zh-TW" sz="4000" dirty="0">
                <a:solidFill>
                  <a:srgbClr val="00B050"/>
                </a:solidFill>
              </a:rPr>
              <a:t>4-5</a:t>
            </a:r>
            <a:r>
              <a:rPr lang="zh-TW" altLang="en-US" sz="4000" dirty="0">
                <a:solidFill>
                  <a:srgbClr val="00B05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246382214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45A3B-6C17-232F-503B-03049512F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53E437-BE88-9C64-E1F9-47BC20D0B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636814"/>
            <a:ext cx="12012387" cy="58782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17600" dirty="0">
                <a:solidFill>
                  <a:srgbClr val="0070C0"/>
                </a:solidFill>
              </a:rPr>
              <a:t>1:17 </a:t>
            </a:r>
            <a:r>
              <a:rPr lang="zh-CN" altLang="en-US" sz="17600" dirty="0">
                <a:solidFill>
                  <a:srgbClr val="0070C0"/>
                </a:solidFill>
              </a:rPr>
              <a:t>在</a:t>
            </a:r>
            <a:r>
              <a:rPr lang="zh-CN" altLang="en-US" sz="17600" dirty="0">
                <a:solidFill>
                  <a:srgbClr val="C00000"/>
                </a:solidFill>
              </a:rPr>
              <a:t>锡安山</a:t>
            </a:r>
            <a:r>
              <a:rPr lang="zh-CN" altLang="en-US" sz="17600" dirty="0">
                <a:solidFill>
                  <a:srgbClr val="0070C0"/>
                </a:solidFill>
              </a:rPr>
              <a:t>必有逃脱的人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那山也必成圣</a:t>
            </a:r>
            <a:r>
              <a:rPr lang="zh-TW" altLang="en-US" sz="17600" dirty="0">
                <a:solidFill>
                  <a:srgbClr val="0070C0"/>
                </a:solidFill>
              </a:rPr>
              <a:t>。</a:t>
            </a:r>
            <a:endParaRPr lang="en-CA" altLang="zh-TW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17600" dirty="0">
                <a:solidFill>
                  <a:srgbClr val="0070C0"/>
                </a:solidFill>
              </a:rPr>
              <a:t>         </a:t>
            </a:r>
            <a:r>
              <a:rPr lang="zh-CN" altLang="en-US" sz="17600" dirty="0">
                <a:solidFill>
                  <a:srgbClr val="0070C0"/>
                </a:solidFill>
              </a:rPr>
              <a:t>雅各家必得原有的产业。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17600" dirty="0">
                <a:solidFill>
                  <a:srgbClr val="0070C0"/>
                </a:solidFill>
              </a:rPr>
              <a:t>1:19 </a:t>
            </a:r>
            <a:r>
              <a:rPr lang="zh-CN" altLang="en-US" sz="17600" dirty="0">
                <a:solidFill>
                  <a:srgbClr val="0070C0"/>
                </a:solidFill>
              </a:rPr>
              <a:t>南地的人必得</a:t>
            </a:r>
            <a:r>
              <a:rPr lang="zh-CN" altLang="en-US" sz="17600" dirty="0">
                <a:solidFill>
                  <a:srgbClr val="C00000"/>
                </a:solidFill>
              </a:rPr>
              <a:t>以扫山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高原的人必得非利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17600" dirty="0">
                <a:solidFill>
                  <a:srgbClr val="0070C0"/>
                </a:solidFill>
              </a:rPr>
              <a:t>         </a:t>
            </a:r>
            <a:r>
              <a:rPr lang="zh-CN" altLang="en-US" sz="17600" dirty="0">
                <a:solidFill>
                  <a:srgbClr val="0070C0"/>
                </a:solidFill>
              </a:rPr>
              <a:t>士地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也得以法莲地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和撒玛利亚地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便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17600" dirty="0">
                <a:solidFill>
                  <a:srgbClr val="0070C0"/>
                </a:solidFill>
              </a:rPr>
              <a:t>         </a:t>
            </a:r>
            <a:r>
              <a:rPr lang="zh-CN" altLang="en-US" sz="17600" dirty="0">
                <a:solidFill>
                  <a:srgbClr val="0070C0"/>
                </a:solidFill>
              </a:rPr>
              <a:t>雅悯人必得基列</a:t>
            </a:r>
            <a:r>
              <a:rPr lang="zh-TW" altLang="en-US" sz="17600" dirty="0">
                <a:solidFill>
                  <a:srgbClr val="0070C0"/>
                </a:solidFill>
              </a:rPr>
              <a:t>。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17600" dirty="0">
                <a:solidFill>
                  <a:srgbClr val="0070C0"/>
                </a:solidFill>
              </a:rPr>
              <a:t>1:21 </a:t>
            </a:r>
            <a:r>
              <a:rPr lang="zh-CN" altLang="en-US" sz="17600" dirty="0">
                <a:solidFill>
                  <a:srgbClr val="0070C0"/>
                </a:solidFill>
              </a:rPr>
              <a:t>必有拯救者上到</a:t>
            </a:r>
            <a:r>
              <a:rPr lang="zh-CN" altLang="en-US" sz="17600" dirty="0">
                <a:solidFill>
                  <a:srgbClr val="C00000"/>
                </a:solidFill>
              </a:rPr>
              <a:t>锡安山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审判</a:t>
            </a:r>
            <a:r>
              <a:rPr lang="zh-CN" altLang="en-US" sz="17600" dirty="0">
                <a:solidFill>
                  <a:srgbClr val="C00000"/>
                </a:solidFill>
              </a:rPr>
              <a:t>以扫山</a:t>
            </a:r>
            <a:r>
              <a:rPr lang="zh-TW" altLang="en-US" sz="17600" dirty="0">
                <a:solidFill>
                  <a:srgbClr val="0070C0"/>
                </a:solidFill>
              </a:rPr>
              <a:t>，</a:t>
            </a:r>
            <a:r>
              <a:rPr lang="zh-CN" altLang="en-US" sz="17600" dirty="0">
                <a:solidFill>
                  <a:srgbClr val="0070C0"/>
                </a:solidFill>
              </a:rPr>
              <a:t>国度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17600" dirty="0">
                <a:solidFill>
                  <a:srgbClr val="0070C0"/>
                </a:solidFill>
              </a:rPr>
              <a:t>         </a:t>
            </a:r>
            <a:r>
              <a:rPr lang="zh-CN" altLang="en-US" sz="17600" dirty="0">
                <a:solidFill>
                  <a:srgbClr val="0070C0"/>
                </a:solidFill>
              </a:rPr>
              <a:t>就归耶和华了。                                                          </a:t>
            </a:r>
            <a:endParaRPr lang="en-CA" altLang="zh-CN" sz="1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13600" dirty="0">
                <a:solidFill>
                  <a:srgbClr val="0070C0"/>
                </a:solidFill>
              </a:rPr>
              <a:t>                                                       </a:t>
            </a:r>
            <a:r>
              <a:rPr lang="zh-CN" altLang="en-US" sz="13600" dirty="0">
                <a:solidFill>
                  <a:srgbClr val="0070C0"/>
                </a:solidFill>
              </a:rPr>
              <a:t>   </a:t>
            </a:r>
            <a:r>
              <a:rPr lang="en-US" altLang="zh-TW" sz="14400" dirty="0">
                <a:solidFill>
                  <a:srgbClr val="00B050"/>
                </a:solidFill>
              </a:rPr>
              <a:t>《</a:t>
            </a:r>
            <a:r>
              <a:rPr lang="zh-TW" altLang="en-US" sz="14400" dirty="0">
                <a:solidFill>
                  <a:srgbClr val="00B050"/>
                </a:solidFill>
              </a:rPr>
              <a:t>俄巴底亚书</a:t>
            </a:r>
            <a:r>
              <a:rPr lang="en-US" altLang="zh-TW" sz="14400" dirty="0">
                <a:solidFill>
                  <a:srgbClr val="00B050"/>
                </a:solidFill>
              </a:rPr>
              <a:t>》16</a:t>
            </a:r>
            <a:r>
              <a:rPr lang="zh-TW" altLang="en-US" sz="14400" dirty="0">
                <a:solidFill>
                  <a:srgbClr val="00B050"/>
                </a:solidFill>
              </a:rPr>
              <a:t>，</a:t>
            </a:r>
            <a:r>
              <a:rPr lang="en-CA" altLang="zh-TW" sz="14400" dirty="0">
                <a:solidFill>
                  <a:srgbClr val="00B050"/>
                </a:solidFill>
              </a:rPr>
              <a:t>19</a:t>
            </a:r>
            <a:r>
              <a:rPr lang="zh-TW" altLang="en-US" sz="14400" dirty="0">
                <a:solidFill>
                  <a:srgbClr val="00B050"/>
                </a:solidFill>
              </a:rPr>
              <a:t>，</a:t>
            </a:r>
            <a:r>
              <a:rPr lang="en-US" altLang="zh-TW" sz="14400" dirty="0">
                <a:solidFill>
                  <a:srgbClr val="00B050"/>
                </a:solidFill>
              </a:rPr>
              <a:t>21</a:t>
            </a:r>
            <a:r>
              <a:rPr lang="zh-TW" altLang="en-US" sz="14400" dirty="0">
                <a:solidFill>
                  <a:srgbClr val="00B050"/>
                </a:solidFill>
              </a:rPr>
              <a:t>节</a:t>
            </a:r>
            <a:endParaRPr lang="zh-CN" altLang="en-US" sz="144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0108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8C478-A9A2-973F-4F75-68BE083C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904E33-9165-9F56-C38F-C0C4C3B4D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322614"/>
            <a:ext cx="11669486" cy="51924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耶路撒冷遭难的日子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C00000"/>
                </a:solidFill>
              </a:rPr>
              <a:t>以东人</a:t>
            </a:r>
            <a:r>
              <a:rPr lang="zh-CN" altLang="en-US" sz="5800" dirty="0">
                <a:solidFill>
                  <a:srgbClr val="0070C0"/>
                </a:solidFill>
              </a:rPr>
              <a:t>说</a:t>
            </a:r>
            <a:endParaRPr lang="en-CA" altLang="zh-CN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70C0"/>
                </a:solidFill>
              </a:rPr>
              <a:t>拆毁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拆毁</a:t>
            </a:r>
            <a:r>
              <a:rPr lang="zh-TW" altLang="en-US" sz="5800" dirty="0">
                <a:solidFill>
                  <a:srgbClr val="0070C0"/>
                </a:solidFill>
              </a:rPr>
              <a:t>，</a:t>
            </a:r>
            <a:r>
              <a:rPr lang="zh-CN" altLang="en-US" sz="5800" dirty="0">
                <a:solidFill>
                  <a:srgbClr val="0070C0"/>
                </a:solidFill>
              </a:rPr>
              <a:t>直拆到根基</a:t>
            </a:r>
            <a:r>
              <a:rPr lang="zh-TW" altLang="en-US" sz="5800" dirty="0">
                <a:solidFill>
                  <a:srgbClr val="0070C0"/>
                </a:solidFill>
              </a:rPr>
              <a:t>。</a:t>
            </a:r>
            <a:endParaRPr lang="en-CA" altLang="zh-TW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5800" dirty="0">
                <a:solidFill>
                  <a:srgbClr val="0070C0"/>
                </a:solidFill>
              </a:rPr>
              <a:t>                       </a:t>
            </a:r>
            <a:r>
              <a:rPr lang="en-US" altLang="zh-TW" sz="4400" dirty="0">
                <a:solidFill>
                  <a:srgbClr val="00B050"/>
                </a:solidFill>
              </a:rPr>
              <a:t>《</a:t>
            </a:r>
            <a:r>
              <a:rPr lang="zh-TW" altLang="en-US" sz="4400" dirty="0">
                <a:solidFill>
                  <a:srgbClr val="00B050"/>
                </a:solidFill>
              </a:rPr>
              <a:t>詩篇</a:t>
            </a:r>
            <a:r>
              <a:rPr lang="en-US" altLang="zh-TW" sz="4400" dirty="0">
                <a:solidFill>
                  <a:srgbClr val="00B050"/>
                </a:solidFill>
              </a:rPr>
              <a:t>》</a:t>
            </a:r>
            <a:r>
              <a:rPr lang="zh-TW" altLang="en-US" sz="4400" dirty="0">
                <a:solidFill>
                  <a:srgbClr val="00B050"/>
                </a:solidFill>
              </a:rPr>
              <a:t>一百三十七篇</a:t>
            </a:r>
            <a:r>
              <a:rPr lang="en-CA" altLang="zh-TW" sz="4400" dirty="0">
                <a:solidFill>
                  <a:srgbClr val="00B050"/>
                </a:solidFill>
              </a:rPr>
              <a:t>7</a:t>
            </a:r>
            <a:r>
              <a:rPr lang="zh-TW" altLang="en-US" sz="4400" dirty="0">
                <a:solidFill>
                  <a:srgbClr val="00B050"/>
                </a:solidFill>
              </a:rPr>
              <a:t>節</a:t>
            </a:r>
          </a:p>
        </p:txBody>
      </p:sp>
    </p:spTree>
    <p:extLst>
      <p:ext uri="{BB962C8B-B14F-4D97-AF65-F5344CB8AC3E}">
        <p14:creationId xmlns:p14="http://schemas.microsoft.com/office/powerpoint/2010/main" val="59246929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B3268-EEE4-CA06-D843-6FE04193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523FAC-D6C1-3AED-560F-B9FB4B5D4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155371"/>
            <a:ext cx="12192000" cy="4359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7200" dirty="0">
                <a:solidFill>
                  <a:srgbClr val="7030A0"/>
                </a:solidFill>
              </a:rPr>
              <a:t>1-9</a:t>
            </a:r>
            <a:r>
              <a:rPr lang="zh-CN" altLang="en-US" sz="7200" dirty="0">
                <a:solidFill>
                  <a:srgbClr val="7030A0"/>
                </a:solidFill>
              </a:rPr>
              <a:t>节     提到他们</a:t>
            </a:r>
            <a:r>
              <a:rPr lang="zh-CN" altLang="en-US" sz="7200" dirty="0">
                <a:solidFill>
                  <a:srgbClr val="C00000"/>
                </a:solidFill>
              </a:rPr>
              <a:t>不敬畏神</a:t>
            </a:r>
            <a:endParaRPr lang="en-CA" altLang="zh-CN" sz="7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altLang="zh-CN" sz="7200" dirty="0">
                <a:solidFill>
                  <a:srgbClr val="7030A0"/>
                </a:solidFill>
              </a:rPr>
              <a:t>10-14</a:t>
            </a:r>
            <a:r>
              <a:rPr lang="zh-CN" altLang="en-US" sz="7200" dirty="0">
                <a:solidFill>
                  <a:srgbClr val="7030A0"/>
                </a:solidFill>
              </a:rPr>
              <a:t>节 提到他们</a:t>
            </a:r>
            <a:r>
              <a:rPr lang="zh-CN" altLang="en-US" sz="7200" dirty="0">
                <a:solidFill>
                  <a:srgbClr val="C00000"/>
                </a:solidFill>
              </a:rPr>
              <a:t>不怜悯 人</a:t>
            </a:r>
            <a:endParaRPr lang="en-CA" altLang="zh-CN" sz="7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zh-CN" altLang="en-US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8814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6998A-20A1-7D52-C9AD-03B759CA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A2FAC9-0317-1642-9454-3E284427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一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用心敬畏神</a:t>
            </a:r>
            <a:endParaRPr lang="en-CA" altLang="zh-TW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10000" dirty="0">
                <a:solidFill>
                  <a:srgbClr val="0070C0"/>
                </a:solidFill>
              </a:rPr>
              <a:t>(1-9</a:t>
            </a:r>
            <a:r>
              <a:rPr lang="zh-TW" altLang="en-US" sz="10000" dirty="0">
                <a:solidFill>
                  <a:srgbClr val="0070C0"/>
                </a:solidFill>
              </a:rPr>
              <a:t>节</a:t>
            </a:r>
            <a:r>
              <a:rPr lang="en-CA" altLang="zh-TW" sz="10000" dirty="0">
                <a:solidFill>
                  <a:srgbClr val="0070C0"/>
                </a:solidFill>
              </a:rPr>
              <a:t>)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753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750E6-FD9C-02DC-D162-AB5653C38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2D6935-6148-9597-119A-857CD618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-163286"/>
            <a:ext cx="10820400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6D9E59-69F1-B25E-466B-AD8BF99FB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1" y="0"/>
            <a:ext cx="8213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716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244929"/>
            <a:ext cx="10972801" cy="62701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住在山穴中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居所在高处的阿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你因</a:t>
            </a:r>
            <a:r>
              <a:rPr lang="zh-CN" altLang="en-US" sz="6500" dirty="0">
                <a:solidFill>
                  <a:srgbClr val="C00000"/>
                </a:solidFill>
              </a:rPr>
              <a:t>狂傲自欺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心里说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谁能将我拉下地去呢。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6600" dirty="0">
                <a:solidFill>
                  <a:srgbClr val="0070C0"/>
                </a:solidFill>
              </a:rPr>
              <a:t>                          </a:t>
            </a:r>
            <a:r>
              <a:rPr lang="en-US" altLang="zh-TW" sz="5400" dirty="0">
                <a:solidFill>
                  <a:srgbClr val="0070C0"/>
                </a:solidFill>
              </a:rPr>
              <a:t>《</a:t>
            </a:r>
            <a:r>
              <a:rPr lang="zh-TW" altLang="en-US" sz="5400" dirty="0">
                <a:solidFill>
                  <a:srgbClr val="0070C0"/>
                </a:solidFill>
              </a:rPr>
              <a:t>俄巴底亚书</a:t>
            </a:r>
            <a:r>
              <a:rPr lang="en-US" altLang="zh-TW" sz="5400" dirty="0">
                <a:solidFill>
                  <a:srgbClr val="0070C0"/>
                </a:solidFill>
              </a:rPr>
              <a:t>》3</a:t>
            </a:r>
            <a:r>
              <a:rPr lang="zh-TW" altLang="en-US" sz="5400" dirty="0">
                <a:solidFill>
                  <a:srgbClr val="0070C0"/>
                </a:solidFill>
              </a:rPr>
              <a:t>节</a:t>
            </a:r>
            <a:endParaRPr lang="zh-CN" altLang="en-US" sz="5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26780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15ABF-0DE2-E1B8-24CF-96A8F700B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32DF77-4CFD-7D5B-2E83-4C3E76A03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-277586"/>
            <a:ext cx="11266715" cy="67926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住在山穴中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</a:rPr>
              <a:t>居所在高处的阿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</a:rPr>
              <a:t>你因狂傲自欺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</a:rPr>
              <a:t>心里说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C00000"/>
                </a:solidFill>
              </a:rPr>
              <a:t>谁能</a:t>
            </a:r>
            <a:r>
              <a:rPr lang="zh-CN" altLang="en-US" sz="5400" dirty="0">
                <a:solidFill>
                  <a:srgbClr val="00B050"/>
                </a:solidFill>
              </a:rPr>
              <a:t>将我拉下地去呢。你虽如大鹰高飞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</a:rPr>
              <a:t>在星宿之间搭窝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C00000"/>
                </a:solidFill>
              </a:rPr>
              <a:t>我必</a:t>
            </a:r>
            <a:r>
              <a:rPr lang="zh-CN" altLang="en-US" sz="5400" dirty="0">
                <a:solidFill>
                  <a:srgbClr val="00B050"/>
                </a:solidFill>
              </a:rPr>
              <a:t>从那里拉下你来</a:t>
            </a:r>
            <a:r>
              <a:rPr lang="zh-TW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00B050"/>
                </a:solidFill>
              </a:rPr>
              <a:t>这是耶和华说的。</a:t>
            </a:r>
            <a:endParaRPr lang="zh-TW" altLang="en-US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6600" dirty="0">
                <a:solidFill>
                  <a:srgbClr val="0070C0"/>
                </a:solidFill>
              </a:rPr>
              <a:t>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俄巴底亚书</a:t>
            </a:r>
            <a:r>
              <a:rPr lang="en-US" altLang="zh-TW" sz="4800" dirty="0">
                <a:solidFill>
                  <a:srgbClr val="0070C0"/>
                </a:solidFill>
              </a:rPr>
              <a:t>》3-4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6452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824A8-30C0-FE7B-F79D-BE377DB5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0C2C1D-4CC5-B1D3-2F6F-AD9C025B5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89857"/>
            <a:ext cx="12192001" cy="60252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200" dirty="0">
                <a:solidFill>
                  <a:srgbClr val="C00000"/>
                </a:solidFill>
              </a:rPr>
              <a:t>因为凡世界上的事</a:t>
            </a:r>
            <a:r>
              <a:rPr lang="zh-TW" altLang="en-US" sz="8200" dirty="0">
                <a:solidFill>
                  <a:srgbClr val="C00000"/>
                </a:solidFill>
              </a:rPr>
              <a:t>，</a:t>
            </a:r>
            <a:r>
              <a:rPr lang="zh-CN" altLang="en-US" sz="8200" dirty="0">
                <a:solidFill>
                  <a:srgbClr val="C00000"/>
                </a:solidFill>
              </a:rPr>
              <a:t>就像肉体的情欲</a:t>
            </a:r>
            <a:r>
              <a:rPr lang="zh-TW" altLang="en-US" sz="8200" dirty="0">
                <a:solidFill>
                  <a:srgbClr val="C00000"/>
                </a:solidFill>
              </a:rPr>
              <a:t>，</a:t>
            </a:r>
            <a:r>
              <a:rPr lang="zh-CN" altLang="en-US" sz="8200" dirty="0">
                <a:solidFill>
                  <a:srgbClr val="C00000"/>
                </a:solidFill>
              </a:rPr>
              <a:t>眼目的情欲</a:t>
            </a:r>
            <a:r>
              <a:rPr lang="zh-TW" altLang="en-US" sz="8200" dirty="0">
                <a:solidFill>
                  <a:srgbClr val="C00000"/>
                </a:solidFill>
              </a:rPr>
              <a:t>，</a:t>
            </a:r>
            <a:r>
              <a:rPr lang="zh-CN" altLang="en-US" sz="8200" dirty="0">
                <a:solidFill>
                  <a:srgbClr val="C00000"/>
                </a:solidFill>
              </a:rPr>
              <a:t>并</a:t>
            </a:r>
            <a:r>
              <a:rPr lang="zh-CN" altLang="en-US" sz="8200" dirty="0">
                <a:solidFill>
                  <a:srgbClr val="7030A0"/>
                </a:solidFill>
              </a:rPr>
              <a:t>今生的骄傲</a:t>
            </a:r>
            <a:r>
              <a:rPr lang="zh-TW" altLang="en-US" sz="8200" dirty="0">
                <a:solidFill>
                  <a:srgbClr val="C00000"/>
                </a:solidFill>
              </a:rPr>
              <a:t>，</a:t>
            </a:r>
            <a:r>
              <a:rPr lang="zh-CN" altLang="en-US" sz="8200" dirty="0">
                <a:solidFill>
                  <a:srgbClr val="C00000"/>
                </a:solidFill>
              </a:rPr>
              <a:t>都不是从父来的</a:t>
            </a:r>
            <a:r>
              <a:rPr lang="zh-TW" altLang="en-US" sz="8200" dirty="0">
                <a:solidFill>
                  <a:srgbClr val="C00000"/>
                </a:solidFill>
              </a:rPr>
              <a:t>，</a:t>
            </a:r>
            <a:r>
              <a:rPr lang="zh-CN" altLang="en-US" sz="8200" dirty="0">
                <a:solidFill>
                  <a:srgbClr val="C00000"/>
                </a:solidFill>
              </a:rPr>
              <a:t>乃是从世界来的。  </a:t>
            </a:r>
            <a:endParaRPr lang="en-CA" altLang="zh-CN" sz="82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200" dirty="0">
                <a:solidFill>
                  <a:srgbClr val="C00000"/>
                </a:solidFill>
              </a:rPr>
              <a:t>                          </a:t>
            </a:r>
            <a:r>
              <a:rPr lang="en-US" altLang="zh-TW" sz="5600" dirty="0">
                <a:solidFill>
                  <a:srgbClr val="0070C0"/>
                </a:solidFill>
              </a:rPr>
              <a:t>《</a:t>
            </a:r>
            <a:r>
              <a:rPr lang="zh-CN" altLang="en-US" sz="5600" dirty="0">
                <a:solidFill>
                  <a:srgbClr val="0070C0"/>
                </a:solidFill>
              </a:rPr>
              <a:t>约翰一书</a:t>
            </a:r>
            <a:r>
              <a:rPr lang="en-US" altLang="zh-TW" sz="5600" dirty="0">
                <a:solidFill>
                  <a:srgbClr val="0070C0"/>
                </a:solidFill>
              </a:rPr>
              <a:t>》</a:t>
            </a:r>
            <a:r>
              <a:rPr lang="zh-CN" altLang="en-US" sz="5600" dirty="0">
                <a:solidFill>
                  <a:srgbClr val="0070C0"/>
                </a:solidFill>
              </a:rPr>
              <a:t>二章</a:t>
            </a:r>
            <a:r>
              <a:rPr lang="en-US" sz="5600" dirty="0">
                <a:solidFill>
                  <a:srgbClr val="0070C0"/>
                </a:solidFill>
              </a:rPr>
              <a:t>16</a:t>
            </a:r>
            <a:r>
              <a:rPr lang="zh-CN" altLang="en-US" sz="5600" dirty="0">
                <a:solidFill>
                  <a:srgbClr val="0070C0"/>
                </a:solidFill>
              </a:rPr>
              <a:t>节</a:t>
            </a:r>
            <a:endParaRPr lang="en-CA" altLang="zh-CN" sz="5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5989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25F0C-2F0B-9743-F916-DD0E81843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182005-113B-F0B1-8C0C-F02986EB8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"/>
            <a:ext cx="11168743" cy="65151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骄傲</a:t>
            </a:r>
            <a:r>
              <a:rPr lang="zh-CN" altLang="en-US" sz="9600" dirty="0">
                <a:solidFill>
                  <a:srgbClr val="C00000"/>
                </a:solidFill>
              </a:rPr>
              <a:t>在败坏以先</a:t>
            </a:r>
            <a:r>
              <a:rPr lang="zh-TW" altLang="en-US" sz="9600" dirty="0">
                <a:solidFill>
                  <a:srgbClr val="C00000"/>
                </a:solidFill>
              </a:rPr>
              <a:t>，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狂心在跌倒之前。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sz="9600" dirty="0">
                <a:solidFill>
                  <a:srgbClr val="C00000"/>
                </a:solidFill>
              </a:rPr>
              <a:t>            </a:t>
            </a:r>
            <a:r>
              <a:rPr lang="en-US" altLang="zh-TW" sz="6500" dirty="0">
                <a:solidFill>
                  <a:srgbClr val="0070C0"/>
                </a:solidFill>
              </a:rPr>
              <a:t>《</a:t>
            </a:r>
            <a:r>
              <a:rPr lang="zh-CN" altLang="en-US" sz="6500" dirty="0">
                <a:solidFill>
                  <a:srgbClr val="0070C0"/>
                </a:solidFill>
              </a:rPr>
              <a:t>箴言</a:t>
            </a:r>
            <a:r>
              <a:rPr lang="en-US" altLang="zh-TW" sz="6500" dirty="0">
                <a:solidFill>
                  <a:srgbClr val="0070C0"/>
                </a:solidFill>
              </a:rPr>
              <a:t>》</a:t>
            </a:r>
            <a:r>
              <a:rPr lang="zh-CN" altLang="en-US" sz="6500" dirty="0">
                <a:solidFill>
                  <a:srgbClr val="0070C0"/>
                </a:solidFill>
              </a:rPr>
              <a:t>十六章</a:t>
            </a:r>
            <a:r>
              <a:rPr lang="en-US" altLang="zh-CN" sz="6500" dirty="0">
                <a:solidFill>
                  <a:srgbClr val="0070C0"/>
                </a:solidFill>
              </a:rPr>
              <a:t>18</a:t>
            </a:r>
            <a:r>
              <a:rPr lang="zh-CN" altLang="en-US" sz="6500" dirty="0">
                <a:solidFill>
                  <a:srgbClr val="0070C0"/>
                </a:solidFill>
              </a:rPr>
              <a:t>节</a:t>
            </a:r>
            <a:endParaRPr lang="en-CA" altLang="zh-CN" sz="6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82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0CCF4-ABEC-FDFB-CC00-DB8B51664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048163-03C3-CF6E-7FE4-3B926627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dirty="0"/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7030A0"/>
                </a:solidFill>
              </a:rPr>
              <a:t>为何走开？</a:t>
            </a:r>
            <a:endParaRPr lang="en-CA" altLang="zh-TW" sz="6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11:2 </a:t>
            </a:r>
            <a:r>
              <a:rPr lang="zh-CN" altLang="en-US" dirty="0">
                <a:solidFill>
                  <a:srgbClr val="0070C0"/>
                </a:solidFill>
              </a:rPr>
              <a:t>先知越发招呼他们，他们</a:t>
            </a:r>
            <a:r>
              <a:rPr lang="zh-CN" altLang="en-US" dirty="0">
                <a:solidFill>
                  <a:srgbClr val="FF0000"/>
                </a:solidFill>
              </a:rPr>
              <a:t>越发走开</a:t>
            </a:r>
            <a:r>
              <a:rPr lang="zh-CN" altLang="en-US" dirty="0">
                <a:solidFill>
                  <a:srgbClr val="0070C0"/>
                </a:solidFill>
              </a:rPr>
              <a:t>，向诸巴力</a:t>
            </a:r>
            <a:endParaRPr lang="en-CA" altLang="zh-CN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dirty="0">
                <a:solidFill>
                  <a:srgbClr val="0070C0"/>
                </a:solidFill>
              </a:rPr>
              <a:t>         </a:t>
            </a:r>
            <a:r>
              <a:rPr lang="zh-CN" altLang="en-US" dirty="0">
                <a:solidFill>
                  <a:srgbClr val="0070C0"/>
                </a:solidFill>
              </a:rPr>
              <a:t>献祭，给雕刻的偶像烧香。</a:t>
            </a:r>
            <a:endParaRPr lang="en-CA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4800" b="1" dirty="0">
                <a:solidFill>
                  <a:srgbClr val="7030A0"/>
                </a:solidFill>
              </a:rPr>
              <a:t>因有替代，另有所爱</a:t>
            </a:r>
            <a:br>
              <a:rPr lang="en-US" dirty="0"/>
            </a:br>
            <a:endParaRPr lang="en-CA" sz="41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5861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E7F63-9383-3569-1211-8F049DFD4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025DEB-3F06-1B1D-68AB-3791CF1B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718457"/>
            <a:ext cx="11168743" cy="57966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败坏之先</a:t>
            </a:r>
            <a:r>
              <a:rPr lang="zh-TW" altLang="en-US" sz="8800" dirty="0">
                <a:solidFill>
                  <a:srgbClr val="C00000"/>
                </a:solidFill>
              </a:rPr>
              <a:t>，</a:t>
            </a:r>
            <a:r>
              <a:rPr lang="zh-CN" altLang="en-US" sz="8800" dirty="0">
                <a:solidFill>
                  <a:srgbClr val="C00000"/>
                </a:solidFill>
              </a:rPr>
              <a:t>人心</a:t>
            </a:r>
            <a:r>
              <a:rPr lang="zh-CN" altLang="en-US" sz="8800" dirty="0">
                <a:solidFill>
                  <a:srgbClr val="7030A0"/>
                </a:solidFill>
              </a:rPr>
              <a:t>骄傲</a:t>
            </a:r>
            <a:r>
              <a:rPr lang="zh-TW" altLang="en-US" sz="8800" dirty="0">
                <a:solidFill>
                  <a:srgbClr val="C00000"/>
                </a:solidFill>
              </a:rPr>
              <a:t>。</a:t>
            </a:r>
            <a:r>
              <a:rPr lang="zh-CN" altLang="en-US" sz="8800" dirty="0">
                <a:solidFill>
                  <a:srgbClr val="C00000"/>
                </a:solidFill>
              </a:rPr>
              <a:t>尊荣以前</a:t>
            </a:r>
            <a:r>
              <a:rPr lang="zh-TW" altLang="en-US" sz="8800" dirty="0">
                <a:solidFill>
                  <a:srgbClr val="C00000"/>
                </a:solidFill>
              </a:rPr>
              <a:t>，</a:t>
            </a:r>
            <a:r>
              <a:rPr lang="zh-CN" altLang="en-US" sz="8800" dirty="0">
                <a:solidFill>
                  <a:srgbClr val="C00000"/>
                </a:solidFill>
              </a:rPr>
              <a:t>必有谦卑。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CN" sz="6600" dirty="0">
                <a:solidFill>
                  <a:srgbClr val="C00000"/>
                </a:solidFill>
              </a:rPr>
              <a:t>                  </a:t>
            </a:r>
            <a:r>
              <a:rPr lang="en-US" altLang="zh-CN" sz="6600" dirty="0">
                <a:solidFill>
                  <a:srgbClr val="0070C0"/>
                </a:solidFill>
              </a:rPr>
              <a:t>《</a:t>
            </a:r>
            <a:r>
              <a:rPr lang="zh-CN" altLang="en-US" sz="6600" dirty="0">
                <a:solidFill>
                  <a:srgbClr val="0070C0"/>
                </a:solidFill>
              </a:rPr>
              <a:t>箴言</a:t>
            </a:r>
            <a:r>
              <a:rPr lang="en-US" altLang="zh-CN" sz="6600" dirty="0">
                <a:solidFill>
                  <a:srgbClr val="0070C0"/>
                </a:solidFill>
              </a:rPr>
              <a:t>》</a:t>
            </a:r>
            <a:r>
              <a:rPr lang="zh-CN" altLang="en-US" sz="6600" dirty="0">
                <a:solidFill>
                  <a:srgbClr val="0070C0"/>
                </a:solidFill>
              </a:rPr>
              <a:t>十</a:t>
            </a:r>
            <a:r>
              <a:rPr lang="zh-TW" altLang="en-US" sz="6600" dirty="0">
                <a:solidFill>
                  <a:srgbClr val="0070C0"/>
                </a:solidFill>
              </a:rPr>
              <a:t>八</a:t>
            </a:r>
            <a:r>
              <a:rPr lang="zh-CN" altLang="en-US" sz="6600" dirty="0">
                <a:solidFill>
                  <a:srgbClr val="0070C0"/>
                </a:solidFill>
              </a:rPr>
              <a:t>章</a:t>
            </a:r>
            <a:r>
              <a:rPr lang="en-US" altLang="zh-CN" sz="6600" dirty="0">
                <a:solidFill>
                  <a:srgbClr val="0070C0"/>
                </a:solidFill>
              </a:rPr>
              <a:t>12</a:t>
            </a:r>
            <a:r>
              <a:rPr lang="zh-CN" altLang="en-US" sz="6600" dirty="0">
                <a:solidFill>
                  <a:srgbClr val="0070C0"/>
                </a:solidFill>
              </a:rPr>
              <a:t>节</a:t>
            </a:r>
            <a:endParaRPr lang="en-CA" altLang="zh-CN" sz="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5217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709B-5C9A-0752-2E83-DB968B008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F7D255-3C5C-72F9-4BE1-EDE47D69E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98071"/>
            <a:ext cx="12192000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一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用心敬畏神</a:t>
            </a: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5168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6215B-09A7-6A51-0196-2FFCC6B23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6FA1D6-D2E8-B875-A825-408BB6F09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424542"/>
            <a:ext cx="12192000" cy="69396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一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用心敬畏神</a:t>
            </a:r>
            <a:endParaRPr lang="en-CA" altLang="zh-TW" sz="10000" dirty="0">
              <a:solidFill>
                <a:srgbClr val="0070C0"/>
              </a:solidFill>
            </a:endParaRPr>
          </a:p>
          <a:p>
            <a:pPr marL="1371600" indent="-1371600" algn="ctr">
              <a:buAutoNum type="arabicPeriod"/>
            </a:pPr>
            <a:r>
              <a:rPr lang="zh-TW" altLang="en-US" sz="8800" dirty="0">
                <a:solidFill>
                  <a:srgbClr val="00B050"/>
                </a:solidFill>
              </a:rPr>
              <a:t>要认：</a:t>
            </a:r>
            <a:r>
              <a:rPr lang="zh-CN" altLang="en-US" sz="8800" dirty="0">
                <a:solidFill>
                  <a:srgbClr val="00B050"/>
                </a:solidFill>
              </a:rPr>
              <a:t>向神认罪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CN" sz="8800" dirty="0">
                <a:solidFill>
                  <a:srgbClr val="00B050"/>
                </a:solidFill>
              </a:rPr>
              <a:t>                  </a:t>
            </a:r>
            <a:r>
              <a:rPr lang="zh-CN" altLang="en-US" sz="8800" dirty="0">
                <a:solidFill>
                  <a:srgbClr val="00B050"/>
                </a:solidFill>
              </a:rPr>
              <a:t>向人认错</a:t>
            </a:r>
            <a:endParaRPr lang="zh-TW" altLang="en-US" sz="8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453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61B7B-9711-87AB-21DC-58925F685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801BE8-8563-E71A-7E1F-47DE16E7D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46957"/>
            <a:ext cx="12192000" cy="66620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7800" dirty="0">
                <a:solidFill>
                  <a:srgbClr val="0070C0"/>
                </a:solidFill>
              </a:rPr>
              <a:t>(</a:t>
            </a:r>
            <a:r>
              <a:rPr lang="zh-TW" altLang="en-US" sz="7800" dirty="0">
                <a:solidFill>
                  <a:srgbClr val="0070C0"/>
                </a:solidFill>
              </a:rPr>
              <a:t>一</a:t>
            </a:r>
            <a:r>
              <a:rPr lang="en-CA" altLang="zh-TW" sz="7800" dirty="0">
                <a:solidFill>
                  <a:srgbClr val="0070C0"/>
                </a:solidFill>
              </a:rPr>
              <a:t>) </a:t>
            </a:r>
            <a:r>
              <a:rPr lang="zh-TW" altLang="en-US" sz="7800" dirty="0">
                <a:solidFill>
                  <a:srgbClr val="0070C0"/>
                </a:solidFill>
              </a:rPr>
              <a:t>用心敬畏神</a:t>
            </a:r>
            <a:endParaRPr lang="en-CA" altLang="zh-TW" sz="7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7100" dirty="0">
                <a:solidFill>
                  <a:srgbClr val="00B050"/>
                </a:solidFill>
              </a:rPr>
              <a:t>1. </a:t>
            </a:r>
            <a:r>
              <a:rPr lang="zh-TW" altLang="en-US" sz="7100" dirty="0">
                <a:solidFill>
                  <a:srgbClr val="00B050"/>
                </a:solidFill>
              </a:rPr>
              <a:t>要认：</a:t>
            </a:r>
            <a:r>
              <a:rPr lang="zh-CN" altLang="en-US" sz="7100" dirty="0">
                <a:solidFill>
                  <a:srgbClr val="00B050"/>
                </a:solidFill>
              </a:rPr>
              <a:t>向神认罪</a:t>
            </a:r>
            <a:endParaRPr lang="en-CA" altLang="zh-CN" sz="71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CN" sz="7100" dirty="0">
                <a:solidFill>
                  <a:srgbClr val="00B050"/>
                </a:solidFill>
              </a:rPr>
              <a:t>                  </a:t>
            </a:r>
            <a:r>
              <a:rPr lang="zh-CN" altLang="en-US" sz="7100" dirty="0">
                <a:solidFill>
                  <a:srgbClr val="00B050"/>
                </a:solidFill>
              </a:rPr>
              <a:t>向人认错</a:t>
            </a:r>
            <a:endParaRPr lang="en-CA" altLang="zh-CN" sz="71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7100" dirty="0">
                <a:solidFill>
                  <a:srgbClr val="7030A0"/>
                </a:solidFill>
              </a:rPr>
              <a:t>2. </a:t>
            </a:r>
            <a:r>
              <a:rPr lang="zh-TW" altLang="en-US" sz="7100" dirty="0">
                <a:solidFill>
                  <a:srgbClr val="7030A0"/>
                </a:solidFill>
              </a:rPr>
              <a:t>要听：听神教导</a:t>
            </a:r>
            <a:endParaRPr lang="en-CA" altLang="zh-TW" sz="71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7100" dirty="0">
                <a:solidFill>
                  <a:srgbClr val="7030A0"/>
                </a:solidFill>
              </a:rPr>
              <a:t>                 听人提醒</a:t>
            </a:r>
          </a:p>
        </p:txBody>
      </p:sp>
    </p:spTree>
    <p:extLst>
      <p:ext uri="{BB962C8B-B14F-4D97-AF65-F5344CB8AC3E}">
        <p14:creationId xmlns:p14="http://schemas.microsoft.com/office/powerpoint/2010/main" val="100296063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653142"/>
            <a:ext cx="11996057" cy="58619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</a:rPr>
              <a:t>      </a:t>
            </a:r>
            <a:r>
              <a:rPr lang="zh-CN" altLang="en-US" sz="7200" dirty="0">
                <a:solidFill>
                  <a:srgbClr val="0070C0"/>
                </a:solidFill>
              </a:rPr>
              <a:t>不要</a:t>
            </a:r>
            <a:r>
              <a:rPr lang="zh-CN" altLang="en-US" sz="7200" dirty="0">
                <a:solidFill>
                  <a:srgbClr val="C00000"/>
                </a:solidFill>
              </a:rPr>
              <a:t>天天认错永不改过</a:t>
            </a:r>
            <a:endParaRPr lang="en-CA" altLang="zh-CN" sz="72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</a:rPr>
              <a:t>      </a:t>
            </a:r>
            <a:r>
              <a:rPr lang="zh-CN" altLang="en-US" sz="7200" dirty="0">
                <a:solidFill>
                  <a:srgbClr val="0070C0"/>
                </a:solidFill>
              </a:rPr>
              <a:t>不要</a:t>
            </a:r>
            <a:r>
              <a:rPr lang="zh-CN" altLang="en-US" sz="7200" dirty="0">
                <a:solidFill>
                  <a:srgbClr val="C00000"/>
                </a:solidFill>
              </a:rPr>
              <a:t>常常听道永不行道</a:t>
            </a:r>
          </a:p>
        </p:txBody>
      </p:sp>
    </p:spTree>
    <p:extLst>
      <p:ext uri="{BB962C8B-B14F-4D97-AF65-F5344CB8AC3E}">
        <p14:creationId xmlns:p14="http://schemas.microsoft.com/office/powerpoint/2010/main" val="112876409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0743A-64B0-16D1-A64B-41AB2F278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ABC708-4473-B2AB-9772-70E24AF9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685800"/>
            <a:ext cx="12192000" cy="72008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600" dirty="0">
                <a:solidFill>
                  <a:srgbClr val="0070C0"/>
                </a:solidFill>
              </a:rPr>
              <a:t>(</a:t>
            </a:r>
            <a:r>
              <a:rPr lang="zh-TW" altLang="en-US" sz="8600" dirty="0">
                <a:solidFill>
                  <a:srgbClr val="0070C0"/>
                </a:solidFill>
              </a:rPr>
              <a:t>一</a:t>
            </a:r>
            <a:r>
              <a:rPr lang="en-CA" altLang="zh-TW" sz="8600" dirty="0">
                <a:solidFill>
                  <a:srgbClr val="0070C0"/>
                </a:solidFill>
              </a:rPr>
              <a:t>) </a:t>
            </a:r>
            <a:r>
              <a:rPr lang="zh-TW" altLang="en-US" sz="8600" dirty="0">
                <a:solidFill>
                  <a:srgbClr val="0070C0"/>
                </a:solidFill>
              </a:rPr>
              <a:t>用心敬畏神</a:t>
            </a:r>
            <a:endParaRPr lang="en-CA" altLang="zh-TW" sz="8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1. </a:t>
            </a:r>
            <a:r>
              <a:rPr lang="zh-TW" altLang="en-US" sz="6500" dirty="0">
                <a:solidFill>
                  <a:srgbClr val="00B050"/>
                </a:solidFill>
              </a:rPr>
              <a:t>要认：</a:t>
            </a:r>
            <a:r>
              <a:rPr lang="zh-CN" altLang="en-US" sz="6500" dirty="0">
                <a:solidFill>
                  <a:srgbClr val="00B050"/>
                </a:solidFill>
              </a:rPr>
              <a:t>向神认罪，向人认错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2. </a:t>
            </a:r>
            <a:r>
              <a:rPr lang="zh-TW" altLang="en-US" sz="6500" dirty="0">
                <a:solidFill>
                  <a:srgbClr val="00B050"/>
                </a:solidFill>
              </a:rPr>
              <a:t>要听：听神提醒，听人提醒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7030A0"/>
                </a:solidFill>
              </a:rPr>
              <a:t>3. </a:t>
            </a:r>
            <a:r>
              <a:rPr lang="zh-TW" altLang="en-US" sz="6500" dirty="0">
                <a:solidFill>
                  <a:srgbClr val="7030A0"/>
                </a:solidFill>
              </a:rPr>
              <a:t>要检讨：</a:t>
            </a:r>
            <a:r>
              <a:rPr lang="zh-CN" altLang="en-US" sz="6500" dirty="0">
                <a:solidFill>
                  <a:srgbClr val="7030A0"/>
                </a:solidFill>
              </a:rPr>
              <a:t>定期检讨，不断检讨</a:t>
            </a:r>
            <a:endParaRPr lang="en-CA" altLang="zh-TW" sz="6500" dirty="0">
              <a:solidFill>
                <a:srgbClr val="7030A0"/>
              </a:solidFill>
            </a:endParaRPr>
          </a:p>
          <a:p>
            <a:pPr marL="1371600" indent="-1371600" algn="ctr">
              <a:buAutoNum type="arabicPeriod"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1372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C048-4329-FFAF-7708-6EF4B7599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50D834-F5DE-FAF6-DD81-1F9960F82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02129"/>
            <a:ext cx="12192000" cy="58129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总有</a:t>
            </a:r>
            <a:r>
              <a:rPr lang="zh-TW" altLang="en-US" sz="9600" dirty="0">
                <a:solidFill>
                  <a:srgbClr val="C00000"/>
                </a:solidFill>
              </a:rPr>
              <a:t>地方需要</a:t>
            </a:r>
            <a:r>
              <a:rPr lang="zh-CN" altLang="en-US" sz="9600" dirty="0">
                <a:solidFill>
                  <a:srgbClr val="C00000"/>
                </a:solidFill>
              </a:rPr>
              <a:t>改进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总有</a:t>
            </a:r>
            <a:r>
              <a:rPr lang="zh-CN" altLang="en-US" sz="9600" dirty="0">
                <a:solidFill>
                  <a:srgbClr val="C00000"/>
                </a:solidFill>
              </a:rPr>
              <a:t>空间可以进步</a:t>
            </a:r>
            <a:endParaRPr lang="zh-TW" altLang="en-US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492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4B8E9-F359-8FC9-F584-33B7B8444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350FD9-34F8-3839-7FAE-C02E3465A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751114"/>
            <a:ext cx="11854543" cy="57639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400" dirty="0">
                <a:solidFill>
                  <a:srgbClr val="00B050"/>
                </a:solidFill>
              </a:rPr>
              <a:t>有检讨有利无害，</a:t>
            </a:r>
            <a:r>
              <a:rPr lang="zh-CN" altLang="en-US" sz="9400" dirty="0">
                <a:solidFill>
                  <a:srgbClr val="7030A0"/>
                </a:solidFill>
              </a:rPr>
              <a:t>能敏锐</a:t>
            </a:r>
            <a:endParaRPr lang="en-CA" altLang="zh-CN" sz="94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400" dirty="0">
                <a:solidFill>
                  <a:srgbClr val="00B050"/>
                </a:solidFill>
              </a:rPr>
              <a:t>不检讨有害无利，</a:t>
            </a:r>
            <a:r>
              <a:rPr lang="zh-CN" altLang="en-US" sz="9400" dirty="0">
                <a:solidFill>
                  <a:srgbClr val="7030A0"/>
                </a:solidFill>
              </a:rPr>
              <a:t>会麻木</a:t>
            </a:r>
            <a:endParaRPr lang="zh-TW" altLang="en-US" sz="9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1238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B984E-7CDA-2716-EB1D-16D113793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08FF5B-4776-0FBD-BF04-B437D71B0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685800"/>
            <a:ext cx="12192000" cy="72008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600" dirty="0">
                <a:solidFill>
                  <a:srgbClr val="0070C0"/>
                </a:solidFill>
              </a:rPr>
              <a:t>(</a:t>
            </a:r>
            <a:r>
              <a:rPr lang="zh-TW" altLang="en-US" sz="8600" dirty="0">
                <a:solidFill>
                  <a:srgbClr val="0070C0"/>
                </a:solidFill>
              </a:rPr>
              <a:t>一</a:t>
            </a:r>
            <a:r>
              <a:rPr lang="en-CA" altLang="zh-TW" sz="8600" dirty="0">
                <a:solidFill>
                  <a:srgbClr val="0070C0"/>
                </a:solidFill>
              </a:rPr>
              <a:t>) </a:t>
            </a:r>
            <a:r>
              <a:rPr lang="zh-TW" altLang="en-US" sz="8600" dirty="0">
                <a:solidFill>
                  <a:srgbClr val="0070C0"/>
                </a:solidFill>
              </a:rPr>
              <a:t>用心敬畏神</a:t>
            </a:r>
            <a:endParaRPr lang="en-CA" altLang="zh-TW" sz="8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1. </a:t>
            </a:r>
            <a:r>
              <a:rPr lang="zh-TW" altLang="en-US" sz="6500" dirty="0">
                <a:solidFill>
                  <a:srgbClr val="00B050"/>
                </a:solidFill>
              </a:rPr>
              <a:t>要认：</a:t>
            </a:r>
            <a:r>
              <a:rPr lang="zh-CN" altLang="en-US" sz="6500" dirty="0">
                <a:solidFill>
                  <a:srgbClr val="00B050"/>
                </a:solidFill>
              </a:rPr>
              <a:t>向神认罪，向人认错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2. </a:t>
            </a:r>
            <a:r>
              <a:rPr lang="zh-TW" altLang="en-US" sz="6500" dirty="0">
                <a:solidFill>
                  <a:srgbClr val="00B050"/>
                </a:solidFill>
              </a:rPr>
              <a:t>要听：听神提醒，听人提醒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3. </a:t>
            </a:r>
            <a:r>
              <a:rPr lang="zh-TW" altLang="en-US" sz="6500" dirty="0">
                <a:solidFill>
                  <a:srgbClr val="00B050"/>
                </a:solidFill>
              </a:rPr>
              <a:t>要检讨：</a:t>
            </a:r>
            <a:r>
              <a:rPr lang="zh-CN" altLang="en-US" sz="6500" dirty="0">
                <a:solidFill>
                  <a:srgbClr val="00B050"/>
                </a:solidFill>
              </a:rPr>
              <a:t>定期检讨，不断检讨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1371600" indent="-1371600" algn="ctr">
              <a:buAutoNum type="arabicPeriod"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4949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4279D-0354-6EA2-0EF5-8A7EAED76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2835D6-A028-F5B4-677E-A09C26F9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二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有心怜悯人</a:t>
            </a:r>
            <a:endParaRPr lang="en-CA" altLang="zh-TW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10000" dirty="0">
                <a:solidFill>
                  <a:srgbClr val="0070C0"/>
                </a:solidFill>
              </a:rPr>
              <a:t>(1-9</a:t>
            </a:r>
            <a:r>
              <a:rPr lang="zh-TW" altLang="en-US" sz="10000" dirty="0">
                <a:solidFill>
                  <a:srgbClr val="0070C0"/>
                </a:solidFill>
              </a:rPr>
              <a:t>节</a:t>
            </a:r>
            <a:r>
              <a:rPr lang="en-CA" altLang="zh-TW" sz="10000" dirty="0">
                <a:solidFill>
                  <a:srgbClr val="0070C0"/>
                </a:solidFill>
              </a:rPr>
              <a:t>)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29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4D341-75FA-44E3-AB50-37B015724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8025BF-E4FD-B42C-7916-590C61B3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42900"/>
            <a:ext cx="12192000" cy="61721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dirty="0"/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7030A0"/>
                </a:solidFill>
              </a:rPr>
              <a:t>富足中忘记神</a:t>
            </a:r>
            <a:endParaRPr lang="en-CA" altLang="zh-TW" sz="6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00B0F0"/>
                </a:solidFill>
              </a:rPr>
              <a:t>     13:6 </a:t>
            </a:r>
            <a:r>
              <a:rPr lang="zh-CN" altLang="en-US" sz="4800" dirty="0">
                <a:solidFill>
                  <a:srgbClr val="00B0F0"/>
                </a:solidFill>
              </a:rPr>
              <a:t>这些民照我所赐的食物得了</a:t>
            </a:r>
            <a:r>
              <a:rPr lang="zh-CN" altLang="en-US" sz="4800" dirty="0">
                <a:solidFill>
                  <a:srgbClr val="FF0000"/>
                </a:solidFill>
              </a:rPr>
              <a:t>饱足</a:t>
            </a:r>
            <a:r>
              <a:rPr lang="zh-CN" altLang="en-US" sz="4800" dirty="0">
                <a:solidFill>
                  <a:srgbClr val="00B0F0"/>
                </a:solidFill>
              </a:rPr>
              <a:t>；</a:t>
            </a:r>
            <a:endParaRPr lang="en-CA" altLang="zh-CN" sz="4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CA" altLang="zh-CN" sz="4800" dirty="0">
                <a:solidFill>
                  <a:srgbClr val="00B0F0"/>
                </a:solidFill>
              </a:rPr>
              <a:t>              </a:t>
            </a:r>
            <a:r>
              <a:rPr lang="zh-CN" altLang="en-US" sz="4800" dirty="0">
                <a:solidFill>
                  <a:srgbClr val="00B0F0"/>
                </a:solidFill>
              </a:rPr>
              <a:t>既得</a:t>
            </a:r>
            <a:r>
              <a:rPr lang="zh-CN" altLang="en-US" sz="4800" dirty="0">
                <a:solidFill>
                  <a:srgbClr val="FF0000"/>
                </a:solidFill>
              </a:rPr>
              <a:t>饱足</a:t>
            </a:r>
            <a:r>
              <a:rPr lang="zh-CN" altLang="en-US" sz="4800" dirty="0">
                <a:solidFill>
                  <a:srgbClr val="00B0F0"/>
                </a:solidFill>
              </a:rPr>
              <a:t>，心就</a:t>
            </a:r>
            <a:r>
              <a:rPr lang="zh-CN" altLang="en-US" sz="4800" dirty="0">
                <a:solidFill>
                  <a:srgbClr val="FF0000"/>
                </a:solidFill>
              </a:rPr>
              <a:t>高傲</a:t>
            </a:r>
            <a:r>
              <a:rPr lang="zh-CN" altLang="en-US" sz="4800" dirty="0">
                <a:solidFill>
                  <a:srgbClr val="00B0F0"/>
                </a:solidFill>
              </a:rPr>
              <a:t>，</a:t>
            </a:r>
            <a:r>
              <a:rPr lang="zh-CN" altLang="en-US" sz="4800" dirty="0">
                <a:solidFill>
                  <a:srgbClr val="FF0000"/>
                </a:solidFill>
              </a:rPr>
              <a:t>忘记了我。</a:t>
            </a:r>
            <a:endParaRPr lang="en-CA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dirty="0"/>
            </a:br>
            <a:endParaRPr lang="en-CA" sz="41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0940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0D14-1CAD-6234-B1AB-F9B514E73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BD63A0-A32C-386B-47E5-02A7574A6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86" y="506186"/>
            <a:ext cx="11914415" cy="600891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你兄弟遭难的日子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瞪眼看着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犹大人</a:t>
            </a:r>
            <a:endParaRPr lang="en-CA" altLang="zh-CN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被灭的日子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因此欢乐</a:t>
            </a:r>
            <a:r>
              <a:rPr lang="zh-TW" altLang="en-US" sz="7300" dirty="0">
                <a:solidFill>
                  <a:srgbClr val="00B050"/>
                </a:solidFill>
              </a:rPr>
              <a:t>。</a:t>
            </a:r>
            <a:r>
              <a:rPr lang="zh-CN" altLang="en-US" sz="7300" dirty="0">
                <a:solidFill>
                  <a:srgbClr val="00B050"/>
                </a:solidFill>
              </a:rPr>
              <a:t>他们遭难的日子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endParaRPr lang="en-CA" altLang="zh-TW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说狂傲的话。我民遭灾的日子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进</a:t>
            </a:r>
            <a:endParaRPr lang="en-CA" altLang="zh-CN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他们的城门</a:t>
            </a:r>
            <a:r>
              <a:rPr lang="zh-TW" altLang="en-US" sz="7300" dirty="0">
                <a:solidFill>
                  <a:srgbClr val="00B050"/>
                </a:solidFill>
              </a:rPr>
              <a:t>。</a:t>
            </a:r>
            <a:r>
              <a:rPr lang="zh-CN" altLang="en-US" sz="7300" dirty="0">
                <a:solidFill>
                  <a:srgbClr val="00B050"/>
                </a:solidFill>
              </a:rPr>
              <a:t>他们遭灾的日子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瞪眼看着</a:t>
            </a:r>
            <a:endParaRPr lang="en-CA" altLang="zh-CN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他们受苦</a:t>
            </a:r>
            <a:r>
              <a:rPr lang="zh-TW" altLang="en-US" sz="7300" dirty="0">
                <a:solidFill>
                  <a:srgbClr val="00B050"/>
                </a:solidFill>
              </a:rPr>
              <a:t>。</a:t>
            </a:r>
            <a:r>
              <a:rPr lang="zh-CN" altLang="en-US" sz="7300" dirty="0">
                <a:solidFill>
                  <a:srgbClr val="00B050"/>
                </a:solidFill>
              </a:rPr>
              <a:t>他们遭灾的日子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伸手抢他们的</a:t>
            </a:r>
            <a:endParaRPr lang="en-CA" altLang="zh-CN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财物。你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站在岔路口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剪除他们中间逃脱的</a:t>
            </a:r>
            <a:r>
              <a:rPr lang="zh-TW" altLang="en-US" sz="7300" dirty="0">
                <a:solidFill>
                  <a:srgbClr val="00B050"/>
                </a:solidFill>
              </a:rPr>
              <a:t>。</a:t>
            </a:r>
            <a:endParaRPr lang="en-CA" altLang="zh-TW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300" dirty="0">
                <a:solidFill>
                  <a:srgbClr val="00B050"/>
                </a:solidFill>
              </a:rPr>
              <a:t>他们遭难的日子</a:t>
            </a:r>
            <a:r>
              <a:rPr lang="zh-TW" altLang="en-US" sz="7300" dirty="0">
                <a:solidFill>
                  <a:srgbClr val="00B050"/>
                </a:solidFill>
              </a:rPr>
              <a:t>，</a:t>
            </a:r>
            <a:r>
              <a:rPr lang="zh-CN" altLang="en-US" sz="7300" dirty="0">
                <a:solidFill>
                  <a:srgbClr val="00B050"/>
                </a:solidFill>
              </a:rPr>
              <a:t>你</a:t>
            </a:r>
            <a:r>
              <a:rPr lang="zh-CN" altLang="en-US" sz="7300" dirty="0">
                <a:solidFill>
                  <a:srgbClr val="C00000"/>
                </a:solidFill>
              </a:rPr>
              <a:t>不当</a:t>
            </a:r>
            <a:r>
              <a:rPr lang="zh-CN" altLang="en-US" sz="7300" dirty="0">
                <a:solidFill>
                  <a:srgbClr val="00B050"/>
                </a:solidFill>
              </a:rPr>
              <a:t>将他们剩下的人交付仇敌。</a:t>
            </a:r>
            <a:endParaRPr lang="en-CA" altLang="zh-CN" sz="7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7300" dirty="0">
                <a:solidFill>
                  <a:srgbClr val="00B050"/>
                </a:solidFill>
              </a:rPr>
              <a:t>              </a:t>
            </a:r>
            <a:r>
              <a:rPr lang="zh-CN" altLang="en-US" sz="7300" dirty="0">
                <a:solidFill>
                  <a:srgbClr val="00B050"/>
                </a:solidFill>
              </a:rPr>
              <a:t>                                           </a:t>
            </a:r>
            <a:r>
              <a:rPr lang="en-US" altLang="zh-TW" sz="6500" dirty="0">
                <a:solidFill>
                  <a:srgbClr val="0070C0"/>
                </a:solidFill>
              </a:rPr>
              <a:t>《</a:t>
            </a:r>
            <a:r>
              <a:rPr lang="zh-TW" altLang="en-US" sz="6500" dirty="0">
                <a:solidFill>
                  <a:srgbClr val="0070C0"/>
                </a:solidFill>
              </a:rPr>
              <a:t>俄巴底亚书</a:t>
            </a:r>
            <a:r>
              <a:rPr lang="en-US" altLang="zh-TW" sz="6500" dirty="0">
                <a:solidFill>
                  <a:srgbClr val="0070C0"/>
                </a:solidFill>
              </a:rPr>
              <a:t>》12-14</a:t>
            </a:r>
            <a:r>
              <a:rPr lang="zh-TW" altLang="en-US" sz="65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179785409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A6437-7C29-E408-2F93-ACF9BF70D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1FDEF0-BD74-F06F-9454-FA063A32C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979713"/>
            <a:ext cx="11609614" cy="5535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700" dirty="0">
                <a:solidFill>
                  <a:srgbClr val="00B050"/>
                </a:solidFill>
              </a:rPr>
              <a:t>幸灾乐祸，趁火打劫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7918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85A3-DD26-DAA1-05F6-13808478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6A776F-1334-4B6D-2A9F-0917D4B9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91987"/>
            <a:ext cx="11257085" cy="5323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当我们遇见不幸的事</a:t>
            </a:r>
            <a:endParaRPr lang="en-CA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我们希望别人如何</a:t>
            </a:r>
            <a:endParaRPr lang="en-CA" altLang="zh-CN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希望别人不要如何</a:t>
            </a:r>
            <a:endParaRPr lang="zh-TW" altLang="en-US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05890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7EC4A-4CD3-DAA5-725B-DD84DA15C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E5B5E1-C662-9FBD-A319-0F98CF97C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91987"/>
            <a:ext cx="11257085" cy="5323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当</a:t>
            </a:r>
            <a:r>
              <a:rPr lang="zh-TW" altLang="en-US" sz="8000" dirty="0">
                <a:solidFill>
                  <a:srgbClr val="7030A0"/>
                </a:solidFill>
              </a:rPr>
              <a:t>別人</a:t>
            </a:r>
            <a:r>
              <a:rPr lang="zh-CN" altLang="en-US" sz="8000" dirty="0">
                <a:solidFill>
                  <a:srgbClr val="7030A0"/>
                </a:solidFill>
              </a:rPr>
              <a:t>遇见不幸的事</a:t>
            </a:r>
            <a:endParaRPr lang="en-CA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別人</a:t>
            </a:r>
            <a:r>
              <a:rPr lang="zh-CN" altLang="en-US" sz="8000" dirty="0">
                <a:solidFill>
                  <a:srgbClr val="C00000"/>
                </a:solidFill>
              </a:rPr>
              <a:t>希望</a:t>
            </a:r>
            <a:r>
              <a:rPr lang="zh-TW" altLang="en-US" sz="8000" dirty="0">
                <a:solidFill>
                  <a:srgbClr val="C00000"/>
                </a:solidFill>
              </a:rPr>
              <a:t>我們</a:t>
            </a:r>
            <a:r>
              <a:rPr lang="zh-CN" altLang="en-US" sz="8000" dirty="0">
                <a:solidFill>
                  <a:srgbClr val="C00000"/>
                </a:solidFill>
              </a:rPr>
              <a:t>如何</a:t>
            </a:r>
            <a:endParaRPr lang="en-CA" altLang="zh-CN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希望</a:t>
            </a:r>
            <a:r>
              <a:rPr lang="zh-TW" altLang="en-US" sz="8000" dirty="0">
                <a:solidFill>
                  <a:srgbClr val="C00000"/>
                </a:solidFill>
              </a:rPr>
              <a:t>我們</a:t>
            </a:r>
            <a:r>
              <a:rPr lang="zh-CN" altLang="en-US" sz="8000" dirty="0">
                <a:solidFill>
                  <a:srgbClr val="C00000"/>
                </a:solidFill>
              </a:rPr>
              <a:t>不要如何</a:t>
            </a:r>
            <a:endParaRPr lang="zh-TW" altLang="en-US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8293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0186-8C5B-678D-997E-F789C9892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92D3B83-F224-F97D-0BC5-5F7498FF7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 所以无论何事</a:t>
            </a:r>
            <a:r>
              <a:rPr lang="zh-TW" altLang="en-US" sz="10000" dirty="0">
                <a:solidFill>
                  <a:srgbClr val="0070C0"/>
                </a:solidFill>
              </a:rPr>
              <a:t>，</a:t>
            </a:r>
            <a:r>
              <a:rPr lang="zh-CN" altLang="en-US" sz="10000" dirty="0">
                <a:solidFill>
                  <a:srgbClr val="0070C0"/>
                </a:solidFill>
              </a:rPr>
              <a:t>你们</a:t>
            </a:r>
            <a:r>
              <a:rPr lang="zh-CN" altLang="en-US" sz="10000" dirty="0">
                <a:solidFill>
                  <a:srgbClr val="C00000"/>
                </a:solidFill>
              </a:rPr>
              <a:t>愿意 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 </a:t>
            </a:r>
            <a:r>
              <a:rPr lang="zh-CN" altLang="en-US" sz="10000" dirty="0">
                <a:solidFill>
                  <a:srgbClr val="0070C0"/>
                </a:solidFill>
              </a:rPr>
              <a:t>人怎样待你们</a:t>
            </a:r>
            <a:r>
              <a:rPr lang="zh-TW" altLang="en-US" sz="10000" dirty="0">
                <a:solidFill>
                  <a:srgbClr val="0070C0"/>
                </a:solidFill>
              </a:rPr>
              <a:t>，</a:t>
            </a:r>
            <a:r>
              <a:rPr lang="zh-CN" altLang="en-US" sz="10000" dirty="0">
                <a:solidFill>
                  <a:srgbClr val="0070C0"/>
                </a:solidFill>
              </a:rPr>
              <a:t>你们</a:t>
            </a:r>
            <a:r>
              <a:rPr lang="zh-CN" altLang="en-US" sz="10000" dirty="0">
                <a:solidFill>
                  <a:srgbClr val="C00000"/>
                </a:solidFill>
              </a:rPr>
              <a:t>也要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 怎样待人</a:t>
            </a:r>
            <a:r>
              <a:rPr lang="zh-TW" altLang="en-US" sz="10000" dirty="0">
                <a:solidFill>
                  <a:srgbClr val="0070C0"/>
                </a:solidFill>
              </a:rPr>
              <a:t>。</a:t>
            </a:r>
            <a:r>
              <a:rPr lang="zh-CN" altLang="en-US" sz="10000" dirty="0">
                <a:solidFill>
                  <a:srgbClr val="0070C0"/>
                </a:solidFill>
              </a:rPr>
              <a:t>因为这就是律法 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 和先知的道理。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7700" dirty="0">
                <a:solidFill>
                  <a:srgbClr val="00B050"/>
                </a:solidFill>
              </a:rPr>
              <a:t>                        《</a:t>
            </a:r>
            <a:r>
              <a:rPr lang="zh-TW" altLang="en-US" sz="7700" dirty="0">
                <a:solidFill>
                  <a:srgbClr val="00B050"/>
                </a:solidFill>
              </a:rPr>
              <a:t>马太福音</a:t>
            </a:r>
            <a:r>
              <a:rPr lang="en-US" altLang="zh-TW" sz="7700" dirty="0">
                <a:solidFill>
                  <a:srgbClr val="00B050"/>
                </a:solidFill>
              </a:rPr>
              <a:t>》</a:t>
            </a:r>
            <a:r>
              <a:rPr lang="zh-TW" altLang="en-US" sz="7700" dirty="0">
                <a:solidFill>
                  <a:srgbClr val="00B050"/>
                </a:solidFill>
              </a:rPr>
              <a:t>七章</a:t>
            </a:r>
            <a:r>
              <a:rPr lang="en-CA" altLang="zh-TW" sz="7700" dirty="0">
                <a:solidFill>
                  <a:srgbClr val="00B050"/>
                </a:solidFill>
              </a:rPr>
              <a:t>12</a:t>
            </a:r>
            <a:r>
              <a:rPr lang="zh-TW" altLang="en-US" sz="7700" dirty="0">
                <a:solidFill>
                  <a:srgbClr val="00B05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182380175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159329"/>
            <a:ext cx="11996057" cy="53557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800" dirty="0">
                <a:solidFill>
                  <a:srgbClr val="00B050"/>
                </a:solidFill>
              </a:rPr>
              <a:t>What would Jesus Do? 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耶稣会如何做</a:t>
            </a:r>
            <a:r>
              <a:rPr lang="en-US" altLang="zh-CN" sz="8800" dirty="0">
                <a:solidFill>
                  <a:srgbClr val="00B050"/>
                </a:solidFill>
              </a:rPr>
              <a:t>?</a:t>
            </a: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8863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A8E03-2535-D8BB-8C8D-B0060AB15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9A3EF5-7DBB-57AD-9553-99A154E0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20486"/>
            <a:ext cx="12192000" cy="58946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800" dirty="0">
                <a:solidFill>
                  <a:srgbClr val="00B050"/>
                </a:solidFill>
              </a:rPr>
              <a:t>What do they want me to  do? </a:t>
            </a:r>
          </a:p>
          <a:p>
            <a:pPr marL="0" indent="0" algn="ctr">
              <a:buNone/>
            </a:pPr>
            <a:r>
              <a:rPr lang="en-CA" altLang="zh-CN" sz="8800" dirty="0">
                <a:solidFill>
                  <a:srgbClr val="00B050"/>
                </a:solidFill>
              </a:rPr>
              <a:t>What do they need me to do?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他们</a:t>
            </a:r>
            <a:r>
              <a:rPr lang="zh-TW" altLang="en-US" sz="8800" dirty="0">
                <a:solidFill>
                  <a:srgbClr val="C00000"/>
                </a:solidFill>
              </a:rPr>
              <a:t>希望</a:t>
            </a:r>
            <a:r>
              <a:rPr lang="zh-CN" altLang="en-US" sz="8800" dirty="0">
                <a:solidFill>
                  <a:srgbClr val="C00000"/>
                </a:solidFill>
              </a:rPr>
              <a:t>我做什么</a:t>
            </a:r>
            <a:r>
              <a:rPr lang="en-US" altLang="zh-CN" sz="8800" dirty="0">
                <a:solidFill>
                  <a:srgbClr val="C0000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他们需要我做什么</a:t>
            </a:r>
            <a:r>
              <a:rPr lang="en-US" altLang="zh-CN" sz="8800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9859305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6FA37-A3BF-F339-51DB-DCBF8F800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6E2C2E-F6F0-21DF-2E6B-8D737C5DB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38842"/>
            <a:ext cx="12192000" cy="70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二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有心怜悯人</a:t>
            </a:r>
            <a:endParaRPr lang="en-CA" altLang="zh-TW" sz="10000" dirty="0">
              <a:solidFill>
                <a:srgbClr val="0070C0"/>
              </a:solidFill>
            </a:endParaRPr>
          </a:p>
          <a:p>
            <a:pPr marL="1371600" indent="-1371600" algn="ctr">
              <a:buAutoNum type="arabicPeriod"/>
            </a:pPr>
            <a:r>
              <a:rPr lang="zh-TW" altLang="en-US" sz="8000" dirty="0">
                <a:solidFill>
                  <a:srgbClr val="00B050"/>
                </a:solidFill>
              </a:rPr>
              <a:t>要先：</a:t>
            </a:r>
            <a:r>
              <a:rPr lang="zh-CN" altLang="en-US" sz="8000" dirty="0">
                <a:solidFill>
                  <a:srgbClr val="00B050"/>
                </a:solidFill>
              </a:rPr>
              <a:t>先听后说</a:t>
            </a:r>
            <a:endParaRPr lang="en-CA" altLang="zh-CN" sz="8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B050"/>
                </a:solidFill>
              </a:rPr>
              <a:t>                   先明后动</a:t>
            </a:r>
            <a:endParaRPr lang="zh-TW" altLang="en-US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91569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289EA-28AB-E23B-0930-F6A4AD273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AB35FE-F686-0B89-8107-191CB5F55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28" y="293914"/>
            <a:ext cx="1148987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未曾听完先回答的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便是他的</a:t>
            </a:r>
            <a:r>
              <a:rPr lang="zh-CN" altLang="en-US" sz="8800" dirty="0">
                <a:solidFill>
                  <a:srgbClr val="C00000"/>
                </a:solidFill>
              </a:rPr>
              <a:t>愚昧</a:t>
            </a:r>
            <a:r>
              <a:rPr lang="zh-CN" altLang="en-US" sz="8800" dirty="0">
                <a:solidFill>
                  <a:srgbClr val="00B050"/>
                </a:solidFill>
              </a:rPr>
              <a:t>和羞辱。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CN" sz="7300" dirty="0">
                <a:solidFill>
                  <a:srgbClr val="0070C0"/>
                </a:solidFill>
              </a:rPr>
              <a:t>           《</a:t>
            </a:r>
            <a:r>
              <a:rPr lang="zh-CN" altLang="en-US" sz="7300" dirty="0">
                <a:solidFill>
                  <a:srgbClr val="0070C0"/>
                </a:solidFill>
              </a:rPr>
              <a:t>箴言</a:t>
            </a:r>
            <a:r>
              <a:rPr lang="en-US" altLang="zh-CN" sz="7300" dirty="0">
                <a:solidFill>
                  <a:srgbClr val="0070C0"/>
                </a:solidFill>
              </a:rPr>
              <a:t>》</a:t>
            </a:r>
            <a:r>
              <a:rPr lang="zh-CN" altLang="en-US" sz="7300" dirty="0">
                <a:solidFill>
                  <a:srgbClr val="0070C0"/>
                </a:solidFill>
              </a:rPr>
              <a:t>十八章</a:t>
            </a:r>
            <a:r>
              <a:rPr lang="en-US" altLang="zh-CN" sz="7300" dirty="0">
                <a:solidFill>
                  <a:srgbClr val="0070C0"/>
                </a:solidFill>
              </a:rPr>
              <a:t>13</a:t>
            </a:r>
            <a:r>
              <a:rPr lang="zh-CN" altLang="en-US" sz="7300" dirty="0">
                <a:solidFill>
                  <a:srgbClr val="0070C0"/>
                </a:solidFill>
              </a:rPr>
              <a:t>节 </a:t>
            </a: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43243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0AD99-CA36-4B9A-E085-6DC07D683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0B8D68-4E0F-AFBC-B37A-21F0AEEA1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94014"/>
            <a:ext cx="12192000" cy="54210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200" dirty="0">
                <a:solidFill>
                  <a:srgbClr val="00B050"/>
                </a:solidFill>
              </a:rPr>
              <a:t>你要专心仰赖耶和华</a:t>
            </a:r>
            <a:r>
              <a:rPr lang="zh-TW" altLang="en-US" sz="6200" dirty="0">
                <a:solidFill>
                  <a:srgbClr val="00B050"/>
                </a:solidFill>
              </a:rPr>
              <a:t>，</a:t>
            </a:r>
            <a:r>
              <a:rPr lang="zh-CN" altLang="en-US" sz="6200" dirty="0">
                <a:solidFill>
                  <a:srgbClr val="C00000"/>
                </a:solidFill>
              </a:rPr>
              <a:t>不可倚靠自己的</a:t>
            </a:r>
            <a:r>
              <a:rPr lang="zh-TW" altLang="en-US" sz="6200" dirty="0">
                <a:solidFill>
                  <a:srgbClr val="C00000"/>
                </a:solidFill>
              </a:rPr>
              <a:t>聪明</a:t>
            </a:r>
            <a:r>
              <a:rPr lang="zh-TW" altLang="en-US" sz="6200" dirty="0">
                <a:solidFill>
                  <a:srgbClr val="00B050"/>
                </a:solidFill>
              </a:rPr>
              <a:t>。</a:t>
            </a:r>
            <a:endParaRPr lang="en-CA" altLang="zh-CN" sz="6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200" dirty="0">
                <a:solidFill>
                  <a:srgbClr val="00B050"/>
                </a:solidFill>
              </a:rPr>
              <a:t>在你一切所行的事上</a:t>
            </a:r>
            <a:r>
              <a:rPr lang="zh-TW" altLang="en-US" sz="6200" dirty="0">
                <a:solidFill>
                  <a:srgbClr val="00B050"/>
                </a:solidFill>
              </a:rPr>
              <a:t>，</a:t>
            </a:r>
            <a:r>
              <a:rPr lang="zh-CN" altLang="en-US" sz="6200" dirty="0">
                <a:solidFill>
                  <a:srgbClr val="00B050"/>
                </a:solidFill>
              </a:rPr>
              <a:t>都要认定他</a:t>
            </a:r>
            <a:r>
              <a:rPr lang="zh-TW" altLang="en-US" sz="6200" dirty="0">
                <a:solidFill>
                  <a:srgbClr val="00B050"/>
                </a:solidFill>
              </a:rPr>
              <a:t>，</a:t>
            </a:r>
            <a:r>
              <a:rPr lang="zh-CN" altLang="en-US" sz="6200" dirty="0">
                <a:solidFill>
                  <a:srgbClr val="00B050"/>
                </a:solidFill>
              </a:rPr>
              <a:t>他必</a:t>
            </a:r>
            <a:endParaRPr lang="en-CA" altLang="zh-CN" sz="6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200" dirty="0">
                <a:solidFill>
                  <a:srgbClr val="00B050"/>
                </a:solidFill>
              </a:rPr>
              <a:t>指引你的路。</a:t>
            </a:r>
            <a:r>
              <a:rPr lang="zh-CN" altLang="en-US" sz="6200" dirty="0">
                <a:solidFill>
                  <a:srgbClr val="C00000"/>
                </a:solidFill>
              </a:rPr>
              <a:t>不要自以为有智慧</a:t>
            </a:r>
            <a:r>
              <a:rPr lang="zh-TW" altLang="en-US" sz="6200" dirty="0">
                <a:solidFill>
                  <a:srgbClr val="00B050"/>
                </a:solidFill>
              </a:rPr>
              <a:t>。</a:t>
            </a:r>
            <a:r>
              <a:rPr lang="zh-CN" altLang="en-US" sz="6200" dirty="0">
                <a:solidFill>
                  <a:srgbClr val="00B050"/>
                </a:solidFill>
              </a:rPr>
              <a:t>要敬畏耶</a:t>
            </a:r>
            <a:endParaRPr lang="en-CA" altLang="zh-CN" sz="6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200" dirty="0">
                <a:solidFill>
                  <a:srgbClr val="00B050"/>
                </a:solidFill>
              </a:rPr>
              <a:t>和华</a:t>
            </a:r>
            <a:r>
              <a:rPr lang="zh-TW" altLang="en-US" sz="6200" dirty="0">
                <a:solidFill>
                  <a:srgbClr val="00B050"/>
                </a:solidFill>
              </a:rPr>
              <a:t>，</a:t>
            </a:r>
            <a:r>
              <a:rPr lang="zh-CN" altLang="en-US" sz="6200" dirty="0">
                <a:solidFill>
                  <a:srgbClr val="00B050"/>
                </a:solidFill>
              </a:rPr>
              <a:t>远离恶事</a:t>
            </a:r>
            <a:r>
              <a:rPr lang="zh-TW" altLang="en-US" sz="6200" dirty="0">
                <a:solidFill>
                  <a:srgbClr val="00B050"/>
                </a:solidFill>
              </a:rPr>
              <a:t>。</a:t>
            </a:r>
            <a:endParaRPr lang="en-CA" altLang="zh-TW" sz="6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CN" sz="7300" dirty="0">
                <a:solidFill>
                  <a:srgbClr val="0070C0"/>
                </a:solidFill>
              </a:rPr>
              <a:t>                                             </a:t>
            </a:r>
            <a:r>
              <a:rPr lang="en-US" altLang="zh-CN" sz="5200" dirty="0">
                <a:solidFill>
                  <a:srgbClr val="0070C0"/>
                </a:solidFill>
              </a:rPr>
              <a:t>《</a:t>
            </a:r>
            <a:r>
              <a:rPr lang="zh-CN" altLang="en-US" sz="5200" dirty="0">
                <a:solidFill>
                  <a:srgbClr val="0070C0"/>
                </a:solidFill>
              </a:rPr>
              <a:t>箴言</a:t>
            </a:r>
            <a:r>
              <a:rPr lang="en-US" altLang="zh-CN" sz="5200" dirty="0">
                <a:solidFill>
                  <a:srgbClr val="0070C0"/>
                </a:solidFill>
              </a:rPr>
              <a:t>》</a:t>
            </a:r>
            <a:r>
              <a:rPr lang="zh-TW" altLang="en-US" sz="5200" dirty="0">
                <a:solidFill>
                  <a:srgbClr val="0070C0"/>
                </a:solidFill>
              </a:rPr>
              <a:t>三</a:t>
            </a:r>
            <a:r>
              <a:rPr lang="zh-CN" altLang="en-US" sz="5200" dirty="0">
                <a:solidFill>
                  <a:srgbClr val="0070C0"/>
                </a:solidFill>
              </a:rPr>
              <a:t>章</a:t>
            </a:r>
            <a:r>
              <a:rPr lang="en-CA" altLang="zh-CN" sz="5200" dirty="0">
                <a:solidFill>
                  <a:srgbClr val="0070C0"/>
                </a:solidFill>
              </a:rPr>
              <a:t>5-7</a:t>
            </a:r>
            <a:r>
              <a:rPr lang="zh-CN" altLang="en-US" sz="5200" dirty="0">
                <a:solidFill>
                  <a:srgbClr val="0070C0"/>
                </a:solidFill>
              </a:rPr>
              <a:t>节 </a:t>
            </a:r>
            <a:endParaRPr lang="zh-TW" altLang="en-US" sz="5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608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43D13-78FA-BEE8-1446-5E44D4C75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76350"/>
            <a:ext cx="10972800" cy="4849815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耶和华是谁</a:t>
            </a:r>
            <a:r>
              <a:rPr lang="en-US" sz="6000" dirty="0">
                <a:solidFill>
                  <a:srgbClr val="FF0000"/>
                </a:solidFill>
              </a:rPr>
              <a:t>？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祂喜悦什么</a:t>
            </a:r>
            <a:r>
              <a:rPr lang="en-US" sz="6000" dirty="0">
                <a:solidFill>
                  <a:srgbClr val="FF0000"/>
                </a:solidFill>
              </a:rPr>
              <a:t>？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祂与我立了什么约</a:t>
            </a:r>
            <a:r>
              <a:rPr lang="en-US" sz="6000" dirty="0">
                <a:solidFill>
                  <a:srgbClr val="FF0000"/>
                </a:solidFill>
              </a:rPr>
              <a:t>？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我是否爱祂顺服祂</a:t>
            </a:r>
            <a:r>
              <a:rPr lang="en-US" sz="6000" dirty="0">
                <a:solidFill>
                  <a:srgbClr val="FF0000"/>
                </a:solidFill>
              </a:rPr>
              <a:t>？</a:t>
            </a:r>
            <a:endParaRPr lang="en-CA" sz="6000" dirty="0">
              <a:solidFill>
                <a:srgbClr val="FF0000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68494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158D9-2EDA-25D2-7F94-CFF4482AD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F7920-5BF1-AF39-E1E7-786814AD7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8" y="1045029"/>
            <a:ext cx="11832771" cy="54700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用</a:t>
            </a:r>
            <a:r>
              <a:rPr lang="zh-CN" altLang="en-US" sz="8800" dirty="0">
                <a:solidFill>
                  <a:srgbClr val="C00000"/>
                </a:solidFill>
              </a:rPr>
              <a:t>问题</a:t>
            </a:r>
            <a:r>
              <a:rPr lang="zh-CN" altLang="en-US" sz="8800" dirty="0">
                <a:solidFill>
                  <a:srgbClr val="00B050"/>
                </a:solidFill>
              </a:rPr>
              <a:t>可以听见没有说的</a:t>
            </a: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要</a:t>
            </a:r>
            <a:r>
              <a:rPr lang="zh-CN" altLang="en-US" sz="8800" dirty="0">
                <a:solidFill>
                  <a:srgbClr val="C00000"/>
                </a:solidFill>
              </a:rPr>
              <a:t>重复</a:t>
            </a:r>
            <a:r>
              <a:rPr lang="zh-CN" altLang="en-US" sz="8800" dirty="0">
                <a:solidFill>
                  <a:srgbClr val="00B050"/>
                </a:solidFill>
              </a:rPr>
              <a:t>可以肯定所听见的</a:t>
            </a:r>
          </a:p>
          <a:p>
            <a:pPr marL="0" indent="0">
              <a:buNone/>
            </a:pP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86374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4C8F8-B2AA-3C64-C31A-9F498897F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C4881D-BDE8-2B4E-F348-93DB3B516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500" dirty="0">
                <a:solidFill>
                  <a:srgbClr val="0070C0"/>
                </a:solidFill>
              </a:rPr>
              <a:t>(</a:t>
            </a:r>
            <a:r>
              <a:rPr lang="zh-TW" altLang="en-US" sz="8500" dirty="0">
                <a:solidFill>
                  <a:srgbClr val="0070C0"/>
                </a:solidFill>
              </a:rPr>
              <a:t>二</a:t>
            </a:r>
            <a:r>
              <a:rPr lang="en-CA" altLang="zh-TW" sz="8500" dirty="0">
                <a:solidFill>
                  <a:srgbClr val="0070C0"/>
                </a:solidFill>
              </a:rPr>
              <a:t>) </a:t>
            </a:r>
            <a:r>
              <a:rPr lang="zh-TW" altLang="en-US" sz="8500" dirty="0">
                <a:solidFill>
                  <a:srgbClr val="0070C0"/>
                </a:solidFill>
              </a:rPr>
              <a:t>有心怜悯人</a:t>
            </a:r>
            <a:endParaRPr lang="en-CA" altLang="zh-TW" sz="85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7800" dirty="0">
                <a:solidFill>
                  <a:srgbClr val="00B050"/>
                </a:solidFill>
              </a:rPr>
              <a:t>1. </a:t>
            </a:r>
            <a:r>
              <a:rPr lang="zh-TW" altLang="en-US" sz="7800" dirty="0">
                <a:solidFill>
                  <a:srgbClr val="00B050"/>
                </a:solidFill>
              </a:rPr>
              <a:t>要先：</a:t>
            </a:r>
            <a:r>
              <a:rPr lang="zh-CN" altLang="en-US" sz="7800" dirty="0">
                <a:solidFill>
                  <a:srgbClr val="00B050"/>
                </a:solidFill>
              </a:rPr>
              <a:t>先听后说</a:t>
            </a:r>
            <a:endParaRPr lang="en-CA" altLang="zh-CN" sz="7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B050"/>
                </a:solidFill>
              </a:rPr>
              <a:t>                 先明后动</a:t>
            </a:r>
            <a:endParaRPr lang="en-CA" altLang="zh-CN" sz="7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CN" sz="7800" dirty="0">
                <a:solidFill>
                  <a:srgbClr val="7030A0"/>
                </a:solidFill>
              </a:rPr>
              <a:t>2. </a:t>
            </a:r>
            <a:r>
              <a:rPr lang="zh-TW" altLang="en-US" sz="7800" dirty="0">
                <a:solidFill>
                  <a:srgbClr val="7030A0"/>
                </a:solidFill>
              </a:rPr>
              <a:t>要神：</a:t>
            </a:r>
            <a:r>
              <a:rPr lang="zh-CN" altLang="en-US" sz="7800" dirty="0">
                <a:solidFill>
                  <a:srgbClr val="7030A0"/>
                </a:solidFill>
              </a:rPr>
              <a:t>神的同在</a:t>
            </a:r>
            <a:endParaRPr lang="en-CA" altLang="zh-CN" sz="7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7030A0"/>
                </a:solidFill>
              </a:rPr>
              <a:t>                 神的话语</a:t>
            </a:r>
            <a:endParaRPr lang="zh-TW" altLang="en-US" sz="7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33777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DCC6F-8D19-AC45-FC8D-CB0440BDE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3CC779-9E61-AB14-E4BC-9851E7A90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5800"/>
            <a:ext cx="12192000" cy="58292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你要专心</a:t>
            </a:r>
            <a:r>
              <a:rPr lang="zh-CN" altLang="en-US" sz="8800" dirty="0">
                <a:solidFill>
                  <a:srgbClr val="C00000"/>
                </a:solidFill>
              </a:rPr>
              <a:t>仰赖</a:t>
            </a:r>
            <a:r>
              <a:rPr lang="zh-CN" altLang="en-US" sz="8800" dirty="0">
                <a:solidFill>
                  <a:srgbClr val="00B050"/>
                </a:solidFill>
              </a:rPr>
              <a:t>耶和华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不可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倚靠自己的聪明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CN" altLang="en-US" sz="8800" dirty="0">
                <a:solidFill>
                  <a:srgbClr val="00B050"/>
                </a:solidFill>
              </a:rPr>
              <a:t>在你一切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所行的事上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都要</a:t>
            </a:r>
            <a:r>
              <a:rPr lang="zh-CN" altLang="en-US" sz="8800" dirty="0">
                <a:solidFill>
                  <a:srgbClr val="C00000"/>
                </a:solidFill>
              </a:rPr>
              <a:t>认定</a:t>
            </a:r>
            <a:r>
              <a:rPr lang="zh-CN" altLang="en-US" sz="8800" dirty="0">
                <a:solidFill>
                  <a:srgbClr val="00B050"/>
                </a:solidFill>
              </a:rPr>
              <a:t>他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他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必指引你的路。</a:t>
            </a:r>
            <a:r>
              <a:rPr lang="en-US" altLang="zh-CN" sz="73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zh-CN" sz="7300" dirty="0">
                <a:solidFill>
                  <a:srgbClr val="0070C0"/>
                </a:solidFill>
              </a:rPr>
              <a:t>                              《</a:t>
            </a:r>
            <a:r>
              <a:rPr lang="zh-CN" altLang="en-US" sz="7300" dirty="0">
                <a:solidFill>
                  <a:srgbClr val="0070C0"/>
                </a:solidFill>
              </a:rPr>
              <a:t>箴言</a:t>
            </a:r>
            <a:r>
              <a:rPr lang="en-US" altLang="zh-CN" sz="7300" dirty="0">
                <a:solidFill>
                  <a:srgbClr val="0070C0"/>
                </a:solidFill>
              </a:rPr>
              <a:t>》</a:t>
            </a:r>
            <a:r>
              <a:rPr lang="zh-TW" altLang="en-US" sz="7300" dirty="0">
                <a:solidFill>
                  <a:srgbClr val="0070C0"/>
                </a:solidFill>
              </a:rPr>
              <a:t>三</a:t>
            </a:r>
            <a:r>
              <a:rPr lang="zh-CN" altLang="en-US" sz="7300" dirty="0">
                <a:solidFill>
                  <a:srgbClr val="0070C0"/>
                </a:solidFill>
              </a:rPr>
              <a:t>章</a:t>
            </a:r>
            <a:r>
              <a:rPr lang="en-CA" altLang="zh-CN" sz="7300" dirty="0">
                <a:solidFill>
                  <a:srgbClr val="0070C0"/>
                </a:solidFill>
              </a:rPr>
              <a:t>5-6</a:t>
            </a:r>
            <a:r>
              <a:rPr lang="zh-CN" altLang="en-US" sz="7300" dirty="0">
                <a:solidFill>
                  <a:srgbClr val="0070C0"/>
                </a:solidFill>
              </a:rPr>
              <a:t>节 </a:t>
            </a: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94715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16884-AE65-EFEB-7547-B8E0B89C3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E6EF688-79C0-167F-171C-8C0E4CCF6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6671"/>
            <a:ext cx="12192000" cy="53884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6000" dirty="0">
                <a:solidFill>
                  <a:srgbClr val="00B050"/>
                </a:solidFill>
              </a:rPr>
              <a:t>禱告</a:t>
            </a:r>
            <a:endParaRPr lang="en-CA" altLang="zh-TW" sz="1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6948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360B7-7B97-01C8-A7D9-0088CFD7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65AFCE-CCE4-80FC-3133-A2632F55D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85" y="-1061357"/>
            <a:ext cx="12192000" cy="76091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8800" dirty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  在你一切所行的事上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  都要认定他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他必</a:t>
            </a:r>
            <a:r>
              <a:rPr lang="zh-CN" altLang="en-US" sz="8800" dirty="0">
                <a:solidFill>
                  <a:srgbClr val="C00000"/>
                </a:solidFill>
              </a:rPr>
              <a:t>指引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  你的路。</a:t>
            </a:r>
            <a:r>
              <a:rPr lang="en-US" altLang="zh-CN" sz="73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zh-CN" sz="7300" dirty="0">
                <a:solidFill>
                  <a:srgbClr val="0070C0"/>
                </a:solidFill>
              </a:rPr>
              <a:t>                     《</a:t>
            </a:r>
            <a:r>
              <a:rPr lang="zh-CN" altLang="en-US" sz="7300" dirty="0">
                <a:solidFill>
                  <a:srgbClr val="0070C0"/>
                </a:solidFill>
              </a:rPr>
              <a:t>箴言</a:t>
            </a:r>
            <a:r>
              <a:rPr lang="en-US" altLang="zh-CN" sz="7300" dirty="0">
                <a:solidFill>
                  <a:srgbClr val="0070C0"/>
                </a:solidFill>
              </a:rPr>
              <a:t>》</a:t>
            </a:r>
            <a:r>
              <a:rPr lang="zh-TW" altLang="en-US" sz="7300" dirty="0">
                <a:solidFill>
                  <a:srgbClr val="0070C0"/>
                </a:solidFill>
              </a:rPr>
              <a:t>三</a:t>
            </a:r>
            <a:r>
              <a:rPr lang="zh-CN" altLang="en-US" sz="7300" dirty="0">
                <a:solidFill>
                  <a:srgbClr val="0070C0"/>
                </a:solidFill>
              </a:rPr>
              <a:t>章</a:t>
            </a:r>
            <a:r>
              <a:rPr lang="en-CA" altLang="zh-CN" sz="7300" dirty="0">
                <a:solidFill>
                  <a:srgbClr val="0070C0"/>
                </a:solidFill>
              </a:rPr>
              <a:t>6</a:t>
            </a:r>
            <a:r>
              <a:rPr lang="zh-CN" altLang="en-US" sz="7300" dirty="0">
                <a:solidFill>
                  <a:srgbClr val="0070C0"/>
                </a:solidFill>
              </a:rPr>
              <a:t>节 </a:t>
            </a: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55852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5EFB1-DDB1-7B61-470B-261B678A5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D1C852-673B-AB20-36E0-FA90BAE68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551214"/>
            <a:ext cx="11996057" cy="49638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8800" dirty="0">
                <a:solidFill>
                  <a:srgbClr val="00B050"/>
                </a:solidFill>
              </a:rPr>
              <a:t>《</a:t>
            </a:r>
            <a:r>
              <a:rPr lang="zh-CN" altLang="en-US" sz="8800" dirty="0">
                <a:solidFill>
                  <a:srgbClr val="00B050"/>
                </a:solidFill>
              </a:rPr>
              <a:t>圣经</a:t>
            </a:r>
            <a:r>
              <a:rPr lang="en-US" altLang="zh-CN" sz="8800" dirty="0">
                <a:solidFill>
                  <a:srgbClr val="00B050"/>
                </a:solidFill>
              </a:rPr>
              <a:t>》</a:t>
            </a:r>
            <a:r>
              <a:rPr lang="zh-CN" altLang="en-US" sz="8800" dirty="0">
                <a:solidFill>
                  <a:srgbClr val="00B050"/>
                </a:solidFill>
              </a:rPr>
              <a:t>的教导和例子</a:t>
            </a:r>
            <a:endParaRPr lang="zh-TW" altLang="en-US" sz="7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70205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0A54-9888-1C98-CBCD-79BE3540A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3272D1-9119-6F23-0D10-908FE9AB6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9958"/>
            <a:ext cx="12192001" cy="49149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你们在外邦人中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C00000"/>
                </a:solidFill>
              </a:rPr>
              <a:t>应当品行端正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叫那些毁谤你们是作恶的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因看见你们的好行为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便在鉴察的日子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归荣耀给神。你们为主的缘故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C00000"/>
                </a:solidFill>
              </a:rPr>
              <a:t>要顺服人</a:t>
            </a:r>
            <a:r>
              <a:rPr lang="zh-CN" altLang="en-US" sz="9600" dirty="0">
                <a:solidFill>
                  <a:srgbClr val="7030A0"/>
                </a:solidFill>
              </a:rPr>
              <a:t>的一切制度</a:t>
            </a:r>
            <a:r>
              <a:rPr lang="zh-TW" altLang="en-US" sz="9600" dirty="0">
                <a:solidFill>
                  <a:srgbClr val="7030A0"/>
                </a:solidFill>
              </a:rPr>
              <a:t>。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                         《</a:t>
            </a:r>
            <a:r>
              <a:rPr lang="zh-TW" altLang="en-US" sz="9600" dirty="0">
                <a:solidFill>
                  <a:srgbClr val="00B050"/>
                </a:solidFill>
              </a:rPr>
              <a:t>彼得前书</a:t>
            </a:r>
            <a:r>
              <a:rPr lang="en-US" altLang="zh-TW" sz="9600" dirty="0">
                <a:solidFill>
                  <a:srgbClr val="00B050"/>
                </a:solidFill>
              </a:rPr>
              <a:t>》</a:t>
            </a:r>
            <a:r>
              <a:rPr lang="zh-TW" altLang="en-US" sz="9600" dirty="0">
                <a:solidFill>
                  <a:srgbClr val="00B050"/>
                </a:solidFill>
              </a:rPr>
              <a:t>二章</a:t>
            </a:r>
            <a:r>
              <a:rPr lang="en-CA" altLang="zh-TW" sz="9600" dirty="0">
                <a:solidFill>
                  <a:srgbClr val="00B050"/>
                </a:solidFill>
              </a:rPr>
              <a:t>12-13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6319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D5195-82A0-258A-7804-2569ACD80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6D0BB5-9A5F-A30B-471B-ABCF2F03F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800100"/>
            <a:ext cx="12192001" cy="540475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你们作仆人的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凡事要存敬畏的心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顺服</a:t>
            </a:r>
            <a:r>
              <a:rPr lang="zh-CN" altLang="en-US" sz="9600" dirty="0">
                <a:solidFill>
                  <a:srgbClr val="7030A0"/>
                </a:solidFill>
              </a:rPr>
              <a:t>主人</a:t>
            </a:r>
            <a:r>
              <a:rPr lang="zh-TW" altLang="en-US" sz="9600" dirty="0">
                <a:solidFill>
                  <a:srgbClr val="7030A0"/>
                </a:solidFill>
              </a:rPr>
              <a:t>。</a:t>
            </a:r>
            <a:r>
              <a:rPr lang="zh-CN" altLang="en-US" sz="9600" dirty="0">
                <a:solidFill>
                  <a:srgbClr val="C00000"/>
                </a:solidFill>
              </a:rPr>
              <a:t>不但顺服</a:t>
            </a:r>
            <a:r>
              <a:rPr lang="zh-CN" altLang="en-US" sz="9600" dirty="0">
                <a:solidFill>
                  <a:srgbClr val="7030A0"/>
                </a:solidFill>
              </a:rPr>
              <a:t>那善良温和的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就是那乖僻的</a:t>
            </a:r>
            <a:r>
              <a:rPr lang="zh-CN" altLang="en-US" sz="9600" dirty="0">
                <a:solidFill>
                  <a:srgbClr val="C00000"/>
                </a:solidFill>
              </a:rPr>
              <a:t>也要顺服</a:t>
            </a:r>
            <a:r>
              <a:rPr lang="zh-CN" altLang="en-US" sz="9600" dirty="0">
                <a:solidFill>
                  <a:srgbClr val="7030A0"/>
                </a:solidFill>
              </a:rPr>
              <a:t>。倘若</a:t>
            </a:r>
            <a:r>
              <a:rPr lang="zh-CN" altLang="en-US" sz="9600" dirty="0">
                <a:solidFill>
                  <a:srgbClr val="C00000"/>
                </a:solidFill>
              </a:rPr>
              <a:t>人为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叫良心对得住神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就忍受冤屈的苦楚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这是可喜爱的。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                       《</a:t>
            </a:r>
            <a:r>
              <a:rPr lang="zh-TW" altLang="en-US" sz="9600" dirty="0">
                <a:solidFill>
                  <a:srgbClr val="00B050"/>
                </a:solidFill>
              </a:rPr>
              <a:t>彼得前书</a:t>
            </a:r>
            <a:r>
              <a:rPr lang="en-US" altLang="zh-TW" sz="9600" dirty="0">
                <a:solidFill>
                  <a:srgbClr val="00B050"/>
                </a:solidFill>
              </a:rPr>
              <a:t>》</a:t>
            </a:r>
            <a:r>
              <a:rPr lang="zh-TW" altLang="en-US" sz="9600" dirty="0">
                <a:solidFill>
                  <a:srgbClr val="00B050"/>
                </a:solidFill>
              </a:rPr>
              <a:t>二章</a:t>
            </a:r>
            <a:r>
              <a:rPr lang="en-CA" altLang="zh-TW" sz="9600" dirty="0">
                <a:solidFill>
                  <a:srgbClr val="00B050"/>
                </a:solidFill>
              </a:rPr>
              <a:t>18-19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CA" altLang="zh-CN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38321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0E9F4-EC14-4F18-0D4A-6D567B5A3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F3F44E-A34C-B596-DBE0-249F66054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46958"/>
            <a:ext cx="12192000" cy="66620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二</a:t>
            </a:r>
            <a:r>
              <a:rPr lang="en-CA" altLang="zh-TW" sz="10000" dirty="0">
                <a:solidFill>
                  <a:srgbClr val="0070C0"/>
                </a:solidFill>
              </a:rPr>
              <a:t>) </a:t>
            </a:r>
            <a:r>
              <a:rPr lang="zh-TW" altLang="en-US" sz="10000" dirty="0">
                <a:solidFill>
                  <a:srgbClr val="0070C0"/>
                </a:solidFill>
              </a:rPr>
              <a:t>有心怜悯人</a:t>
            </a:r>
            <a:endParaRPr lang="en-CA" altLang="zh-TW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altLang="zh-TW" sz="7800" dirty="0">
                <a:solidFill>
                  <a:srgbClr val="00B050"/>
                </a:solidFill>
              </a:rPr>
              <a:t>1. </a:t>
            </a:r>
            <a:r>
              <a:rPr lang="zh-TW" altLang="en-US" sz="7800" dirty="0">
                <a:solidFill>
                  <a:srgbClr val="00B050"/>
                </a:solidFill>
              </a:rPr>
              <a:t>要先：</a:t>
            </a:r>
            <a:r>
              <a:rPr lang="zh-CN" altLang="en-US" sz="7800" dirty="0">
                <a:solidFill>
                  <a:srgbClr val="00B050"/>
                </a:solidFill>
              </a:rPr>
              <a:t>先听后说，先明后动</a:t>
            </a:r>
            <a:endParaRPr lang="en-CA" altLang="zh-CN" sz="7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7800" dirty="0">
                <a:solidFill>
                  <a:srgbClr val="7030A0"/>
                </a:solidFill>
              </a:rPr>
              <a:t>2. </a:t>
            </a:r>
            <a:r>
              <a:rPr lang="zh-TW" altLang="en-US" sz="7800" dirty="0">
                <a:solidFill>
                  <a:srgbClr val="7030A0"/>
                </a:solidFill>
              </a:rPr>
              <a:t>要神：</a:t>
            </a:r>
            <a:r>
              <a:rPr lang="zh-CN" altLang="en-US" sz="7800" dirty="0">
                <a:solidFill>
                  <a:srgbClr val="7030A0"/>
                </a:solidFill>
              </a:rPr>
              <a:t>神的同在，神的话语</a:t>
            </a:r>
            <a:endParaRPr lang="en-CA" altLang="zh-CN" sz="7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TW" sz="7800" dirty="0">
                <a:solidFill>
                  <a:srgbClr val="C00000"/>
                </a:solidFill>
              </a:rPr>
              <a:t>3. </a:t>
            </a:r>
            <a:r>
              <a:rPr lang="zh-TW" altLang="en-US" sz="7800" dirty="0">
                <a:solidFill>
                  <a:srgbClr val="C00000"/>
                </a:solidFill>
              </a:rPr>
              <a:t>要行動：</a:t>
            </a:r>
            <a:r>
              <a:rPr lang="zh-CN" altLang="en-US" sz="7800" dirty="0">
                <a:solidFill>
                  <a:srgbClr val="C00000"/>
                </a:solidFill>
              </a:rPr>
              <a:t>该动而动，不该不动</a:t>
            </a:r>
            <a:endParaRPr lang="zh-TW" altLang="en-US" sz="7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91316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D3508-D61C-F30C-EBCA-BF213F71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C7A383-7335-887F-F8E2-2C3B74B2F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816429"/>
            <a:ext cx="11881758" cy="569867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若是弟兄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或是姐妹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赤身露体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又缺了日用的饮食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你们中间有人对他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们说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平平安安的去吧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愿你们穿得暖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吃得饱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7030A0"/>
                </a:solidFill>
              </a:rPr>
              <a:t>却不给他们身体所需用的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这有甚么益处呢。这样</a:t>
            </a:r>
            <a:r>
              <a:rPr lang="zh-TW" altLang="en-US" sz="9600" dirty="0">
                <a:solidFill>
                  <a:srgbClr val="7030A0"/>
                </a:solidFill>
              </a:rPr>
              <a:t>，</a:t>
            </a:r>
            <a:r>
              <a:rPr lang="zh-CN" altLang="en-US" sz="9600" dirty="0">
                <a:solidFill>
                  <a:srgbClr val="C00000"/>
                </a:solidFill>
              </a:rPr>
              <a:t>信心若没有行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为就是死的。          </a:t>
            </a: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雅各书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二章</a:t>
            </a:r>
            <a:r>
              <a:rPr lang="en-CA" altLang="zh-TW" sz="8000" dirty="0">
                <a:solidFill>
                  <a:srgbClr val="00B050"/>
                </a:solidFill>
              </a:rPr>
              <a:t>15-17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endParaRPr lang="en-CA" altLang="zh-CN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177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8DD61-353D-9802-D23A-19E4A05D9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0B47F-7B0A-51C6-09F9-A0055AC70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30765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把神的恩典看作自然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把神的供应归给偶像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把神的忍耐看作纵容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6000" dirty="0" err="1">
                <a:solidFill>
                  <a:srgbClr val="FF0000"/>
                </a:solidFill>
              </a:rPr>
              <a:t>把神的责备看作冒犯</a:t>
            </a:r>
            <a:endParaRPr lang="en-CA" sz="6000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endParaRPr lang="en-CA" dirty="0">
              <a:solidFill>
                <a:srgbClr val="FF0000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515762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5C01-A9A2-258C-F47F-A920D2F8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E12D3B-A049-5E8D-0162-2E753CB4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6957" y="-130628"/>
            <a:ext cx="12338957" cy="66457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8000" dirty="0">
                <a:solidFill>
                  <a:srgbClr val="7030A0"/>
                </a:solidFill>
              </a:rPr>
              <a:t> </a:t>
            </a:r>
            <a:r>
              <a:rPr lang="zh-CN" altLang="en-US" sz="8000" dirty="0">
                <a:solidFill>
                  <a:srgbClr val="7030A0"/>
                </a:solidFill>
              </a:rPr>
              <a:t>人若</a:t>
            </a:r>
            <a:r>
              <a:rPr lang="zh-CN" altLang="en-US" sz="8000" dirty="0">
                <a:solidFill>
                  <a:srgbClr val="C00000"/>
                </a:solidFill>
              </a:rPr>
              <a:t>知道</a:t>
            </a:r>
            <a:r>
              <a:rPr lang="zh-CN" altLang="en-US" sz="8000" dirty="0">
                <a:solidFill>
                  <a:srgbClr val="7030A0"/>
                </a:solidFill>
              </a:rPr>
              <a:t>行善</a:t>
            </a:r>
            <a:r>
              <a:rPr lang="zh-TW" altLang="en-US" sz="8000" dirty="0">
                <a:solidFill>
                  <a:srgbClr val="7030A0"/>
                </a:solidFill>
              </a:rPr>
              <a:t>，</a:t>
            </a:r>
            <a:r>
              <a:rPr lang="zh-CN" altLang="en-US" sz="8000" dirty="0">
                <a:solidFill>
                  <a:srgbClr val="C00000"/>
                </a:solidFill>
              </a:rPr>
              <a:t>却不去行</a:t>
            </a:r>
            <a:r>
              <a:rPr lang="zh-TW" altLang="en-US" sz="8000" dirty="0">
                <a:solidFill>
                  <a:srgbClr val="7030A0"/>
                </a:solidFill>
              </a:rPr>
              <a:t>，</a:t>
            </a:r>
            <a:r>
              <a:rPr lang="zh-CN" altLang="en-US" sz="8000" dirty="0">
                <a:solidFill>
                  <a:srgbClr val="7030A0"/>
                </a:solidFill>
              </a:rPr>
              <a:t>这就是他的罪了。</a:t>
            </a:r>
            <a:endParaRPr lang="en-CA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altLang="zh-TW" sz="6600" dirty="0">
                <a:solidFill>
                  <a:srgbClr val="00B050"/>
                </a:solidFill>
              </a:rPr>
              <a:t>                     《</a:t>
            </a:r>
            <a:r>
              <a:rPr lang="zh-TW" altLang="en-US" sz="6600" dirty="0">
                <a:solidFill>
                  <a:srgbClr val="00B050"/>
                </a:solidFill>
              </a:rPr>
              <a:t>雅各书</a:t>
            </a:r>
            <a:r>
              <a:rPr lang="en-US" altLang="zh-TW" sz="6600" dirty="0">
                <a:solidFill>
                  <a:srgbClr val="00B050"/>
                </a:solidFill>
              </a:rPr>
              <a:t>》</a:t>
            </a:r>
            <a:r>
              <a:rPr lang="zh-TW" altLang="en-US" sz="6600" dirty="0">
                <a:solidFill>
                  <a:srgbClr val="00B050"/>
                </a:solidFill>
              </a:rPr>
              <a:t>四章</a:t>
            </a:r>
            <a:r>
              <a:rPr lang="en-CA" altLang="zh-TW" sz="6600" dirty="0">
                <a:solidFill>
                  <a:srgbClr val="00B050"/>
                </a:solidFill>
              </a:rPr>
              <a:t>17</a:t>
            </a:r>
            <a:r>
              <a:rPr lang="zh-TW" altLang="en-US" sz="6600" dirty="0">
                <a:solidFill>
                  <a:srgbClr val="00B050"/>
                </a:solidFill>
              </a:rPr>
              <a:t>节</a:t>
            </a:r>
            <a:endParaRPr lang="zh-TW" altLang="en-US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55482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487E5-7DD3-7FB9-FC1C-B30C648BC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9E64AB-D28E-0DF3-0103-FD1CB172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6958"/>
            <a:ext cx="11849100" cy="63681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不要自以为有智慧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要敬畏耶和华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远离恶事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CN" altLang="en-US" dirty="0"/>
              <a:t>  </a:t>
            </a:r>
            <a:r>
              <a:rPr lang="en-US" altLang="zh-CN" sz="6000" dirty="0">
                <a:solidFill>
                  <a:srgbClr val="0070C0"/>
                </a:solidFill>
              </a:rPr>
              <a:t>《</a:t>
            </a:r>
            <a:r>
              <a:rPr lang="zh-CN" altLang="en-US" sz="6000" dirty="0">
                <a:solidFill>
                  <a:srgbClr val="0070C0"/>
                </a:solidFill>
              </a:rPr>
              <a:t>箴言</a:t>
            </a:r>
            <a:r>
              <a:rPr lang="en-US" altLang="zh-CN" sz="6000" dirty="0">
                <a:solidFill>
                  <a:srgbClr val="0070C0"/>
                </a:solidFill>
              </a:rPr>
              <a:t>》</a:t>
            </a:r>
            <a:r>
              <a:rPr lang="zh-CN" altLang="en-US" sz="6000" dirty="0">
                <a:solidFill>
                  <a:srgbClr val="0070C0"/>
                </a:solidFill>
              </a:rPr>
              <a:t>三章</a:t>
            </a:r>
            <a:r>
              <a:rPr lang="en-US" sz="6000" dirty="0">
                <a:solidFill>
                  <a:srgbClr val="0070C0"/>
                </a:solidFill>
              </a:rPr>
              <a:t>7</a:t>
            </a:r>
            <a:r>
              <a:rPr lang="zh-CN" altLang="en-US" sz="6000" dirty="0">
                <a:solidFill>
                  <a:srgbClr val="0070C0"/>
                </a:solidFill>
              </a:rPr>
              <a:t>节</a:t>
            </a:r>
            <a:endParaRPr lang="zh-TW" altLang="en-US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479005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636814"/>
            <a:ext cx="11881757" cy="58782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我所祷告的</a:t>
            </a:r>
            <a:r>
              <a:rPr lang="zh-TW" altLang="en-US" sz="9600" dirty="0">
                <a:solidFill>
                  <a:srgbClr val="00B050"/>
                </a:solidFill>
              </a:rPr>
              <a:t>，</a:t>
            </a:r>
            <a:r>
              <a:rPr lang="zh-CN" altLang="en-US" sz="9600" dirty="0">
                <a:solidFill>
                  <a:srgbClr val="00B050"/>
                </a:solidFill>
              </a:rPr>
              <a:t>就是要你们的爱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心</a:t>
            </a:r>
            <a:r>
              <a:rPr lang="zh-TW" altLang="en-US" sz="9600" dirty="0">
                <a:solidFill>
                  <a:srgbClr val="00B050"/>
                </a:solidFill>
              </a:rPr>
              <a:t>，</a:t>
            </a:r>
            <a:r>
              <a:rPr lang="zh-CN" altLang="en-US" sz="9600" dirty="0">
                <a:solidFill>
                  <a:srgbClr val="00B050"/>
                </a:solidFill>
              </a:rPr>
              <a:t>在</a:t>
            </a:r>
            <a:r>
              <a:rPr lang="zh-CN" altLang="en-US" sz="9600" dirty="0">
                <a:solidFill>
                  <a:srgbClr val="C00000"/>
                </a:solidFill>
              </a:rPr>
              <a:t>知识</a:t>
            </a:r>
            <a:r>
              <a:rPr lang="zh-CN" altLang="en-US" sz="9600" dirty="0">
                <a:solidFill>
                  <a:srgbClr val="00B050"/>
                </a:solidFill>
              </a:rPr>
              <a:t>和各样</a:t>
            </a:r>
            <a:r>
              <a:rPr lang="zh-CN" altLang="en-US" sz="9600" dirty="0">
                <a:solidFill>
                  <a:srgbClr val="C00000"/>
                </a:solidFill>
              </a:rPr>
              <a:t>见识</a:t>
            </a:r>
            <a:r>
              <a:rPr lang="zh-CN" altLang="en-US" sz="9600" dirty="0">
                <a:solidFill>
                  <a:srgbClr val="00B050"/>
                </a:solidFill>
              </a:rPr>
              <a:t>上</a:t>
            </a:r>
            <a:r>
              <a:rPr lang="zh-TW" altLang="en-US" sz="9600" dirty="0">
                <a:solidFill>
                  <a:srgbClr val="00B050"/>
                </a:solidFill>
              </a:rPr>
              <a:t>，</a:t>
            </a:r>
            <a:r>
              <a:rPr lang="zh-CN" altLang="en-US" sz="9600" dirty="0">
                <a:solidFill>
                  <a:srgbClr val="00B050"/>
                </a:solidFill>
              </a:rPr>
              <a:t>多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而又多</a:t>
            </a:r>
            <a:r>
              <a:rPr lang="zh-TW" altLang="en-US" sz="9600" dirty="0">
                <a:solidFill>
                  <a:srgbClr val="00B050"/>
                </a:solidFill>
              </a:rPr>
              <a:t>。</a:t>
            </a:r>
            <a:r>
              <a:rPr lang="zh-CN" altLang="en-US" sz="9600" dirty="0">
                <a:solidFill>
                  <a:srgbClr val="00B050"/>
                </a:solidFill>
              </a:rPr>
              <a:t>使你们能</a:t>
            </a:r>
            <a:r>
              <a:rPr lang="zh-CN" altLang="en-US" sz="9600" dirty="0">
                <a:solidFill>
                  <a:srgbClr val="C00000"/>
                </a:solidFill>
              </a:rPr>
              <a:t>分别</a:t>
            </a:r>
            <a:r>
              <a:rPr lang="zh-CN" altLang="en-US" sz="9600" dirty="0">
                <a:solidFill>
                  <a:srgbClr val="00B050"/>
                </a:solidFill>
              </a:rPr>
              <a:t>是非</a:t>
            </a:r>
            <a:r>
              <a:rPr lang="zh-TW" altLang="en-US" sz="9600" dirty="0">
                <a:solidFill>
                  <a:srgbClr val="00B050"/>
                </a:solidFill>
              </a:rPr>
              <a:t>，</a:t>
            </a:r>
            <a:endParaRPr lang="en-CA" altLang="zh-TW" sz="9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作</a:t>
            </a:r>
            <a:r>
              <a:rPr lang="zh-CN" altLang="en-US" sz="9600" dirty="0">
                <a:solidFill>
                  <a:srgbClr val="C00000"/>
                </a:solidFill>
              </a:rPr>
              <a:t>诚实无过</a:t>
            </a:r>
            <a:r>
              <a:rPr lang="zh-CN" altLang="en-US" sz="9600" dirty="0">
                <a:solidFill>
                  <a:srgbClr val="00B050"/>
                </a:solidFill>
              </a:rPr>
              <a:t>的人</a:t>
            </a:r>
            <a:r>
              <a:rPr lang="zh-TW" altLang="en-US" sz="9600" dirty="0">
                <a:solidFill>
                  <a:srgbClr val="00B050"/>
                </a:solidFill>
              </a:rPr>
              <a:t>，</a:t>
            </a:r>
            <a:r>
              <a:rPr lang="zh-CN" altLang="en-US" sz="9600" dirty="0">
                <a:solidFill>
                  <a:srgbClr val="00B050"/>
                </a:solidFill>
              </a:rPr>
              <a:t>直到基督的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日子</a:t>
            </a:r>
            <a:r>
              <a:rPr lang="zh-TW" altLang="en-US" sz="9600" dirty="0">
                <a:solidFill>
                  <a:srgbClr val="00B050"/>
                </a:solidFill>
              </a:rPr>
              <a:t>。     </a:t>
            </a:r>
            <a:r>
              <a:rPr lang="en-US" altLang="zh-TW" sz="7700" dirty="0">
                <a:solidFill>
                  <a:srgbClr val="0070C0"/>
                </a:solidFill>
              </a:rPr>
              <a:t>《</a:t>
            </a:r>
            <a:r>
              <a:rPr lang="zh-TW" altLang="en-US" sz="7700" dirty="0">
                <a:solidFill>
                  <a:srgbClr val="0070C0"/>
                </a:solidFill>
              </a:rPr>
              <a:t>腓立比书</a:t>
            </a:r>
            <a:r>
              <a:rPr lang="en-US" altLang="zh-TW" sz="7700" dirty="0">
                <a:solidFill>
                  <a:srgbClr val="0070C0"/>
                </a:solidFill>
              </a:rPr>
              <a:t>》</a:t>
            </a:r>
            <a:r>
              <a:rPr lang="zh-TW" altLang="en-US" sz="7700" dirty="0">
                <a:solidFill>
                  <a:srgbClr val="0070C0"/>
                </a:solidFill>
              </a:rPr>
              <a:t>一章</a:t>
            </a:r>
            <a:r>
              <a:rPr lang="en-CA" altLang="zh-TW" sz="7700" dirty="0">
                <a:solidFill>
                  <a:srgbClr val="0070C0"/>
                </a:solidFill>
              </a:rPr>
              <a:t>9-10</a:t>
            </a:r>
            <a:r>
              <a:rPr lang="zh-TW" altLang="en-US" sz="7700" dirty="0">
                <a:solidFill>
                  <a:srgbClr val="0070C0"/>
                </a:solidFill>
              </a:rPr>
              <a:t>节</a:t>
            </a:r>
            <a:endParaRPr lang="en-US" altLang="zh-CN" sz="7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01807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028700"/>
            <a:ext cx="12077701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总有</a:t>
            </a:r>
            <a:r>
              <a:rPr lang="zh-TW" altLang="en-US" sz="9600" dirty="0">
                <a:solidFill>
                  <a:srgbClr val="00B050"/>
                </a:solidFill>
              </a:rPr>
              <a:t>事</a:t>
            </a:r>
            <a:r>
              <a:rPr lang="zh-CN" altLang="en-US" sz="9600" dirty="0">
                <a:solidFill>
                  <a:srgbClr val="00B050"/>
                </a:solidFill>
              </a:rPr>
              <a:t>应该动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总有</a:t>
            </a:r>
            <a:r>
              <a:rPr lang="zh-CN" altLang="en-US" sz="9600" dirty="0">
                <a:solidFill>
                  <a:srgbClr val="00B050"/>
                </a:solidFill>
              </a:rPr>
              <a:t>人可以帮</a:t>
            </a:r>
            <a:endParaRPr lang="zh-CN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4753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443FD-F653-19A5-96DD-82D83A8E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A4B271-7661-870B-7FB3-05B5620D7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0871"/>
            <a:ext cx="12192001" cy="60742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有谁有难处有需要的</a:t>
            </a:r>
            <a:r>
              <a:rPr lang="en-US" altLang="zh-CN" sz="88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altLang="zh-CN" sz="8800" dirty="0">
                <a:solidFill>
                  <a:srgbClr val="7030A0"/>
                </a:solidFill>
              </a:rPr>
              <a:t> </a:t>
            </a:r>
            <a:r>
              <a:rPr lang="zh-CN" altLang="en-US" sz="8800" dirty="0">
                <a:solidFill>
                  <a:srgbClr val="C00000"/>
                </a:solidFill>
              </a:rPr>
              <a:t>你可以帮的是什么</a:t>
            </a:r>
            <a:r>
              <a:rPr lang="en-US" altLang="zh-CN" sz="8800" dirty="0">
                <a:solidFill>
                  <a:srgbClr val="C0000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 你可以给的是什么</a:t>
            </a:r>
            <a:r>
              <a:rPr lang="en-US" altLang="zh-CN" sz="8800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4050358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19376-5A58-A228-1E20-B7DF45C98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4F949D-4603-3773-2671-10977FCC9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46958"/>
            <a:ext cx="12077701" cy="63681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没有</a:t>
            </a:r>
            <a:r>
              <a:rPr lang="zh-CN" altLang="en-US" sz="9600" dirty="0">
                <a:solidFill>
                  <a:srgbClr val="7030A0"/>
                </a:solidFill>
              </a:rPr>
              <a:t>目标</a:t>
            </a:r>
            <a:r>
              <a:rPr lang="zh-CN" altLang="en-US" sz="9600" dirty="0">
                <a:solidFill>
                  <a:srgbClr val="C00000"/>
                </a:solidFill>
              </a:rPr>
              <a:t>便不会达标没有</a:t>
            </a:r>
            <a:r>
              <a:rPr lang="zh-CN" altLang="en-US" sz="9600" dirty="0">
                <a:solidFill>
                  <a:srgbClr val="7030A0"/>
                </a:solidFill>
              </a:rPr>
              <a:t>定时</a:t>
            </a:r>
            <a:r>
              <a:rPr lang="zh-CN" altLang="en-US" sz="9600" dirty="0">
                <a:solidFill>
                  <a:srgbClr val="C00000"/>
                </a:solidFill>
              </a:rPr>
              <a:t>也不会达标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022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85D5-E9F4-369F-482B-432D1579F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A0EFE2-17DB-E001-B5C5-7C872F24E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00100"/>
            <a:ext cx="12192000" cy="57149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 这些人就从摩西</a:t>
            </a:r>
            <a:r>
              <a:rPr lang="zh-CN" altLang="en-US" sz="7200" dirty="0">
                <a:solidFill>
                  <a:srgbClr val="C00000"/>
                </a:solidFill>
              </a:rPr>
              <a:t>收了</a:t>
            </a:r>
            <a:r>
              <a:rPr lang="zh-CN" altLang="en-US" sz="7200" dirty="0">
                <a:solidFill>
                  <a:srgbClr val="00B050"/>
                </a:solidFill>
              </a:rPr>
              <a:t>以色列人为作圣所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并圣所使用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之工所拿来的礼物。百姓每早晨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还把甘心献的礼物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拿来。凡作圣所一切工的智慧人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各都离开他所作的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工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来对摩西说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百姓为耶和华吩咐使用之工所拿来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的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C00000"/>
                </a:solidFill>
              </a:rPr>
              <a:t>富富有余</a:t>
            </a:r>
            <a:r>
              <a:rPr lang="zh-CN" altLang="en-US" sz="7200" dirty="0">
                <a:solidFill>
                  <a:srgbClr val="00B050"/>
                </a:solidFill>
              </a:rPr>
              <a:t>。摩西传命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00B050"/>
                </a:solidFill>
              </a:rPr>
              <a:t>他们就在全营中宣告说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endParaRPr lang="en-CA" altLang="zh-TW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无论男女</a:t>
            </a:r>
            <a:r>
              <a:rPr lang="zh-TW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C00000"/>
                </a:solidFill>
              </a:rPr>
              <a:t>不必再</a:t>
            </a:r>
            <a:r>
              <a:rPr lang="zh-CN" altLang="en-US" sz="7200" dirty="0">
                <a:solidFill>
                  <a:srgbClr val="00B050"/>
                </a:solidFill>
              </a:rPr>
              <a:t>为圣所拿甚么礼物来</a:t>
            </a:r>
            <a:r>
              <a:rPr lang="zh-TW" altLang="en-US" sz="7200" dirty="0">
                <a:solidFill>
                  <a:srgbClr val="00B050"/>
                </a:solidFill>
              </a:rPr>
              <a:t>。</a:t>
            </a:r>
            <a:r>
              <a:rPr lang="zh-CN" altLang="en-US" sz="7200" dirty="0">
                <a:solidFill>
                  <a:srgbClr val="00B050"/>
                </a:solidFill>
              </a:rPr>
              <a:t>这样才拦住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百姓不再拿礼物来。</a:t>
            </a:r>
            <a:r>
              <a:rPr lang="zh-CN" altLang="en-US" dirty="0"/>
              <a:t>                               </a:t>
            </a:r>
            <a:r>
              <a:rPr lang="en-US" altLang="zh-CN" sz="5800" dirty="0">
                <a:solidFill>
                  <a:srgbClr val="0070C0"/>
                </a:solidFill>
              </a:rPr>
              <a:t>《</a:t>
            </a:r>
            <a:r>
              <a:rPr lang="zh-CN" altLang="en-US" sz="5800" dirty="0">
                <a:solidFill>
                  <a:srgbClr val="0070C0"/>
                </a:solidFill>
              </a:rPr>
              <a:t>出埃及记</a:t>
            </a:r>
            <a:r>
              <a:rPr lang="en-US" altLang="zh-CN" sz="5800" dirty="0">
                <a:solidFill>
                  <a:srgbClr val="0070C0"/>
                </a:solidFill>
              </a:rPr>
              <a:t>》</a:t>
            </a:r>
            <a:r>
              <a:rPr lang="zh-CN" altLang="en-US" sz="5800" dirty="0">
                <a:solidFill>
                  <a:srgbClr val="0070C0"/>
                </a:solidFill>
              </a:rPr>
              <a:t>三十六章</a:t>
            </a:r>
            <a:r>
              <a:rPr lang="en-US" sz="5800" dirty="0">
                <a:solidFill>
                  <a:srgbClr val="0070C0"/>
                </a:solidFill>
              </a:rPr>
              <a:t>3-7</a:t>
            </a:r>
            <a:r>
              <a:rPr lang="zh-CN" altLang="en-US" sz="5800" dirty="0">
                <a:solidFill>
                  <a:srgbClr val="0070C0"/>
                </a:solidFill>
              </a:rPr>
              <a:t>节</a:t>
            </a:r>
            <a:endParaRPr lang="en-CA" sz="5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61224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B6AC-F1BF-BCE6-78EA-F4ED49906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84471C-4290-4C7C-16BD-4476CEE55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702130"/>
            <a:ext cx="12077701" cy="581297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3000" dirty="0">
                <a:solidFill>
                  <a:srgbClr val="C00000"/>
                </a:solidFill>
              </a:rPr>
              <a:t>(</a:t>
            </a:r>
            <a:r>
              <a:rPr lang="zh-TW" altLang="en-US" sz="13000" dirty="0">
                <a:solidFill>
                  <a:srgbClr val="C00000"/>
                </a:solidFill>
              </a:rPr>
              <a:t>一</a:t>
            </a:r>
            <a:r>
              <a:rPr lang="en-CA" altLang="zh-TW" sz="13000" dirty="0">
                <a:solidFill>
                  <a:srgbClr val="C00000"/>
                </a:solidFill>
              </a:rPr>
              <a:t>)</a:t>
            </a:r>
            <a:r>
              <a:rPr lang="zh-CN" altLang="en-US" sz="13000" dirty="0">
                <a:solidFill>
                  <a:srgbClr val="C00000"/>
                </a:solidFill>
              </a:rPr>
              <a:t>用心敬畏神</a:t>
            </a:r>
            <a:endParaRPr lang="en-CA" altLang="zh-CN" sz="13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7030A0"/>
                </a:solidFill>
              </a:rPr>
              <a:t>要认：</a:t>
            </a:r>
            <a:r>
              <a:rPr lang="zh-CN" altLang="en-US" sz="13000" dirty="0">
                <a:solidFill>
                  <a:srgbClr val="7030A0"/>
                </a:solidFill>
              </a:rPr>
              <a:t>向神认罪，向人认错</a:t>
            </a:r>
            <a:endParaRPr lang="en-CA" altLang="zh-CN" sz="13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7030A0"/>
                </a:solidFill>
              </a:rPr>
              <a:t>要听：</a:t>
            </a:r>
            <a:r>
              <a:rPr lang="zh-CN" altLang="en-US" sz="13000" dirty="0">
                <a:solidFill>
                  <a:srgbClr val="7030A0"/>
                </a:solidFill>
              </a:rPr>
              <a:t>听神提醒，听人提醒</a:t>
            </a:r>
            <a:endParaRPr lang="en-CA" altLang="zh-CN" sz="13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7030A0"/>
                </a:solidFill>
              </a:rPr>
              <a:t>要检讨：</a:t>
            </a:r>
            <a:r>
              <a:rPr lang="zh-CN" altLang="en-US" sz="13000" dirty="0">
                <a:solidFill>
                  <a:srgbClr val="7030A0"/>
                </a:solidFill>
              </a:rPr>
              <a:t>定期检讨，不断检讨</a:t>
            </a:r>
          </a:p>
        </p:txBody>
      </p:sp>
    </p:spTree>
    <p:extLst>
      <p:ext uri="{BB962C8B-B14F-4D97-AF65-F5344CB8AC3E}">
        <p14:creationId xmlns:p14="http://schemas.microsoft.com/office/powerpoint/2010/main" val="276979727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54495-8114-6D02-E04B-D9857A40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0E26EF-F4C7-294C-157B-8ADDB7DBF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702130"/>
            <a:ext cx="12077701" cy="581297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3000" dirty="0">
                <a:solidFill>
                  <a:srgbClr val="C00000"/>
                </a:solidFill>
              </a:rPr>
              <a:t>(</a:t>
            </a:r>
            <a:r>
              <a:rPr lang="zh-TW" altLang="en-US" sz="13000" dirty="0">
                <a:solidFill>
                  <a:srgbClr val="C00000"/>
                </a:solidFill>
              </a:rPr>
              <a:t>二</a:t>
            </a:r>
            <a:r>
              <a:rPr lang="en-CA" altLang="zh-TW" sz="13000" dirty="0">
                <a:solidFill>
                  <a:srgbClr val="C00000"/>
                </a:solidFill>
              </a:rPr>
              <a:t>)</a:t>
            </a:r>
            <a:r>
              <a:rPr lang="zh-TW" altLang="en-US" sz="13000" dirty="0">
                <a:solidFill>
                  <a:srgbClr val="C00000"/>
                </a:solidFill>
              </a:rPr>
              <a:t>有</a:t>
            </a:r>
            <a:r>
              <a:rPr lang="zh-CN" altLang="en-US" sz="13000" dirty="0">
                <a:solidFill>
                  <a:srgbClr val="C00000"/>
                </a:solidFill>
              </a:rPr>
              <a:t>心</a:t>
            </a:r>
            <a:r>
              <a:rPr lang="zh-TW" altLang="en-US" sz="13000" dirty="0">
                <a:solidFill>
                  <a:srgbClr val="C00000"/>
                </a:solidFill>
              </a:rPr>
              <a:t>憐憫人</a:t>
            </a:r>
            <a:endParaRPr lang="en-CA" altLang="zh-CN" sz="13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00B050"/>
                </a:solidFill>
              </a:rPr>
              <a:t>要先：</a:t>
            </a:r>
            <a:r>
              <a:rPr lang="zh-CN" altLang="en-US" sz="13000" dirty="0">
                <a:solidFill>
                  <a:srgbClr val="00B050"/>
                </a:solidFill>
              </a:rPr>
              <a:t>先听后说，先明后动</a:t>
            </a:r>
            <a:endParaRPr lang="en-CA" altLang="zh-CN" sz="13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00B050"/>
                </a:solidFill>
              </a:rPr>
              <a:t>要神：</a:t>
            </a:r>
            <a:r>
              <a:rPr lang="zh-CN" altLang="en-US" sz="13000" dirty="0">
                <a:solidFill>
                  <a:srgbClr val="00B050"/>
                </a:solidFill>
              </a:rPr>
              <a:t>有神同在，用神话语</a:t>
            </a:r>
          </a:p>
          <a:p>
            <a:pPr marL="0" indent="0" algn="ctr">
              <a:buNone/>
            </a:pPr>
            <a:r>
              <a:rPr lang="zh-TW" altLang="en-US" sz="13000" dirty="0">
                <a:solidFill>
                  <a:srgbClr val="00B050"/>
                </a:solidFill>
              </a:rPr>
              <a:t>要行动：</a:t>
            </a:r>
            <a:r>
              <a:rPr lang="zh-CN" altLang="en-US" sz="13000" dirty="0">
                <a:solidFill>
                  <a:srgbClr val="00B050"/>
                </a:solidFill>
              </a:rPr>
              <a:t>该动而动，不该不动</a:t>
            </a:r>
          </a:p>
        </p:txBody>
      </p:sp>
    </p:spTree>
    <p:extLst>
      <p:ext uri="{BB962C8B-B14F-4D97-AF65-F5344CB8AC3E}">
        <p14:creationId xmlns:p14="http://schemas.microsoft.com/office/powerpoint/2010/main" val="2302520356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80C23-D696-4D61-CEF0-2F25C475C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ABA97E-46CD-0BBB-D664-92BE97EEE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763486"/>
            <a:ext cx="12426043" cy="82949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200" dirty="0">
                <a:solidFill>
                  <a:srgbClr val="7030A0"/>
                </a:solidFill>
              </a:rPr>
              <a:t>你要改的是什么，以致</a:t>
            </a:r>
            <a:endParaRPr lang="en-CA" altLang="zh-CN" sz="8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200" dirty="0">
                <a:solidFill>
                  <a:srgbClr val="7030A0"/>
                </a:solidFill>
              </a:rPr>
              <a:t>可以看见你对神的敬畏</a:t>
            </a:r>
            <a:r>
              <a:rPr lang="en-US" altLang="zh-CN" sz="82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8200" dirty="0">
                <a:solidFill>
                  <a:srgbClr val="00B050"/>
                </a:solidFill>
              </a:rPr>
              <a:t>你要帮的人是谁，以致</a:t>
            </a:r>
            <a:endParaRPr lang="en-CA" altLang="zh-CN" sz="82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200" dirty="0">
                <a:solidFill>
                  <a:srgbClr val="00B050"/>
                </a:solidFill>
              </a:rPr>
              <a:t>可以看见你对人的怜悯</a:t>
            </a:r>
            <a:r>
              <a:rPr lang="en-US" altLang="zh-CN" sz="8200" dirty="0">
                <a:solidFill>
                  <a:srgbClr val="00B050"/>
                </a:solidFill>
              </a:rPr>
              <a:t>?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50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55408-4CDE-3018-602F-85F5F656B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53EACF-A292-9B15-3A5C-75F8A7776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0500" y="0"/>
            <a:ext cx="123825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病因：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CA" sz="9600" b="1" dirty="0">
                <a:solidFill>
                  <a:srgbClr val="00B050"/>
                </a:solidFill>
              </a:rPr>
              <a:t> </a:t>
            </a:r>
            <a:r>
              <a:rPr lang="zh-CN" altLang="en-US" sz="8800" b="1" dirty="0">
                <a:solidFill>
                  <a:srgbClr val="00B050"/>
                </a:solidFill>
              </a:rPr>
              <a:t>以</a:t>
            </a:r>
            <a:r>
              <a:rPr lang="zh-CN" altLang="en-US" sz="9600" b="1" dirty="0">
                <a:solidFill>
                  <a:srgbClr val="FF0000"/>
                </a:solidFill>
              </a:rPr>
              <a:t>神</a:t>
            </a:r>
            <a:r>
              <a:rPr lang="zh-CN" altLang="en-US" sz="8800" b="1" dirty="0">
                <a:solidFill>
                  <a:srgbClr val="00B050"/>
                </a:solidFill>
              </a:rPr>
              <a:t>为主？以</a:t>
            </a:r>
            <a:r>
              <a:rPr lang="zh-CN" altLang="en-US" sz="9600" b="1" dirty="0">
                <a:solidFill>
                  <a:srgbClr val="FF0000"/>
                </a:solidFill>
              </a:rPr>
              <a:t>我</a:t>
            </a:r>
            <a:r>
              <a:rPr lang="zh-CN" altLang="en-US" sz="8800" b="1" dirty="0">
                <a:solidFill>
                  <a:srgbClr val="00B050"/>
                </a:solidFill>
              </a:rPr>
              <a:t>为主！</a:t>
            </a:r>
            <a:r>
              <a:rPr lang="en-CA" sz="8800" b="1" dirty="0">
                <a:solidFill>
                  <a:srgbClr val="00B050"/>
                </a:solidFill>
              </a:rPr>
              <a:t> 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93823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9D806-C7F4-21E5-8EF4-DFF701D2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5AC229-4D7A-F098-AC0D-4DCE717C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927" y="2618396"/>
            <a:ext cx="5645299" cy="1621208"/>
          </a:xfrm>
        </p:spPr>
        <p:txBody>
          <a:bodyPr>
            <a:noAutofit/>
          </a:bodyPr>
          <a:lstStyle/>
          <a:p>
            <a:pPr algn="ctr"/>
            <a:r>
              <a:rPr lang="zh-CN" altLang="en-US" sz="9600" b="1" dirty="0">
                <a:latin typeface="KaiTi" panose="02010609060101010101" pitchFamily="49" charset="-122"/>
                <a:ea typeface="KaiTi" panose="02010609060101010101" pitchFamily="49" charset="-122"/>
              </a:rPr>
              <a:t>报告</a:t>
            </a:r>
            <a:endParaRPr lang="en-US" sz="96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674143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7A4B6-6289-47E6-9EB1-B56F1847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2D758C-B205-508C-09C9-EB5797237C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634" y="653354"/>
            <a:ext cx="5783006" cy="580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99855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AA228-6283-79E5-462D-464405C74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6EE29E-994C-AF27-E602-420EFEE6B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26C44D-0E2C-E1C1-32BC-AA061A944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631" y="337522"/>
            <a:ext cx="8959707" cy="652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60359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F8D2C-8BDE-5724-EB7A-090584FB1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DB7D4B-CCFE-7796-6347-532316A1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70FD80-4178-4792-F1CB-D29954F35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702" y="283157"/>
            <a:ext cx="8686119" cy="657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2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CCAA6A-9824-083E-422D-06B6591EB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CA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E56D78B-3089-22DB-52DD-9197E411A9F8}"/>
              </a:ext>
            </a:extLst>
          </p:cNvPr>
          <p:cNvSpPr txBox="1">
            <a:spLocks/>
          </p:cNvSpPr>
          <p:nvPr/>
        </p:nvSpPr>
        <p:spPr>
          <a:xfrm>
            <a:off x="2337894" y="2005777"/>
            <a:ext cx="6646598" cy="2414818"/>
          </a:xfrm>
        </p:spPr>
        <p:txBody>
          <a:bodyPr anchor="b">
            <a:noAutofit/>
          </a:bodyPr>
          <a:lstStyle>
            <a:lvl1pPr algn="l" defTabSz="1218072" rtl="0" eaLnBrk="1" latinLnBrk="0" hangingPunct="1">
              <a:spcBef>
                <a:spcPct val="0"/>
              </a:spcBef>
              <a:buNone/>
              <a:defRPr sz="2701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0" b="1" dirty="0">
                <a:latin typeface="KaiTi" panose="02010609060101010101" pitchFamily="49" charset="-122"/>
                <a:ea typeface="KaiTi" panose="02010609060101010101" pitchFamily="49" charset="-122"/>
              </a:rPr>
              <a:t>欢 迎</a:t>
            </a:r>
            <a:endParaRPr lang="en-US" sz="20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646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D5E41-2DD7-758B-9809-135920CDB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96BC3C-1022-9753-4B10-42E7C227E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181100"/>
            <a:ext cx="12192000" cy="5333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8000" dirty="0">
                <a:solidFill>
                  <a:srgbClr val="0070C0"/>
                </a:solidFill>
              </a:rPr>
              <a:t>(</a:t>
            </a:r>
            <a:r>
              <a:rPr lang="zh-CN" altLang="en-US" sz="8000" dirty="0">
                <a:solidFill>
                  <a:srgbClr val="0070C0"/>
                </a:solidFill>
              </a:rPr>
              <a:t>二</a:t>
            </a:r>
            <a:r>
              <a:rPr lang="en-CA" altLang="zh-CN" sz="8000" dirty="0">
                <a:solidFill>
                  <a:srgbClr val="0070C0"/>
                </a:solidFill>
              </a:rPr>
              <a:t>)</a:t>
            </a:r>
            <a:r>
              <a:rPr lang="zh-CN" altLang="en-US" sz="8000" dirty="0">
                <a:solidFill>
                  <a:srgbClr val="0070C0"/>
                </a:solidFill>
              </a:rPr>
              <a:t> 病愈：出路何在？</a:t>
            </a:r>
            <a:endParaRPr lang="en-CA" altLang="zh-TW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43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60E-D9BC-358D-D9B9-D7DAB21EB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94BF0E-07BD-746F-D7F2-6F9D880AE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42950"/>
            <a:ext cx="12192000" cy="57721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sz="10000" dirty="0">
                <a:solidFill>
                  <a:srgbClr val="0070C0"/>
                </a:solidFill>
              </a:rPr>
              <a:t>1. </a:t>
            </a:r>
            <a:r>
              <a:rPr lang="en-US" sz="10000" dirty="0" err="1">
                <a:solidFill>
                  <a:srgbClr val="0070C0"/>
                </a:solidFill>
              </a:rPr>
              <a:t>用管教拦阻犯罪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40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6C39E-2DD4-7942-7C0B-9588E3E2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B82D7F-A55E-57B6-A294-ADB4850B5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609600"/>
            <a:ext cx="12192000" cy="71246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sz="61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5800" dirty="0" err="1">
                <a:solidFill>
                  <a:srgbClr val="7030A0"/>
                </a:solidFill>
              </a:rPr>
              <a:t>管教让人回转</a:t>
            </a:r>
            <a:endParaRPr lang="en-CA" sz="58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4300" dirty="0">
                <a:solidFill>
                  <a:srgbClr val="0070C0"/>
                </a:solidFill>
              </a:rPr>
              <a:t>2:6-7 </a:t>
            </a:r>
            <a:r>
              <a:rPr lang="zh-CN" altLang="en-US" sz="4300" dirty="0">
                <a:solidFill>
                  <a:srgbClr val="0070C0"/>
                </a:solidFill>
              </a:rPr>
              <a:t>因此，我必用荆棘堵塞她的道，筑墙挡住她，</a:t>
            </a:r>
            <a:endParaRPr lang="en-CA" altLang="zh-CN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4300" dirty="0">
                <a:solidFill>
                  <a:srgbClr val="0070C0"/>
                </a:solidFill>
              </a:rPr>
              <a:t>          使她</a:t>
            </a:r>
            <a:r>
              <a:rPr lang="zh-CN" altLang="en-US" sz="4300" dirty="0">
                <a:solidFill>
                  <a:srgbClr val="FF0000"/>
                </a:solidFill>
              </a:rPr>
              <a:t>找不着路</a:t>
            </a:r>
            <a:r>
              <a:rPr lang="zh-CN" altLang="en-US" sz="4300" dirty="0">
                <a:solidFill>
                  <a:srgbClr val="0070C0"/>
                </a:solidFill>
              </a:rPr>
              <a:t>。她必追随所爱的，却</a:t>
            </a:r>
            <a:r>
              <a:rPr lang="zh-CN" altLang="en-US" sz="4300" dirty="0">
                <a:solidFill>
                  <a:srgbClr val="FF0000"/>
                </a:solidFill>
              </a:rPr>
              <a:t>追不上</a:t>
            </a:r>
            <a:r>
              <a:rPr lang="zh-CN" altLang="en-US" sz="4300" dirty="0">
                <a:solidFill>
                  <a:srgbClr val="0070C0"/>
                </a:solidFill>
              </a:rPr>
              <a:t>；</a:t>
            </a:r>
            <a:endParaRPr lang="en-CA" altLang="zh-CN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4300" dirty="0">
                <a:solidFill>
                  <a:srgbClr val="0070C0"/>
                </a:solidFill>
              </a:rPr>
              <a:t>         </a:t>
            </a:r>
            <a:r>
              <a:rPr lang="zh-CN" altLang="en-US" sz="4300" dirty="0">
                <a:solidFill>
                  <a:srgbClr val="0070C0"/>
                </a:solidFill>
              </a:rPr>
              <a:t> 她必寻找他们，却</a:t>
            </a:r>
            <a:r>
              <a:rPr lang="zh-CN" altLang="en-US" sz="4300" dirty="0">
                <a:solidFill>
                  <a:srgbClr val="FF0000"/>
                </a:solidFill>
              </a:rPr>
              <a:t>寻不见</a:t>
            </a:r>
            <a:r>
              <a:rPr lang="zh-CN" altLang="en-US" sz="4300" dirty="0">
                <a:solidFill>
                  <a:srgbClr val="0070C0"/>
                </a:solidFill>
              </a:rPr>
              <a:t>，</a:t>
            </a:r>
            <a:r>
              <a:rPr lang="zh-CN" altLang="en-US" sz="4300" dirty="0">
                <a:solidFill>
                  <a:srgbClr val="FF0000"/>
                </a:solidFill>
              </a:rPr>
              <a:t>便说：我要归回</a:t>
            </a:r>
            <a:endParaRPr lang="en-CA" altLang="zh-CN" sz="43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CA" altLang="zh-CN" sz="4300" dirty="0">
                <a:solidFill>
                  <a:srgbClr val="FF0000"/>
                </a:solidFill>
              </a:rPr>
              <a:t>          </a:t>
            </a:r>
            <a:r>
              <a:rPr lang="zh-CN" altLang="en-US" sz="4300" dirty="0">
                <a:solidFill>
                  <a:srgbClr val="FF0000"/>
                </a:solidFill>
              </a:rPr>
              <a:t>前夫</a:t>
            </a:r>
            <a:r>
              <a:rPr lang="zh-CN" altLang="en-US" sz="4300" dirty="0">
                <a:solidFill>
                  <a:srgbClr val="0070C0"/>
                </a:solidFill>
              </a:rPr>
              <a:t>，因我那时的光景比如今还好。</a:t>
            </a:r>
            <a:endParaRPr lang="en-CA" altLang="zh-CN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300" dirty="0">
                <a:solidFill>
                  <a:srgbClr val="0070C0"/>
                </a:solidFill>
              </a:rPr>
              <a:t>2:9 </a:t>
            </a:r>
            <a:r>
              <a:rPr lang="zh-CN" altLang="en-US" sz="4300" dirty="0">
                <a:solidFill>
                  <a:srgbClr val="0070C0"/>
                </a:solidFill>
              </a:rPr>
              <a:t>到收割的日子，出酒的时候，我必将我的五谷</a:t>
            </a:r>
            <a:endParaRPr lang="en-CA" altLang="zh-CN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4300" dirty="0">
                <a:solidFill>
                  <a:srgbClr val="0070C0"/>
                </a:solidFill>
              </a:rPr>
              <a:t>       </a:t>
            </a:r>
            <a:r>
              <a:rPr lang="zh-CN" altLang="en-US" sz="4300" dirty="0">
                <a:solidFill>
                  <a:srgbClr val="0070C0"/>
                </a:solidFill>
              </a:rPr>
              <a:t>新酒</a:t>
            </a:r>
            <a:r>
              <a:rPr lang="zh-CN" altLang="en-US" sz="4300" dirty="0">
                <a:solidFill>
                  <a:srgbClr val="FF0000"/>
                </a:solidFill>
              </a:rPr>
              <a:t>收回</a:t>
            </a:r>
            <a:r>
              <a:rPr lang="en-US" altLang="zh-CN" sz="4300" dirty="0">
                <a:solidFill>
                  <a:srgbClr val="0070C0"/>
                </a:solidFill>
              </a:rPr>
              <a:t>……</a:t>
            </a:r>
            <a:br>
              <a:rPr lang="en-US" sz="4300" dirty="0">
                <a:solidFill>
                  <a:srgbClr val="0070C0"/>
                </a:solidFill>
              </a:rPr>
            </a:br>
            <a:r>
              <a:rPr lang="en-US" sz="4300" dirty="0">
                <a:solidFill>
                  <a:srgbClr val="0070C0"/>
                </a:solidFill>
              </a:rPr>
              <a:t>2:11 </a:t>
            </a:r>
            <a:r>
              <a:rPr lang="zh-CN" altLang="en-US" sz="4300" dirty="0">
                <a:solidFill>
                  <a:srgbClr val="0070C0"/>
                </a:solidFill>
              </a:rPr>
              <a:t>我也必使她的宴乐、节期、月朔、安息日，并她</a:t>
            </a:r>
            <a:endParaRPr lang="en-CA" altLang="zh-CN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4300" dirty="0">
                <a:solidFill>
                  <a:srgbClr val="0070C0"/>
                </a:solidFill>
              </a:rPr>
              <a:t>         </a:t>
            </a:r>
            <a:r>
              <a:rPr lang="zh-CN" altLang="en-US" sz="4300" dirty="0">
                <a:solidFill>
                  <a:srgbClr val="0070C0"/>
                </a:solidFill>
              </a:rPr>
              <a:t>的一切大会</a:t>
            </a:r>
            <a:r>
              <a:rPr lang="zh-CN" altLang="en-US" sz="4300" dirty="0">
                <a:solidFill>
                  <a:srgbClr val="FF0000"/>
                </a:solidFill>
              </a:rPr>
              <a:t>都止息</a:t>
            </a:r>
            <a:r>
              <a:rPr lang="zh-CN" altLang="en-US" sz="4300" dirty="0">
                <a:solidFill>
                  <a:srgbClr val="0070C0"/>
                </a:solidFill>
              </a:rPr>
              <a:t>了</a:t>
            </a:r>
            <a:endParaRPr lang="zh-TW" altLang="en-US" sz="4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93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ECB66-3F96-8E29-DEC5-94A06B4F5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E0912C-E81A-08BD-A2A6-E5087F7BD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33450"/>
            <a:ext cx="12192000" cy="55816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sz="10000" dirty="0">
                <a:solidFill>
                  <a:srgbClr val="0070C0"/>
                </a:solidFill>
              </a:rPr>
              <a:t>2. 用</a:t>
            </a:r>
            <a:r>
              <a:rPr lang="zh-CN" altLang="en-US" sz="10000" dirty="0">
                <a:solidFill>
                  <a:srgbClr val="0070C0"/>
                </a:solidFill>
              </a:rPr>
              <a:t>慈绳爱索挽回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809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7660-85B1-595E-AB76-AF06E92C0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01790E-8C45-D978-C909-67D8B317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90868"/>
            <a:ext cx="11811000" cy="568138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4"/>
                </a:solidFill>
              </a:rPr>
              <a:t>何西阿书</a:t>
            </a:r>
            <a:r>
              <a:rPr lang="en-CA" altLang="zh-CN" sz="8000" dirty="0">
                <a:solidFill>
                  <a:schemeClr val="accent4"/>
                </a:solidFill>
              </a:rPr>
              <a:t>11</a:t>
            </a:r>
            <a:r>
              <a:rPr lang="zh-CN" altLang="en-US" sz="8000" dirty="0">
                <a:solidFill>
                  <a:schemeClr val="accent4"/>
                </a:solidFill>
              </a:rPr>
              <a:t>章</a:t>
            </a:r>
            <a:endParaRPr lang="en-CA" altLang="zh-CN" sz="8000" dirty="0">
              <a:solidFill>
                <a:schemeClr val="accent4"/>
              </a:solidFill>
            </a:endParaRPr>
          </a:p>
          <a:p>
            <a:pPr marL="0" indent="0" algn="ctr">
              <a:buNone/>
            </a:pPr>
            <a:r>
              <a:rPr lang="en-US" altLang="zh-CN" sz="7700" dirty="0">
                <a:solidFill>
                  <a:srgbClr val="0070C0"/>
                </a:solidFill>
              </a:rPr>
              <a:t>1.</a:t>
            </a:r>
            <a:r>
              <a:rPr lang="zh-CN" altLang="en-US" sz="7700" dirty="0">
                <a:solidFill>
                  <a:srgbClr val="0070C0"/>
                </a:solidFill>
              </a:rPr>
              <a:t>以色列</a:t>
            </a:r>
            <a:r>
              <a:rPr lang="zh-CN" altLang="en-US" sz="7600" dirty="0">
                <a:solidFill>
                  <a:srgbClr val="0070C0"/>
                </a:solidFill>
              </a:rPr>
              <a:t>年幼的时候</a:t>
            </a:r>
            <a:r>
              <a:rPr lang="zh-CN" altLang="en-US" sz="7600" dirty="0">
                <a:solidFill>
                  <a:srgbClr val="FF0000"/>
                </a:solidFill>
              </a:rPr>
              <a:t>我爱他</a:t>
            </a:r>
            <a:r>
              <a:rPr lang="zh-CN" altLang="en-US" sz="7600" dirty="0">
                <a:solidFill>
                  <a:srgbClr val="0070C0"/>
                </a:solidFill>
              </a:rPr>
              <a:t>，就从埃及召出</a:t>
            </a:r>
            <a:r>
              <a:rPr lang="zh-CN" altLang="en-US" sz="7600" dirty="0">
                <a:solidFill>
                  <a:srgbClr val="FF0000"/>
                </a:solidFill>
              </a:rPr>
              <a:t>我的儿子</a:t>
            </a:r>
            <a:r>
              <a:rPr lang="zh-CN" altLang="en-US" sz="7600" dirty="0">
                <a:solidFill>
                  <a:srgbClr val="0070C0"/>
                </a:solidFill>
              </a:rPr>
              <a:t>来。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7600" dirty="0">
                <a:solidFill>
                  <a:srgbClr val="0070C0"/>
                </a:solidFill>
              </a:rPr>
              <a:t> 2.</a:t>
            </a:r>
            <a:r>
              <a:rPr lang="zh-CN" altLang="en-US" sz="7600" dirty="0">
                <a:solidFill>
                  <a:srgbClr val="0070C0"/>
                </a:solidFill>
              </a:rPr>
              <a:t>先知越发招呼他们，他们越发走开，向诸巴力献祭，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 </a:t>
            </a:r>
            <a:r>
              <a:rPr lang="zh-CN" altLang="en-US" sz="7600" dirty="0">
                <a:solidFill>
                  <a:srgbClr val="0070C0"/>
                </a:solidFill>
              </a:rPr>
              <a:t>给雕刻的偶像烧香。</a:t>
            </a:r>
            <a:br>
              <a:rPr lang="zh-CN" altLang="en-US" sz="7600" dirty="0">
                <a:solidFill>
                  <a:srgbClr val="0070C0"/>
                </a:solidFill>
              </a:rPr>
            </a:br>
            <a:r>
              <a:rPr lang="zh-CN" altLang="en-US" sz="7600" dirty="0">
                <a:solidFill>
                  <a:srgbClr val="0070C0"/>
                </a:solidFill>
              </a:rPr>
              <a:t> </a:t>
            </a:r>
            <a:r>
              <a:rPr lang="en-US" altLang="zh-CN" sz="7600" dirty="0">
                <a:solidFill>
                  <a:srgbClr val="0070C0"/>
                </a:solidFill>
              </a:rPr>
              <a:t>3.</a:t>
            </a:r>
            <a:r>
              <a:rPr lang="zh-CN" altLang="en-US" sz="7600" dirty="0">
                <a:solidFill>
                  <a:srgbClr val="0070C0"/>
                </a:solidFill>
              </a:rPr>
              <a:t>我原</a:t>
            </a:r>
            <a:r>
              <a:rPr lang="zh-CN" altLang="en-US" sz="7600" dirty="0">
                <a:solidFill>
                  <a:srgbClr val="FF0000"/>
                </a:solidFill>
              </a:rPr>
              <a:t>教导</a:t>
            </a:r>
            <a:r>
              <a:rPr lang="zh-CN" altLang="en-US" sz="7600" dirty="0">
                <a:solidFill>
                  <a:srgbClr val="0070C0"/>
                </a:solidFill>
              </a:rPr>
              <a:t>以法莲行走，用膀臂</a:t>
            </a:r>
            <a:r>
              <a:rPr lang="zh-CN" altLang="en-US" sz="7600" dirty="0">
                <a:solidFill>
                  <a:srgbClr val="FF0000"/>
                </a:solidFill>
              </a:rPr>
              <a:t>抱着</a:t>
            </a:r>
            <a:r>
              <a:rPr lang="zh-CN" altLang="en-US" sz="7600" dirty="0">
                <a:solidFill>
                  <a:srgbClr val="0070C0"/>
                </a:solidFill>
              </a:rPr>
              <a:t>他们，他们却不知道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 </a:t>
            </a:r>
            <a:r>
              <a:rPr lang="zh-CN" altLang="en-US" sz="7600" dirty="0">
                <a:solidFill>
                  <a:srgbClr val="0070C0"/>
                </a:solidFill>
              </a:rPr>
              <a:t>是我医治他们。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7600" dirty="0">
                <a:solidFill>
                  <a:srgbClr val="0070C0"/>
                </a:solidFill>
              </a:rPr>
              <a:t> 4.</a:t>
            </a:r>
            <a:r>
              <a:rPr lang="zh-CN" altLang="en-US" sz="7600" dirty="0">
                <a:solidFill>
                  <a:srgbClr val="0070C0"/>
                </a:solidFill>
              </a:rPr>
              <a:t>我用</a:t>
            </a:r>
            <a:r>
              <a:rPr lang="zh-CN" altLang="en-US" sz="7600" dirty="0">
                <a:solidFill>
                  <a:srgbClr val="FF0000"/>
                </a:solidFill>
              </a:rPr>
              <a:t>慈绳爱索</a:t>
            </a:r>
            <a:r>
              <a:rPr lang="zh-CN" altLang="en-US" sz="7600" dirty="0">
                <a:solidFill>
                  <a:srgbClr val="0070C0"/>
                </a:solidFill>
              </a:rPr>
              <a:t>牵引他们，我待他们如人</a:t>
            </a:r>
            <a:r>
              <a:rPr lang="zh-CN" altLang="en-US" sz="7600" dirty="0">
                <a:solidFill>
                  <a:srgbClr val="FF0000"/>
                </a:solidFill>
              </a:rPr>
              <a:t>放松</a:t>
            </a:r>
            <a:r>
              <a:rPr lang="zh-CN" altLang="en-US" sz="7600" dirty="0">
                <a:solidFill>
                  <a:srgbClr val="0070C0"/>
                </a:solidFill>
              </a:rPr>
              <a:t>牛的两腮夹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  </a:t>
            </a:r>
            <a:r>
              <a:rPr lang="zh-CN" altLang="en-US" sz="7600" dirty="0">
                <a:solidFill>
                  <a:srgbClr val="0070C0"/>
                </a:solidFill>
              </a:rPr>
              <a:t>板，把</a:t>
            </a:r>
            <a:r>
              <a:rPr lang="zh-CN" altLang="en-US" sz="7600" dirty="0">
                <a:solidFill>
                  <a:srgbClr val="FF0000"/>
                </a:solidFill>
              </a:rPr>
              <a:t>粮食</a:t>
            </a:r>
            <a:r>
              <a:rPr lang="zh-CN" altLang="en-US" sz="7600" dirty="0">
                <a:solidFill>
                  <a:srgbClr val="0070C0"/>
                </a:solidFill>
              </a:rPr>
              <a:t>放在他们面前</a:t>
            </a:r>
            <a:r>
              <a:rPr lang="zh-CN" altLang="en-US" sz="7700" dirty="0">
                <a:solidFill>
                  <a:srgbClr val="0070C0"/>
                </a:solidFill>
              </a:rPr>
              <a:t>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91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2A30-C127-6D63-3AD0-FABB8767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4DFDD3-E81D-8927-8ADA-620497922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1600200"/>
            <a:ext cx="12012387" cy="49148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5400" dirty="0">
                <a:solidFill>
                  <a:srgbClr val="7030A0"/>
                </a:solidFill>
              </a:rPr>
              <a:t>再爱何其难</a:t>
            </a:r>
            <a:endParaRPr lang="en-US" altLang="zh-HK" sz="54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      3:1</a:t>
            </a:r>
            <a:r>
              <a:rPr lang="zh-CN" altLang="en-US" dirty="0">
                <a:solidFill>
                  <a:srgbClr val="0070C0"/>
                </a:solidFill>
              </a:rPr>
              <a:t>耶和华对我说：“你</a:t>
            </a:r>
            <a:r>
              <a:rPr lang="zh-CN" altLang="en-US" sz="4800" b="1" dirty="0">
                <a:solidFill>
                  <a:srgbClr val="FF0000"/>
                </a:solidFill>
              </a:rPr>
              <a:t>再</a:t>
            </a:r>
            <a:r>
              <a:rPr lang="zh-CN" altLang="en-US" dirty="0">
                <a:solidFill>
                  <a:srgbClr val="0070C0"/>
                </a:solidFill>
              </a:rPr>
              <a:t>去爱一个淫妇，</a:t>
            </a:r>
            <a:endParaRPr lang="en-CA" altLang="zh-CN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dirty="0">
                <a:solidFill>
                  <a:srgbClr val="0070C0"/>
                </a:solidFill>
              </a:rPr>
              <a:t>           </a:t>
            </a:r>
            <a:r>
              <a:rPr lang="zh-CN" altLang="en-US" dirty="0">
                <a:solidFill>
                  <a:srgbClr val="0070C0"/>
                </a:solidFill>
              </a:rPr>
              <a:t>就是他情人所爱的，好象以色列人，虽然</a:t>
            </a:r>
            <a:endParaRPr lang="en-CA" altLang="zh-CN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dirty="0">
                <a:solidFill>
                  <a:srgbClr val="0070C0"/>
                </a:solidFill>
              </a:rPr>
              <a:t>           </a:t>
            </a:r>
            <a:r>
              <a:rPr lang="zh-CN" altLang="en-US" dirty="0">
                <a:solidFill>
                  <a:srgbClr val="0070C0"/>
                </a:solidFill>
              </a:rPr>
              <a:t>偏向别神，耶和华</a:t>
            </a:r>
            <a:r>
              <a:rPr lang="zh-CN" altLang="en-US" sz="4800" b="1" dirty="0">
                <a:solidFill>
                  <a:srgbClr val="FF0000"/>
                </a:solidFill>
              </a:rPr>
              <a:t>还是爱</a:t>
            </a:r>
            <a:r>
              <a:rPr lang="zh-CN" altLang="en-US" dirty="0">
                <a:solidFill>
                  <a:srgbClr val="0070C0"/>
                </a:solidFill>
              </a:rPr>
              <a:t>他们。</a:t>
            </a:r>
            <a:endParaRPr lang="en-CA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16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31D91-0F54-AEFB-48A0-11B70EDAF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EE08A4-D6D9-B928-B780-85BDD8F83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1276350"/>
            <a:ext cx="12012387" cy="52387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400" dirty="0">
                <a:solidFill>
                  <a:srgbClr val="7030A0"/>
                </a:solidFill>
              </a:rPr>
              <a:t>不舍之爱（</a:t>
            </a:r>
            <a:r>
              <a:rPr lang="en-CA" altLang="zh-CN" sz="4400" dirty="0">
                <a:solidFill>
                  <a:srgbClr val="7030A0"/>
                </a:solidFill>
              </a:rPr>
              <a:t>11:8</a:t>
            </a:r>
            <a:r>
              <a:rPr lang="zh-CN" altLang="en-US" sz="4400" dirty="0">
                <a:solidFill>
                  <a:srgbClr val="7030A0"/>
                </a:solidFill>
              </a:rPr>
              <a:t>）</a:t>
            </a:r>
            <a:endParaRPr lang="en-US" altLang="zh-HK" sz="44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0070C0"/>
                </a:solidFill>
              </a:rPr>
              <a:t>以法莲哪，我怎能舍弃你？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zh-CN" altLang="en-US" dirty="0">
                <a:solidFill>
                  <a:srgbClr val="0070C0"/>
                </a:solidFill>
              </a:rPr>
              <a:t>以色列啊，我怎能弃绝你？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zh-CN" altLang="en-US" dirty="0">
                <a:solidFill>
                  <a:srgbClr val="0070C0"/>
                </a:solidFill>
              </a:rPr>
              <a:t>我怎能是你如押玛？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zh-CN" altLang="en-US" dirty="0">
                <a:solidFill>
                  <a:srgbClr val="0070C0"/>
                </a:solidFill>
              </a:rPr>
              <a:t>我怎能是你如洗扁？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zh-CN" altLang="en-US" dirty="0">
                <a:solidFill>
                  <a:srgbClr val="0070C0"/>
                </a:solidFill>
              </a:rPr>
              <a:t>我回心转意，我的怜爱大大发动。</a:t>
            </a:r>
            <a:endParaRPr lang="en-CA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1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6589F-800E-9909-BC68-CD9AEA6DE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DCBC85-C40E-A826-BD4B-2480C30F4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1695450"/>
            <a:ext cx="12012387" cy="48196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神在呼唤你</a:t>
            </a:r>
            <a:endParaRPr lang="en-US" altLang="zh-HK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       （</a:t>
            </a:r>
            <a:r>
              <a:rPr lang="zh-CN" altLang="en-US" sz="5400" dirty="0">
                <a:solidFill>
                  <a:srgbClr val="00B050"/>
                </a:solidFill>
              </a:rPr>
              <a:t>你的名字</a:t>
            </a:r>
            <a:r>
              <a:rPr lang="zh-CN" altLang="en-US" sz="5400" dirty="0">
                <a:solidFill>
                  <a:srgbClr val="0070C0"/>
                </a:solidFill>
              </a:rPr>
              <a:t>），我怎能舍弃你？</a:t>
            </a:r>
            <a:br>
              <a:rPr lang="en-US" sz="5400" dirty="0">
                <a:solidFill>
                  <a:srgbClr val="0070C0"/>
                </a:solidFill>
              </a:rPr>
            </a:br>
            <a:r>
              <a:rPr lang="en-US" sz="5400" dirty="0">
                <a:solidFill>
                  <a:srgbClr val="0070C0"/>
                </a:solidFill>
              </a:rPr>
              <a:t>      </a:t>
            </a:r>
            <a:r>
              <a:rPr lang="zh-CN" altLang="en-US" sz="5400" dirty="0">
                <a:solidFill>
                  <a:srgbClr val="0070C0"/>
                </a:solidFill>
              </a:rPr>
              <a:t>（</a:t>
            </a:r>
            <a:r>
              <a:rPr lang="zh-CN" altLang="en-US" sz="5400" dirty="0">
                <a:solidFill>
                  <a:srgbClr val="00B050"/>
                </a:solidFill>
              </a:rPr>
              <a:t>你的名字</a:t>
            </a:r>
            <a:r>
              <a:rPr lang="zh-CN" altLang="en-US" sz="5400" dirty="0">
                <a:solidFill>
                  <a:srgbClr val="0070C0"/>
                </a:solidFill>
              </a:rPr>
              <a:t>） ，我怎能弃绝你？</a:t>
            </a:r>
            <a:endParaRPr lang="zh-TW" altLang="en-US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92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1B48-0C41-639A-03CE-3877D735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D94F51-5D78-7681-8623-AF4476A27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1714500"/>
            <a:ext cx="12012387" cy="4800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CA" altLang="zh-TW" sz="6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7200" dirty="0">
                <a:solidFill>
                  <a:srgbClr val="0070C0"/>
                </a:solidFill>
              </a:rPr>
              <a:t>无知 </a:t>
            </a:r>
            <a:r>
              <a:rPr lang="en-CA" altLang="zh-CN" sz="7200" dirty="0">
                <a:solidFill>
                  <a:srgbClr val="0070C0"/>
                </a:solidFill>
              </a:rPr>
              <a:t>-&gt; </a:t>
            </a:r>
            <a:r>
              <a:rPr lang="zh-CN" altLang="en-US" sz="7200" dirty="0">
                <a:solidFill>
                  <a:srgbClr val="7030A0"/>
                </a:solidFill>
              </a:rPr>
              <a:t>神的医治 </a:t>
            </a:r>
            <a:r>
              <a:rPr lang="en-CA" altLang="zh-CN" sz="7200" dirty="0">
                <a:solidFill>
                  <a:srgbClr val="0070C0"/>
                </a:solidFill>
              </a:rPr>
              <a:t>–&gt;</a:t>
            </a:r>
            <a:r>
              <a:rPr lang="zh-CN" altLang="en-US" sz="7200" dirty="0">
                <a:solidFill>
                  <a:srgbClr val="0070C0"/>
                </a:solidFill>
              </a:rPr>
              <a:t>有知</a:t>
            </a:r>
            <a:endParaRPr lang="en-CA" altLang="zh-TW" sz="7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470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06576-877F-DB34-B503-6621C3355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81099"/>
            <a:ext cx="10972800" cy="1086972"/>
          </a:xfrm>
        </p:spPr>
        <p:txBody>
          <a:bodyPr/>
          <a:lstStyle/>
          <a:p>
            <a:r>
              <a:rPr lang="zh-CN" altLang="en-US" dirty="0">
                <a:solidFill>
                  <a:srgbClr val="7030A0"/>
                </a:solidFill>
              </a:rPr>
              <a:t>经文应用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D3FB4-B810-DADF-B710-C5CB6D235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268071"/>
            <a:ext cx="10972800" cy="3858094"/>
          </a:xfrm>
        </p:spPr>
        <p:txBody>
          <a:bodyPr/>
          <a:lstStyle/>
          <a:p>
            <a:pPr marL="0" indent="0">
              <a:buNone/>
            </a:pPr>
            <a:r>
              <a:rPr lang="en-CA" altLang="zh-CN" sz="5400" dirty="0">
                <a:solidFill>
                  <a:srgbClr val="0070C0"/>
                </a:solidFill>
              </a:rPr>
              <a:t>1. </a:t>
            </a:r>
            <a:r>
              <a:rPr lang="zh-CN" altLang="en-US" sz="5400" dirty="0">
                <a:solidFill>
                  <a:srgbClr val="0070C0"/>
                </a:solidFill>
              </a:rPr>
              <a:t>重新排序，让神凡事居首位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42574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病入膏肓，爱不离弃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CN" altLang="en-US" sz="8000" dirty="0">
                <a:solidFill>
                  <a:srgbClr val="00B050"/>
                </a:solidFill>
              </a:rPr>
              <a:t>何西阿书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2266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433BA-A1C2-CF6A-8CEF-19775C013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7352B-DC6A-AED6-FC3F-F9A4047E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38249"/>
            <a:ext cx="10972800" cy="1029821"/>
          </a:xfrm>
        </p:spPr>
        <p:txBody>
          <a:bodyPr/>
          <a:lstStyle/>
          <a:p>
            <a:r>
              <a:rPr lang="zh-CN" altLang="en-US" dirty="0">
                <a:solidFill>
                  <a:srgbClr val="7030A0"/>
                </a:solidFill>
              </a:rPr>
              <a:t>经文应用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4A925-6D5F-C6CA-034A-22EC697A7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68071"/>
            <a:ext cx="10972800" cy="3858094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CN" altLang="en-US" sz="5400" dirty="0">
                <a:solidFill>
                  <a:srgbClr val="0070C0"/>
                </a:solidFill>
              </a:rPr>
              <a:t>重新排序，让神凡事居首位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5400" b="1" dirty="0">
                <a:solidFill>
                  <a:srgbClr val="0070C0"/>
                </a:solidFill>
              </a:rPr>
              <a:t>付出代价，为主多作一件事</a:t>
            </a:r>
          </a:p>
          <a:p>
            <a:pPr marL="742950" indent="-742950">
              <a:buFont typeface="+mj-lt"/>
              <a:buAutoNum type="arabicPeriod"/>
            </a:pPr>
            <a:endParaRPr lang="zh-CN" alt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2236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8A202-3270-2D5A-5F77-B363453C4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67367-C884-9B6B-BC20-C4D054748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23949"/>
            <a:ext cx="10972800" cy="1144121"/>
          </a:xfrm>
        </p:spPr>
        <p:txBody>
          <a:bodyPr/>
          <a:lstStyle/>
          <a:p>
            <a:r>
              <a:rPr lang="zh-CN" altLang="en-US" dirty="0">
                <a:solidFill>
                  <a:srgbClr val="7030A0"/>
                </a:solidFill>
              </a:rPr>
              <a:t>经文应用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13067-A199-B712-23B6-83EA5B2A8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68071"/>
            <a:ext cx="10972800" cy="3858094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CN" altLang="en-US" sz="5400" dirty="0">
                <a:solidFill>
                  <a:srgbClr val="0070C0"/>
                </a:solidFill>
              </a:rPr>
              <a:t>重新排序，让神凡事居首位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5400" dirty="0">
                <a:solidFill>
                  <a:srgbClr val="0070C0"/>
                </a:solidFill>
              </a:rPr>
              <a:t>付出代价，为主多作一件事</a:t>
            </a:r>
            <a:endParaRPr lang="en-CA" altLang="zh-CN" sz="5400" dirty="0">
              <a:solidFill>
                <a:srgbClr val="0070C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zh-CN" altLang="en-US" sz="5400" b="1" dirty="0">
                <a:solidFill>
                  <a:srgbClr val="0070C0"/>
                </a:solidFill>
              </a:rPr>
              <a:t>恩典待人，不求回报显恩福</a:t>
            </a:r>
          </a:p>
          <a:p>
            <a:pPr marL="742950" indent="-742950">
              <a:buFont typeface="+mj-lt"/>
              <a:buAutoNum type="arabicPeriod"/>
            </a:pPr>
            <a:endParaRPr lang="zh-CN" alt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7391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40F78-76A8-32DF-CC5C-080AB8DB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85850"/>
            <a:ext cx="10972800" cy="1264850"/>
          </a:xfrm>
        </p:spPr>
        <p:txBody>
          <a:bodyPr/>
          <a:lstStyle/>
          <a:p>
            <a:r>
              <a:rPr lang="zh-CN" altLang="en-US" dirty="0">
                <a:solidFill>
                  <a:srgbClr val="7030A0"/>
                </a:solidFill>
              </a:rPr>
              <a:t>总结：从无知到有知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66889-C04C-EFF5-907E-E02F8C185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09701"/>
            <a:ext cx="10972800" cy="4716464"/>
          </a:xfrm>
        </p:spPr>
        <p:txBody>
          <a:bodyPr/>
          <a:lstStyle/>
          <a:p>
            <a:endParaRPr lang="en-CA" altLang="zh-CN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chemeClr val="tx2"/>
                </a:solidFill>
              </a:rPr>
              <a:t> 病因</a:t>
            </a:r>
            <a:r>
              <a:rPr lang="en-US" sz="5400" dirty="0">
                <a:solidFill>
                  <a:schemeClr val="tx2"/>
                </a:solidFill>
              </a:rPr>
              <a:t>: </a:t>
            </a:r>
            <a:r>
              <a:rPr lang="zh-CN" altLang="en-US" sz="5400" dirty="0">
                <a:solidFill>
                  <a:schemeClr val="tx2"/>
                </a:solidFill>
              </a:rPr>
              <a:t>看不见神，放不下己； </a:t>
            </a:r>
            <a:endParaRPr lang="en-CA" altLang="zh-CN" sz="5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chemeClr val="tx2"/>
                </a:solidFill>
              </a:rPr>
              <a:t> 病愈</a:t>
            </a:r>
            <a:r>
              <a:rPr lang="en-CA" altLang="zh-CN" sz="5400" dirty="0">
                <a:solidFill>
                  <a:schemeClr val="tx2"/>
                </a:solidFill>
              </a:rPr>
              <a:t>: </a:t>
            </a:r>
            <a:r>
              <a:rPr lang="zh-CN" altLang="en-US" sz="5400" dirty="0">
                <a:solidFill>
                  <a:schemeClr val="tx2"/>
                </a:solidFill>
              </a:rPr>
              <a:t>用管教阻拦、用慈爱挽回</a:t>
            </a:r>
            <a:endParaRPr lang="en-CA" altLang="zh-CN" sz="5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 回应：</a:t>
            </a:r>
            <a:br>
              <a:rPr lang="en-CA" altLang="zh-CN" sz="5400" dirty="0">
                <a:solidFill>
                  <a:srgbClr val="00B050"/>
                </a:solidFill>
              </a:rPr>
            </a:br>
            <a:r>
              <a:rPr lang="en-CA" altLang="zh-CN" sz="5400" dirty="0">
                <a:solidFill>
                  <a:srgbClr val="00B050"/>
                </a:solidFill>
              </a:rPr>
              <a:t> </a:t>
            </a:r>
            <a:r>
              <a:rPr lang="zh-CN" altLang="en-US" sz="5400" dirty="0">
                <a:solidFill>
                  <a:srgbClr val="00B050"/>
                </a:solidFill>
              </a:rPr>
              <a:t>重新排序，付出代价，恩典待人</a:t>
            </a:r>
            <a:br>
              <a:rPr lang="en-US" sz="5400" dirty="0"/>
            </a:br>
            <a:endParaRPr lang="en-CA" altLang="zh-CN" sz="5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86102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AB351-1F08-C7A0-DDFB-0017F3072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DBAA8C-669E-7CA7-60B6-BC36C543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69" y="1511490"/>
            <a:ext cx="6389862" cy="2374709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>
                <a:latin typeface="KaiTi" panose="02010609060101010101" pitchFamily="49" charset="-122"/>
                <a:ea typeface="KaiTi" panose="02010609060101010101" pitchFamily="49" charset="-122"/>
              </a:rPr>
              <a:t>休  息</a:t>
            </a:r>
            <a:endParaRPr lang="en-US" sz="1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93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屡劝不改，后果自负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约珥书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83719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110F-E48D-2DF7-4225-638D867E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F7413B-4721-7FAA-21E1-7920F5054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816429"/>
            <a:ext cx="12192000" cy="66457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TW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00B050"/>
                </a:solidFill>
              </a:rPr>
              <a:t>神的创造，人要尊重</a:t>
            </a:r>
          </a:p>
        </p:txBody>
      </p:sp>
    </p:spTree>
    <p:extLst>
      <p:ext uri="{BB962C8B-B14F-4D97-AF65-F5344CB8AC3E}">
        <p14:creationId xmlns:p14="http://schemas.microsoft.com/office/powerpoint/2010/main" val="3824795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606E4-2252-5F7C-7C08-753188C6E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140BB7-8A22-C935-5042-324AF63C5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人的劝告，人要聆听</a:t>
            </a:r>
            <a:r>
              <a:rPr lang="zh-TW" altLang="en-US" sz="10000" dirty="0">
                <a:solidFill>
                  <a:srgbClr val="00B050"/>
                </a:solidFill>
              </a:rPr>
              <a:t>神的责备，人要听从</a:t>
            </a:r>
          </a:p>
        </p:txBody>
      </p:sp>
    </p:spTree>
    <p:extLst>
      <p:ext uri="{BB962C8B-B14F-4D97-AF65-F5344CB8AC3E}">
        <p14:creationId xmlns:p14="http://schemas.microsoft.com/office/powerpoint/2010/main" val="450619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早知如此，何必当初</a:t>
            </a:r>
            <a:r>
              <a:rPr lang="zh-CN" altLang="en-US" sz="10000" dirty="0">
                <a:solidFill>
                  <a:srgbClr val="00B050"/>
                </a:solidFill>
              </a:rPr>
              <a:t>早该如此，及早</a:t>
            </a:r>
            <a:r>
              <a:rPr lang="zh-TW" altLang="en-US" sz="10000" dirty="0">
                <a:solidFill>
                  <a:srgbClr val="00B050"/>
                </a:solidFill>
              </a:rPr>
              <a:t>改过</a:t>
            </a:r>
          </a:p>
        </p:txBody>
      </p:sp>
    </p:spTree>
    <p:extLst>
      <p:ext uri="{BB962C8B-B14F-4D97-AF65-F5344CB8AC3E}">
        <p14:creationId xmlns:p14="http://schemas.microsoft.com/office/powerpoint/2010/main" val="749933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B3268-EEE4-CA06-D843-6FE04193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523FAC-D6C1-3AED-560F-B9FB4B5D4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不听不是坚强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不听只是愚昧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23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6998A-20A1-7D52-C9AD-03B759CA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A2FAC9-0317-1642-9454-3E284427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审判可以避免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保守</a:t>
            </a:r>
            <a:r>
              <a:rPr lang="zh-TW" altLang="en-US" sz="10000" dirty="0">
                <a:solidFill>
                  <a:srgbClr val="0070C0"/>
                </a:solidFill>
              </a:rPr>
              <a:t>不用</a:t>
            </a:r>
            <a:r>
              <a:rPr lang="zh-CN" altLang="en-US" sz="10000" dirty="0">
                <a:solidFill>
                  <a:srgbClr val="0070C0"/>
                </a:solidFill>
              </a:rPr>
              <a:t>停止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1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C4A5-58AC-D655-2B77-20383C20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D1F196-891E-6D2F-EA74-63A0E740C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2361460"/>
            <a:ext cx="12654642" cy="2161554"/>
          </a:xfrm>
        </p:spPr>
        <p:txBody>
          <a:bodyPr/>
          <a:lstStyle/>
          <a:p>
            <a:r>
              <a:rPr lang="zh-CN" altLang="en-US" sz="9600" dirty="0"/>
              <a:t>属灵认知障碍症</a:t>
            </a: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3A10C73-E0AE-D0E3-96E8-2E6A90A17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6995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3" y="-163286"/>
            <a:ext cx="11212287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老年人哪，</a:t>
            </a:r>
            <a:r>
              <a:rPr lang="zh-CN" altLang="en-US" sz="6500" dirty="0">
                <a:solidFill>
                  <a:srgbClr val="C00000"/>
                </a:solidFill>
              </a:rPr>
              <a:t>当听</a:t>
            </a:r>
            <a:r>
              <a:rPr lang="zh-CN" altLang="en-US" sz="6500" dirty="0">
                <a:solidFill>
                  <a:srgbClr val="00B050"/>
                </a:solidFill>
              </a:rPr>
              <a:t>我的话！</a:t>
            </a: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国中的居民哪，都</a:t>
            </a:r>
            <a:r>
              <a:rPr lang="zh-CN" altLang="en-US" sz="6500" dirty="0">
                <a:solidFill>
                  <a:srgbClr val="C00000"/>
                </a:solidFill>
              </a:rPr>
              <a:t>要</a:t>
            </a:r>
            <a:r>
              <a:rPr lang="zh-CN" altLang="en-US" sz="6500" dirty="0">
                <a:solidFill>
                  <a:srgbClr val="00B050"/>
                </a:solidFill>
              </a:rPr>
              <a:t>侧耳而</a:t>
            </a:r>
            <a:r>
              <a:rPr lang="zh-CN" altLang="en-US" sz="6500" dirty="0">
                <a:solidFill>
                  <a:srgbClr val="C00000"/>
                </a:solidFill>
              </a:rPr>
              <a:t>听</a:t>
            </a:r>
            <a:r>
              <a:rPr lang="zh-CN" altLang="en-US" sz="6500" dirty="0">
                <a:solidFill>
                  <a:srgbClr val="00B050"/>
                </a:solidFill>
              </a:rPr>
              <a:t>！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约珥书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2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162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27311-C066-DBD6-1EAD-0086C839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1A57A6-E0BE-EDA4-3CF8-732B543D7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-163286"/>
            <a:ext cx="10820400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剪虫剩下的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蝗虫来吃</a:t>
            </a:r>
            <a:r>
              <a:rPr lang="zh-TW" altLang="en-US" sz="6500" dirty="0">
                <a:solidFill>
                  <a:srgbClr val="00B050"/>
                </a:solidFill>
              </a:rPr>
              <a:t>。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蝗虫剩下的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蝻子来吃</a:t>
            </a:r>
            <a:r>
              <a:rPr lang="zh-TW" altLang="en-US" sz="6500" dirty="0">
                <a:solidFill>
                  <a:srgbClr val="00B050"/>
                </a:solidFill>
              </a:rPr>
              <a:t>。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蝻子剩下的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蚂蚱来吃。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约珥书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CA" altLang="zh-TW" sz="4800" dirty="0">
                <a:solidFill>
                  <a:srgbClr val="0070C0"/>
                </a:solidFill>
              </a:rPr>
              <a:t>4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869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-391886"/>
            <a:ext cx="12012387" cy="69069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甜酒</a:t>
            </a:r>
            <a:r>
              <a:rPr lang="en-US" altLang="zh-TW" sz="5800" dirty="0">
                <a:solidFill>
                  <a:srgbClr val="00B050"/>
                </a:solidFill>
              </a:rPr>
              <a:t>…</a:t>
            </a:r>
            <a:r>
              <a:rPr lang="zh-CN" altLang="en-US" sz="5800" dirty="0">
                <a:solidFill>
                  <a:srgbClr val="00B050"/>
                </a:solidFill>
              </a:rPr>
              <a:t>从你们的口中</a:t>
            </a:r>
            <a:r>
              <a:rPr lang="zh-CN" altLang="en-US" sz="5800" dirty="0">
                <a:solidFill>
                  <a:srgbClr val="C00000"/>
                </a:solidFill>
              </a:rPr>
              <a:t>断绝</a:t>
            </a:r>
            <a:r>
              <a:rPr lang="zh-CN" altLang="en-US" sz="5800" dirty="0">
                <a:solidFill>
                  <a:srgbClr val="00B050"/>
                </a:solidFill>
              </a:rPr>
              <a:t>了。</a:t>
            </a:r>
            <a:endParaRPr lang="en-CA" altLang="zh-CN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素祭和奠祭从耶和华的殿中</a:t>
            </a:r>
            <a:r>
              <a:rPr lang="zh-CN" altLang="en-US" sz="5800" dirty="0">
                <a:solidFill>
                  <a:srgbClr val="C00000"/>
                </a:solidFill>
              </a:rPr>
              <a:t>断绝</a:t>
            </a:r>
            <a:r>
              <a:rPr lang="zh-TW" altLang="en-US" sz="5800" dirty="0">
                <a:solidFill>
                  <a:srgbClr val="00B050"/>
                </a:solidFill>
              </a:rPr>
              <a:t>。</a:t>
            </a:r>
            <a:endParaRPr lang="en-CA" altLang="zh-TW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素祭和奠祭从你们神的殿中</a:t>
            </a:r>
            <a:r>
              <a:rPr lang="zh-CN" altLang="en-US" sz="5800" dirty="0">
                <a:solidFill>
                  <a:srgbClr val="C00000"/>
                </a:solidFill>
              </a:rPr>
              <a:t>断绝</a:t>
            </a:r>
            <a:r>
              <a:rPr lang="zh-CN" altLang="en-US" sz="5800" dirty="0">
                <a:solidFill>
                  <a:srgbClr val="00B050"/>
                </a:solidFill>
              </a:rPr>
              <a:t>了。</a:t>
            </a:r>
            <a:endParaRPr lang="en-CA" altLang="zh-CN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粮食不是在我们眼前</a:t>
            </a:r>
            <a:r>
              <a:rPr lang="zh-CN" altLang="en-US" sz="5800" dirty="0">
                <a:solidFill>
                  <a:srgbClr val="C00000"/>
                </a:solidFill>
              </a:rPr>
              <a:t>断绝</a:t>
            </a:r>
            <a:r>
              <a:rPr lang="zh-CN" altLang="en-US" sz="5800" dirty="0">
                <a:solidFill>
                  <a:srgbClr val="00B050"/>
                </a:solidFill>
              </a:rPr>
              <a:t>了吗？</a:t>
            </a:r>
            <a:endParaRPr lang="en-CA" altLang="zh-CN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400" dirty="0">
                <a:solidFill>
                  <a:srgbClr val="00B050"/>
                </a:solidFill>
              </a:rPr>
              <a:t>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约珥书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TW" altLang="en-US" sz="4400" dirty="0">
                <a:solidFill>
                  <a:srgbClr val="0070C0"/>
                </a:solidFill>
              </a:rPr>
              <a:t>一章</a:t>
            </a:r>
            <a:r>
              <a:rPr lang="en-US" altLang="zh-TW" sz="4400" dirty="0">
                <a:solidFill>
                  <a:srgbClr val="0070C0"/>
                </a:solidFill>
              </a:rPr>
              <a:t>5</a:t>
            </a:r>
            <a:r>
              <a:rPr lang="zh-TW" altLang="en-US" sz="4400" dirty="0">
                <a:solidFill>
                  <a:srgbClr val="0070C0"/>
                </a:solidFill>
              </a:rPr>
              <a:t>，</a:t>
            </a:r>
            <a:r>
              <a:rPr lang="en-CA" altLang="zh-TW" sz="4400" dirty="0">
                <a:solidFill>
                  <a:srgbClr val="0070C0"/>
                </a:solidFill>
              </a:rPr>
              <a:t>9</a:t>
            </a:r>
            <a:r>
              <a:rPr lang="zh-TW" altLang="en-US" sz="4400" dirty="0">
                <a:solidFill>
                  <a:srgbClr val="0070C0"/>
                </a:solidFill>
              </a:rPr>
              <a:t>，</a:t>
            </a:r>
            <a:r>
              <a:rPr lang="en-US" altLang="zh-TW" sz="4400" dirty="0">
                <a:solidFill>
                  <a:srgbClr val="0070C0"/>
                </a:solidFill>
              </a:rPr>
              <a:t>13</a:t>
            </a:r>
            <a:r>
              <a:rPr lang="zh-TW" altLang="en-US" sz="4400" dirty="0">
                <a:solidFill>
                  <a:srgbClr val="0070C0"/>
                </a:solidFill>
              </a:rPr>
              <a:t>，</a:t>
            </a:r>
            <a:r>
              <a:rPr lang="en-US" altLang="zh-TW" sz="4400" dirty="0">
                <a:solidFill>
                  <a:srgbClr val="0070C0"/>
                </a:solidFill>
              </a:rPr>
              <a:t>16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37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A998-B94A-8B5A-3295-81E8E79C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43ADF-9A3D-E0B7-B49F-6BE13079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-130630"/>
            <a:ext cx="12012387" cy="664572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5800" dirty="0">
                <a:solidFill>
                  <a:srgbClr val="00B050"/>
                </a:solidFill>
              </a:rPr>
              <a:t>                    </a:t>
            </a:r>
            <a:r>
              <a:rPr lang="en-US" altLang="zh-CN" sz="5800" dirty="0">
                <a:solidFill>
                  <a:srgbClr val="C00000"/>
                </a:solidFill>
              </a:rPr>
              <a:t>《</a:t>
            </a:r>
            <a:r>
              <a:rPr lang="zh-CN" altLang="en-US" sz="5800" dirty="0">
                <a:solidFill>
                  <a:srgbClr val="C00000"/>
                </a:solidFill>
              </a:rPr>
              <a:t>圣经</a:t>
            </a:r>
            <a:r>
              <a:rPr lang="en-US" altLang="zh-CN" sz="5800" dirty="0">
                <a:solidFill>
                  <a:srgbClr val="C00000"/>
                </a:solidFill>
              </a:rPr>
              <a:t>》</a:t>
            </a:r>
            <a:r>
              <a:rPr lang="zh-CN" altLang="en-US" sz="5800" dirty="0">
                <a:solidFill>
                  <a:srgbClr val="C00000"/>
                </a:solidFill>
              </a:rPr>
              <a:t>中的饥荒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亚伯拉罕时期</a:t>
            </a:r>
            <a:r>
              <a:rPr lang="zh-TW" altLang="en-US" sz="5200" dirty="0">
                <a:solidFill>
                  <a:srgbClr val="00B050"/>
                </a:solidFill>
              </a:rPr>
              <a:t>：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创世记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十二章</a:t>
            </a:r>
            <a:r>
              <a:rPr lang="en-US" altLang="zh-CN" sz="5200" dirty="0">
                <a:solidFill>
                  <a:srgbClr val="00B050"/>
                </a:solidFill>
              </a:rPr>
              <a:t>10</a:t>
            </a:r>
            <a:r>
              <a:rPr lang="zh-CN" altLang="en-US" sz="5200" dirty="0">
                <a:solidFill>
                  <a:srgbClr val="00B050"/>
                </a:solidFill>
              </a:rPr>
              <a:t>节 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以撒时期：    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创世记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二十六章</a:t>
            </a:r>
            <a:r>
              <a:rPr lang="en-US" altLang="zh-CN" sz="5200" dirty="0">
                <a:solidFill>
                  <a:srgbClr val="00B050"/>
                </a:solidFill>
              </a:rPr>
              <a:t>1</a:t>
            </a:r>
            <a:r>
              <a:rPr lang="zh-CN" altLang="en-US" sz="5200" dirty="0">
                <a:solidFill>
                  <a:srgbClr val="00B050"/>
                </a:solidFill>
              </a:rPr>
              <a:t>节 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约瑟时期：    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创世记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四十一至四十二章 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士师时期：    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路得记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一章一节 </a:t>
            </a: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列王时期：    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列王纪上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十八章</a:t>
            </a:r>
            <a:r>
              <a:rPr lang="en-US" altLang="zh-CN" sz="5200" dirty="0">
                <a:solidFill>
                  <a:srgbClr val="00B050"/>
                </a:solidFill>
              </a:rPr>
              <a:t>2</a:t>
            </a:r>
            <a:r>
              <a:rPr lang="zh-CN" altLang="en-US" sz="5200" dirty="0">
                <a:solidFill>
                  <a:srgbClr val="00B050"/>
                </a:solidFill>
              </a:rPr>
              <a:t>节 </a:t>
            </a:r>
            <a:endParaRPr lang="en-CA" altLang="zh-CN" sz="5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200" dirty="0">
                <a:solidFill>
                  <a:srgbClr val="00B050"/>
                </a:solidFill>
              </a:rPr>
              <a:t>以利沙时期：</a:t>
            </a:r>
            <a:r>
              <a:rPr lang="en-US" altLang="zh-CN" sz="5200" dirty="0">
                <a:solidFill>
                  <a:srgbClr val="00B050"/>
                </a:solidFill>
              </a:rPr>
              <a:t>《</a:t>
            </a:r>
            <a:r>
              <a:rPr lang="zh-CN" altLang="en-US" sz="5200" dirty="0">
                <a:solidFill>
                  <a:srgbClr val="00B050"/>
                </a:solidFill>
              </a:rPr>
              <a:t>列王纪下</a:t>
            </a:r>
            <a:r>
              <a:rPr lang="en-US" altLang="zh-CN" sz="5200" dirty="0">
                <a:solidFill>
                  <a:srgbClr val="00B050"/>
                </a:solidFill>
              </a:rPr>
              <a:t>》</a:t>
            </a:r>
            <a:r>
              <a:rPr lang="zh-CN" altLang="en-US" sz="5200" dirty="0">
                <a:solidFill>
                  <a:srgbClr val="00B050"/>
                </a:solidFill>
              </a:rPr>
              <a:t>六章</a:t>
            </a:r>
            <a:r>
              <a:rPr lang="en-US" altLang="zh-CN" sz="5200" dirty="0">
                <a:solidFill>
                  <a:srgbClr val="00B050"/>
                </a:solidFill>
              </a:rPr>
              <a:t>25</a:t>
            </a:r>
            <a:r>
              <a:rPr lang="zh-CN" altLang="en-US" sz="5200" dirty="0">
                <a:solidFill>
                  <a:srgbClr val="00B050"/>
                </a:solidFill>
              </a:rPr>
              <a:t>节 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597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2F97-8105-F70A-B427-80F867F5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B359C3-F92F-85D5-E479-4CA468C7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3" y="-130630"/>
            <a:ext cx="11212287" cy="66457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我必命</a:t>
            </a:r>
            <a:r>
              <a:rPr lang="zh-CN" altLang="en-US" sz="5800" dirty="0">
                <a:solidFill>
                  <a:srgbClr val="C00000"/>
                </a:solidFill>
              </a:rPr>
              <a:t>饥荒</a:t>
            </a:r>
            <a:r>
              <a:rPr lang="zh-CN" altLang="en-US" sz="5800" dirty="0">
                <a:solidFill>
                  <a:srgbClr val="00B050"/>
                </a:solidFill>
              </a:rPr>
              <a:t>降在地上。</a:t>
            </a:r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人饥饿非因无饼，干渴非因无水，</a:t>
            </a:r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乃因不听耶和华的话。</a:t>
            </a:r>
            <a:r>
              <a:rPr lang="en-US" altLang="zh-TW" sz="4800" dirty="0">
                <a:solidFill>
                  <a:srgbClr val="0070C0"/>
                </a:solidFill>
              </a:rPr>
              <a:t>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70C0"/>
                </a:solidFill>
              </a:rPr>
              <a:t>                              《</a:t>
            </a:r>
            <a:r>
              <a:rPr lang="zh-TW" altLang="en-US" sz="4800" dirty="0">
                <a:solidFill>
                  <a:srgbClr val="0070C0"/>
                </a:solidFill>
              </a:rPr>
              <a:t>阿摩司书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八章</a:t>
            </a:r>
            <a:r>
              <a:rPr lang="en-US" altLang="zh-TW" sz="4800" dirty="0">
                <a:solidFill>
                  <a:srgbClr val="0070C0"/>
                </a:solidFill>
              </a:rPr>
              <a:t>11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30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824A8-30C0-FE7B-F79D-BE377DB5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0C2C1D-4CC5-B1D3-2F6F-AD9C025B5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1257"/>
            <a:ext cx="12192001" cy="6253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C00000"/>
                </a:solidFill>
              </a:rPr>
              <a:t>耶和華的日子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rgbClr val="00B050"/>
                </a:solidFill>
              </a:rPr>
              <a:t>一章</a:t>
            </a:r>
            <a:r>
              <a:rPr lang="en-US" altLang="zh-CN" sz="7100" dirty="0">
                <a:solidFill>
                  <a:srgbClr val="00B050"/>
                </a:solidFill>
              </a:rPr>
              <a:t>15</a:t>
            </a:r>
            <a:r>
              <a:rPr lang="zh-CN" altLang="en-US" sz="7100" dirty="0">
                <a:solidFill>
                  <a:srgbClr val="00B050"/>
                </a:solidFill>
              </a:rPr>
              <a:t>节</a:t>
            </a:r>
            <a:endParaRPr lang="en-CA" altLang="zh-CN" sz="71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rgbClr val="00B050"/>
                </a:solidFill>
              </a:rPr>
              <a:t>二章</a:t>
            </a:r>
            <a:r>
              <a:rPr lang="en-US" altLang="zh-CN" sz="7100" dirty="0">
                <a:solidFill>
                  <a:srgbClr val="00B050"/>
                </a:solidFill>
              </a:rPr>
              <a:t>1</a:t>
            </a:r>
            <a:r>
              <a:rPr lang="zh-CN" altLang="en-US" sz="7100" dirty="0">
                <a:solidFill>
                  <a:srgbClr val="00B050"/>
                </a:solidFill>
              </a:rPr>
              <a:t>节</a:t>
            </a:r>
            <a:r>
              <a:rPr lang="en-US" altLang="zh-CN" sz="7100" dirty="0">
                <a:solidFill>
                  <a:srgbClr val="00B050"/>
                </a:solidFill>
              </a:rPr>
              <a:t>, 11</a:t>
            </a:r>
            <a:r>
              <a:rPr lang="zh-CN" altLang="en-US" sz="7100" dirty="0">
                <a:solidFill>
                  <a:srgbClr val="00B050"/>
                </a:solidFill>
              </a:rPr>
              <a:t>节</a:t>
            </a:r>
            <a:r>
              <a:rPr lang="en-US" altLang="zh-CN" sz="7100" dirty="0">
                <a:solidFill>
                  <a:srgbClr val="00B050"/>
                </a:solidFill>
              </a:rPr>
              <a:t>, 31</a:t>
            </a:r>
            <a:r>
              <a:rPr lang="zh-CN" altLang="en-US" sz="7100" dirty="0">
                <a:solidFill>
                  <a:srgbClr val="00B050"/>
                </a:solidFill>
              </a:rPr>
              <a:t>节</a:t>
            </a:r>
            <a:endParaRPr lang="en-CA" altLang="zh-CN" sz="71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rgbClr val="00B050"/>
                </a:solidFill>
              </a:rPr>
              <a:t>三 章</a:t>
            </a:r>
            <a:r>
              <a:rPr lang="en-US" altLang="zh-CN" sz="7100" dirty="0">
                <a:solidFill>
                  <a:srgbClr val="00B050"/>
                </a:solidFill>
              </a:rPr>
              <a:t>14</a:t>
            </a:r>
            <a:r>
              <a:rPr lang="zh-CN" altLang="en-US" sz="7100" dirty="0">
                <a:solidFill>
                  <a:srgbClr val="00B050"/>
                </a:solidFill>
              </a:rPr>
              <a:t>节</a:t>
            </a:r>
          </a:p>
          <a:p>
            <a:pPr marL="0" indent="0" algn="ctr">
              <a:buNone/>
            </a:pPr>
            <a:endParaRPr lang="en-CA" altLang="zh-CN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07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-391886"/>
            <a:ext cx="11996057" cy="69069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</a:rPr>
              <a:t>耶和华的日子</a:t>
            </a:r>
            <a:r>
              <a:rPr lang="zh-CN" altLang="en-US" sz="7200" dirty="0">
                <a:solidFill>
                  <a:srgbClr val="7030A0"/>
                </a:solidFill>
              </a:rPr>
              <a:t>不一定是指未世事件又或是主再来的审判，而是神对人</a:t>
            </a:r>
            <a:r>
              <a:rPr lang="zh-CN" altLang="en-US" sz="7200" dirty="0">
                <a:solidFill>
                  <a:srgbClr val="C00000"/>
                </a:solidFill>
              </a:rPr>
              <a:t>施行审判</a:t>
            </a:r>
            <a:r>
              <a:rPr lang="zh-CN" altLang="en-US" sz="7200" dirty="0">
                <a:solidFill>
                  <a:srgbClr val="7030A0"/>
                </a:solidFill>
              </a:rPr>
              <a:t>的笼统时期。</a:t>
            </a:r>
            <a:endParaRPr lang="zh-TW" altLang="en-US" sz="7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658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C048-4329-FFAF-7708-6EF4B7599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50D834-F5DE-FAF6-DD81-1F9960F82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77686"/>
            <a:ext cx="12192000" cy="5437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</a:rPr>
              <a:t>审判可以避免，保守可以停止</a:t>
            </a:r>
            <a:endParaRPr lang="en-CA" altLang="zh-CN" sz="7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70C0"/>
                </a:solidFill>
              </a:rPr>
              <a:t>本来不该有的有了，本来有的也没有了</a:t>
            </a:r>
            <a:r>
              <a:rPr lang="en-US" altLang="zh-CN" sz="5400" dirty="0">
                <a:solidFill>
                  <a:srgbClr val="0070C0"/>
                </a:solidFill>
              </a:rPr>
              <a:t> </a:t>
            </a:r>
            <a:r>
              <a:rPr lang="zh-CN" altLang="en-US" sz="5400" dirty="0">
                <a:solidFill>
                  <a:srgbClr val="00B050"/>
                </a:solidFill>
              </a:rPr>
              <a:t>不该有的审判会到，本来有的保守会停</a:t>
            </a:r>
            <a:endParaRPr lang="zh-TW" altLang="en-US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963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4B8E9-F359-8FC9-F584-33B7B8444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350FD9-34F8-3839-7FAE-C02E3465A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636814"/>
            <a:ext cx="12077701" cy="587828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联合王国有三个王，先好后坏。</a:t>
            </a:r>
            <a:endParaRPr lang="en-CA" altLang="zh-CN" sz="12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南国犹大有</a:t>
            </a:r>
            <a:r>
              <a:rPr lang="en-US" altLang="zh-CN" sz="12800" dirty="0">
                <a:solidFill>
                  <a:srgbClr val="C00000"/>
                </a:solidFill>
              </a:rPr>
              <a:t>20</a:t>
            </a:r>
            <a:r>
              <a:rPr lang="zh-CN" altLang="en-US" sz="12800" dirty="0">
                <a:solidFill>
                  <a:srgbClr val="C00000"/>
                </a:solidFill>
              </a:rPr>
              <a:t>个王，只有</a:t>
            </a:r>
            <a:r>
              <a:rPr lang="en-US" altLang="zh-CN" sz="12800" dirty="0">
                <a:solidFill>
                  <a:srgbClr val="C00000"/>
                </a:solidFill>
              </a:rPr>
              <a:t>8</a:t>
            </a:r>
            <a:r>
              <a:rPr lang="zh-CN" altLang="en-US" sz="12800" dirty="0">
                <a:solidFill>
                  <a:srgbClr val="C00000"/>
                </a:solidFill>
              </a:rPr>
              <a:t>个好。</a:t>
            </a:r>
            <a:endParaRPr lang="en-CA" altLang="zh-CN" sz="12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北国以色列有</a:t>
            </a:r>
            <a:r>
              <a:rPr lang="en-US" altLang="zh-CN" sz="12800" dirty="0">
                <a:solidFill>
                  <a:srgbClr val="C00000"/>
                </a:solidFill>
              </a:rPr>
              <a:t>18</a:t>
            </a:r>
            <a:r>
              <a:rPr lang="zh-CN" altLang="en-US" sz="12800" dirty="0">
                <a:solidFill>
                  <a:srgbClr val="C00000"/>
                </a:solidFill>
              </a:rPr>
              <a:t>个王，没有一个好。</a:t>
            </a:r>
            <a:endParaRPr lang="en-CA" altLang="zh-CN" sz="12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0070C0"/>
                </a:solidFill>
              </a:rPr>
              <a:t>北国在主前</a:t>
            </a:r>
            <a:r>
              <a:rPr lang="en-US" altLang="zh-CN" sz="12800" dirty="0">
                <a:solidFill>
                  <a:srgbClr val="0070C0"/>
                </a:solidFill>
              </a:rPr>
              <a:t>722-7</a:t>
            </a:r>
            <a:r>
              <a:rPr lang="en-US" altLang="zh-TW" sz="12800" dirty="0">
                <a:solidFill>
                  <a:srgbClr val="0070C0"/>
                </a:solidFill>
              </a:rPr>
              <a:t>2</a:t>
            </a:r>
            <a:r>
              <a:rPr lang="en-US" altLang="zh-CN" sz="12800" dirty="0">
                <a:solidFill>
                  <a:srgbClr val="0070C0"/>
                </a:solidFill>
              </a:rPr>
              <a:t>1</a:t>
            </a:r>
            <a:r>
              <a:rPr lang="zh-CN" altLang="en-US" sz="12800" dirty="0">
                <a:solidFill>
                  <a:srgbClr val="0070C0"/>
                </a:solidFill>
              </a:rPr>
              <a:t>年被亚述所灭</a:t>
            </a:r>
            <a:r>
              <a:rPr lang="zh-TW" altLang="en-US" sz="12800" dirty="0">
                <a:solidFill>
                  <a:srgbClr val="0070C0"/>
                </a:solidFill>
              </a:rPr>
              <a:t>。</a:t>
            </a:r>
            <a:endParaRPr lang="en-CA" altLang="zh-TW" sz="12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0070C0"/>
                </a:solidFill>
              </a:rPr>
              <a:t>南国在主前</a:t>
            </a:r>
            <a:r>
              <a:rPr lang="en-US" altLang="zh-CN" sz="12800" dirty="0">
                <a:solidFill>
                  <a:srgbClr val="0070C0"/>
                </a:solidFill>
              </a:rPr>
              <a:t>58</a:t>
            </a:r>
            <a:r>
              <a:rPr lang="en-US" altLang="zh-TW" sz="12800" dirty="0">
                <a:solidFill>
                  <a:srgbClr val="0070C0"/>
                </a:solidFill>
              </a:rPr>
              <a:t>7</a:t>
            </a:r>
            <a:r>
              <a:rPr lang="en-US" altLang="zh-CN" sz="12800" dirty="0">
                <a:solidFill>
                  <a:srgbClr val="0070C0"/>
                </a:solidFill>
              </a:rPr>
              <a:t>-58</a:t>
            </a:r>
            <a:r>
              <a:rPr lang="en-US" altLang="zh-TW" sz="12800" dirty="0">
                <a:solidFill>
                  <a:srgbClr val="0070C0"/>
                </a:solidFill>
              </a:rPr>
              <a:t>6</a:t>
            </a:r>
            <a:r>
              <a:rPr lang="zh-TW" altLang="en-US" sz="12800" dirty="0">
                <a:solidFill>
                  <a:srgbClr val="0070C0"/>
                </a:solidFill>
              </a:rPr>
              <a:t>年</a:t>
            </a:r>
            <a:r>
              <a:rPr lang="zh-CN" altLang="en-US" sz="12800" dirty="0">
                <a:solidFill>
                  <a:srgbClr val="0070C0"/>
                </a:solidFill>
              </a:rPr>
              <a:t>被巴比伦所灭。</a:t>
            </a:r>
            <a:endParaRPr lang="en-CA" altLang="zh-CN" sz="12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7030A0"/>
                </a:solidFill>
              </a:rPr>
              <a:t>亡国</a:t>
            </a:r>
            <a:r>
              <a:rPr lang="en-US" altLang="zh-CN" sz="12800" dirty="0">
                <a:solidFill>
                  <a:srgbClr val="7030A0"/>
                </a:solidFill>
              </a:rPr>
              <a:t>2</a:t>
            </a:r>
            <a:r>
              <a:rPr lang="en-US" altLang="zh-TW" sz="12800" dirty="0">
                <a:solidFill>
                  <a:srgbClr val="7030A0"/>
                </a:solidFill>
              </a:rPr>
              <a:t>0</a:t>
            </a:r>
            <a:r>
              <a:rPr lang="en-US" altLang="zh-CN" sz="12800" dirty="0">
                <a:solidFill>
                  <a:srgbClr val="7030A0"/>
                </a:solidFill>
              </a:rPr>
              <a:t>00</a:t>
            </a:r>
            <a:r>
              <a:rPr lang="zh-TW" altLang="en-US" sz="12800" dirty="0">
                <a:solidFill>
                  <a:srgbClr val="7030A0"/>
                </a:solidFill>
              </a:rPr>
              <a:t>多</a:t>
            </a:r>
            <a:r>
              <a:rPr lang="zh-CN" altLang="en-US" sz="12800" dirty="0">
                <a:solidFill>
                  <a:srgbClr val="7030A0"/>
                </a:solidFill>
              </a:rPr>
              <a:t>年，在</a:t>
            </a:r>
            <a:r>
              <a:rPr lang="en-US" altLang="zh-CN" sz="12800" dirty="0">
                <a:solidFill>
                  <a:srgbClr val="7030A0"/>
                </a:solidFill>
              </a:rPr>
              <a:t>1948</a:t>
            </a:r>
            <a:r>
              <a:rPr lang="zh-CN" altLang="en-US" sz="12800" dirty="0">
                <a:solidFill>
                  <a:srgbClr val="7030A0"/>
                </a:solidFill>
              </a:rPr>
              <a:t>年终于复国。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266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8BA4C-73B7-4EF1-DDC7-9FB8C072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251CC8-73E4-97F6-626F-FB809254A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289956"/>
            <a:ext cx="12077701" cy="522514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13000" dirty="0">
                <a:solidFill>
                  <a:srgbClr val="7030A0"/>
                </a:solidFill>
              </a:rPr>
              <a:t>  二章</a:t>
            </a:r>
            <a:r>
              <a:rPr lang="en-US" altLang="zh-CN" sz="13000" dirty="0">
                <a:solidFill>
                  <a:srgbClr val="7030A0"/>
                </a:solidFill>
              </a:rPr>
              <a:t>20</a:t>
            </a:r>
            <a:r>
              <a:rPr lang="zh-CN" altLang="en-US" sz="13000" dirty="0">
                <a:solidFill>
                  <a:srgbClr val="7030A0"/>
                </a:solidFill>
              </a:rPr>
              <a:t>节   北方来的军队</a:t>
            </a:r>
          </a:p>
          <a:p>
            <a:pPr marL="0" indent="0">
              <a:buNone/>
            </a:pPr>
            <a:r>
              <a:rPr lang="zh-CN" altLang="en-US" sz="13000" dirty="0">
                <a:solidFill>
                  <a:srgbClr val="7030A0"/>
                </a:solidFill>
              </a:rPr>
              <a:t>  三章</a:t>
            </a:r>
            <a:r>
              <a:rPr lang="en-US" altLang="zh-CN" sz="13000" dirty="0">
                <a:solidFill>
                  <a:srgbClr val="7030A0"/>
                </a:solidFill>
              </a:rPr>
              <a:t>1</a:t>
            </a:r>
            <a:r>
              <a:rPr lang="zh-CN" altLang="en-US" sz="13000" dirty="0">
                <a:solidFill>
                  <a:srgbClr val="7030A0"/>
                </a:solidFill>
              </a:rPr>
              <a:t>节     被掳的要归回</a:t>
            </a:r>
          </a:p>
          <a:p>
            <a:pPr marL="0" indent="0">
              <a:buNone/>
            </a:pPr>
            <a:r>
              <a:rPr lang="zh-CN" altLang="en-US" sz="13000" dirty="0">
                <a:solidFill>
                  <a:srgbClr val="7030A0"/>
                </a:solidFill>
              </a:rPr>
              <a:t>  三章</a:t>
            </a:r>
            <a:r>
              <a:rPr lang="en-US" altLang="zh-CN" sz="13000" dirty="0">
                <a:solidFill>
                  <a:srgbClr val="7030A0"/>
                </a:solidFill>
              </a:rPr>
              <a:t>4</a:t>
            </a:r>
            <a:r>
              <a:rPr lang="zh-CN" altLang="en-US" sz="13000" dirty="0">
                <a:solidFill>
                  <a:srgbClr val="7030A0"/>
                </a:solidFill>
              </a:rPr>
              <a:t>节     推罗、西顿、非利士</a:t>
            </a:r>
          </a:p>
          <a:p>
            <a:pPr marL="0" indent="0">
              <a:buNone/>
            </a:pPr>
            <a:r>
              <a:rPr lang="zh-CN" altLang="en-US" sz="13000" dirty="0">
                <a:solidFill>
                  <a:srgbClr val="7030A0"/>
                </a:solidFill>
              </a:rPr>
              <a:t>  三章</a:t>
            </a:r>
            <a:r>
              <a:rPr lang="en-US" altLang="zh-CN" sz="13000" dirty="0">
                <a:solidFill>
                  <a:srgbClr val="7030A0"/>
                </a:solidFill>
              </a:rPr>
              <a:t>19</a:t>
            </a:r>
            <a:r>
              <a:rPr lang="zh-CN" altLang="en-US" sz="13000" dirty="0">
                <a:solidFill>
                  <a:srgbClr val="7030A0"/>
                </a:solidFill>
              </a:rPr>
              <a:t>节   埃及、以东</a:t>
            </a:r>
          </a:p>
        </p:txBody>
      </p:sp>
    </p:spTree>
    <p:extLst>
      <p:ext uri="{BB962C8B-B14F-4D97-AF65-F5344CB8AC3E}">
        <p14:creationId xmlns:p14="http://schemas.microsoft.com/office/powerpoint/2010/main" val="2776027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A998-B94A-8B5A-3295-81E8E79C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43ADF-9A3D-E0B7-B49F-6BE13079E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80565"/>
            <a:ext cx="11430000" cy="513453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CN" sz="7700" dirty="0">
                <a:solidFill>
                  <a:srgbClr val="0070C0"/>
                </a:solidFill>
              </a:rPr>
              <a:t>1.</a:t>
            </a:r>
            <a:r>
              <a:rPr lang="zh-CN" altLang="en-US" sz="7700" dirty="0">
                <a:solidFill>
                  <a:srgbClr val="0070C0"/>
                </a:solidFill>
              </a:rPr>
              <a:t>以色列</a:t>
            </a:r>
            <a:r>
              <a:rPr lang="zh-CN" altLang="en-US" sz="7600" dirty="0">
                <a:solidFill>
                  <a:srgbClr val="0070C0"/>
                </a:solidFill>
              </a:rPr>
              <a:t>年幼的时候我爱他，就从埃及召出我的儿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</a:t>
            </a:r>
            <a:r>
              <a:rPr lang="zh-CN" altLang="en-US" sz="7600" dirty="0">
                <a:solidFill>
                  <a:srgbClr val="0070C0"/>
                </a:solidFill>
              </a:rPr>
              <a:t>子来。</a:t>
            </a:r>
            <a:br>
              <a:rPr lang="zh-CN" altLang="en-US" sz="7600" dirty="0">
                <a:solidFill>
                  <a:srgbClr val="0070C0"/>
                </a:solidFill>
              </a:rPr>
            </a:br>
            <a:r>
              <a:rPr lang="en-US" altLang="zh-CN" sz="7600" dirty="0">
                <a:solidFill>
                  <a:srgbClr val="0070C0"/>
                </a:solidFill>
              </a:rPr>
              <a:t>2.</a:t>
            </a:r>
            <a:r>
              <a:rPr lang="zh-CN" altLang="en-US" sz="7600" dirty="0">
                <a:solidFill>
                  <a:srgbClr val="0070C0"/>
                </a:solidFill>
              </a:rPr>
              <a:t>先知越发招呼他们，他们越发走开，向诸巴力献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</a:t>
            </a:r>
            <a:r>
              <a:rPr lang="zh-CN" altLang="en-US" sz="7600" dirty="0">
                <a:solidFill>
                  <a:srgbClr val="0070C0"/>
                </a:solidFill>
              </a:rPr>
              <a:t>祭，给雕刻的偶像烧香。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7600" dirty="0">
                <a:solidFill>
                  <a:srgbClr val="0070C0"/>
                </a:solidFill>
              </a:rPr>
              <a:t>3.</a:t>
            </a:r>
            <a:r>
              <a:rPr lang="zh-CN" altLang="en-US" sz="7600" dirty="0">
                <a:solidFill>
                  <a:srgbClr val="0070C0"/>
                </a:solidFill>
              </a:rPr>
              <a:t>我原教导以法莲行走，用膀臂抱着他们，他们却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</a:t>
            </a:r>
            <a:r>
              <a:rPr lang="zh-CN" altLang="en-US" sz="7600" dirty="0">
                <a:solidFill>
                  <a:srgbClr val="0070C0"/>
                </a:solidFill>
              </a:rPr>
              <a:t>不知道是  我医治他们。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7600" dirty="0">
                <a:solidFill>
                  <a:srgbClr val="0070C0"/>
                </a:solidFill>
              </a:rPr>
              <a:t>4.</a:t>
            </a:r>
            <a:r>
              <a:rPr lang="zh-CN" altLang="en-US" sz="7600" dirty="0">
                <a:solidFill>
                  <a:srgbClr val="0070C0"/>
                </a:solidFill>
              </a:rPr>
              <a:t>我用慈绳爱索牵引他们，我待他们如人放松牛的</a:t>
            </a:r>
            <a:endParaRPr lang="en-CA" altLang="zh-CN" sz="7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7600" dirty="0">
                <a:solidFill>
                  <a:srgbClr val="0070C0"/>
                </a:solidFill>
              </a:rPr>
              <a:t>    </a:t>
            </a:r>
            <a:r>
              <a:rPr lang="zh-CN" altLang="en-US" sz="7600" dirty="0">
                <a:solidFill>
                  <a:srgbClr val="0070C0"/>
                </a:solidFill>
              </a:rPr>
              <a:t>两腮夹板，把粮食放在他们面前</a:t>
            </a:r>
            <a:r>
              <a:rPr lang="zh-CN" altLang="en-US" sz="7700" dirty="0">
                <a:solidFill>
                  <a:srgbClr val="0070C0"/>
                </a:solidFill>
              </a:rPr>
              <a:t>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5ABE2F-D509-3CA1-DAFC-D93045E0B06A}"/>
              </a:ext>
            </a:extLst>
          </p:cNvPr>
          <p:cNvSpPr txBox="1"/>
          <p:nvPr/>
        </p:nvSpPr>
        <p:spPr>
          <a:xfrm>
            <a:off x="3122118" y="1011233"/>
            <a:ext cx="61273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dirty="0">
                <a:solidFill>
                  <a:schemeClr val="accent4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主讲经文：何西阿书</a:t>
            </a:r>
            <a:r>
              <a:rPr lang="en-CA" altLang="zh-CN" sz="4000" dirty="0">
                <a:solidFill>
                  <a:schemeClr val="accent4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11</a:t>
            </a:r>
            <a:r>
              <a:rPr lang="zh-CN" altLang="en-US" sz="4000" dirty="0">
                <a:solidFill>
                  <a:schemeClr val="accent4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章</a:t>
            </a:r>
            <a:endParaRPr lang="en-CA" sz="4000" dirty="0">
              <a:solidFill>
                <a:schemeClr val="accent4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4346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0D14-1CAD-6234-B1AB-F9B514E73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BD63A0-A32C-386B-47E5-02A7574A6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359228"/>
            <a:ext cx="11947072" cy="61558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耶和华却</a:t>
            </a:r>
            <a:r>
              <a:rPr lang="zh-CN" altLang="en-US" sz="6500" dirty="0">
                <a:solidFill>
                  <a:srgbClr val="C00000"/>
                </a:solidFill>
              </a:rPr>
              <a:t>要</a:t>
            </a:r>
            <a:r>
              <a:rPr lang="zh-CN" altLang="en-US" sz="6500" dirty="0">
                <a:solidFill>
                  <a:srgbClr val="00B050"/>
                </a:solidFill>
              </a:rPr>
              <a:t>作他百姓的</a:t>
            </a:r>
            <a:r>
              <a:rPr lang="zh-CN" altLang="en-US" sz="6500" dirty="0">
                <a:solidFill>
                  <a:srgbClr val="C00000"/>
                </a:solidFill>
              </a:rPr>
              <a:t>避难所</a:t>
            </a:r>
            <a:r>
              <a:rPr lang="zh-CN" altLang="en-US" sz="6500" dirty="0">
                <a:solidFill>
                  <a:srgbClr val="00B050"/>
                </a:solidFill>
              </a:rPr>
              <a:t>，</a:t>
            </a: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作以色列人的</a:t>
            </a:r>
            <a:r>
              <a:rPr lang="zh-CN" altLang="en-US" sz="6500" dirty="0">
                <a:solidFill>
                  <a:srgbClr val="C00000"/>
                </a:solidFill>
              </a:rPr>
              <a:t>保障</a:t>
            </a:r>
            <a:r>
              <a:rPr lang="zh-CN" altLang="en-US" sz="6500" dirty="0">
                <a:solidFill>
                  <a:srgbClr val="00B050"/>
                </a:solidFill>
              </a:rPr>
              <a:t>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约珥书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三章</a:t>
            </a:r>
            <a:r>
              <a:rPr lang="en-US" altLang="zh-TW" sz="4800" dirty="0">
                <a:solidFill>
                  <a:srgbClr val="0070C0"/>
                </a:solidFill>
              </a:rPr>
              <a:t>16</a:t>
            </a:r>
            <a:r>
              <a:rPr lang="zh-TW" altLang="en-US" sz="4800" dirty="0">
                <a:solidFill>
                  <a:srgbClr val="0070C0"/>
                </a:solidFill>
              </a:rPr>
              <a:t>節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4107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A6437-7C29-E408-2F93-ACF9BF70D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1FDEF0-BD74-F06F-9454-FA063A32C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-669471"/>
            <a:ext cx="11947072" cy="71845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700" dirty="0">
                <a:solidFill>
                  <a:srgbClr val="00B050"/>
                </a:solidFill>
              </a:rPr>
              <a:t>神没有</a:t>
            </a:r>
            <a:r>
              <a:rPr lang="zh-CN" altLang="en-US" sz="9700" dirty="0">
                <a:solidFill>
                  <a:srgbClr val="7030A0"/>
                </a:solidFill>
              </a:rPr>
              <a:t>保守</a:t>
            </a:r>
            <a:endParaRPr lang="en-CA" altLang="zh-CN" sz="97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700" dirty="0">
                <a:solidFill>
                  <a:srgbClr val="C00000"/>
                </a:solidFill>
              </a:rPr>
              <a:t>因为</a:t>
            </a:r>
            <a:endParaRPr lang="en-CA" altLang="zh-CN" sz="97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700" dirty="0">
                <a:solidFill>
                  <a:srgbClr val="00B050"/>
                </a:solidFill>
              </a:rPr>
              <a:t>人没有</a:t>
            </a:r>
            <a:r>
              <a:rPr lang="zh-CN" altLang="en-US" sz="9700" dirty="0">
                <a:solidFill>
                  <a:srgbClr val="7030A0"/>
                </a:solidFill>
              </a:rPr>
              <a:t>遵守</a:t>
            </a:r>
            <a:endParaRPr lang="zh-TW" altLang="en-US" sz="97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6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85A3-DD26-DAA1-05F6-13808478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6A776F-1334-4B6D-2A9F-0917D4B9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12371"/>
            <a:ext cx="11257085" cy="55027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>
                <a:solidFill>
                  <a:srgbClr val="C00000"/>
                </a:solidFill>
              </a:rPr>
              <a:t>耶路撒冷阿，耶路撒冷阿，你常杀害先知，又用石头打死那奉差遣到你这里来的人。我</a:t>
            </a:r>
            <a:r>
              <a:rPr lang="zh-TW" altLang="en-US" sz="5400" dirty="0">
                <a:solidFill>
                  <a:srgbClr val="00B050"/>
                </a:solidFill>
              </a:rPr>
              <a:t>多次愿意</a:t>
            </a:r>
            <a:r>
              <a:rPr lang="zh-TW" altLang="en-US" sz="5400" dirty="0">
                <a:solidFill>
                  <a:srgbClr val="C00000"/>
                </a:solidFill>
              </a:rPr>
              <a:t>聚集你的儿女，好像母鸡把小鸡聚集在翅膀底下，</a:t>
            </a:r>
            <a:r>
              <a:rPr lang="zh-TW" altLang="en-US" sz="5400" dirty="0">
                <a:solidFill>
                  <a:srgbClr val="00B050"/>
                </a:solidFill>
              </a:rPr>
              <a:t>只是你们不愿意</a:t>
            </a:r>
            <a:r>
              <a:rPr lang="zh-TW" altLang="en-US" sz="5400" dirty="0">
                <a:solidFill>
                  <a:srgbClr val="C00000"/>
                </a:solidFill>
              </a:rPr>
              <a:t>。</a:t>
            </a:r>
            <a:r>
              <a:rPr lang="en-US" altLang="zh-TW" sz="5400" dirty="0">
                <a:solidFill>
                  <a:srgbClr val="0070C0"/>
                </a:solidFill>
              </a:rPr>
              <a:t>            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</a:rPr>
              <a:t>  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路加福音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TW" altLang="en-US" sz="4400" dirty="0">
                <a:solidFill>
                  <a:srgbClr val="0070C0"/>
                </a:solidFill>
              </a:rPr>
              <a:t>十三章</a:t>
            </a:r>
            <a:r>
              <a:rPr lang="en-CA" altLang="zh-TW" sz="4400" dirty="0">
                <a:solidFill>
                  <a:srgbClr val="0070C0"/>
                </a:solidFill>
              </a:rPr>
              <a:t>34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40055479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0186-8C5B-678D-997E-F789C9892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92D3B83-F224-F97D-0BC5-5F7498FF7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人若听而回转</a:t>
            </a:r>
            <a:endParaRPr lang="en-CA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神便听而施恩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4935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734786"/>
            <a:ext cx="11996057" cy="578031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酒醉的人哪，</a:t>
            </a:r>
            <a:r>
              <a:rPr lang="zh-CN" altLang="en-US" sz="8800" dirty="0">
                <a:solidFill>
                  <a:srgbClr val="C00000"/>
                </a:solidFill>
              </a:rPr>
              <a:t>要</a:t>
            </a:r>
            <a:r>
              <a:rPr lang="zh-CN" altLang="en-US" sz="8800" dirty="0">
                <a:solidFill>
                  <a:srgbClr val="00B050"/>
                </a:solidFill>
              </a:rPr>
              <a:t>清醒</a:t>
            </a:r>
            <a:r>
              <a:rPr lang="zh-CN" altLang="en-US" sz="8800" dirty="0">
                <a:solidFill>
                  <a:srgbClr val="C00000"/>
                </a:solidFill>
              </a:rPr>
              <a:t>哭泣</a:t>
            </a:r>
            <a:r>
              <a:rPr lang="zh-CN" altLang="en-US" sz="8800" dirty="0">
                <a:solidFill>
                  <a:srgbClr val="00B050"/>
                </a:solidFill>
              </a:rPr>
              <a:t>；好酒的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人哪，都</a:t>
            </a:r>
            <a:r>
              <a:rPr lang="zh-CN" altLang="en-US" sz="8800" dirty="0">
                <a:solidFill>
                  <a:srgbClr val="C00000"/>
                </a:solidFill>
              </a:rPr>
              <a:t>要</a:t>
            </a:r>
            <a:r>
              <a:rPr lang="zh-CN" altLang="en-US" sz="8800" dirty="0">
                <a:solidFill>
                  <a:srgbClr val="00B050"/>
                </a:solidFill>
              </a:rPr>
              <a:t>为甜酒</a:t>
            </a:r>
            <a:r>
              <a:rPr lang="zh-CN" altLang="en-US" sz="8800" dirty="0">
                <a:solidFill>
                  <a:srgbClr val="C00000"/>
                </a:solidFill>
              </a:rPr>
              <a:t>哀号</a:t>
            </a:r>
            <a:r>
              <a:rPr lang="en-US" altLang="zh-TW" sz="8800" dirty="0">
                <a:solidFill>
                  <a:srgbClr val="00B050"/>
                </a:solidFill>
              </a:rPr>
              <a:t>…</a:t>
            </a:r>
            <a:r>
              <a:rPr lang="zh-CN" altLang="en-US" sz="8800" dirty="0">
                <a:solidFill>
                  <a:srgbClr val="00B050"/>
                </a:solidFill>
              </a:rPr>
              <a:t>我的民哪，你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当哀号</a:t>
            </a:r>
            <a:r>
              <a:rPr lang="zh-CN" altLang="en-US" sz="8800" dirty="0">
                <a:solidFill>
                  <a:srgbClr val="00B050"/>
                </a:solidFill>
              </a:rPr>
              <a:t>！像处女腰束麻布，为幼年的丈夫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哀号</a:t>
            </a:r>
            <a:r>
              <a:rPr lang="en-US" altLang="zh-TW" sz="8800" dirty="0">
                <a:solidFill>
                  <a:srgbClr val="00B050"/>
                </a:solidFill>
              </a:rPr>
              <a:t>…</a:t>
            </a:r>
            <a:r>
              <a:rPr lang="zh-CN" altLang="en-US" sz="8800" dirty="0">
                <a:solidFill>
                  <a:srgbClr val="00B050"/>
                </a:solidFill>
              </a:rPr>
              <a:t>修理葡萄园的啊，你们</a:t>
            </a:r>
            <a:r>
              <a:rPr lang="zh-CN" altLang="en-US" sz="8800" dirty="0">
                <a:solidFill>
                  <a:srgbClr val="C00000"/>
                </a:solidFill>
              </a:rPr>
              <a:t>要哀号</a:t>
            </a:r>
            <a:r>
              <a:rPr lang="en-US" altLang="zh-TW" sz="8800" dirty="0">
                <a:solidFill>
                  <a:srgbClr val="00B050"/>
                </a:solidFill>
              </a:rPr>
              <a:t>…</a:t>
            </a:r>
            <a:r>
              <a:rPr lang="zh-CN" altLang="en-US" sz="8800" dirty="0">
                <a:solidFill>
                  <a:srgbClr val="00B050"/>
                </a:solidFill>
              </a:rPr>
              <a:t>祭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司啊，你们</a:t>
            </a:r>
            <a:r>
              <a:rPr lang="zh-CN" altLang="en-US" sz="8800" dirty="0">
                <a:solidFill>
                  <a:srgbClr val="C00000"/>
                </a:solidFill>
              </a:rPr>
              <a:t>当</a:t>
            </a:r>
            <a:r>
              <a:rPr lang="zh-CN" altLang="en-US" sz="8800" dirty="0">
                <a:solidFill>
                  <a:srgbClr val="00B050"/>
                </a:solidFill>
              </a:rPr>
              <a:t>腰束麻布</a:t>
            </a:r>
            <a:r>
              <a:rPr lang="zh-CN" altLang="en-US" sz="8800" dirty="0">
                <a:solidFill>
                  <a:srgbClr val="C00000"/>
                </a:solidFill>
              </a:rPr>
              <a:t>痛哭</a:t>
            </a:r>
            <a:r>
              <a:rPr lang="zh-CN" altLang="en-US" sz="8800" dirty="0">
                <a:solidFill>
                  <a:srgbClr val="00B050"/>
                </a:solidFill>
              </a:rPr>
              <a:t>；伺候祭坛的啊，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你们</a:t>
            </a:r>
            <a:r>
              <a:rPr lang="zh-CN" altLang="en-US" sz="8800" dirty="0">
                <a:solidFill>
                  <a:srgbClr val="C00000"/>
                </a:solidFill>
              </a:rPr>
              <a:t>要哀号</a:t>
            </a:r>
            <a:r>
              <a:rPr lang="en-US" altLang="zh-TW" sz="8800" dirty="0">
                <a:solidFill>
                  <a:srgbClr val="00B050"/>
                </a:solidFill>
              </a:rPr>
              <a:t>…</a:t>
            </a:r>
            <a:r>
              <a:rPr lang="zh-CN" altLang="en-US" sz="8800" dirty="0">
                <a:solidFill>
                  <a:srgbClr val="00B050"/>
                </a:solidFill>
              </a:rPr>
              <a:t>你们</a:t>
            </a:r>
            <a:r>
              <a:rPr lang="zh-CN" altLang="en-US" sz="8800" dirty="0">
                <a:solidFill>
                  <a:srgbClr val="C00000"/>
                </a:solidFill>
              </a:rPr>
              <a:t>应当</a:t>
            </a:r>
            <a:r>
              <a:rPr lang="zh-CN" altLang="en-US" sz="8800" dirty="0">
                <a:solidFill>
                  <a:srgbClr val="00B050"/>
                </a:solidFill>
              </a:rPr>
              <a:t>禁食、</a:t>
            </a:r>
            <a:r>
              <a:rPr lang="zh-CN" altLang="en-US" sz="8800" dirty="0">
                <a:solidFill>
                  <a:srgbClr val="C00000"/>
                </a:solidFill>
              </a:rPr>
              <a:t>哭泣</a:t>
            </a:r>
            <a:r>
              <a:rPr lang="zh-CN" altLang="en-US" sz="8800" dirty="0">
                <a:solidFill>
                  <a:srgbClr val="00B050"/>
                </a:solidFill>
              </a:rPr>
              <a:t>、</a:t>
            </a:r>
            <a:r>
              <a:rPr lang="zh-CN" altLang="en-US" sz="8800" dirty="0">
                <a:solidFill>
                  <a:srgbClr val="C00000"/>
                </a:solidFill>
              </a:rPr>
              <a:t>悲哀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8800" dirty="0">
                <a:solidFill>
                  <a:srgbClr val="00B050"/>
                </a:solidFill>
              </a:rPr>
              <a:t>                               </a:t>
            </a:r>
            <a:r>
              <a:rPr lang="zh-TW" altLang="en-US" sz="7300" dirty="0">
                <a:solidFill>
                  <a:srgbClr val="0070C0"/>
                </a:solidFill>
              </a:rPr>
              <a:t>一章</a:t>
            </a:r>
            <a:r>
              <a:rPr lang="en-US" altLang="zh-TW" sz="7300" dirty="0">
                <a:solidFill>
                  <a:srgbClr val="0070C0"/>
                </a:solidFill>
              </a:rPr>
              <a:t>5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US" altLang="zh-TW" sz="7300" dirty="0">
                <a:solidFill>
                  <a:srgbClr val="0070C0"/>
                </a:solidFill>
              </a:rPr>
              <a:t>8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US" altLang="zh-TW" sz="7300" dirty="0">
                <a:solidFill>
                  <a:srgbClr val="0070C0"/>
                </a:solidFill>
              </a:rPr>
              <a:t>11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US" altLang="zh-TW" sz="7300" dirty="0">
                <a:solidFill>
                  <a:srgbClr val="0070C0"/>
                </a:solidFill>
              </a:rPr>
              <a:t>13</a:t>
            </a:r>
            <a:r>
              <a:rPr lang="zh-TW" altLang="en-US" sz="7300" dirty="0">
                <a:solidFill>
                  <a:srgbClr val="0070C0"/>
                </a:solidFill>
              </a:rPr>
              <a:t>节；二章</a:t>
            </a:r>
            <a:r>
              <a:rPr lang="en-US" altLang="zh-TW" sz="7300" dirty="0">
                <a:solidFill>
                  <a:srgbClr val="0070C0"/>
                </a:solidFill>
              </a:rPr>
              <a:t>12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10139308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A8E03-2535-D8BB-8C8D-B0060AB15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9A3EF5-7DBB-57AD-9553-99A154E0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28700"/>
            <a:ext cx="12192000" cy="54863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耶和华说</a:t>
            </a:r>
            <a:r>
              <a:rPr lang="en-CA" altLang="zh-CN" sz="8800" dirty="0">
                <a:solidFill>
                  <a:srgbClr val="00B050"/>
                </a:solidFill>
              </a:rPr>
              <a:t>…</a:t>
            </a:r>
            <a:r>
              <a:rPr lang="zh-CN" altLang="en-US" sz="8800" dirty="0">
                <a:solidFill>
                  <a:srgbClr val="00B050"/>
                </a:solidFill>
              </a:rPr>
              <a:t>你们应当</a:t>
            </a:r>
            <a:r>
              <a:rPr lang="en-CA" altLang="zh-CN" sz="8800" dirty="0">
                <a:solidFill>
                  <a:srgbClr val="00B050"/>
                </a:solidFill>
              </a:rPr>
              <a:t>….</a:t>
            </a:r>
            <a:r>
              <a:rPr lang="zh-CN" altLang="en-US" sz="8800" dirty="0">
                <a:solidFill>
                  <a:srgbClr val="00B050"/>
                </a:solidFill>
              </a:rPr>
              <a:t>禁食、哭泣、悲哀、一心</a:t>
            </a:r>
            <a:r>
              <a:rPr lang="zh-CN" altLang="en-US" sz="8800" dirty="0">
                <a:solidFill>
                  <a:srgbClr val="C00000"/>
                </a:solidFill>
              </a:rPr>
              <a:t>归向</a:t>
            </a:r>
            <a:r>
              <a:rPr lang="zh-CN" altLang="en-US" sz="8800" dirty="0">
                <a:solidFill>
                  <a:srgbClr val="00B050"/>
                </a:solidFill>
              </a:rPr>
              <a:t>我。你们要撕裂心肠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不撕裂衣服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C00000"/>
                </a:solidFill>
              </a:rPr>
              <a:t>归向</a:t>
            </a:r>
            <a:r>
              <a:rPr lang="zh-CN" altLang="en-US" sz="8800" dirty="0">
                <a:solidFill>
                  <a:srgbClr val="00B050"/>
                </a:solidFill>
              </a:rPr>
              <a:t>耶和华你们的神</a:t>
            </a:r>
            <a:r>
              <a:rPr lang="en-CA" altLang="zh-CN" sz="8800" dirty="0">
                <a:solidFill>
                  <a:srgbClr val="00B050"/>
                </a:solidFill>
              </a:rPr>
              <a:t>….</a:t>
            </a:r>
            <a:r>
              <a:rPr lang="zh-CN" altLang="en-US" sz="8800" dirty="0">
                <a:solidFill>
                  <a:srgbClr val="00B050"/>
                </a:solidFill>
              </a:rPr>
              <a:t>聚集众民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使会众</a:t>
            </a:r>
            <a:r>
              <a:rPr lang="zh-CN" altLang="en-US" sz="8800" dirty="0">
                <a:solidFill>
                  <a:srgbClr val="C00000"/>
                </a:solidFill>
              </a:rPr>
              <a:t>自洁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8800" dirty="0">
                <a:solidFill>
                  <a:srgbClr val="00B050"/>
                </a:solidFill>
              </a:rPr>
              <a:t>                               </a:t>
            </a:r>
            <a:r>
              <a:rPr lang="zh-TW" altLang="en-US" sz="7300" dirty="0">
                <a:solidFill>
                  <a:srgbClr val="0070C0"/>
                </a:solidFill>
              </a:rPr>
              <a:t>二章</a:t>
            </a:r>
            <a:r>
              <a:rPr lang="en-US" altLang="zh-TW" sz="7300" dirty="0">
                <a:solidFill>
                  <a:srgbClr val="0070C0"/>
                </a:solidFill>
              </a:rPr>
              <a:t>12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CA" altLang="zh-TW" sz="7300" dirty="0">
                <a:solidFill>
                  <a:srgbClr val="0070C0"/>
                </a:solidFill>
              </a:rPr>
              <a:t>13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CA" altLang="zh-TW" sz="7300" dirty="0">
                <a:solidFill>
                  <a:srgbClr val="0070C0"/>
                </a:solidFill>
              </a:rPr>
              <a:t>16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21575686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289EA-28AB-E23B-0930-F6A4AD273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AB35FE-F686-0B89-8107-191CB5F55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1500"/>
            <a:ext cx="12192000" cy="59435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归向耶和华你们的神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因为他有恩典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有怜悯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不轻易发怒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有丰盛的慈爱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并且</a:t>
            </a:r>
            <a:r>
              <a:rPr lang="zh-CN" altLang="en-US" sz="8800" dirty="0">
                <a:solidFill>
                  <a:srgbClr val="C00000"/>
                </a:solidFill>
              </a:rPr>
              <a:t>后悔</a:t>
            </a:r>
            <a:r>
              <a:rPr lang="zh-CN" altLang="en-US" sz="8800" dirty="0">
                <a:solidFill>
                  <a:srgbClr val="00B050"/>
                </a:solidFill>
              </a:rPr>
              <a:t>不降所说的灾。耶和华就为自己的地发热心，</a:t>
            </a:r>
            <a:r>
              <a:rPr lang="zh-CN" altLang="en-US" sz="8800" dirty="0">
                <a:solidFill>
                  <a:srgbClr val="C00000"/>
                </a:solidFill>
              </a:rPr>
              <a:t>怜恤</a:t>
            </a:r>
            <a:r>
              <a:rPr lang="zh-CN" altLang="en-US" sz="8800" dirty="0">
                <a:solidFill>
                  <a:srgbClr val="00B050"/>
                </a:solidFill>
              </a:rPr>
              <a:t>他的百姓。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7300" dirty="0">
                <a:solidFill>
                  <a:srgbClr val="0070C0"/>
                </a:solidFill>
              </a:rPr>
              <a:t>                                       二章</a:t>
            </a:r>
            <a:r>
              <a:rPr lang="en-CA" altLang="zh-TW" sz="7300" dirty="0">
                <a:solidFill>
                  <a:srgbClr val="0070C0"/>
                </a:solidFill>
              </a:rPr>
              <a:t>13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US" altLang="zh-TW" sz="7300" dirty="0">
                <a:solidFill>
                  <a:srgbClr val="0070C0"/>
                </a:solidFill>
              </a:rPr>
              <a:t>18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6213262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0AD99-CA36-4B9A-E085-6DC07D683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0B8D68-4E0F-AFBC-B37A-21F0AEEA1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1500"/>
            <a:ext cx="12192000" cy="59435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要</a:t>
            </a:r>
            <a:r>
              <a:rPr lang="zh-CN" altLang="en-US" sz="8800" dirty="0">
                <a:solidFill>
                  <a:srgbClr val="C00000"/>
                </a:solidFill>
              </a:rPr>
              <a:t>欢喜快乐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因为耶和华行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了大事。你们要</a:t>
            </a:r>
            <a:r>
              <a:rPr lang="zh-CN" altLang="en-US" sz="8800" dirty="0">
                <a:solidFill>
                  <a:srgbClr val="C00000"/>
                </a:solidFill>
              </a:rPr>
              <a:t>快乐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为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耶和华你们的神</a:t>
            </a:r>
            <a:r>
              <a:rPr lang="zh-CN" altLang="en-US" sz="8800" dirty="0">
                <a:solidFill>
                  <a:srgbClr val="C00000"/>
                </a:solidFill>
              </a:rPr>
              <a:t>欢喜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TW" altLang="en-US" sz="7300" dirty="0">
                <a:solidFill>
                  <a:srgbClr val="0070C0"/>
                </a:solidFill>
              </a:rPr>
              <a:t> </a:t>
            </a:r>
            <a:endParaRPr lang="en-CA" altLang="zh-TW" sz="7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en-US" sz="7300" dirty="0">
                <a:solidFill>
                  <a:srgbClr val="0070C0"/>
                </a:solidFill>
              </a:rPr>
              <a:t>                                      二章</a:t>
            </a:r>
            <a:r>
              <a:rPr lang="en-CA" altLang="zh-TW" sz="7300" dirty="0">
                <a:solidFill>
                  <a:srgbClr val="0070C0"/>
                </a:solidFill>
              </a:rPr>
              <a:t>21</a:t>
            </a:r>
            <a:r>
              <a:rPr lang="zh-TW" altLang="en-US" sz="7300" dirty="0">
                <a:solidFill>
                  <a:srgbClr val="0070C0"/>
                </a:solidFill>
              </a:rPr>
              <a:t>，</a:t>
            </a:r>
            <a:r>
              <a:rPr lang="en-CA" altLang="zh-TW" sz="7300" dirty="0">
                <a:solidFill>
                  <a:srgbClr val="0070C0"/>
                </a:solidFill>
              </a:rPr>
              <a:t>23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1085453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158D9-2EDA-25D2-7F94-CFF4482AD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F7920-5BF1-AF39-E1E7-786814AD7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1114"/>
            <a:ext cx="12192000" cy="576398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以后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我要将我的</a:t>
            </a:r>
            <a:r>
              <a:rPr lang="zh-CN" altLang="en-US" sz="8800" dirty="0">
                <a:solidFill>
                  <a:srgbClr val="C00000"/>
                </a:solidFill>
              </a:rPr>
              <a:t>灵浇灌</a:t>
            </a:r>
            <a:r>
              <a:rPr lang="zh-CN" altLang="en-US" sz="8800" dirty="0">
                <a:solidFill>
                  <a:srgbClr val="00B050"/>
                </a:solidFill>
              </a:rPr>
              <a:t>凡有血气的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CN" altLang="en-US" sz="8800" dirty="0">
                <a:solidFill>
                  <a:srgbClr val="00B050"/>
                </a:solidFill>
              </a:rPr>
              <a:t>你们的儿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女要说预言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你们的老年人要作异梦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少年人要见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异象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CN" altLang="en-US" sz="8800" dirty="0">
                <a:solidFill>
                  <a:srgbClr val="00B050"/>
                </a:solidFill>
              </a:rPr>
              <a:t>在那些日子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我要将我的</a:t>
            </a:r>
            <a:r>
              <a:rPr lang="zh-CN" altLang="en-US" sz="8800" dirty="0">
                <a:solidFill>
                  <a:srgbClr val="C00000"/>
                </a:solidFill>
              </a:rPr>
              <a:t>灵浇灌</a:t>
            </a:r>
            <a:r>
              <a:rPr lang="zh-CN" altLang="en-US" sz="8800" dirty="0">
                <a:solidFill>
                  <a:srgbClr val="00B050"/>
                </a:solidFill>
              </a:rPr>
              <a:t>我的仆人和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使女。在天上地下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我要</a:t>
            </a:r>
            <a:r>
              <a:rPr lang="zh-CN" altLang="en-US" sz="8800" dirty="0">
                <a:solidFill>
                  <a:srgbClr val="C00000"/>
                </a:solidFill>
              </a:rPr>
              <a:t>显出奇事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有血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有火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有烟柱。日头要变为黑暗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月亮要变为血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这都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在耶和华大而可畏的日子未到以前。到那时候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凡求告耶和华名的就必得救</a:t>
            </a:r>
            <a:r>
              <a:rPr lang="zh-TW" altLang="en-US" sz="8800" dirty="0">
                <a:solidFill>
                  <a:srgbClr val="00B050"/>
                </a:solidFill>
              </a:rPr>
              <a:t>。</a:t>
            </a:r>
            <a:r>
              <a:rPr lang="zh-TW" altLang="en-US" sz="7300" dirty="0">
                <a:solidFill>
                  <a:srgbClr val="0070C0"/>
                </a:solidFill>
              </a:rPr>
              <a:t>        </a:t>
            </a:r>
            <a:endParaRPr lang="en-CA" altLang="zh-TW" sz="73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TW" sz="7300" dirty="0">
                <a:solidFill>
                  <a:srgbClr val="0070C0"/>
                </a:solidFill>
              </a:rPr>
              <a:t>                                                   </a:t>
            </a:r>
            <a:r>
              <a:rPr lang="zh-TW" altLang="en-US" sz="7300" dirty="0">
                <a:solidFill>
                  <a:srgbClr val="0070C0"/>
                </a:solidFill>
              </a:rPr>
              <a:t>                                       二章</a:t>
            </a:r>
            <a:r>
              <a:rPr lang="en-CA" altLang="zh-TW" sz="7300" dirty="0">
                <a:solidFill>
                  <a:srgbClr val="0070C0"/>
                </a:solidFill>
              </a:rPr>
              <a:t>28-32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25813027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5EFB1-DDB1-7B61-470B-261B678A5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D1C852-673B-AB20-36E0-FA90BAE68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734786"/>
            <a:ext cx="11996057" cy="57803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你们若顺从肉体活着，必要</a:t>
            </a:r>
            <a:r>
              <a:rPr lang="zh-CN" altLang="en-US" sz="8800" dirty="0">
                <a:solidFill>
                  <a:srgbClr val="C00000"/>
                </a:solidFill>
              </a:rPr>
              <a:t>死</a:t>
            </a:r>
            <a:r>
              <a:rPr lang="zh-CN" altLang="en-US" sz="8800" dirty="0">
                <a:solidFill>
                  <a:srgbClr val="00B050"/>
                </a:solidFill>
              </a:rPr>
              <a:t>；若靠着圣灵治死身体的恶行，必要</a:t>
            </a:r>
            <a:r>
              <a:rPr lang="zh-CN" altLang="en-US" sz="8800" dirty="0">
                <a:solidFill>
                  <a:srgbClr val="C00000"/>
                </a:solidFill>
              </a:rPr>
              <a:t>活</a:t>
            </a:r>
            <a:r>
              <a:rPr lang="zh-CN" altLang="en-US" sz="8800" dirty="0">
                <a:solidFill>
                  <a:srgbClr val="00B050"/>
                </a:solidFill>
              </a:rPr>
              <a:t>着。</a:t>
            </a:r>
            <a:r>
              <a:rPr lang="zh-TW" altLang="en-US" sz="8800" dirty="0">
                <a:solidFill>
                  <a:srgbClr val="00B050"/>
                </a:solidFill>
              </a:rPr>
              <a:t>                                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7300" dirty="0">
                <a:solidFill>
                  <a:srgbClr val="0070C0"/>
                </a:solidFill>
              </a:rPr>
              <a:t>                 《</a:t>
            </a:r>
            <a:r>
              <a:rPr lang="zh-TW" altLang="en-US" sz="7300" dirty="0">
                <a:solidFill>
                  <a:srgbClr val="0070C0"/>
                </a:solidFill>
              </a:rPr>
              <a:t>罗马书</a:t>
            </a:r>
            <a:r>
              <a:rPr lang="en-US" altLang="zh-TW" sz="7300" dirty="0">
                <a:solidFill>
                  <a:srgbClr val="0070C0"/>
                </a:solidFill>
              </a:rPr>
              <a:t>》</a:t>
            </a:r>
            <a:r>
              <a:rPr lang="zh-TW" altLang="en-US" sz="7300" dirty="0">
                <a:solidFill>
                  <a:srgbClr val="0070C0"/>
                </a:solidFill>
              </a:rPr>
              <a:t>八章</a:t>
            </a:r>
            <a:r>
              <a:rPr lang="en-US" altLang="zh-TW" sz="7300" dirty="0">
                <a:solidFill>
                  <a:srgbClr val="0070C0"/>
                </a:solidFill>
              </a:rPr>
              <a:t>13</a:t>
            </a:r>
            <a:r>
              <a:rPr lang="zh-TW" altLang="en-US" sz="73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342417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DB84C-A89A-AFF2-EFD1-85B2DC6D7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B81AC7-07AD-1B62-3C63-F1BF4F359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800100"/>
            <a:ext cx="12012387" cy="5715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200" dirty="0">
                <a:solidFill>
                  <a:srgbClr val="7030A0"/>
                </a:solidFill>
              </a:rPr>
              <a:t>人的无知</a:t>
            </a:r>
            <a:endParaRPr lang="en-CA" altLang="zh-CN" sz="3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2:8 </a:t>
            </a:r>
            <a:r>
              <a:rPr lang="zh-CN" altLang="en-US" sz="3200" dirty="0">
                <a:solidFill>
                  <a:srgbClr val="0070C0"/>
                </a:solidFill>
              </a:rPr>
              <a:t>她</a:t>
            </a:r>
            <a:r>
              <a:rPr lang="zh-CN" altLang="en-US" sz="3200" dirty="0">
                <a:solidFill>
                  <a:srgbClr val="FF0000"/>
                </a:solidFill>
              </a:rPr>
              <a:t>不知道</a:t>
            </a:r>
            <a:r>
              <a:rPr lang="zh-CN" altLang="en-US" sz="3200" dirty="0">
                <a:solidFill>
                  <a:srgbClr val="0070C0"/>
                </a:solidFill>
              </a:rPr>
              <a:t>是我给她五谷、新酒，和油，又加增她的金银；她却以此供奉巴力。</a:t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5:4</a:t>
            </a:r>
            <a:r>
              <a:rPr lang="zh-CN" altLang="en-US" sz="3200" dirty="0">
                <a:solidFill>
                  <a:srgbClr val="0070C0"/>
                </a:solidFill>
              </a:rPr>
              <a:t>他们所行的使他们不能归向 神；因有淫心在他们里面，他们也</a:t>
            </a:r>
            <a:r>
              <a:rPr lang="zh-CN" altLang="en-US" sz="3200" dirty="0">
                <a:solidFill>
                  <a:srgbClr val="FF0000"/>
                </a:solidFill>
              </a:rPr>
              <a:t>不认识</a:t>
            </a:r>
            <a:r>
              <a:rPr lang="zh-CN" altLang="en-US" sz="3200" dirty="0">
                <a:solidFill>
                  <a:srgbClr val="0070C0"/>
                </a:solidFill>
              </a:rPr>
              <a:t>耶和华。</a:t>
            </a:r>
            <a:br>
              <a:rPr lang="en-US" sz="32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7:9</a:t>
            </a:r>
            <a:r>
              <a:rPr lang="zh-CN" altLang="en-US" sz="3200" dirty="0">
                <a:solidFill>
                  <a:srgbClr val="0070C0"/>
                </a:solidFill>
              </a:rPr>
              <a:t>外邦人吞吃他劳力得来的，他却</a:t>
            </a:r>
            <a:r>
              <a:rPr lang="zh-CN" altLang="en-US" sz="3200" dirty="0">
                <a:solidFill>
                  <a:srgbClr val="FF0000"/>
                </a:solidFill>
              </a:rPr>
              <a:t>不知道</a:t>
            </a:r>
            <a:r>
              <a:rPr lang="zh-CN" altLang="en-US" sz="3200" dirty="0">
                <a:solidFill>
                  <a:srgbClr val="0070C0"/>
                </a:solidFill>
              </a:rPr>
              <a:t>；头发斑白，他也</a:t>
            </a:r>
            <a:r>
              <a:rPr lang="zh-CN" altLang="en-US" sz="3200" dirty="0">
                <a:solidFill>
                  <a:srgbClr val="FF0000"/>
                </a:solidFill>
              </a:rPr>
              <a:t>不觉得。</a:t>
            </a:r>
            <a:endParaRPr lang="en-CA" altLang="zh-CN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CA" altLang="zh-CN" sz="3200" dirty="0">
                <a:solidFill>
                  <a:srgbClr val="0070C0"/>
                </a:solidFill>
              </a:rPr>
              <a:t>7:11 </a:t>
            </a:r>
            <a:r>
              <a:rPr lang="zh-CN" altLang="en-US" sz="3200" dirty="0">
                <a:solidFill>
                  <a:srgbClr val="0070C0"/>
                </a:solidFill>
              </a:rPr>
              <a:t>以法莲好像鸽子</a:t>
            </a:r>
            <a:r>
              <a:rPr lang="zh-CN" altLang="en-US" sz="3200" dirty="0">
                <a:solidFill>
                  <a:srgbClr val="FF0000"/>
                </a:solidFill>
              </a:rPr>
              <a:t>愚蠢无知</a:t>
            </a:r>
            <a:endParaRPr lang="en-CA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11:3 </a:t>
            </a:r>
            <a:r>
              <a:rPr lang="zh-CN" altLang="en-US" sz="3200" dirty="0">
                <a:solidFill>
                  <a:srgbClr val="0070C0"/>
                </a:solidFill>
              </a:rPr>
              <a:t>我原教导以法莲行走，用膀臂抱着他们，他们</a:t>
            </a:r>
            <a:r>
              <a:rPr lang="zh-CN" altLang="en-US" sz="3200" dirty="0">
                <a:solidFill>
                  <a:srgbClr val="FF0000"/>
                </a:solidFill>
              </a:rPr>
              <a:t>却不知道</a:t>
            </a:r>
            <a:r>
              <a:rPr lang="zh-CN" altLang="en-US" sz="3200" dirty="0">
                <a:solidFill>
                  <a:srgbClr val="0070C0"/>
                </a:solidFill>
              </a:rPr>
              <a:t>是我医治他们。</a:t>
            </a:r>
            <a:endParaRPr lang="en-CA" altLang="zh-CN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7316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0A54-9888-1C98-CBCD-79BE3540A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3272D1-9119-6F23-0D10-908FE9AB6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8170"/>
            <a:ext cx="12192001" cy="48169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 </a:t>
            </a:r>
            <a:r>
              <a:rPr lang="zh-TW" altLang="en-US" sz="9600" dirty="0">
                <a:solidFill>
                  <a:srgbClr val="7030A0"/>
                </a:solidFill>
              </a:rPr>
              <a:t>不要有而不知</a:t>
            </a:r>
            <a:endParaRPr lang="en-CA" altLang="zh-CN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604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D3508-D61C-F30C-EBCA-BF213F71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C7A383-7335-887F-F8E2-2C3B74B2F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28699"/>
            <a:ext cx="12192001" cy="54864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</a:t>
            </a:r>
            <a:r>
              <a:rPr lang="zh-TW" altLang="en-US" sz="9600" dirty="0">
                <a:solidFill>
                  <a:srgbClr val="7030A0"/>
                </a:solidFill>
              </a:rPr>
              <a:t>不要有而不知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CN" sz="9600" dirty="0">
                <a:solidFill>
                  <a:srgbClr val="00B050"/>
                </a:solidFill>
              </a:rPr>
              <a:t>a. </a:t>
            </a:r>
            <a:r>
              <a:rPr lang="zh-TW" altLang="en-US" sz="9600" dirty="0">
                <a:solidFill>
                  <a:srgbClr val="00B050"/>
                </a:solidFill>
              </a:rPr>
              <a:t>自知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9225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5C01-A9A2-258C-F47F-A920D2F8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E12D3B-A049-5E8D-0162-2E753CB4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685800"/>
            <a:ext cx="12077701" cy="72008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回想</a:t>
            </a:r>
            <a:endParaRPr lang="en-CA" altLang="zh-TW" sz="8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应当</a:t>
            </a:r>
            <a:r>
              <a:rPr lang="zh-CN" altLang="en-US" sz="8000" dirty="0">
                <a:solidFill>
                  <a:srgbClr val="00B050"/>
                </a:solidFill>
              </a:rPr>
              <a:t>回想</a:t>
            </a:r>
            <a:r>
              <a:rPr lang="zh-CN" altLang="en-US" sz="8000" dirty="0">
                <a:solidFill>
                  <a:srgbClr val="7030A0"/>
                </a:solidFill>
              </a:rPr>
              <a:t>你是从哪里坠落的，并要</a:t>
            </a:r>
            <a:r>
              <a:rPr lang="zh-CN" altLang="en-US" sz="8000" dirty="0">
                <a:solidFill>
                  <a:srgbClr val="00B050"/>
                </a:solidFill>
              </a:rPr>
              <a:t>悔改</a:t>
            </a:r>
            <a:r>
              <a:rPr lang="zh-TW" altLang="en-US" sz="8000" dirty="0">
                <a:solidFill>
                  <a:srgbClr val="7030A0"/>
                </a:solidFill>
              </a:rPr>
              <a:t>。</a:t>
            </a:r>
            <a:endParaRPr lang="en-CA" altLang="zh-TW" sz="8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zh-TW" sz="7200" dirty="0">
                <a:solidFill>
                  <a:srgbClr val="0070C0"/>
                </a:solidFill>
              </a:rPr>
              <a:t>                   </a:t>
            </a:r>
            <a:r>
              <a:rPr lang="en-US" altLang="zh-TW" sz="6600" dirty="0">
                <a:solidFill>
                  <a:srgbClr val="0070C0"/>
                </a:solidFill>
              </a:rPr>
              <a:t>《</a:t>
            </a:r>
            <a:r>
              <a:rPr lang="zh-TW" altLang="en-US" sz="6600" dirty="0">
                <a:solidFill>
                  <a:srgbClr val="0070C0"/>
                </a:solidFill>
              </a:rPr>
              <a:t>启示录</a:t>
            </a:r>
            <a:r>
              <a:rPr lang="en-US" altLang="zh-TW" sz="6600" dirty="0">
                <a:solidFill>
                  <a:srgbClr val="0070C0"/>
                </a:solidFill>
              </a:rPr>
              <a:t>》</a:t>
            </a:r>
            <a:r>
              <a:rPr lang="zh-TW" altLang="en-US" sz="6600" dirty="0">
                <a:solidFill>
                  <a:srgbClr val="0070C0"/>
                </a:solidFill>
              </a:rPr>
              <a:t>二章</a:t>
            </a:r>
            <a:r>
              <a:rPr lang="en-US" altLang="zh-TW" sz="6600" dirty="0">
                <a:solidFill>
                  <a:srgbClr val="0070C0"/>
                </a:solidFill>
              </a:rPr>
              <a:t>5</a:t>
            </a:r>
            <a:r>
              <a:rPr lang="zh-TW" altLang="en-US" sz="66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3533146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要定时</a:t>
            </a:r>
            <a:r>
              <a:rPr lang="zh-TW" altLang="en-US" sz="9600" dirty="0">
                <a:solidFill>
                  <a:srgbClr val="00B050"/>
                </a:solidFill>
              </a:rPr>
              <a:t>随时</a:t>
            </a:r>
            <a:r>
              <a:rPr lang="zh-CN" altLang="en-US" sz="9600" dirty="0">
                <a:solidFill>
                  <a:srgbClr val="00B050"/>
                </a:solidFill>
              </a:rPr>
              <a:t>回想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70C0"/>
                </a:solidFill>
              </a:rPr>
              <a:t>别人得罪不要记</a:t>
            </a:r>
            <a:endParaRPr lang="en-CA" altLang="zh-CN" sz="8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自己有罪不要忘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496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393D-80EB-7DAA-4FC3-EC36ED4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BD5F4B-4DF3-E1CD-1A17-4E40A0DFC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26572"/>
            <a:ext cx="12077701" cy="6188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要</a:t>
            </a:r>
            <a:r>
              <a:rPr lang="zh-TW" altLang="en-US" sz="9600" dirty="0">
                <a:solidFill>
                  <a:srgbClr val="00B050"/>
                </a:solidFill>
              </a:rPr>
              <a:t>与人分享</a:t>
            </a:r>
            <a:endParaRPr lang="zh-CN" altLang="en-US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70C0"/>
                </a:solidFill>
              </a:rPr>
              <a:t>多一人知道</a:t>
            </a:r>
            <a:r>
              <a:rPr lang="zh-TW" altLang="en-US" sz="8800" dirty="0">
                <a:solidFill>
                  <a:srgbClr val="0070C0"/>
                </a:solidFill>
              </a:rPr>
              <a:t>的錯</a:t>
            </a:r>
            <a:endParaRPr lang="en-CA" altLang="zh-CN" sz="8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70C0"/>
                </a:solidFill>
              </a:rPr>
              <a:t>多一份力量</a:t>
            </a:r>
            <a:r>
              <a:rPr lang="zh-TW" altLang="en-US" sz="8800" dirty="0">
                <a:solidFill>
                  <a:srgbClr val="0070C0"/>
                </a:solidFill>
              </a:rPr>
              <a:t>改過</a:t>
            </a:r>
          </a:p>
        </p:txBody>
      </p:sp>
    </p:spTree>
    <p:extLst>
      <p:ext uri="{BB962C8B-B14F-4D97-AF65-F5344CB8AC3E}">
        <p14:creationId xmlns:p14="http://schemas.microsoft.com/office/powerpoint/2010/main" val="41461964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443FD-F653-19A5-96DD-82D83A8E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A4B271-7661-870B-7FB3-05B5620D7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7057"/>
            <a:ext cx="12192001" cy="55680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</a:t>
            </a:r>
            <a:r>
              <a:rPr lang="zh-TW" altLang="en-US" sz="9600" dirty="0">
                <a:solidFill>
                  <a:srgbClr val="7030A0"/>
                </a:solidFill>
              </a:rPr>
              <a:t>不要有而不知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CN" sz="9600" dirty="0">
                <a:solidFill>
                  <a:srgbClr val="00B050"/>
                </a:solidFill>
              </a:rPr>
              <a:t>a. </a:t>
            </a:r>
            <a:r>
              <a:rPr lang="zh-TW" altLang="en-US" sz="9600" dirty="0">
                <a:solidFill>
                  <a:srgbClr val="00B050"/>
                </a:solidFill>
              </a:rPr>
              <a:t>自知  </a:t>
            </a:r>
            <a:r>
              <a:rPr lang="en-US" altLang="zh-TW" sz="9600" dirty="0">
                <a:solidFill>
                  <a:srgbClr val="C00000"/>
                </a:solidFill>
              </a:rPr>
              <a:t>b.</a:t>
            </a:r>
            <a:r>
              <a:rPr lang="zh-TW" altLang="en-US" sz="9600" dirty="0">
                <a:solidFill>
                  <a:srgbClr val="C00000"/>
                </a:solidFill>
              </a:rPr>
              <a:t>听人</a:t>
            </a:r>
            <a:endParaRPr lang="en-CA" altLang="zh-CN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826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19376-5A58-A228-1E20-B7DF45C98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4F949D-4603-3773-2671-10977FCC9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C00000"/>
                </a:solidFill>
              </a:rPr>
              <a:t>听人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7030A0"/>
                </a:solidFill>
              </a:rPr>
              <a:t>圣经的教导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791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85D5-E9F4-369F-482B-432D1579F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A0EFE2-17DB-E001-B5C5-7C872F24E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00100"/>
            <a:ext cx="12192000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不是</a:t>
            </a:r>
            <a:r>
              <a:rPr lang="zh-CN" altLang="en-US" sz="7200" dirty="0">
                <a:solidFill>
                  <a:srgbClr val="C00000"/>
                </a:solidFill>
              </a:rPr>
              <a:t>为别人</a:t>
            </a:r>
            <a:r>
              <a:rPr lang="zh-CN" altLang="en-US" sz="7200" dirty="0">
                <a:solidFill>
                  <a:srgbClr val="00B050"/>
                </a:solidFill>
              </a:rPr>
              <a:t>听而是</a:t>
            </a:r>
            <a:r>
              <a:rPr lang="zh-CN" altLang="en-US" sz="7200" dirty="0">
                <a:solidFill>
                  <a:srgbClr val="C00000"/>
                </a:solidFill>
              </a:rPr>
              <a:t>为自己</a:t>
            </a:r>
            <a:r>
              <a:rPr lang="zh-CN" altLang="en-US" sz="7200" dirty="0">
                <a:solidFill>
                  <a:srgbClr val="00B050"/>
                </a:solidFill>
              </a:rPr>
              <a:t>听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不是</a:t>
            </a:r>
            <a:r>
              <a:rPr lang="zh-CN" altLang="en-US" sz="7200" dirty="0">
                <a:solidFill>
                  <a:srgbClr val="C00000"/>
                </a:solidFill>
              </a:rPr>
              <a:t>看窗外</a:t>
            </a:r>
            <a:r>
              <a:rPr lang="zh-TW" altLang="en-US" sz="7200" dirty="0">
                <a:solidFill>
                  <a:srgbClr val="00B050"/>
                </a:solidFill>
              </a:rPr>
              <a:t>人</a:t>
            </a:r>
            <a:r>
              <a:rPr lang="zh-CN" altLang="en-US" sz="7200" dirty="0">
                <a:solidFill>
                  <a:srgbClr val="00B050"/>
                </a:solidFill>
              </a:rPr>
              <a:t>而是</a:t>
            </a:r>
            <a:r>
              <a:rPr lang="zh-CN" altLang="en-US" sz="7200" dirty="0">
                <a:solidFill>
                  <a:srgbClr val="C00000"/>
                </a:solidFill>
              </a:rPr>
              <a:t>看镜中</a:t>
            </a:r>
            <a:r>
              <a:rPr lang="zh-TW" altLang="en-US" sz="7200" dirty="0">
                <a:solidFill>
                  <a:srgbClr val="00B050"/>
                </a:solidFill>
              </a:rPr>
              <a:t>人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757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80C23-D696-4D61-CEF0-2F25C475C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ABA97E-46CD-0BBB-D664-92BE97EEE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1632857"/>
            <a:ext cx="12077701" cy="81479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主阿，</a:t>
            </a:r>
            <a:r>
              <a:rPr lang="zh-TW" altLang="en-US" sz="9600" dirty="0">
                <a:solidFill>
                  <a:srgbClr val="7030A0"/>
                </a:solidFill>
              </a:rPr>
              <a:t>你是谁</a:t>
            </a:r>
            <a:r>
              <a:rPr lang="en-US" altLang="zh-CN" sz="96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主阿，我当作什么</a:t>
            </a:r>
            <a:r>
              <a:rPr lang="en-US" altLang="zh-CN" sz="96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         </a:t>
            </a:r>
            <a:r>
              <a:rPr lang="en-US" altLang="zh-TW" sz="4800" dirty="0">
                <a:solidFill>
                  <a:srgbClr val="00B050"/>
                </a:solidFill>
              </a:rPr>
              <a:t>《</a:t>
            </a:r>
            <a:r>
              <a:rPr lang="zh-CN" altLang="en-US" sz="4800" dirty="0">
                <a:solidFill>
                  <a:srgbClr val="00B050"/>
                </a:solidFill>
              </a:rPr>
              <a:t>使徒行传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二十二章</a:t>
            </a:r>
            <a:r>
              <a:rPr lang="en-US" altLang="zh-CN" sz="4800" dirty="0">
                <a:solidFill>
                  <a:srgbClr val="00B050"/>
                </a:solidFill>
              </a:rPr>
              <a:t>8-10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371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2101A-09CA-C307-C2EF-A561DA68C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8C8890-BB4E-D7DE-4605-F7DB2AE43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702129"/>
            <a:ext cx="12077701" cy="58129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8800" dirty="0">
                <a:solidFill>
                  <a:srgbClr val="7030A0"/>
                </a:solidFill>
              </a:rPr>
              <a:t>                   不要</a:t>
            </a:r>
            <a:endParaRPr lang="en-US" altLang="zh-HK" sz="8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天天认错永不改过</a:t>
            </a:r>
            <a:endParaRPr lang="zh-TW" altLang="en-US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2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0442-F956-B93C-3D1C-64A78B752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84B308-FC8A-674F-4133-5BB72E774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33450"/>
            <a:ext cx="12192000" cy="55816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人会无知</a:t>
            </a: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078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DBCF-9055-17F3-D8D7-DF153ADCC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544D7C-C1BF-20F2-230F-663B472B9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832757"/>
            <a:ext cx="12077701" cy="73478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C00000"/>
                </a:solidFill>
              </a:rPr>
              <a:t>听人</a:t>
            </a:r>
            <a:endParaRPr lang="en-CA" altLang="zh-TW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7030A0"/>
                </a:solidFill>
              </a:rPr>
              <a:t>圣经的教导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7030A0"/>
                </a:solidFill>
              </a:rPr>
              <a:t>圣徒的提醒</a:t>
            </a:r>
            <a:endParaRPr lang="zh-TW" altLang="en-US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909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98B58-B07C-8D43-0590-50F453075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1EA151-DE1A-FA56-3C4E-0ECABA49E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87829"/>
            <a:ext cx="12077701" cy="59272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被人提醒</a:t>
            </a:r>
            <a:r>
              <a:rPr lang="zh-CN" altLang="en-US" sz="8600" dirty="0">
                <a:solidFill>
                  <a:srgbClr val="C00000"/>
                </a:solidFill>
              </a:rPr>
              <a:t>先不拒绝</a:t>
            </a:r>
            <a:r>
              <a:rPr lang="zh-TW" altLang="en-US" sz="8600" dirty="0">
                <a:solidFill>
                  <a:srgbClr val="C00000"/>
                </a:solidFill>
              </a:rPr>
              <a:t>要反思</a:t>
            </a:r>
            <a:endParaRPr lang="en-CA" altLang="zh-CN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提醒</a:t>
            </a:r>
            <a:r>
              <a:rPr lang="zh-TW" altLang="en-US" sz="8600" dirty="0">
                <a:solidFill>
                  <a:srgbClr val="7030A0"/>
                </a:solidFill>
              </a:rPr>
              <a:t>之</a:t>
            </a:r>
            <a:r>
              <a:rPr lang="zh-CN" altLang="en-US" sz="8600" dirty="0">
                <a:solidFill>
                  <a:srgbClr val="7030A0"/>
                </a:solidFill>
              </a:rPr>
              <a:t>后</a:t>
            </a:r>
            <a:r>
              <a:rPr lang="zh-TW" altLang="en-US" sz="8600" dirty="0">
                <a:solidFill>
                  <a:srgbClr val="C00000"/>
                </a:solidFill>
              </a:rPr>
              <a:t>要</a:t>
            </a:r>
            <a:r>
              <a:rPr lang="zh-CN" altLang="en-US" sz="8600" dirty="0">
                <a:solidFill>
                  <a:srgbClr val="C00000"/>
                </a:solidFill>
              </a:rPr>
              <a:t>找</a:t>
            </a:r>
            <a:r>
              <a:rPr lang="zh-TW" altLang="en-US" sz="8600" dirty="0">
                <a:solidFill>
                  <a:srgbClr val="C00000"/>
                </a:solidFill>
              </a:rPr>
              <a:t>人</a:t>
            </a:r>
            <a:r>
              <a:rPr lang="zh-CN" altLang="en-US" sz="8600" dirty="0">
                <a:solidFill>
                  <a:srgbClr val="C00000"/>
                </a:solidFill>
              </a:rPr>
              <a:t>了解确认</a:t>
            </a:r>
          </a:p>
        </p:txBody>
      </p:sp>
    </p:spTree>
    <p:extLst>
      <p:ext uri="{BB962C8B-B14F-4D97-AF65-F5344CB8AC3E}">
        <p14:creationId xmlns:p14="http://schemas.microsoft.com/office/powerpoint/2010/main" val="41664549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0A045-7DC0-FE0A-E52C-698D54AA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77520-0D90-4898-12E4-03E53DAE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228600"/>
            <a:ext cx="12192001" cy="67437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sz="40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8800" dirty="0">
                <a:solidFill>
                  <a:srgbClr val="7030A0"/>
                </a:solidFill>
              </a:rPr>
              <a:t>1.</a:t>
            </a:r>
            <a:r>
              <a:rPr lang="zh-TW" altLang="en-US" sz="8800" dirty="0">
                <a:solidFill>
                  <a:srgbClr val="7030A0"/>
                </a:solidFill>
              </a:rPr>
              <a:t>不要有而不知</a:t>
            </a:r>
            <a:endParaRPr lang="en-CA" altLang="zh-TW" sz="8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有自知，要定时</a:t>
            </a:r>
            <a:r>
              <a:rPr lang="zh-TW" altLang="en-US" sz="5400" dirty="0">
                <a:solidFill>
                  <a:srgbClr val="00B050"/>
                </a:solidFill>
              </a:rPr>
              <a:t>随时</a:t>
            </a:r>
            <a:r>
              <a:rPr lang="zh-CN" altLang="en-US" sz="5400" dirty="0">
                <a:solidFill>
                  <a:srgbClr val="00B050"/>
                </a:solidFill>
              </a:rPr>
              <a:t>回想，要与人分享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要听人，</a:t>
            </a:r>
            <a:r>
              <a:rPr lang="zh-TW" altLang="en-US" sz="5400" dirty="0">
                <a:solidFill>
                  <a:srgbClr val="00B050"/>
                </a:solidFill>
              </a:rPr>
              <a:t>自己</a:t>
            </a:r>
            <a:r>
              <a:rPr lang="zh-CN" altLang="en-US" sz="5400" dirty="0">
                <a:solidFill>
                  <a:srgbClr val="00B050"/>
                </a:solidFill>
              </a:rPr>
              <a:t>要</a:t>
            </a:r>
            <a:r>
              <a:rPr lang="zh-TW" altLang="en-US" sz="5400" dirty="0">
                <a:solidFill>
                  <a:srgbClr val="00B050"/>
                </a:solidFill>
              </a:rPr>
              <a:t>反思确认</a:t>
            </a:r>
            <a:r>
              <a:rPr lang="zh-CN" altLang="en-US" sz="5400" dirty="0">
                <a:solidFill>
                  <a:srgbClr val="00B050"/>
                </a:solidFill>
              </a:rPr>
              <a:t>，</a:t>
            </a:r>
            <a:r>
              <a:rPr lang="zh-TW" altLang="en-US" sz="5400" dirty="0">
                <a:solidFill>
                  <a:srgbClr val="00B050"/>
                </a:solidFill>
              </a:rPr>
              <a:t>要</a:t>
            </a:r>
            <a:r>
              <a:rPr lang="zh-CN" altLang="en-US" sz="5400" dirty="0">
                <a:solidFill>
                  <a:srgbClr val="00B050"/>
                </a:solidFill>
              </a:rPr>
              <a:t>找人</a:t>
            </a:r>
            <a:r>
              <a:rPr lang="zh-TW" altLang="en-US" sz="5400" dirty="0">
                <a:solidFill>
                  <a:srgbClr val="00B050"/>
                </a:solidFill>
              </a:rPr>
              <a:t>谈谈</a:t>
            </a:r>
            <a:endParaRPr lang="en-CA" altLang="zh-CN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186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880D1-274A-F01A-E362-8A4455484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EBE292-BC2A-30D4-9996-195C47F8E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6429"/>
            <a:ext cx="12192001" cy="56986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</a:t>
            </a:r>
            <a:r>
              <a:rPr lang="zh-TW" altLang="en-US" sz="9600" dirty="0">
                <a:solidFill>
                  <a:srgbClr val="7030A0"/>
                </a:solidFill>
              </a:rPr>
              <a:t>不要有而不知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2. </a:t>
            </a:r>
            <a:r>
              <a:rPr lang="zh-TW" altLang="en-US" sz="9600" dirty="0">
                <a:solidFill>
                  <a:srgbClr val="00B050"/>
                </a:solidFill>
              </a:rPr>
              <a:t>不要知而不改</a:t>
            </a:r>
            <a:endParaRPr lang="en-CA" altLang="zh-TW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948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8334-D578-7890-3421-9E4992A9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017495-6DA2-D292-4757-9BA7A69BD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359228"/>
            <a:ext cx="11947072" cy="61558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他宁可和神的百姓同受苦害，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也不愿暂时</a:t>
            </a:r>
            <a:r>
              <a:rPr lang="zh-CN" altLang="en-US" sz="6500" dirty="0">
                <a:solidFill>
                  <a:srgbClr val="C00000"/>
                </a:solidFill>
              </a:rPr>
              <a:t>享受罪中之乐</a:t>
            </a:r>
            <a:r>
              <a:rPr lang="zh-CN" altLang="en-US" sz="6500" dirty="0">
                <a:solidFill>
                  <a:srgbClr val="00B050"/>
                </a:solidFill>
              </a:rPr>
              <a:t>。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希伯来书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十一章</a:t>
            </a:r>
            <a:r>
              <a:rPr lang="en-US" altLang="zh-TW" sz="4800" dirty="0">
                <a:solidFill>
                  <a:srgbClr val="0070C0"/>
                </a:solidFill>
              </a:rPr>
              <a:t>25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093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61786-5CC5-8C1C-A07F-612C7D74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805AD8-1A27-CC54-7312-6F0E0789A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2757"/>
            <a:ext cx="12192001" cy="56823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2.</a:t>
            </a:r>
            <a:r>
              <a:rPr lang="zh-TW" altLang="en-US" sz="9600" dirty="0">
                <a:solidFill>
                  <a:srgbClr val="7030A0"/>
                </a:solidFill>
              </a:rPr>
              <a:t>不要知而不改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CN" sz="9600" dirty="0">
                <a:solidFill>
                  <a:srgbClr val="00B050"/>
                </a:solidFill>
              </a:rPr>
              <a:t>a. </a:t>
            </a:r>
            <a:r>
              <a:rPr lang="zh-TW" altLang="en-US" sz="9600" dirty="0">
                <a:solidFill>
                  <a:srgbClr val="00B050"/>
                </a:solidFill>
              </a:rPr>
              <a:t>小心第一次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43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78BDD-232C-36BB-ACB6-8589AE18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AE42C16-A670-07AB-799B-3C95D9415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1" cy="65151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2.</a:t>
            </a:r>
            <a:r>
              <a:rPr lang="zh-TW" altLang="en-US" sz="9600" dirty="0">
                <a:solidFill>
                  <a:srgbClr val="7030A0"/>
                </a:solidFill>
              </a:rPr>
              <a:t>知而不改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1371600" indent="-1371600" algn="ctr">
              <a:buAutoNum type="alphaLcPeriod"/>
            </a:pPr>
            <a:r>
              <a:rPr lang="zh-TW" altLang="en-US" sz="9600" dirty="0">
                <a:solidFill>
                  <a:srgbClr val="00B050"/>
                </a:solidFill>
              </a:rPr>
              <a:t>小心第一次</a:t>
            </a:r>
            <a:endParaRPr lang="en-CA" altLang="zh-TW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TW" sz="9600" dirty="0">
                <a:solidFill>
                  <a:srgbClr val="C00000"/>
                </a:solidFill>
              </a:rPr>
              <a:t>b. </a:t>
            </a:r>
            <a:r>
              <a:rPr lang="zh-TW" altLang="en-US" sz="9600" dirty="0">
                <a:solidFill>
                  <a:srgbClr val="C00000"/>
                </a:solidFill>
              </a:rPr>
              <a:t>正确的取代</a:t>
            </a:r>
            <a:endParaRPr lang="en-CA" altLang="zh-CN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863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71C0E-D7AD-91FE-0D1E-3BF56F0D1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854750-B4AB-5DF2-2496-47C825008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6429"/>
            <a:ext cx="12192001" cy="56986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由不该的改为该的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用好的取代不好的</a:t>
            </a:r>
            <a:endParaRPr lang="en-CA" altLang="zh-CN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213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47682-D37B-F00D-5CBA-58B7249E0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D794C3-9A4A-BD56-9A8F-598BD4D7F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359228"/>
            <a:ext cx="11947072" cy="61558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因基督也曾一次为罪受苦，就是义的</a:t>
            </a:r>
            <a:r>
              <a:rPr lang="zh-CN" altLang="en-US" sz="6500" dirty="0">
                <a:solidFill>
                  <a:srgbClr val="C00000"/>
                </a:solidFill>
              </a:rPr>
              <a:t>代替</a:t>
            </a:r>
            <a:r>
              <a:rPr lang="zh-CN" altLang="en-US" sz="6500" dirty="0">
                <a:solidFill>
                  <a:srgbClr val="00B050"/>
                </a:solidFill>
              </a:rPr>
              <a:t>不义的</a:t>
            </a:r>
            <a:r>
              <a:rPr lang="zh-TW" altLang="en-US" sz="6500" dirty="0">
                <a:solidFill>
                  <a:srgbClr val="00B050"/>
                </a:solidFill>
              </a:rPr>
              <a:t>。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彼得前书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三章</a:t>
            </a:r>
            <a:r>
              <a:rPr lang="en-US" altLang="zh-TW" sz="4800" dirty="0">
                <a:solidFill>
                  <a:srgbClr val="0070C0"/>
                </a:solidFill>
              </a:rPr>
              <a:t>18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826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CB286-841D-7E18-721A-FFA5BED67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2A6CD4-8140-A233-E706-963309CD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12371"/>
            <a:ext cx="11257085" cy="55027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>
                <a:solidFill>
                  <a:srgbClr val="C00000"/>
                </a:solidFill>
              </a:rPr>
              <a:t>耶路撒冷阿，耶路撒冷阿，你常杀害先知，又用石头打死那奉差遣到你这里来的人。我</a:t>
            </a:r>
            <a:r>
              <a:rPr lang="zh-TW" altLang="en-US" sz="5400" dirty="0">
                <a:solidFill>
                  <a:srgbClr val="00B050"/>
                </a:solidFill>
              </a:rPr>
              <a:t>多次愿意</a:t>
            </a:r>
            <a:r>
              <a:rPr lang="zh-TW" altLang="en-US" sz="5400" dirty="0">
                <a:solidFill>
                  <a:srgbClr val="C00000"/>
                </a:solidFill>
              </a:rPr>
              <a:t>聚集你的儿女，好像母鸡把小鸡聚集在翅膀底下，</a:t>
            </a:r>
            <a:r>
              <a:rPr lang="zh-TW" altLang="en-US" sz="5400" dirty="0">
                <a:solidFill>
                  <a:srgbClr val="00B050"/>
                </a:solidFill>
              </a:rPr>
              <a:t>只是你们不愿意</a:t>
            </a:r>
            <a:r>
              <a:rPr lang="zh-TW" altLang="en-US" sz="5400" dirty="0">
                <a:solidFill>
                  <a:srgbClr val="C00000"/>
                </a:solidFill>
              </a:rPr>
              <a:t>。</a:t>
            </a:r>
            <a:r>
              <a:rPr lang="en-US" altLang="zh-TW" sz="5400" dirty="0">
                <a:solidFill>
                  <a:srgbClr val="0070C0"/>
                </a:solidFill>
              </a:rPr>
              <a:t>             </a:t>
            </a:r>
          </a:p>
          <a:p>
            <a:pPr marL="0" indent="0">
              <a:buNone/>
            </a:pPr>
            <a:r>
              <a:rPr lang="en-US" altLang="zh-TW" sz="5400" dirty="0">
                <a:solidFill>
                  <a:srgbClr val="0070C0"/>
                </a:solidFill>
              </a:rPr>
              <a:t>                               </a:t>
            </a:r>
            <a:r>
              <a:rPr lang="en-US" altLang="zh-TW" sz="4400" dirty="0">
                <a:solidFill>
                  <a:srgbClr val="0070C0"/>
                </a:solidFill>
              </a:rPr>
              <a:t>《</a:t>
            </a:r>
            <a:r>
              <a:rPr lang="zh-TW" altLang="en-US" sz="4400" dirty="0">
                <a:solidFill>
                  <a:srgbClr val="0070C0"/>
                </a:solidFill>
              </a:rPr>
              <a:t>路加福音</a:t>
            </a:r>
            <a:r>
              <a:rPr lang="en-US" altLang="zh-TW" sz="4400" dirty="0">
                <a:solidFill>
                  <a:srgbClr val="0070C0"/>
                </a:solidFill>
              </a:rPr>
              <a:t>》</a:t>
            </a:r>
            <a:r>
              <a:rPr lang="zh-TW" altLang="en-US" sz="4400" dirty="0">
                <a:solidFill>
                  <a:srgbClr val="0070C0"/>
                </a:solidFill>
              </a:rPr>
              <a:t>十三章</a:t>
            </a:r>
            <a:r>
              <a:rPr lang="en-CA" altLang="zh-TW" sz="4400" dirty="0">
                <a:solidFill>
                  <a:srgbClr val="0070C0"/>
                </a:solidFill>
              </a:rPr>
              <a:t>34</a:t>
            </a:r>
            <a:r>
              <a:rPr lang="zh-TW" altLang="en-US" sz="44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898566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E613D-C1C9-0730-38CE-7A1FF7C81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7E0530-A2F0-A404-6B38-709B35425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00100"/>
            <a:ext cx="12192000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70C0"/>
                </a:solidFill>
              </a:rPr>
              <a:t>(</a:t>
            </a:r>
            <a:r>
              <a:rPr lang="zh-TW" altLang="en-US" sz="10000" dirty="0">
                <a:solidFill>
                  <a:srgbClr val="0070C0"/>
                </a:solidFill>
              </a:rPr>
              <a:t>一</a:t>
            </a:r>
            <a:r>
              <a:rPr lang="en-CA" altLang="zh-TW" sz="10000" dirty="0">
                <a:solidFill>
                  <a:srgbClr val="0070C0"/>
                </a:solidFill>
              </a:rPr>
              <a:t>)</a:t>
            </a:r>
            <a:r>
              <a:rPr lang="zh-CN" altLang="en-US" sz="10000" dirty="0">
                <a:solidFill>
                  <a:srgbClr val="0070C0"/>
                </a:solidFill>
              </a:rPr>
              <a:t>病因何在？</a:t>
            </a:r>
            <a:endParaRPr lang="en-CA" altLang="zh-TW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9039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F32FE-0119-7D42-6141-7848C9EE8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305473-C0A2-BCEE-E0D2-BCFC1253D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71500"/>
            <a:ext cx="12077701" cy="59435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不是要我们死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0070C0"/>
                </a:solidFill>
              </a:rPr>
              <a:t> </a:t>
            </a:r>
            <a:r>
              <a:rPr lang="zh-CN" altLang="en-US" sz="9600" dirty="0">
                <a:solidFill>
                  <a:srgbClr val="0070C0"/>
                </a:solidFill>
              </a:rPr>
              <a:t>而是要我们活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不是要我们难受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而是要我们过好</a:t>
            </a:r>
            <a:endParaRPr lang="zh-TW" altLang="en-US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502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8E73-6B58-2933-9F52-C396A3068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1DDBE7-E2CA-732F-5C32-EC2F0535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224643"/>
            <a:ext cx="12077701" cy="529045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zh-CN" altLang="en-US" sz="12000" dirty="0">
                <a:solidFill>
                  <a:srgbClr val="7030A0"/>
                </a:solidFill>
              </a:rPr>
              <a:t>个人先回转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生命可改进</a:t>
            </a:r>
            <a:endParaRPr lang="en-CA" altLang="zh-CN" sz="12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教会可成长</a:t>
            </a:r>
            <a:endParaRPr lang="zh-TW" altLang="en-US" sz="1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305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2118C-E5D0-405F-936F-DE7EB6C5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66C440-53DC-4564-F260-590D6B9BD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436914"/>
            <a:ext cx="11257085" cy="50781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从</a:t>
            </a:r>
            <a:r>
              <a:rPr lang="zh-CN" altLang="en-US" sz="12000" dirty="0">
                <a:solidFill>
                  <a:srgbClr val="7030A0"/>
                </a:solidFill>
              </a:rPr>
              <a:t>一个人</a:t>
            </a:r>
            <a:r>
              <a:rPr lang="zh-CN" altLang="en-US" sz="12000" dirty="0">
                <a:solidFill>
                  <a:srgbClr val="C00000"/>
                </a:solidFill>
              </a:rPr>
              <a:t>开始</a:t>
            </a:r>
            <a:endParaRPr lang="en-CA" altLang="zh-CN" sz="12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从</a:t>
            </a:r>
            <a:r>
              <a:rPr lang="zh-CN" altLang="en-US" sz="12000" dirty="0">
                <a:solidFill>
                  <a:srgbClr val="7030A0"/>
                </a:solidFill>
              </a:rPr>
              <a:t>一件事</a:t>
            </a:r>
            <a:r>
              <a:rPr lang="zh-CN" altLang="en-US" sz="12000" dirty="0">
                <a:solidFill>
                  <a:srgbClr val="C00000"/>
                </a:solidFill>
              </a:rPr>
              <a:t>开始</a:t>
            </a:r>
            <a:endParaRPr lang="zh-CN" altLang="en-US" sz="1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7576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448D-48A7-5F79-8963-51B3C631A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E6072D-4F59-FCE3-C265-9FA49E45D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783771"/>
            <a:ext cx="11257085" cy="57313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人若</a:t>
            </a:r>
            <a:r>
              <a:rPr lang="zh-TW" altLang="en-US" sz="8800" dirty="0">
                <a:solidFill>
                  <a:srgbClr val="00B050"/>
                </a:solidFill>
              </a:rPr>
              <a:t>知道</a:t>
            </a:r>
            <a:r>
              <a:rPr lang="zh-TW" altLang="en-US" sz="8800" dirty="0">
                <a:solidFill>
                  <a:srgbClr val="C00000"/>
                </a:solidFill>
              </a:rPr>
              <a:t>行善，</a:t>
            </a:r>
            <a:r>
              <a:rPr lang="zh-TW" altLang="en-US" sz="8800" dirty="0">
                <a:solidFill>
                  <a:srgbClr val="00B050"/>
                </a:solidFill>
              </a:rPr>
              <a:t>却不去行</a:t>
            </a:r>
            <a:r>
              <a:rPr lang="zh-TW" altLang="en-US" sz="8800" dirty="0">
                <a:solidFill>
                  <a:srgbClr val="C00000"/>
                </a:solidFill>
              </a:rPr>
              <a:t>，这就是他的罪了。</a:t>
            </a:r>
            <a:endParaRPr lang="en-CA" altLang="zh-TW" sz="88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sz="6000" dirty="0">
                <a:solidFill>
                  <a:srgbClr val="0070C0"/>
                </a:solidFill>
              </a:rPr>
              <a:t>                  《</a:t>
            </a:r>
            <a:r>
              <a:rPr lang="zh-TW" altLang="en-US" sz="6000" dirty="0">
                <a:solidFill>
                  <a:srgbClr val="0070C0"/>
                </a:solidFill>
              </a:rPr>
              <a:t>雅各书</a:t>
            </a:r>
            <a:r>
              <a:rPr lang="en-US" altLang="zh-TW" sz="6000" dirty="0">
                <a:solidFill>
                  <a:srgbClr val="0070C0"/>
                </a:solidFill>
              </a:rPr>
              <a:t>》</a:t>
            </a:r>
            <a:r>
              <a:rPr lang="zh-TW" altLang="en-US" sz="6000" dirty="0">
                <a:solidFill>
                  <a:srgbClr val="0070C0"/>
                </a:solidFill>
              </a:rPr>
              <a:t>四章</a:t>
            </a:r>
            <a:r>
              <a:rPr lang="en-CA" altLang="zh-TW" sz="6000" dirty="0">
                <a:solidFill>
                  <a:srgbClr val="0070C0"/>
                </a:solidFill>
              </a:rPr>
              <a:t>17</a:t>
            </a:r>
            <a:r>
              <a:rPr lang="zh-TW" altLang="en-US" sz="6000" dirty="0">
                <a:solidFill>
                  <a:srgbClr val="0070C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40976901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0791-9D8B-FD89-4316-15E93DFB9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E21490-EB1D-C674-FD0C-F47762116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1"/>
            <a:ext cx="12192001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屡劝不改，后果自负</a:t>
            </a:r>
            <a:r>
              <a:rPr lang="zh-CN" altLang="en-US" sz="9600" dirty="0">
                <a:solidFill>
                  <a:srgbClr val="C00000"/>
                </a:solidFill>
              </a:rPr>
              <a:t>审判可以避免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保守</a:t>
            </a:r>
            <a:r>
              <a:rPr lang="zh-TW" altLang="en-US" sz="9600" dirty="0">
                <a:solidFill>
                  <a:srgbClr val="C00000"/>
                </a:solidFill>
              </a:rPr>
              <a:t>不用</a:t>
            </a:r>
            <a:r>
              <a:rPr lang="zh-CN" altLang="en-US" sz="9600" dirty="0">
                <a:solidFill>
                  <a:srgbClr val="C00000"/>
                </a:solidFill>
              </a:rPr>
              <a:t>停止</a:t>
            </a: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181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478FD-D621-1797-5986-B10090F5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F2C6AF-FAC3-E814-23FA-98F0EB1FC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9613"/>
            <a:ext cx="12192001" cy="63354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C00000"/>
                </a:solidFill>
              </a:rPr>
              <a:t>审判可以避免</a:t>
            </a:r>
            <a:endParaRPr lang="en-CA" altLang="zh-CN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C00000"/>
                </a:solidFill>
              </a:rPr>
              <a:t>保守</a:t>
            </a:r>
            <a:r>
              <a:rPr lang="zh-TW" altLang="en-US" sz="8600" dirty="0">
                <a:solidFill>
                  <a:srgbClr val="C00000"/>
                </a:solidFill>
              </a:rPr>
              <a:t>不用</a:t>
            </a:r>
            <a:r>
              <a:rPr lang="zh-CN" altLang="en-US" sz="8600" dirty="0">
                <a:solidFill>
                  <a:srgbClr val="C00000"/>
                </a:solidFill>
              </a:rPr>
              <a:t>停止</a:t>
            </a:r>
            <a:endParaRPr lang="en-CA" altLang="zh-CN" sz="8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人若听而回转</a:t>
            </a:r>
            <a:endParaRPr lang="en-CA" altLang="zh-CN" sz="8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600" dirty="0">
                <a:solidFill>
                  <a:srgbClr val="7030A0"/>
                </a:solidFill>
              </a:rPr>
              <a:t>神便听而施恩</a:t>
            </a:r>
            <a:endParaRPr lang="zh-TW" altLang="en-US" sz="8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090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53123-08B4-6EA1-2531-25B6022F9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97DFA1-3BAD-AC58-B9D8-8F874807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192001" cy="65151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不要有而不知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要回想分享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要听人提醒</a:t>
            </a:r>
          </a:p>
        </p:txBody>
      </p:sp>
    </p:spTree>
    <p:extLst>
      <p:ext uri="{BB962C8B-B14F-4D97-AF65-F5344CB8AC3E}">
        <p14:creationId xmlns:p14="http://schemas.microsoft.com/office/powerpoint/2010/main" val="282183367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8F0D5-07B2-95F8-AB54-C30E4D6E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905B37-5CD2-5B79-7F05-68BD37FB0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1" cy="65151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不要知而不改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要小心</a:t>
            </a:r>
            <a:r>
              <a:rPr lang="zh-TW" altLang="en-US" sz="9600" dirty="0">
                <a:solidFill>
                  <a:srgbClr val="7030A0"/>
                </a:solidFill>
              </a:rPr>
              <a:t>第一次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7030A0"/>
                </a:solidFill>
              </a:rPr>
              <a:t>要</a:t>
            </a:r>
            <a:r>
              <a:rPr lang="zh-TW" altLang="en-US" sz="9600" dirty="0">
                <a:solidFill>
                  <a:srgbClr val="7030A0"/>
                </a:solidFill>
              </a:rPr>
              <a:t>正確的</a:t>
            </a:r>
            <a:r>
              <a:rPr lang="zh-CN" altLang="en-US" sz="9600" dirty="0">
                <a:solidFill>
                  <a:srgbClr val="7030A0"/>
                </a:solidFill>
              </a:rPr>
              <a:t>取代</a:t>
            </a: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450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F0FF4-5778-A0BE-D4A1-E2A722375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A7BB93-1239-D499-1928-A68C1241B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9471"/>
            <a:ext cx="12192001" cy="58456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屡劝不听，后果自负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70C0"/>
                </a:solidFill>
              </a:rPr>
              <a:t>找一个时间想想有的错</a:t>
            </a: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70C0"/>
                </a:solidFill>
              </a:rPr>
              <a:t>找一个人分享</a:t>
            </a:r>
            <a:r>
              <a:rPr lang="zh-TW" altLang="en-US" sz="7800" dirty="0">
                <a:solidFill>
                  <a:srgbClr val="0070C0"/>
                </a:solidFill>
              </a:rPr>
              <a:t>要改</a:t>
            </a:r>
            <a:r>
              <a:rPr lang="zh-CN" altLang="en-US" sz="7800" dirty="0">
                <a:solidFill>
                  <a:srgbClr val="0070C0"/>
                </a:solidFill>
              </a:rPr>
              <a:t>的错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6210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8B46-8EF9-DFD1-E494-DC330B8AC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1A9FE9-D654-7A82-69A0-29DF5EFD8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9471"/>
            <a:ext cx="12192001" cy="58456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屡劝不听，后果自负</a:t>
            </a:r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有什么过去的提醒要反思</a:t>
            </a:r>
            <a:r>
              <a:rPr lang="en-US" altLang="zh-CN" sz="6000" dirty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0070C0"/>
                </a:solidFill>
              </a:rPr>
              <a:t>有什么过去的提醒</a:t>
            </a:r>
            <a:r>
              <a:rPr lang="zh-TW" altLang="en-US" sz="6000" dirty="0">
                <a:solidFill>
                  <a:srgbClr val="0070C0"/>
                </a:solidFill>
              </a:rPr>
              <a:t>要</a:t>
            </a:r>
            <a:r>
              <a:rPr lang="zh-CN" altLang="en-US" sz="6000" dirty="0">
                <a:solidFill>
                  <a:srgbClr val="0070C0"/>
                </a:solidFill>
              </a:rPr>
              <a:t>找</a:t>
            </a:r>
            <a:r>
              <a:rPr lang="zh-TW" altLang="en-US" sz="6000" dirty="0">
                <a:solidFill>
                  <a:srgbClr val="0070C0"/>
                </a:solidFill>
              </a:rPr>
              <a:t>人</a:t>
            </a:r>
            <a:r>
              <a:rPr lang="zh-CN" altLang="en-US" sz="6000" dirty="0">
                <a:solidFill>
                  <a:srgbClr val="0070C0"/>
                </a:solidFill>
              </a:rPr>
              <a:t>去</a:t>
            </a:r>
            <a:r>
              <a:rPr lang="zh-TW" altLang="en-US" sz="6000" dirty="0">
                <a:solidFill>
                  <a:srgbClr val="0070C0"/>
                </a:solidFill>
              </a:rPr>
              <a:t>确认</a:t>
            </a:r>
            <a:r>
              <a:rPr lang="en-US" altLang="zh-CN" sz="6000" dirty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28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C5BC4-78C8-2BDA-58F3-6918CB9FA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ED1278-70D0-7983-6564-0F196F60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933450"/>
            <a:ext cx="11144250" cy="558165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1:2 </a:t>
            </a:r>
            <a:r>
              <a:rPr lang="zh-CN" altLang="en-US" dirty="0">
                <a:solidFill>
                  <a:srgbClr val="00B0F0"/>
                </a:solidFill>
              </a:rPr>
              <a:t>因为这地大行淫乱，</a:t>
            </a:r>
            <a:r>
              <a:rPr lang="zh-CN" altLang="en-US" dirty="0">
                <a:solidFill>
                  <a:srgbClr val="FF0000"/>
                </a:solidFill>
              </a:rPr>
              <a:t>离弃耶和华</a:t>
            </a:r>
            <a:r>
              <a:rPr lang="zh-CN" altLang="en-US" dirty="0">
                <a:solidFill>
                  <a:srgbClr val="00B0F0"/>
                </a:solidFill>
              </a:rPr>
              <a:t>。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2:8 </a:t>
            </a:r>
            <a:r>
              <a:rPr lang="zh-CN" altLang="en-US" dirty="0">
                <a:solidFill>
                  <a:srgbClr val="00B0F0"/>
                </a:solidFill>
              </a:rPr>
              <a:t>她不知道是我给她五谷、新酒和油，</a:t>
            </a:r>
            <a:endParaRPr lang="en-CA" altLang="zh-CN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CA" altLang="zh-CN" dirty="0">
                <a:solidFill>
                  <a:srgbClr val="00B0F0"/>
                </a:solidFill>
              </a:rPr>
              <a:t>      </a:t>
            </a:r>
            <a:r>
              <a:rPr lang="zh-CN" altLang="en-US" dirty="0">
                <a:solidFill>
                  <a:srgbClr val="00B0F0"/>
                </a:solidFill>
              </a:rPr>
              <a:t>又加增她的金银；她</a:t>
            </a:r>
            <a:r>
              <a:rPr lang="zh-CN" altLang="en-US" dirty="0">
                <a:solidFill>
                  <a:srgbClr val="FF0000"/>
                </a:solidFill>
              </a:rPr>
              <a:t>却以此供奉巴力</a:t>
            </a:r>
            <a:r>
              <a:rPr lang="zh-CN" altLang="en-US" dirty="0">
                <a:solidFill>
                  <a:srgbClr val="00B0F0"/>
                </a:solidFill>
              </a:rPr>
              <a:t>。</a:t>
            </a:r>
            <a:endParaRPr lang="en-CA" altLang="zh-CN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4:1 </a:t>
            </a:r>
            <a:r>
              <a:rPr lang="zh-CN" altLang="en-US" dirty="0">
                <a:solidFill>
                  <a:srgbClr val="00B0F0"/>
                </a:solidFill>
              </a:rPr>
              <a:t>这地上无诚实，无良善，</a:t>
            </a:r>
            <a:r>
              <a:rPr lang="zh-CN" altLang="en-US" dirty="0">
                <a:solidFill>
                  <a:srgbClr val="FF0000"/>
                </a:solidFill>
              </a:rPr>
              <a:t>无人认识神</a:t>
            </a:r>
            <a:r>
              <a:rPr lang="zh-CN" altLang="en-US" dirty="0">
                <a:solidFill>
                  <a:srgbClr val="00B0F0"/>
                </a:solidFill>
              </a:rPr>
              <a:t>。</a:t>
            </a:r>
            <a:endParaRPr lang="en-CA" altLang="zh-CN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4:6 </a:t>
            </a:r>
            <a:r>
              <a:rPr lang="zh-CN" altLang="en-US" dirty="0">
                <a:solidFill>
                  <a:srgbClr val="00B0F0"/>
                </a:solidFill>
              </a:rPr>
              <a:t>我的民因</a:t>
            </a:r>
            <a:r>
              <a:rPr lang="zh-CN" altLang="en-US" dirty="0">
                <a:solidFill>
                  <a:srgbClr val="FF0000"/>
                </a:solidFill>
              </a:rPr>
              <a:t>无知识</a:t>
            </a:r>
            <a:r>
              <a:rPr lang="zh-CN" altLang="en-US" dirty="0">
                <a:solidFill>
                  <a:srgbClr val="00B0F0"/>
                </a:solidFill>
              </a:rPr>
              <a:t>而灭亡</a:t>
            </a:r>
            <a:br>
              <a:rPr lang="en-US" dirty="0"/>
            </a:br>
            <a:endParaRPr lang="en-CA" sz="3200" dirty="0">
              <a:solidFill>
                <a:srgbClr val="0070C0"/>
              </a:solidFill>
              <a:ea typeface="DFKai-SB" panose="03000509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9795553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4FDA-7CAA-95F8-F2F8-DD9F5F03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B724BA-419C-1541-7FF7-19D7C84D9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1"/>
            <a:ext cx="12192001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审判是可以避免的</a:t>
            </a: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70C0"/>
                </a:solidFill>
              </a:rPr>
              <a:t>有什么罪要</a:t>
            </a:r>
            <a:r>
              <a:rPr lang="zh-TW" altLang="en-US" sz="7800" dirty="0">
                <a:solidFill>
                  <a:srgbClr val="0070C0"/>
                </a:solidFill>
              </a:rPr>
              <a:t>小心第一次</a:t>
            </a:r>
            <a:r>
              <a:rPr lang="en-US" altLang="zh-CN" sz="7800" dirty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70C0"/>
                </a:solidFill>
              </a:rPr>
              <a:t>用什么好的去取代</a:t>
            </a:r>
            <a:r>
              <a:rPr lang="zh-TW" altLang="en-US" sz="7800" dirty="0">
                <a:solidFill>
                  <a:srgbClr val="0070C0"/>
                </a:solidFill>
              </a:rPr>
              <a:t>不好</a:t>
            </a:r>
            <a:r>
              <a:rPr lang="en-US" altLang="zh-CN" sz="7800" dirty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725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C3FED-0642-354C-B284-61CC17DC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B9F991-C49D-D1DA-DFFB-19BBD7DC1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3287"/>
            <a:ext cx="12192001" cy="63518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保守</a:t>
            </a:r>
            <a:r>
              <a:rPr lang="zh-TW" altLang="en-US" sz="9600" dirty="0">
                <a:solidFill>
                  <a:srgbClr val="C00000"/>
                </a:solidFill>
              </a:rPr>
              <a:t>是</a:t>
            </a:r>
            <a:r>
              <a:rPr lang="zh-CN" altLang="en-US" sz="9600" dirty="0">
                <a:solidFill>
                  <a:srgbClr val="C00000"/>
                </a:solidFill>
              </a:rPr>
              <a:t>可以</a:t>
            </a:r>
            <a:r>
              <a:rPr lang="zh-TW" altLang="en-US" sz="9600" dirty="0">
                <a:solidFill>
                  <a:srgbClr val="C00000"/>
                </a:solidFill>
              </a:rPr>
              <a:t>不</a:t>
            </a:r>
            <a:r>
              <a:rPr lang="zh-CN" altLang="en-US" sz="9600" dirty="0">
                <a:solidFill>
                  <a:srgbClr val="C00000"/>
                </a:solidFill>
              </a:rPr>
              <a:t>停</a:t>
            </a:r>
            <a:r>
              <a:rPr lang="zh-TW" altLang="en-US" sz="9600" dirty="0">
                <a:solidFill>
                  <a:srgbClr val="C00000"/>
                </a:solidFill>
              </a:rPr>
              <a:t>的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7200" dirty="0">
                <a:solidFill>
                  <a:srgbClr val="002060"/>
                </a:solidFill>
              </a:rPr>
              <a:t>由一人一事開始</a:t>
            </a:r>
            <a:endParaRPr lang="en-CA" altLang="zh-TW" sz="7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TW" altLang="en-US" sz="7200" dirty="0">
                <a:solidFill>
                  <a:srgbClr val="002060"/>
                </a:solidFill>
              </a:rPr>
              <a:t>你想到的是那一個人</a:t>
            </a:r>
            <a:r>
              <a:rPr lang="en-US" altLang="zh-TW" sz="7200" dirty="0">
                <a:solidFill>
                  <a:srgbClr val="00206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TW" altLang="en-US" sz="7200" dirty="0">
                <a:solidFill>
                  <a:srgbClr val="002060"/>
                </a:solidFill>
              </a:rPr>
              <a:t>你想到的是那一件事</a:t>
            </a:r>
            <a:r>
              <a:rPr lang="en-US" altLang="zh-TW" sz="7200" dirty="0">
                <a:solidFill>
                  <a:srgbClr val="002060"/>
                </a:solidFill>
              </a:rPr>
              <a:t>? </a:t>
            </a:r>
          </a:p>
          <a:p>
            <a:pPr marL="0" indent="0" algn="ctr">
              <a:buNone/>
            </a:pP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765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6FDE2-F2DF-1B7A-A5DC-F13BEFA1B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BE612D-6DB3-6F61-0ACF-55F99E4A8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440871"/>
            <a:ext cx="12192000" cy="60742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    不要屡劝不听，不要屡听不改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              </a:t>
            </a:r>
            <a:r>
              <a:rPr lang="zh-CN" altLang="en-US" sz="8800" dirty="0">
                <a:solidFill>
                  <a:srgbClr val="C00000"/>
                </a:solidFill>
              </a:rPr>
              <a:t>否则后果自负</a:t>
            </a:r>
            <a:endParaRPr lang="zh-TW" altLang="en-US" sz="8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9501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C0836-B18A-BBE0-173C-349A52D66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1C4F2E-C52F-53C6-322B-7894771D2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20586"/>
            <a:ext cx="12191999" cy="440871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zh-CN" altLang="en-US" sz="8500" dirty="0">
                <a:solidFill>
                  <a:srgbClr val="00B050"/>
                </a:solidFill>
              </a:rPr>
              <a:t>听完了，知道了</a:t>
            </a:r>
            <a:endParaRPr lang="en-CA" altLang="zh-CN" sz="85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500" dirty="0">
                <a:solidFill>
                  <a:srgbClr val="0070C0"/>
                </a:solidFill>
              </a:rPr>
              <a:t>不要</a:t>
            </a:r>
            <a:r>
              <a:rPr lang="zh-TW" altLang="en-US" sz="8500" dirty="0">
                <a:solidFill>
                  <a:srgbClr val="0070C0"/>
                </a:solidFill>
              </a:rPr>
              <a:t>有而不知，不要知</a:t>
            </a:r>
            <a:r>
              <a:rPr lang="zh-CN" altLang="en-US" sz="8500" dirty="0">
                <a:solidFill>
                  <a:srgbClr val="0070C0"/>
                </a:solidFill>
              </a:rPr>
              <a:t>而不行</a:t>
            </a:r>
            <a:endParaRPr lang="en-CA" altLang="zh-CN" sz="85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1300" dirty="0">
                <a:solidFill>
                  <a:srgbClr val="C00000"/>
                </a:solidFill>
              </a:rPr>
              <a:t>屡劝不听，后果自负</a:t>
            </a:r>
            <a:endParaRPr lang="zh-TW" altLang="en-US" sz="11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7989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F4D264-5FD5-A32C-C13F-58FCFABF2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310" y="1294923"/>
            <a:ext cx="6967379" cy="2278456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>
                <a:latin typeface="KaiTi" panose="02010609060101010101" pitchFamily="49" charset="-122"/>
                <a:ea typeface="KaiTi" panose="02010609060101010101" pitchFamily="49" charset="-122"/>
              </a:rPr>
              <a:t>报 告</a:t>
            </a:r>
            <a:endParaRPr lang="en-US" sz="1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879635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B7A45-4CD1-8C60-FBA5-969F85466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018305-0CD6-1AA3-407F-551206732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895" y="335370"/>
            <a:ext cx="8641849" cy="652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80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41883-AA13-BF2B-1125-CBEA2493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396EC3-AF6F-DD32-4162-CE5D198256B0}"/>
              </a:ext>
            </a:extLst>
          </p:cNvPr>
          <p:cNvSpPr txBox="1"/>
          <p:nvPr/>
        </p:nvSpPr>
        <p:spPr>
          <a:xfrm>
            <a:off x="1986116" y="137652"/>
            <a:ext cx="9708043" cy="5299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7200" b="1" dirty="0">
                <a:latin typeface="KaiTi" panose="02010609060101010101" pitchFamily="49" charset="-122"/>
                <a:ea typeface="KaiTi" panose="02010609060101010101" pitchFamily="49" charset="-122"/>
              </a:rPr>
              <a:t>欢迎报读空中神学院</a:t>
            </a:r>
            <a:r>
              <a:rPr lang="zh-TW" altLang="en-US" sz="5400" b="1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altLang="zh-TW" sz="5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zh-TW" altLang="en-US" sz="5400" b="1" dirty="0">
                <a:latin typeface="KaiTi" panose="02010609060101010101" pitchFamily="49" charset="-122"/>
                <a:ea typeface="KaiTi" panose="02010609060101010101" pitchFamily="49" charset="-122"/>
              </a:rPr>
              <a:t>教牧系列</a:t>
            </a:r>
            <a:endParaRPr lang="en-CA" altLang="zh-TW" sz="5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zh-TW" altLang="en-US" sz="5400" b="1" dirty="0">
                <a:latin typeface="KaiTi" panose="02010609060101010101" pitchFamily="49" charset="-122"/>
                <a:ea typeface="KaiTi" panose="02010609060101010101" pitchFamily="49" charset="-122"/>
              </a:rPr>
              <a:t>宣教系列</a:t>
            </a:r>
            <a:endParaRPr lang="en-CA" altLang="zh-TW" sz="5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400" b="1" dirty="0">
                <a:latin typeface="KaiTi" panose="02010609060101010101" pitchFamily="49" charset="-122"/>
                <a:ea typeface="KaiTi" panose="02010609060101010101" pitchFamily="49" charset="-122"/>
              </a:rPr>
              <a:t>事工系列</a:t>
            </a:r>
            <a:endParaRPr lang="en-CA" sz="5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6" name="Picture 5" descr="A pen on a book&#10;&#10;AI-generated content may be incorrect.">
            <a:extLst>
              <a:ext uri="{FF2B5EF4-FFF2-40B4-BE49-F238E27FC236}">
                <a16:creationId xmlns:a16="http://schemas.microsoft.com/office/drawing/2014/main" id="{59275A5D-F99D-9A47-0E4B-1A24B18B1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60416" y="3429000"/>
            <a:ext cx="4633743" cy="309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80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32AD1-DFBF-EFAE-907F-7C91FFB65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FDB848-BD9B-5490-0692-9A15763FDAE0}"/>
              </a:ext>
            </a:extLst>
          </p:cNvPr>
          <p:cNvSpPr txBox="1"/>
          <p:nvPr/>
        </p:nvSpPr>
        <p:spPr>
          <a:xfrm>
            <a:off x="261082" y="1619447"/>
            <a:ext cx="10545104" cy="4847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网上奉献：</a:t>
            </a:r>
            <a:endParaRPr kumimoji="0" lang="en-US" altLang="zh-CN" sz="400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4538" marR="0" lvl="1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https://twrcanadacm.org/donation/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</a:p>
          <a:p>
            <a:pPr marL="742950" marR="0" lvl="0" indent="-74295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E-transfer: 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  <a:hlinkClick r:id="rId2"/>
              </a:rPr>
              <a:t>donations@twr.ca</a:t>
            </a:r>
            <a:endParaRPr kumimoji="0" lang="en-US" altLang="zh-CN" sz="400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邮寄支票奉献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: (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支票抬头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TWR CANADA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741363" marR="0" lvl="0" indent="-741363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4000" dirty="0">
                <a:solidFill>
                  <a:srgbClr val="44546A">
                    <a:lumMod val="50000"/>
                  </a:srgbClr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13-21 Amber Street, Markham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　</a:t>
            </a:r>
          </a:p>
          <a:p>
            <a:pPr marL="803275" marR="0" lvl="2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ON L3R 4Z3  Canada </a:t>
            </a:r>
          </a:p>
          <a:p>
            <a:pPr marL="0" marR="0" lvl="2" algn="l" defTabSz="914400" rtl="0" eaLnBrk="1" fontAlgn="auto" latinLnBrk="0" hangingPunct="1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kumimoji="0" lang="zh-TW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备注栏请注明</a:t>
            </a:r>
            <a:r>
              <a:rPr lang="en-US" altLang="zh-TW" sz="40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China Ministry</a:t>
            </a:r>
            <a:r>
              <a: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87171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醒悟回转，跟从神意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阿摩司书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15546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引言</a:t>
            </a:r>
            <a:endParaRPr lang="en-US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麻风病的真相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22629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A6F5AD4A-B3AC-4D10-B4C5-3015BC59790B}" vid="{B3D1FA4D-B673-47D7-9925-81C5CB5D516B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D7F401E-76BF-433C-BF4F-D9CC5B948BE9}">
  <we:reference id="2e4b4da1-a10a-4f87-b559-816298f8292f" version="2.2.0.0" store="EXCatalog" storeType="EXCatalog"/>
  <we:alternateReferences>
    <we:reference id="WA104379841" version="2.2.0.0" store="en-CA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06f297-850b-4e2d-8daf-b2acd30977a2" xsi:nil="true"/>
    <lcf76f155ced4ddcb4097134ff3c332f xmlns="85d2c448-1f40-4f3e-bc8c-1d5b4f15992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8487BEA7C4B40B45A7849E4684EBB" ma:contentTypeVersion="15" ma:contentTypeDescription="Create a new document." ma:contentTypeScope="" ma:versionID="f7263089482c07ac1291e3586b3da99d">
  <xsd:schema xmlns:xsd="http://www.w3.org/2001/XMLSchema" xmlns:xs="http://www.w3.org/2001/XMLSchema" xmlns:p="http://schemas.microsoft.com/office/2006/metadata/properties" xmlns:ns2="85d2c448-1f40-4f3e-bc8c-1d5b4f15992f" xmlns:ns3="7c06f297-850b-4e2d-8daf-b2acd30977a2" targetNamespace="http://schemas.microsoft.com/office/2006/metadata/properties" ma:root="true" ma:fieldsID="0a1f51fdae4337383885668a6abc35d1" ns2:_="" ns3:_="">
    <xsd:import namespace="85d2c448-1f40-4f3e-bc8c-1d5b4f15992f"/>
    <xsd:import namespace="7c06f297-850b-4e2d-8daf-b2acd30977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2c448-1f40-4f3e-bc8c-1d5b4f1599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6f297-850b-4e2d-8daf-b2acd30977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d27cb86-adef-4c80-a8b7-e722cf9a381c}" ma:internalName="TaxCatchAll" ma:showField="CatchAllData" ma:web="7c06f297-850b-4e2d-8daf-b2acd30977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68DE28-6ADD-4E5A-994D-1AF0BBEEE1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42A069-9A52-46D4-AC7A-92210C3B7748}">
  <ds:schemaRefs>
    <ds:schemaRef ds:uri="http://schemas.microsoft.com/office/2006/metadata/properties"/>
    <ds:schemaRef ds:uri="http://schemas.microsoft.com/office/infopath/2007/PartnerControls"/>
    <ds:schemaRef ds:uri="7c06f297-850b-4e2d-8daf-b2acd30977a2"/>
    <ds:schemaRef ds:uri="85d2c448-1f40-4f3e-bc8c-1d5b4f15992f"/>
  </ds:schemaRefs>
</ds:datastoreItem>
</file>

<file path=customXml/itemProps3.xml><?xml version="1.0" encoding="utf-8"?>
<ds:datastoreItem xmlns:ds="http://schemas.openxmlformats.org/officeDocument/2006/customXml" ds:itemID="{B6C5E6AC-CC57-4F4F-BF87-DCA0A7D3A6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d2c448-1f40-4f3e-bc8c-1d5b4f15992f"/>
    <ds:schemaRef ds:uri="7c06f297-850b-4e2d-8daf-b2acd30977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5194</TotalTime>
  <Words>5965</Words>
  <Application>Microsoft Office PowerPoint</Application>
  <PresentationFormat>Widescreen</PresentationFormat>
  <Paragraphs>804</Paragraphs>
  <Slides>193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193</vt:i4>
      </vt:variant>
    </vt:vector>
  </HeadingPairs>
  <TitlesOfParts>
    <vt:vector size="199" baseType="lpstr">
      <vt:lpstr>DFKai-SB</vt:lpstr>
      <vt:lpstr>KaiTi</vt:lpstr>
      <vt:lpstr>Arial</vt:lpstr>
      <vt:lpstr>Calibri</vt:lpstr>
      <vt:lpstr>Times New Roman</vt:lpstr>
      <vt:lpstr>佈景主題1</vt:lpstr>
      <vt:lpstr>PowerPoint Presentation</vt:lpstr>
      <vt:lpstr>PowerPoint Presentation</vt:lpstr>
      <vt:lpstr>病入膏肓，爱不离弃 《何西阿书》  </vt:lpstr>
      <vt:lpstr>属灵认知障碍症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经文应用</vt:lpstr>
      <vt:lpstr>经文应用</vt:lpstr>
      <vt:lpstr>经文应用</vt:lpstr>
      <vt:lpstr>总结：从无知到有知</vt:lpstr>
      <vt:lpstr>休  息</vt:lpstr>
      <vt:lpstr>屡劝不改，后果自负 《约珥书》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报 告</vt:lpstr>
      <vt:lpstr>PowerPoint Presentation</vt:lpstr>
      <vt:lpstr>PowerPoint Presentation</vt:lpstr>
      <vt:lpstr>PowerPoint Presentation</vt:lpstr>
      <vt:lpstr>醒悟回转，跟从神意 《阿摩司书》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休  息</vt:lpstr>
      <vt:lpstr>对神敬畏，对人怜悯 《俄巴底亚书》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报告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dannyyip</dc:creator>
  <cp:lastModifiedBy>Jonena Li</cp:lastModifiedBy>
  <cp:revision>53</cp:revision>
  <cp:lastPrinted>2018-01-14T00:22:03Z</cp:lastPrinted>
  <dcterms:created xsi:type="dcterms:W3CDTF">2018-01-12T04:19:11Z</dcterms:created>
  <dcterms:modified xsi:type="dcterms:W3CDTF">2026-05-30T03:35:10Z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0x0101006D58487BEA7C4B40B45A7849E4684EBB</vt:lpwstr>
  </property>
  <property fmtid="{D5CDD505-2E9C-101B-9397-08002B2CF9AE}" pid="3" name="MediaServiceImageTags">
    <vt:lpwstr/>
  </property>
</Properties>
</file>