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6" r:id="rId3"/>
    <p:sldId id="265" r:id="rId4"/>
    <p:sldId id="267" r:id="rId5"/>
    <p:sldId id="270" r:id="rId6"/>
    <p:sldId id="269" r:id="rId7"/>
    <p:sldId id="271" r:id="rId8"/>
    <p:sldId id="258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109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36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490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97165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5287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2126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831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1021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821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822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05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340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559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66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576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416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altLang="zh-TW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881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altLang="zh-TW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160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1C213-3948-44E7-97A7-0DDB2506E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153" y="1447800"/>
            <a:ext cx="6705601" cy="1646302"/>
          </a:xfrm>
        </p:spPr>
        <p:txBody>
          <a:bodyPr/>
          <a:lstStyle/>
          <a:p>
            <a:pPr algn="ctr"/>
            <a:r>
              <a:rPr lang="zh-TW" altLang="en-US" sz="7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外在之簡樸生活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BAE52E-C15A-4150-9660-1BD9FB03D8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莊祖鯤 牧師</a:t>
            </a:r>
          </a:p>
        </p:txBody>
      </p:sp>
    </p:spTree>
    <p:extLst>
      <p:ext uri="{BB962C8B-B14F-4D97-AF65-F5344CB8AC3E}">
        <p14:creationId xmlns:p14="http://schemas.microsoft.com/office/powerpoint/2010/main" val="1309666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DC8BC-659C-49AD-9710-12275A2FE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52400"/>
            <a:ext cx="6347713" cy="1320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簡樸生活之訣要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DB75C-15B9-4B2B-835F-B8A135B37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1828800"/>
            <a:ext cx="6781801" cy="5029200"/>
          </a:xfrm>
        </p:spPr>
        <p:txBody>
          <a:bodyPr>
            <a:normAutofit/>
          </a:bodyPr>
          <a:lstStyle/>
          <a:p>
            <a:pPr marL="457200" indent="-457200"/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耶穌的榜樣，乃是為了我們而甘願成為貧窮</a:t>
            </a:r>
            <a:r>
              <a:rPr lang="en-US" altLang="zh-TW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林後</a:t>
            </a:r>
            <a:r>
              <a:rPr lang="en-US" altLang="zh-TW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8:9)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4000" dirty="0">
              <a:solidFill>
                <a:schemeClr val="tx1"/>
              </a:solidFill>
              <a:latin typeface="Baskerville Old Face" panose="02020602080505020303" pitchFamily="18" charset="0"/>
              <a:ea typeface="DFKai-SB" panose="03000509000000000000" pitchFamily="65" charset="-120"/>
            </a:endParaRPr>
          </a:p>
          <a:p>
            <a:pPr marL="457200" indent="-457200"/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我們要逃避在物質上的貪婪，因為貪婪等於拜偶像</a:t>
            </a:r>
            <a:r>
              <a:rPr lang="en-US" altLang="zh-TW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弗</a:t>
            </a:r>
            <a:r>
              <a:rPr lang="en-US" altLang="zh-TW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5:5; </a:t>
            </a:r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西</a:t>
            </a:r>
            <a:r>
              <a:rPr lang="en-US" altLang="zh-TW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3:5)</a:t>
            </a:r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。</a:t>
            </a:r>
            <a:endParaRPr lang="en-US" altLang="zh-TW" sz="4000" dirty="0">
              <a:solidFill>
                <a:schemeClr val="tx1"/>
              </a:solidFill>
              <a:latin typeface="Baskerville Old Face" panose="02020602080505020303" pitchFamily="18" charset="0"/>
              <a:ea typeface="DFKai-SB" panose="03000509000000000000" pitchFamily="65" charset="-120"/>
            </a:endParaRPr>
          </a:p>
          <a:p>
            <a:pPr marL="457200" indent="-457200"/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敬虔加上知足的心，乃是簡樸生活的訣要</a:t>
            </a:r>
            <a:r>
              <a:rPr lang="en-US" altLang="zh-TW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提前</a:t>
            </a:r>
            <a:r>
              <a:rPr lang="en-US" altLang="zh-TW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6:6-8)</a:t>
            </a:r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775728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E691C-FCD8-455D-A44C-FED54C69EF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E3128-D24F-4060-8B1A-1ECE74DC1D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0AD7C6-EA07-49A8-B642-340E13EB4F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6200"/>
            <a:ext cx="9144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1801FCE-1699-4FFE-B852-C8E9745EE1D7}"/>
              </a:ext>
            </a:extLst>
          </p:cNvPr>
          <p:cNvSpPr txBox="1"/>
          <p:nvPr/>
        </p:nvSpPr>
        <p:spPr>
          <a:xfrm>
            <a:off x="4419600" y="3227685"/>
            <a:ext cx="3962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知足並非沒有慾望，而是對已經擁有的存感恩的心，而且有耐心等候那尚未得到的。</a:t>
            </a:r>
          </a:p>
        </p:txBody>
      </p:sp>
    </p:spTree>
    <p:extLst>
      <p:ext uri="{BB962C8B-B14F-4D97-AF65-F5344CB8AC3E}">
        <p14:creationId xmlns:p14="http://schemas.microsoft.com/office/powerpoint/2010/main" val="4196330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9913C-65E3-4DFF-86C9-99CABAD30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320"/>
            <a:ext cx="6347713" cy="1320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簡樸生活之特質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E6844-9D23-4211-AA41-3F9B230AF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55" y="1341120"/>
            <a:ext cx="7010400" cy="5516880"/>
          </a:xfrm>
        </p:spPr>
        <p:txBody>
          <a:bodyPr>
            <a:noAutofit/>
          </a:bodyPr>
          <a:lstStyle/>
          <a:p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貧窮不等於簡樸，但是</a:t>
            </a:r>
            <a:r>
              <a:rPr lang="zh-TW" altLang="en-US" sz="4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自甘簡樸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乃是簡樸生活的起點。</a:t>
            </a:r>
            <a:endParaRPr lang="en-US" altLang="zh-TW" sz="4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簡樸生活將帶來</a:t>
            </a:r>
            <a:r>
              <a:rPr lang="zh-TW" altLang="en-US" sz="4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喜樂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</a:t>
            </a:r>
            <a:r>
              <a:rPr lang="zh-TW" altLang="en-US" sz="40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自由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，因為生活慾望低，常常覺得所得超過所求。</a:t>
            </a:r>
            <a:endParaRPr lang="en-US" altLang="zh-TW" sz="4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自甘簡樸的生活是蒙召做宣教士與牧者的基本操練與重要預備。</a:t>
            </a:r>
            <a:endParaRPr lang="en-US" altLang="zh-TW" sz="4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665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950D9-F5A6-4FE2-A9D2-BEDED3029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0388"/>
            <a:ext cx="6705600" cy="1678012"/>
          </a:xfrm>
        </p:spPr>
        <p:txBody>
          <a:bodyPr>
            <a:noAutofit/>
          </a:bodyPr>
          <a:lstStyle/>
          <a:p>
            <a:pPr algn="ctr"/>
            <a:r>
              <a:rPr lang="zh-TW" altLang="en-US" sz="5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自甘簡樸是外在簡樸生活的原動力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2953428-BE2C-4050-A087-DC04150E9A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" y="0"/>
            <a:ext cx="9159196" cy="4570388"/>
          </a:xfrm>
        </p:spPr>
      </p:pic>
    </p:spTree>
    <p:extLst>
      <p:ext uri="{BB962C8B-B14F-4D97-AF65-F5344CB8AC3E}">
        <p14:creationId xmlns:p14="http://schemas.microsoft.com/office/powerpoint/2010/main" val="795263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75B05-4304-482E-BEFE-8E0E30AC0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TW" altLang="en-US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ACE49-2DBF-4877-9EC0-1B08EB79A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381000"/>
            <a:ext cx="6705600" cy="6248400"/>
          </a:xfrm>
        </p:spPr>
        <p:txBody>
          <a:bodyPr>
            <a:noAutofit/>
          </a:bodyPr>
          <a:lstStyle/>
          <a:p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自甘簡樸並不是刻苦己身。簡樸生活乃是自願和刻意選擇的簡單生活方式。簡樸的精義，乃是活出一種外在簡單，而內在豐富的生活。</a:t>
            </a:r>
            <a:endParaRPr lang="en-US" altLang="zh-TW" sz="4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若我們過於重視所謂「應得的權利」，簡樸生活就成為挑戰。唯有當我們視所有的都是神所賜的禮物，才能活出簡樸的生活。</a:t>
            </a:r>
            <a:endParaRPr lang="en-US" altLang="zh-TW" sz="4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22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AFA47-E024-4BD9-AF85-15DB16302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949D5-F1A3-43C0-BD8B-5AA038D82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28600"/>
            <a:ext cx="6652513" cy="5812763"/>
          </a:xfrm>
        </p:spPr>
        <p:txBody>
          <a:bodyPr>
            <a:noAutofit/>
          </a:bodyPr>
          <a:lstStyle/>
          <a:p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簡樸也不僅是節儉，節儉要與慷慨攜手同行。節儉是把多餘的消費刪除，慷慨則是把錢財捐贈給有欠缺的人。</a:t>
            </a:r>
            <a:endParaRPr lang="en-US" altLang="zh-TW" sz="4000" dirty="0">
              <a:solidFill>
                <a:schemeClr val="tx1"/>
              </a:solidFill>
              <a:latin typeface="Baskerville Old Face" panose="02020602080505020303" pitchFamily="18" charset="0"/>
              <a:ea typeface="DFKai-SB" panose="03000509000000000000" pitchFamily="65" charset="-120"/>
            </a:endParaRPr>
          </a:p>
          <a:p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成功神學</a:t>
            </a:r>
            <a:r>
              <a:rPr lang="en-US" altLang="zh-TW" sz="36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(Prosperity Theology)</a:t>
            </a:r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說：「我施予，好讓我能有所得。」但是基督教的簡樸卻是說：「我得著，好叫我能施予。」兩者失之毫釐，卻差之千里。</a:t>
            </a:r>
          </a:p>
        </p:txBody>
      </p:sp>
    </p:spTree>
    <p:extLst>
      <p:ext uri="{BB962C8B-B14F-4D97-AF65-F5344CB8AC3E}">
        <p14:creationId xmlns:p14="http://schemas.microsoft.com/office/powerpoint/2010/main" val="3531251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4E933-4694-4447-9D01-DD6C40D1E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52400"/>
            <a:ext cx="6347713" cy="1320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簡樸生活的操練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8806B-BBB5-4899-BDAB-AA0A2F44A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6576313" cy="5257800"/>
          </a:xfrm>
        </p:spPr>
        <p:txBody>
          <a:bodyPr>
            <a:noAutofit/>
          </a:bodyPr>
          <a:lstStyle/>
          <a:p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簡樸生活是重質</a:t>
            </a:r>
            <a:r>
              <a:rPr lang="en-US" altLang="zh-TW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(quality)</a:t>
            </a:r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，而不重量</a:t>
            </a:r>
            <a:r>
              <a:rPr lang="en-US" altLang="zh-TW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(quantity)</a:t>
            </a:r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的。</a:t>
            </a:r>
            <a:endParaRPr lang="en-US" altLang="zh-TW" sz="4000" dirty="0">
              <a:solidFill>
                <a:schemeClr val="tx1"/>
              </a:solidFill>
              <a:latin typeface="Baskerville Old Face" panose="02020602080505020303" pitchFamily="18" charset="0"/>
              <a:ea typeface="DFKai-SB" panose="03000509000000000000" pitchFamily="65" charset="-120"/>
            </a:endParaRPr>
          </a:p>
          <a:p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價格不等於價值，品牌不等於品味。</a:t>
            </a:r>
            <a:endParaRPr lang="en-US" altLang="zh-TW" sz="4000" dirty="0">
              <a:solidFill>
                <a:schemeClr val="tx1"/>
              </a:solidFill>
              <a:latin typeface="Baskerville Old Face" panose="02020602080505020303" pitchFamily="18" charset="0"/>
              <a:ea typeface="DFKai-SB" panose="03000509000000000000" pitchFamily="65" charset="-120"/>
            </a:endParaRPr>
          </a:p>
          <a:p>
            <a:r>
              <a:rPr lang="zh-TW" altLang="en-US" sz="4000" dirty="0">
                <a:solidFill>
                  <a:schemeClr val="tx1"/>
                </a:solidFill>
                <a:latin typeface="Baskerville Old Face" panose="02020602080505020303" pitchFamily="18" charset="0"/>
                <a:ea typeface="DFKai-SB" panose="03000509000000000000" pitchFamily="65" charset="-120"/>
              </a:rPr>
              <a:t>簡樸生活不等於只能用廉價品，而是將簡單的物質，以創意轉為實用與美觀的東西。</a:t>
            </a:r>
            <a:endParaRPr lang="en-US" altLang="zh-TW" sz="4000" dirty="0">
              <a:solidFill>
                <a:schemeClr val="tx1"/>
              </a:solidFill>
              <a:latin typeface="Baskerville Old Face" panose="02020602080505020303" pitchFamily="18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4491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64E30-8939-4DCE-9A03-EFAC13318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5365-FD27-4A95-99A8-33575579C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555" y="1244600"/>
            <a:ext cx="6781800" cy="5431763"/>
          </a:xfrm>
        </p:spPr>
        <p:txBody>
          <a:bodyPr>
            <a:normAutofit/>
          </a:bodyPr>
          <a:lstStyle/>
          <a:p>
            <a:pPr marL="457200" indent="-457200"/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學習節約、惜物、環保、資源回收再利用。有些東西</a:t>
            </a:r>
            <a:r>
              <a:rPr lang="en-US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如兒童玩具、衣物鞋子</a:t>
            </a:r>
            <a:r>
              <a:rPr lang="en-US" altLang="zh-TW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可以在朋友間循環使用。</a:t>
            </a:r>
            <a:endParaRPr lang="en-US" altLang="zh-TW" sz="4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0" indent="-457200"/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孩子要在幼年時就開始教導他們，從小事上做起。使他們逐漸養成好的習慣。</a:t>
            </a:r>
            <a:endParaRPr lang="en-US" altLang="zh-TW" sz="4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505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95</TotalTime>
  <Words>423</Words>
  <Application>Microsoft Office PowerPoint</Application>
  <PresentationFormat>On-screen Show (4:3)</PresentationFormat>
  <Paragraphs>22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DFKai-SB</vt:lpstr>
      <vt:lpstr>微軟正黑體</vt:lpstr>
      <vt:lpstr>Arial</vt:lpstr>
      <vt:lpstr>Baskerville Old Face</vt:lpstr>
      <vt:lpstr>Trebuchet MS</vt:lpstr>
      <vt:lpstr>Wingdings 3</vt:lpstr>
      <vt:lpstr>Facet</vt:lpstr>
      <vt:lpstr>外在之簡樸生活</vt:lpstr>
      <vt:lpstr>簡樸生活之訣要</vt:lpstr>
      <vt:lpstr>PowerPoint Presentation</vt:lpstr>
      <vt:lpstr>簡樸生活之特質</vt:lpstr>
      <vt:lpstr>自甘簡樸是外在簡樸生活的原動力</vt:lpstr>
      <vt:lpstr>PowerPoint Presentation</vt:lpstr>
      <vt:lpstr>PowerPoint Presentation</vt:lpstr>
      <vt:lpstr>簡樸生活的操練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13</cp:revision>
  <dcterms:created xsi:type="dcterms:W3CDTF">2006-08-16T00:00:00Z</dcterms:created>
  <dcterms:modified xsi:type="dcterms:W3CDTF">2017-11-01T19:52:47Z</dcterms:modified>
</cp:coreProperties>
</file>