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E254DD1-1258-41CB-A775-48846B2555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sz="5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莊祖鯤 牧師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46DB8D-52AB-412E-A1DB-10D4069648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>
                <a:latin typeface="DFKai-SB" panose="03000509000000000000" pitchFamily="65" charset="-120"/>
                <a:ea typeface="DFKai-SB" panose="03000509000000000000" pitchFamily="65" charset="-120"/>
              </a:rPr>
              <a:t>外在簡樸的事奉</a:t>
            </a:r>
          </a:p>
        </p:txBody>
      </p:sp>
    </p:spTree>
    <p:extLst>
      <p:ext uri="{BB962C8B-B14F-4D97-AF65-F5344CB8AC3E}">
        <p14:creationId xmlns:p14="http://schemas.microsoft.com/office/powerpoint/2010/main" val="4204633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447800"/>
            <a:ext cx="80010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    馬大！馬大！妳為許多的事思慮煩擾，但是不可少的</a:t>
            </a:r>
            <a:r>
              <a:rPr lang="zh-TW" altLang="en-US" sz="44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只有一件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。馬利亞已經選擇那上好的福分，是不能奪去的。</a:t>
            </a:r>
            <a:endParaRPr lang="en-US" altLang="zh-TW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路加福音</a:t>
            </a:r>
            <a:r>
              <a:rPr lang="en-US" altLang="zh-TW" sz="4400" dirty="0">
                <a:latin typeface="Baskerville Old Face" panose="02020602080505020303" pitchFamily="18" charset="0"/>
                <a:ea typeface="DFKai-SB" panose="03000509000000000000" pitchFamily="65" charset="-120"/>
              </a:rPr>
              <a:t>10:41</a:t>
            </a:r>
            <a:endParaRPr lang="en-US" sz="4400" dirty="0">
              <a:latin typeface="Baskerville Old Face" panose="02020602080505020303" pitchFamily="18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9201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2A0FB-9D28-4A80-9436-7AD40A83C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1524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簡樸的事奉之訣要</a:t>
            </a:r>
            <a:endParaRPr lang="zh-TW" alt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60427-862B-4A96-B884-43A689AC29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5181600"/>
          </a:xfrm>
        </p:spPr>
        <p:txBody>
          <a:bodyPr>
            <a:normAutofit/>
          </a:bodyPr>
          <a:lstStyle/>
          <a:p>
            <a:pPr marL="346075" indent="-346075">
              <a:buFont typeface="Wingdings" panose="05000000000000000000" pitchFamily="2" charset="2"/>
              <a:buChar char="n"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學習凡事以神為中心─先求神的國和神的義</a:t>
            </a:r>
            <a:r>
              <a:rPr lang="en-US" altLang="zh-TW" sz="4000" dirty="0">
                <a:latin typeface="Baskerville Old Face" panose="02020602080505020303" pitchFamily="18" charset="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latin typeface="Baskerville Old Face" panose="02020602080505020303" pitchFamily="18" charset="0"/>
                <a:ea typeface="DFKai-SB" panose="03000509000000000000" pitchFamily="65" charset="-120"/>
              </a:rPr>
              <a:t>太</a:t>
            </a:r>
            <a:r>
              <a:rPr lang="en-US" altLang="zh-TW" sz="4000" dirty="0">
                <a:latin typeface="Baskerville Old Face" panose="02020602080505020303" pitchFamily="18" charset="0"/>
                <a:ea typeface="DFKai-SB" panose="03000509000000000000" pitchFamily="65" charset="-120"/>
              </a:rPr>
              <a:t>6:33)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346075" indent="-346075">
              <a:buFont typeface="Wingdings" panose="05000000000000000000" pitchFamily="2" charset="2"/>
              <a:buChar char="n"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我們只有一個核心思想：就是神的國。財富再分配不是核心，環境生態不是核心，教會人數增長也不是核心。因為任何其他的東西一旦成為我們關注的焦點，都會變為我們崇拜的偶像。</a:t>
            </a:r>
          </a:p>
        </p:txBody>
      </p:sp>
    </p:spTree>
    <p:extLst>
      <p:ext uri="{BB962C8B-B14F-4D97-AF65-F5344CB8AC3E}">
        <p14:creationId xmlns:p14="http://schemas.microsoft.com/office/powerpoint/2010/main" val="3828848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DA70F-9721-44C7-A763-BC943D438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簡樸的事奉之操練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9CCDA-9F2A-4608-B3F2-A2EF7E3221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676400"/>
            <a:ext cx="8077200" cy="4724400"/>
          </a:xfrm>
        </p:spPr>
        <p:txBody>
          <a:bodyPr>
            <a:normAutofit/>
          </a:bodyPr>
          <a:lstStyle/>
          <a:p>
            <a:pPr marL="465138" indent="-465138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有些真誠獻身事奉的人還不夠簡樸，因為有時他們過於努力地嘗試、過多人為的作為，也至於缺少真正內在簡樸的記號─就是安舒、自由與自然。</a:t>
            </a:r>
            <a:endParaRPr lang="en-US" altLang="zh-TW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65138" indent="-465138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簡樸事奉的記號之一是喜樂，而不是毅力。</a:t>
            </a:r>
            <a:endParaRPr lang="en-US" altLang="zh-TW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561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62334-6D16-45F9-998C-3C5236036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F4FBA-A9E1-4049-A4F5-81661311CFC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305800" cy="4572000"/>
          </a:xfrm>
        </p:spPr>
        <p:txBody>
          <a:bodyPr>
            <a:noAutofit/>
          </a:bodyPr>
          <a:lstStyle/>
          <a:p>
            <a:pPr marL="396875" indent="-396875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無論做甚麼事奉都要以愉悅的心情去做，不要把自己、把別人逼得太緊。應該以歡欣、輕快的心態去做，並把一切完全交付與神。</a:t>
            </a:r>
            <a:endParaRPr lang="en-US" altLang="zh-TW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396875" indent="-396875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謙卑奠基於聖潔的無視上。心靈因注視神而無視於其他─看不見自己的卑微、看不見自己的豐功偉績，只看見神聖潔的旨意。</a:t>
            </a:r>
          </a:p>
        </p:txBody>
      </p:sp>
    </p:spTree>
    <p:extLst>
      <p:ext uri="{BB962C8B-B14F-4D97-AF65-F5344CB8AC3E}">
        <p14:creationId xmlns:p14="http://schemas.microsoft.com/office/powerpoint/2010/main" val="93740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59</TotalTime>
  <Words>264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DFKai-SB</vt:lpstr>
      <vt:lpstr>微軟正黑體</vt:lpstr>
      <vt:lpstr>新細明體</vt:lpstr>
      <vt:lpstr>Baskerville Old Face</vt:lpstr>
      <vt:lpstr>Franklin Gothic Book</vt:lpstr>
      <vt:lpstr>Perpetua</vt:lpstr>
      <vt:lpstr>Wingdings</vt:lpstr>
      <vt:lpstr>Wingdings 2</vt:lpstr>
      <vt:lpstr>Equity</vt:lpstr>
      <vt:lpstr>外在簡樸的事奉</vt:lpstr>
      <vt:lpstr>PowerPoint Presentation</vt:lpstr>
      <vt:lpstr>簡樸的事奉之訣要</vt:lpstr>
      <vt:lpstr>簡樸的事奉之操練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外在簡樸的事奉</dc:title>
  <dc:creator>user</dc:creator>
  <cp:lastModifiedBy>Windows User</cp:lastModifiedBy>
  <cp:revision>11</cp:revision>
  <dcterms:created xsi:type="dcterms:W3CDTF">2006-08-16T00:00:00Z</dcterms:created>
  <dcterms:modified xsi:type="dcterms:W3CDTF">2017-11-21T01:22:26Z</dcterms:modified>
</cp:coreProperties>
</file>