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10"/>
  </p:handoutMasterIdLst>
  <p:sldIdLst>
    <p:sldId id="258" r:id="rId2"/>
    <p:sldId id="264" r:id="rId3"/>
    <p:sldId id="268" r:id="rId4"/>
    <p:sldId id="266" r:id="rId5"/>
    <p:sldId id="267" r:id="rId6"/>
    <p:sldId id="260" r:id="rId7"/>
    <p:sldId id="261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7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EC3018-D57C-4648-AC89-370BAA31A5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422CF1-679F-41B9-902E-BEF5170733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AA88D-6EA7-425E-BD4D-CE0F6560DFE2}" type="datetimeFigureOut">
              <a:rPr lang="zh-TW" altLang="en-US" smtClean="0"/>
              <a:t>2017/11/20</a:t>
            </a:fld>
            <a:endParaRPr lang="zh-TW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5D742-1826-4953-98B8-D4D2ED71FA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408A4E-EB25-4DCE-8E62-D291519B9C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932A2-47B5-4BD8-8394-DBD30B44378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85410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59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79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4275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231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8450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105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887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093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43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26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5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508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8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15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939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altLang="zh-TW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9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/>
              <a:t>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93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A20F7-BB13-4F36-B216-3D3D5A71A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200399"/>
            <a:ext cx="7848600" cy="3185891"/>
          </a:xfrm>
        </p:spPr>
        <p:txBody>
          <a:bodyPr>
            <a:normAutofit/>
          </a:bodyPr>
          <a:lstStyle/>
          <a:p>
            <a:pPr algn="ctr"/>
            <a:r>
              <a:rPr lang="zh-TW" altLang="en-US" sz="8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簡樸之內在操練</a:t>
            </a:r>
            <a:br>
              <a:rPr lang="en-US" altLang="zh-TW" sz="8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zh-TW" altLang="en-US" sz="54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莊祖鯤 牧師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9B2F32-8376-47A7-85D5-9565BDC2C2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08" y="0"/>
            <a:ext cx="9200948" cy="3200399"/>
          </a:xfrm>
        </p:spPr>
      </p:pic>
    </p:spTree>
    <p:extLst>
      <p:ext uri="{BB962C8B-B14F-4D97-AF65-F5344CB8AC3E}">
        <p14:creationId xmlns:p14="http://schemas.microsoft.com/office/powerpoint/2010/main" val="737391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6CD8F-EEC9-48FD-8CD9-97A8EA16E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>
                <a:latin typeface="DFKai-SB" panose="03000509000000000000" pitchFamily="65" charset="-120"/>
                <a:ea typeface="DFKai-SB" panose="03000509000000000000" pitchFamily="65" charset="-120"/>
              </a:rPr>
              <a:t>內在簡樸的訣要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4087C-7A01-4AE8-B3E0-3FEB7EECE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1" y="2133600"/>
            <a:ext cx="7086600" cy="4267200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每個基督徒都要力求達到內在完全的簡樸，因為外表的簡樸，湧流自這種真正的內在簡樸。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457200" indent="-457200"/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清心是</a:t>
            </a:r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專志於一事</a:t>
            </a:r>
            <a:r>
              <a:rPr lang="en-US" altLang="zh-TW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Purity of heart is to will one thing)(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丹麥哲學家祈克果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)</a:t>
            </a:r>
            <a:endParaRPr lang="zh-TW" altLang="en-US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3322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>
                <a:latin typeface="DFKai-SB" panose="03000509000000000000" pitchFamily="65" charset="-120"/>
                <a:ea typeface="DFKai-SB" panose="03000509000000000000" pitchFamily="65" charset="-120"/>
              </a:rPr>
              <a:t>祈克果的禱告</a:t>
            </a:r>
            <a:endParaRPr lang="en-US" sz="6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744385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 在順境中，求祢賜堅毅的心使我們志於一事；在紛亂中，求祢賜專注的心使我們志於一事；在苦難中，求祢賜忍耐的心使我們志於一事。</a:t>
            </a:r>
            <a:endParaRPr lang="en-US" sz="44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3465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81000"/>
            <a:ext cx="6934200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6000" dirty="0">
                <a:latin typeface="DFKai-SB" panose="03000509000000000000" pitchFamily="65" charset="-120"/>
                <a:ea typeface="DFKai-SB" panose="03000509000000000000" pitchFamily="65" charset="-120"/>
              </a:rPr>
              <a:t>志於一事</a:t>
            </a:r>
            <a:r>
              <a:rPr lang="en-US" altLang="zh-TW" sz="6000" dirty="0">
                <a:latin typeface="DFKai-SB" panose="03000509000000000000" pitchFamily="65" charset="-120"/>
                <a:ea typeface="DFKai-SB" panose="03000509000000000000" pitchFamily="65" charset="-120"/>
              </a:rPr>
              <a:t>vs.</a:t>
            </a:r>
            <a:r>
              <a:rPr lang="zh-TW" altLang="en-US" sz="6000" dirty="0">
                <a:latin typeface="DFKai-SB" panose="03000509000000000000" pitchFamily="65" charset="-120"/>
                <a:ea typeface="DFKai-SB" panose="03000509000000000000" pitchFamily="65" charset="-120"/>
              </a:rPr>
              <a:t>心懷二意</a:t>
            </a:r>
            <a:endParaRPr lang="en-US" sz="6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1828800"/>
            <a:ext cx="6820585" cy="4876800"/>
          </a:xfrm>
        </p:spPr>
        <p:txBody>
          <a:bodyPr>
            <a:normAutofit/>
          </a:bodyPr>
          <a:lstStyle/>
          <a:p>
            <a:pPr marL="465138" indent="-465138"/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志於一事乃是志於至善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(The Good)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─就是那獨一的真神。若非如此，他必是心懷二意的人。</a:t>
            </a:r>
            <a:endParaRPr lang="en-US" altLang="zh-TW" sz="4000" dirty="0">
              <a:solidFill>
                <a:schemeClr val="tx1"/>
              </a:solidFill>
              <a:latin typeface="Baskerville Old Face" panose="02020602080505020303" pitchFamily="18" charset="0"/>
              <a:ea typeface="DFKai-SB" panose="03000509000000000000" pitchFamily="65" charset="-120"/>
            </a:endParaRPr>
          </a:p>
          <a:p>
            <a:pPr marL="465138" indent="-465138"/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凡志於世上名譽、權能、快樂或成就的人，都是心懷二意的人。</a:t>
            </a:r>
            <a:endParaRPr lang="en-US" altLang="zh-TW" sz="4000" dirty="0">
              <a:solidFill>
                <a:schemeClr val="tx1"/>
              </a:solidFill>
              <a:latin typeface="Baskerville Old Face" panose="02020602080505020303" pitchFamily="18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16725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381000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>
                <a:latin typeface="DFKai-SB" panose="03000509000000000000" pitchFamily="65" charset="-120"/>
                <a:ea typeface="DFKai-SB" panose="03000509000000000000" pitchFamily="65" charset="-120"/>
              </a:rPr>
              <a:t>清心乃是志於至善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1828800"/>
            <a:ext cx="6744385" cy="4648200"/>
          </a:xfrm>
        </p:spPr>
        <p:txBody>
          <a:bodyPr>
            <a:normAutofit lnSpcReduction="10000"/>
          </a:bodyPr>
          <a:lstStyle/>
          <a:p>
            <a:pPr marL="465138" indent="-465138"/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志於至善最基本的條件是一心一意，即完全委身。當人立志委身於神，他就會聽到神對人永恆的呼召。</a:t>
            </a:r>
            <a:endParaRPr lang="en-US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465138" indent="-465138"/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只有心靈志於至善，人各方面的行為才能統一協調，不致於被世界的聲音所搖撼。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7704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CE087-6143-4A46-90B3-6264CFA8A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F8D15-0CC7-404A-A34A-18709C9B0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1" y="2133600"/>
            <a:ext cx="6934200" cy="3777622"/>
          </a:xfrm>
        </p:spPr>
        <p:txBody>
          <a:bodyPr>
            <a:normAutofit/>
          </a:bodyPr>
          <a:lstStyle/>
          <a:p>
            <a:pPr marL="457200" indent="-457200"/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簡樸幫助我們分辨：甚麼是有永恆價值的？什麼是生活中真正不可或缺的？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457200" indent="-457200"/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學會簡樸，就會帶給我們平安與喜樂。</a:t>
            </a:r>
          </a:p>
        </p:txBody>
      </p:sp>
    </p:spTree>
    <p:extLst>
      <p:ext uri="{BB962C8B-B14F-4D97-AF65-F5344CB8AC3E}">
        <p14:creationId xmlns:p14="http://schemas.microsoft.com/office/powerpoint/2010/main" val="2873395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47ED4-E579-4635-97BD-6794B299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35E57-BCDC-4516-AFC0-5A4F86D24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762000"/>
            <a:ext cx="7086600" cy="3777622"/>
          </a:xfrm>
        </p:spPr>
        <p:txBody>
          <a:bodyPr>
            <a:noAutofit/>
          </a:bodyPr>
          <a:lstStyle/>
          <a:p>
            <a:pPr marL="457200" indent="-457200"/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喜樂就像是彩虹─可以望見，卻不能抓在手掌心裏。喜樂來自於對人生正確的透視</a:t>
            </a:r>
            <a:r>
              <a:rPr lang="en-US" altLang="zh-TW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(perspective)</a:t>
            </a:r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，但不是依賴外在的物質或順境。</a:t>
            </a:r>
            <a:endParaRPr lang="en-US" altLang="zh-TW" sz="4000" dirty="0">
              <a:solidFill>
                <a:schemeClr val="tx1"/>
              </a:solidFill>
              <a:latin typeface="Baskerville Old Face" panose="02020602080505020303" pitchFamily="18" charset="0"/>
              <a:ea typeface="DFKai-SB" panose="03000509000000000000" pitchFamily="65" charset="-120"/>
            </a:endParaRPr>
          </a:p>
          <a:p>
            <a:pPr marL="457200" indent="-457200"/>
            <a:r>
              <a:rPr lang="zh-TW" altLang="en-US" sz="4000" dirty="0">
                <a:solidFill>
                  <a:schemeClr val="tx1"/>
                </a:solidFill>
                <a:latin typeface="Baskerville Old Face" panose="02020602080505020303" pitchFamily="18" charset="0"/>
                <a:ea typeface="DFKai-SB" panose="03000509000000000000" pitchFamily="65" charset="-120"/>
              </a:rPr>
              <a:t>不要將追求快樂當成人生主要的目標，快樂不是權利。喜樂乃是正確人生觀的副產品，讓我們享受與欣賞。</a:t>
            </a:r>
          </a:p>
        </p:txBody>
      </p:sp>
    </p:spTree>
    <p:extLst>
      <p:ext uri="{BB962C8B-B14F-4D97-AF65-F5344CB8AC3E}">
        <p14:creationId xmlns:p14="http://schemas.microsoft.com/office/powerpoint/2010/main" val="675190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8781C-8F68-498B-A3F1-3FD47EA4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0" y="381000"/>
            <a:ext cx="7619999" cy="1280890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>
                <a:latin typeface="Baskerville Old Face" panose="02020602080505020303" pitchFamily="18" charset="0"/>
                <a:ea typeface="DFKai-SB" panose="03000509000000000000" pitchFamily="65" charset="-120"/>
              </a:rPr>
              <a:t>簡樸之弔詭性</a:t>
            </a:r>
            <a:r>
              <a:rPr lang="en-US" altLang="zh-TW" sz="6000" dirty="0">
                <a:latin typeface="Baskerville Old Face" panose="02020602080505020303" pitchFamily="18" charset="0"/>
                <a:ea typeface="DFKai-SB" panose="03000509000000000000" pitchFamily="65" charset="-120"/>
              </a:rPr>
              <a:t>(Paradox)</a:t>
            </a:r>
            <a:endParaRPr lang="zh-TW" altLang="en-US" sz="6000" dirty="0">
              <a:latin typeface="Baskerville Old Face" panose="02020602080505020303" pitchFamily="18" charset="0"/>
              <a:ea typeface="DFKai-SB" panose="03000509000000000000" pitchFamily="65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44CB2-B02C-4D3A-BDD9-9E865D1FE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133600"/>
            <a:ext cx="8001000" cy="4525963"/>
          </a:xfrm>
        </p:spPr>
        <p:txBody>
          <a:bodyPr>
            <a:normAutofit lnSpcReduction="10000"/>
          </a:bodyPr>
          <a:lstStyle/>
          <a:p>
            <a:pPr marL="457200" indent="-457200">
              <a:buSzPct val="85000"/>
              <a:buFont typeface="Wingdings" panose="05000000000000000000" pitchFamily="2" charset="2"/>
              <a:buChar char="u"/>
            </a:pP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簡樸既是</a:t>
            </a:r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恩典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，也是一種</a:t>
            </a:r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操練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457200" indent="-457200">
              <a:buSzPct val="85000"/>
              <a:buFont typeface="Wingdings" panose="05000000000000000000" pitchFamily="2" charset="2"/>
              <a:buChar char="u"/>
            </a:pP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簡樸既是</a:t>
            </a:r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容易的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，又是</a:t>
            </a:r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困難的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457200" indent="-457200">
              <a:buSzPct val="85000"/>
              <a:buFont typeface="Wingdings" panose="05000000000000000000" pitchFamily="2" charset="2"/>
              <a:buChar char="u"/>
            </a:pP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簡樸是一種</a:t>
            </a:r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內在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的心態，但可以在</a:t>
            </a:r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外表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生活作風中看出來。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457200" indent="-457200">
              <a:buSzPct val="85000"/>
              <a:buFont typeface="Wingdings" panose="05000000000000000000" pitchFamily="2" charset="2"/>
              <a:buChar char="u"/>
            </a:pP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簡樸的弔詭</a:t>
            </a:r>
            <a:r>
              <a:rPr lang="en-US" altLang="zh-TW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或悖論</a:t>
            </a:r>
            <a:r>
              <a:rPr lang="en-US" altLang="zh-TW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r>
              <a:rPr lang="zh-TW" altLang="en-US" sz="4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只是表面的矛盾，但不是真正的矛盾。只要保持均衡，就能發現真理。</a:t>
            </a:r>
            <a:endParaRPr lang="en-US" altLang="zh-TW" sz="40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206642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150</TotalTime>
  <Words>400</Words>
  <Application>Microsoft Office PowerPoint</Application>
  <PresentationFormat>On-screen Show (4:3)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DFKai-SB</vt:lpstr>
      <vt:lpstr>微軟正黑體</vt:lpstr>
      <vt:lpstr>新細明體</vt:lpstr>
      <vt:lpstr>Arial</vt:lpstr>
      <vt:lpstr>Baskerville Old Face</vt:lpstr>
      <vt:lpstr>Calibri</vt:lpstr>
      <vt:lpstr>Century Gothic</vt:lpstr>
      <vt:lpstr>Wingdings</vt:lpstr>
      <vt:lpstr>Wingdings 3</vt:lpstr>
      <vt:lpstr>Wisp</vt:lpstr>
      <vt:lpstr>簡樸之內在操練  莊祖鯤 牧師</vt:lpstr>
      <vt:lpstr>內在簡樸的訣要</vt:lpstr>
      <vt:lpstr>祈克果的禱告</vt:lpstr>
      <vt:lpstr>志於一事vs.心懷二意</vt:lpstr>
      <vt:lpstr>清心乃是志於至善</vt:lpstr>
      <vt:lpstr>PowerPoint Presentation</vt:lpstr>
      <vt:lpstr>PowerPoint Presentation</vt:lpstr>
      <vt:lpstr>簡樸之弔詭性(Paradox)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Windows User</cp:lastModifiedBy>
  <cp:revision>20</cp:revision>
  <dcterms:created xsi:type="dcterms:W3CDTF">2006-08-16T00:00:00Z</dcterms:created>
  <dcterms:modified xsi:type="dcterms:W3CDTF">2017-11-21T01:20:16Z</dcterms:modified>
</cp:coreProperties>
</file>