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0"/>
  </p:handoutMasterIdLst>
  <p:sldIdLst>
    <p:sldId id="258" r:id="rId2"/>
    <p:sldId id="264" r:id="rId3"/>
    <p:sldId id="268" r:id="rId4"/>
    <p:sldId id="266" r:id="rId5"/>
    <p:sldId id="267" r:id="rId6"/>
    <p:sldId id="260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7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EC3018-D57C-4648-AC89-370BAA31A5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22CF1-679F-41B9-902E-BEF5170733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AA88D-6EA7-425E-BD4D-CE0F6560DFE2}" type="datetimeFigureOut">
              <a:rPr lang="zh-TW" altLang="en-US" smtClean="0"/>
              <a:t>2017/11/20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5D742-1826-4953-98B8-D4D2ED71FA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08A4E-EB25-4DCE-8E62-D291519B9C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932A2-47B5-4BD8-8394-DBD30B443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54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5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7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4275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31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450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05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87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9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4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2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0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8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3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zh-TW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3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A20F7-BB13-4F36-B216-3D3D5A71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200399"/>
            <a:ext cx="7848600" cy="3185891"/>
          </a:xfrm>
        </p:spPr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簡樸之內在操練</a:t>
            </a:r>
            <a:br>
              <a:rPr lang="en-US" altLang="zh-TW" sz="8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莊祖鯤 牧師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9B2F32-8376-47A7-85D5-9565BDC2C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708" y="0"/>
            <a:ext cx="9200948" cy="3200399"/>
          </a:xfrm>
        </p:spPr>
      </p:pic>
    </p:spTree>
    <p:extLst>
      <p:ext uri="{BB962C8B-B14F-4D97-AF65-F5344CB8AC3E}">
        <p14:creationId xmlns:p14="http://schemas.microsoft.com/office/powerpoint/2010/main" val="73739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6CD8F-EEC9-48FD-8CD9-97A8EA16E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內在簡樸的訣要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4087C-7A01-4AE8-B3E0-3FEB7EECE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1" y="2133600"/>
            <a:ext cx="7086600" cy="4267200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每個基督徒都要力求達到內在完全的簡樸，因為外表的簡樸，湧流自這種真正的內在簡樸。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清心是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專志於一事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Purity of heart is to will one thing)(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丹麥哲學家祈克果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)</a:t>
            </a:r>
            <a:endParaRPr lang="zh-TW" altLang="en-US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32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祈克果的禱告</a:t>
            </a:r>
            <a:endParaRPr lang="en-US" sz="6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744385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在順境中，求祢賜堅毅的心使我們志於一事；在紛亂中，求祢賜專注的心使我們志於一事；在苦難中，求祢賜忍耐的心使我們志於一事。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46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69342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志於一事</a:t>
            </a:r>
            <a:r>
              <a:rPr lang="en-US" altLang="zh-TW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vs.</a:t>
            </a:r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心懷二意</a:t>
            </a:r>
            <a:endParaRPr lang="en-US" sz="6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828800"/>
            <a:ext cx="6820585" cy="4876800"/>
          </a:xfrm>
        </p:spPr>
        <p:txBody>
          <a:bodyPr>
            <a:normAutofit/>
          </a:bodyPr>
          <a:lstStyle/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志於一事乃是志於至善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(The Good)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─就是那獨一的真神。若非如此，他必是心懷二意的人。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凡志於世上名譽、權能、快樂或成就的人，都是心懷二意的人。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6725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810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清心乃是志於至善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828800"/>
            <a:ext cx="6744385" cy="4648200"/>
          </a:xfrm>
        </p:spPr>
        <p:txBody>
          <a:bodyPr>
            <a:normAutofit lnSpcReduction="10000"/>
          </a:bodyPr>
          <a:lstStyle/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志於至善最基本的條件是一心一意，即完全委身。當人立志委身於神，他就會聽到神對人永恆的呼召。</a:t>
            </a:r>
            <a:endParaRPr lang="en-US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只有心靈志於至善，人各方面的行為才能統一協調，不致於被世界的聲音所搖撼。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770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CE087-6143-4A46-90B3-6264CFA8A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F8D15-0CC7-404A-A34A-18709C9B0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1" y="2133600"/>
            <a:ext cx="6934200" cy="3777622"/>
          </a:xfrm>
        </p:spPr>
        <p:txBody>
          <a:bodyPr>
            <a:normAutofit/>
          </a:bodyPr>
          <a:lstStyle/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簡樸幫助我們分辨：甚麼是有永恆價值的？什麼是生活中真正不可或缺的？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學會簡樸，就會帶給我們平安與喜樂。</a:t>
            </a:r>
          </a:p>
        </p:txBody>
      </p:sp>
    </p:spTree>
    <p:extLst>
      <p:ext uri="{BB962C8B-B14F-4D97-AF65-F5344CB8AC3E}">
        <p14:creationId xmlns:p14="http://schemas.microsoft.com/office/powerpoint/2010/main" val="2873395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7ED4-E579-4635-97BD-6794B2994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35E57-BCDC-4516-AFC0-5A4F86D24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762000"/>
            <a:ext cx="7086600" cy="3777622"/>
          </a:xfrm>
        </p:spPr>
        <p:txBody>
          <a:bodyPr>
            <a:noAutofit/>
          </a:bodyPr>
          <a:lstStyle/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喜樂就像是彩虹─可以望見，卻不能抓在手掌心裏。喜樂來自於對人生正確的透視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(perspective)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，但不是依賴外在的物質或順境。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不要將追求快樂當成人生主要的目標，快樂不是權利。喜樂乃是正確人生觀的副產品，讓我們享受與欣賞。</a:t>
            </a:r>
          </a:p>
        </p:txBody>
      </p:sp>
    </p:spTree>
    <p:extLst>
      <p:ext uri="{BB962C8B-B14F-4D97-AF65-F5344CB8AC3E}">
        <p14:creationId xmlns:p14="http://schemas.microsoft.com/office/powerpoint/2010/main" val="675190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781C-8F68-498B-A3F1-3FD47EA4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381000"/>
            <a:ext cx="7619999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簡樸之弔詭性</a:t>
            </a:r>
            <a:r>
              <a:rPr lang="en-US" altLang="zh-TW" sz="6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(Paradox)</a:t>
            </a:r>
            <a:endParaRPr lang="zh-TW" altLang="en-US" sz="6000" dirty="0"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44CB2-B02C-4D3A-BDD9-9E865D1FE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133600"/>
            <a:ext cx="80010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簡樸既是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恩典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，也是一種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操練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簡樸既是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容易的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，又是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困難的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簡樸是一種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內在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的心態，但可以在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外表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生活作風中看出來。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簡樸的弔詭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或悖論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只是表面的矛盾，但不是真正的矛盾。只要保持均衡，就能發現真理。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20664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</TotalTime>
  <Words>400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DFKai-SB</vt:lpstr>
      <vt:lpstr>微軟正黑體</vt:lpstr>
      <vt:lpstr>新細明體</vt:lpstr>
      <vt:lpstr>Arial</vt:lpstr>
      <vt:lpstr>Baskerville Old Face</vt:lpstr>
      <vt:lpstr>Calibri</vt:lpstr>
      <vt:lpstr>Century Gothic</vt:lpstr>
      <vt:lpstr>Wingdings</vt:lpstr>
      <vt:lpstr>Wingdings 3</vt:lpstr>
      <vt:lpstr>Wisp</vt:lpstr>
      <vt:lpstr>簡樸之內在操練  莊祖鯤 牧師</vt:lpstr>
      <vt:lpstr>內在簡樸的訣要</vt:lpstr>
      <vt:lpstr>祈克果的禱告</vt:lpstr>
      <vt:lpstr>志於一事vs.心懷二意</vt:lpstr>
      <vt:lpstr>清心乃是志於至善</vt:lpstr>
      <vt:lpstr>PowerPoint Presentation</vt:lpstr>
      <vt:lpstr>PowerPoint Presentation</vt:lpstr>
      <vt:lpstr>簡樸之弔詭性(Paradox)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20</cp:revision>
  <dcterms:created xsi:type="dcterms:W3CDTF">2006-08-16T00:00:00Z</dcterms:created>
  <dcterms:modified xsi:type="dcterms:W3CDTF">2017-11-21T01:20:16Z</dcterms:modified>
</cp:coreProperties>
</file>