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62" r:id="rId3"/>
    <p:sldId id="265" r:id="rId4"/>
    <p:sldId id="267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7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F99DE7-9550-4513-9A0E-31DD0AF87F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1B305-6DB6-4A53-926E-31F9BD4324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F0943-62E7-4719-B474-F55135981D55}" type="datetimeFigureOut">
              <a:rPr lang="zh-TW" altLang="en-US" smtClean="0"/>
              <a:t>2017/11/20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F6B7F-41D8-4AA3-BDFA-BBF8FB09C8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EDF582-49AB-4375-BE12-94EF398B75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A9560-4EA9-4852-9DD4-DEC0F1B965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353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44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44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079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24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826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44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40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17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2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3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05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19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1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8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zh-TW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46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3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B8BB-1671-4ACD-BABA-2F2A475F0A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3443097"/>
            <a:ext cx="7315200" cy="1470025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簡樸之屬靈根源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39A15-6D45-4FD7-9DCE-F5F27D8B0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6400" y="5029200"/>
            <a:ext cx="6400800" cy="1752600"/>
          </a:xfrm>
        </p:spPr>
        <p:txBody>
          <a:bodyPr>
            <a:normAutofit/>
          </a:bodyPr>
          <a:lstStyle/>
          <a:p>
            <a:endParaRPr lang="en-US" altLang="zh-TW" sz="2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莊祖鯤 牧師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CB6ED0-9059-484F-9EB2-F86CCD4043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35"/>
            <a:ext cx="9144000" cy="345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7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72CC8-22C0-49EB-ABA1-14C4C23DD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D6378-9754-4833-8290-C30A64111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清心的人有福了！</a:t>
            </a:r>
            <a:endParaRPr lang="en-US" altLang="zh-TW" sz="5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他們必得見神。</a:t>
            </a:r>
            <a:endParaRPr lang="en-US" altLang="zh-TW" sz="5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8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48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馬太福音</a:t>
            </a:r>
            <a:r>
              <a:rPr lang="en-US" altLang="zh-TW" sz="48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5:8)</a:t>
            </a:r>
            <a:endParaRPr lang="zh-TW" altLang="en-US" sz="48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564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84778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祈克果的名言</a:t>
            </a:r>
            <a:endParaRPr lang="en-US" sz="6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76400"/>
            <a:ext cx="6820585" cy="4692022"/>
          </a:xfrm>
        </p:spPr>
        <p:txBody>
          <a:bodyPr>
            <a:normAutofit/>
          </a:bodyPr>
          <a:lstStyle/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心靈有如海洋，深海是清澈的，只有清澈才能透明。清心的人也是如此。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65138" indent="-465138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海洋因為傾心向天而清澈，反映天的高瀚；人心也因為傾心向善而得清明，反映至善的神聖崇高。</a:t>
            </a:r>
            <a:endParaRPr lang="en-US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0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887A-D01A-4BAF-884D-E75EEA32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latin typeface="DFKai-SB" panose="03000509000000000000" pitchFamily="65" charset="-120"/>
                <a:ea typeface="DFKai-SB" panose="03000509000000000000" pitchFamily="65" charset="-120"/>
              </a:rPr>
              <a:t>專一的心志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F5D75-A1DA-4A76-9755-1E7C0C2CE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52600"/>
            <a:ext cx="7772400" cy="4876800"/>
          </a:xfrm>
        </p:spPr>
        <p:txBody>
          <a:bodyPr>
            <a:normAutofit lnSpcReduction="10000"/>
          </a:bodyPr>
          <a:lstStyle/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0000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一件事</a:t>
            </a: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我曾求耶和華，我仍要尋求，就是一生一世住在耶和華的殿中，瞻仰祂的榮美，在祂的殿裡求問。</a:t>
            </a:r>
            <a:r>
              <a:rPr lang="en-US" altLang="zh-TW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詩</a:t>
            </a:r>
            <a:r>
              <a:rPr lang="en-US" altLang="zh-TW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27:4)</a:t>
            </a:r>
          </a:p>
          <a:p>
            <a:pPr marL="457200" indent="-457200">
              <a:buSzPct val="85000"/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弟兄們！我不是以為自己已經得著了，我只有</a:t>
            </a:r>
            <a:r>
              <a:rPr lang="zh-TW" altLang="en-US" sz="3600" dirty="0">
                <a:solidFill>
                  <a:srgbClr val="FF0000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一件事</a:t>
            </a: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，就是忘記背後，努力面前的，向著標竿直跑。要得神在基督耶穌裡從上頭召我來得的獎賞。</a:t>
            </a:r>
            <a:r>
              <a:rPr lang="en-US" altLang="zh-TW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腓</a:t>
            </a:r>
            <a:r>
              <a:rPr lang="en-US" altLang="zh-TW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3:13-14)</a:t>
            </a:r>
            <a:endParaRPr lang="zh-TW" altLang="en-US" sz="36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82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44CF-C28D-441A-8F9B-34708AC5A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1" y="228600"/>
            <a:ext cx="73152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700" dirty="0">
                <a:latin typeface="DFKai-SB" panose="03000509000000000000" pitchFamily="65" charset="-120"/>
                <a:ea typeface="DFKai-SB" panose="03000509000000000000" pitchFamily="65" charset="-120"/>
              </a:rPr>
              <a:t>簡樸</a:t>
            </a:r>
            <a:r>
              <a:rPr lang="en-US" altLang="zh-TW" sz="6000" dirty="0">
                <a:latin typeface="Baskerville Old Face" panose="02020602080505020303" pitchFamily="18" charset="0"/>
                <a:ea typeface="DFKai-SB" panose="03000509000000000000" pitchFamily="65" charset="-120"/>
              </a:rPr>
              <a:t>(Simplicity)</a:t>
            </a:r>
            <a:r>
              <a:rPr lang="zh-TW" altLang="en-US" sz="6700" dirty="0">
                <a:latin typeface="DFKai-SB" panose="03000509000000000000" pitchFamily="65" charset="-120"/>
                <a:ea typeface="DFKai-SB" panose="03000509000000000000" pitchFamily="65" charset="-120"/>
              </a:rPr>
              <a:t>的起點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67B3C-C8CD-4984-976B-5FAEDF782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600200"/>
            <a:ext cx="7086601" cy="4343400"/>
          </a:xfrm>
        </p:spPr>
        <p:txBody>
          <a:bodyPr>
            <a:noAutofit/>
          </a:bodyPr>
          <a:lstStyle/>
          <a:p>
            <a:pPr marL="457200" indent="-457200">
              <a:buSzPct val="85000"/>
              <a:buFont typeface="Wingdings" panose="05000000000000000000" pitchFamily="2" charset="2"/>
              <a:buChar char="n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簡樸始於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zh-TW" altLang="en-US" sz="44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專一的眼</a:t>
            </a:r>
            <a:r>
              <a:rPr lang="zh-TW" altLang="en-US" sz="4400" dirty="0">
                <a:latin typeface="DFKai-SB" panose="03000509000000000000" pitchFamily="65" charset="-120"/>
                <a:ea typeface="DFKai-SB" panose="03000509000000000000" pitchFamily="65" charset="-120"/>
              </a:rPr>
              <a:t>」</a:t>
            </a:r>
            <a:endParaRPr lang="en-US" altLang="zh-TW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801688" indent="-344488">
              <a:buSzPct val="85000"/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眼睛就是身上的燈，你的眼睛若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瞭亮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，全身就光明。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太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6:22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801688" indent="-344488">
              <a:buSzPct val="85000"/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「瞭亮」可譯為純淨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(pure)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、清晰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(clear)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、健全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(healthy)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、專一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(single)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00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2385-FF85-416C-A629-AAE62E950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ED80A-05F3-4F75-AD9B-D9F4D4565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201" y="1905000"/>
            <a:ext cx="6744385" cy="4267200"/>
          </a:xfrm>
        </p:spPr>
        <p:txBody>
          <a:bodyPr/>
          <a:lstStyle/>
          <a:p>
            <a:pPr marL="457200" indent="-457200">
              <a:buSzPct val="85000"/>
              <a:buFont typeface="Wingdings" panose="05000000000000000000" pitchFamily="2" charset="2"/>
              <a:buChar char="n"/>
            </a:pP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簡樸乃是對神徹底的順服與依靠。</a:t>
            </a:r>
            <a:endParaRPr lang="en-US" altLang="zh-TW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801688" indent="-344488">
              <a:buSzPct val="85000"/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亞伯拉罕獻以撒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創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22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章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801688" indent="-344488">
              <a:buSzPct val="85000"/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完全信靠的人就沒有「假如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」、沒有「可是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」等等疑問與推託之詞。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8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</TotalTime>
  <Words>280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DFKai-SB</vt:lpstr>
      <vt:lpstr>微軟正黑體</vt:lpstr>
      <vt:lpstr>新細明體</vt:lpstr>
      <vt:lpstr>Arial</vt:lpstr>
      <vt:lpstr>Baskerville Old Face</vt:lpstr>
      <vt:lpstr>Calibri</vt:lpstr>
      <vt:lpstr>Century Gothic</vt:lpstr>
      <vt:lpstr>Wingdings</vt:lpstr>
      <vt:lpstr>Wingdings 3</vt:lpstr>
      <vt:lpstr>Wisp</vt:lpstr>
      <vt:lpstr>簡樸之屬靈根源</vt:lpstr>
      <vt:lpstr>PowerPoint Presentation</vt:lpstr>
      <vt:lpstr>祈克果的名言</vt:lpstr>
      <vt:lpstr>專一的心志</vt:lpstr>
      <vt:lpstr>簡樸(Simplicity)的起點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19</cp:revision>
  <dcterms:created xsi:type="dcterms:W3CDTF">2006-08-16T00:00:00Z</dcterms:created>
  <dcterms:modified xsi:type="dcterms:W3CDTF">2017-11-21T01:16:38Z</dcterms:modified>
</cp:coreProperties>
</file>