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14" r:id="rId3"/>
    <p:sldId id="3615" r:id="rId4"/>
    <p:sldId id="3620" r:id="rId5"/>
    <p:sldId id="3621" r:id="rId6"/>
    <p:sldId id="642" r:id="rId7"/>
    <p:sldId id="3622" r:id="rId8"/>
    <p:sldId id="3504" r:id="rId9"/>
    <p:sldId id="3624" r:id="rId10"/>
    <p:sldId id="3623" r:id="rId11"/>
    <p:sldId id="3505" r:id="rId12"/>
    <p:sldId id="3625" r:id="rId13"/>
    <p:sldId id="36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E1B62-1CF2-4103-B85D-5B7C8C3C51B1}" type="datetimeFigureOut">
              <a:rPr lang="en-CA" smtClean="0"/>
              <a:t>2024-02-02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7E0F3-7904-4FD9-A65B-6A85A1D2F4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57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A5CA-98B9-EF31-C15D-D8F4FBFCB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F888B-CE1E-E9D4-C952-A2296D273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3946-D3F7-0762-2542-63B7CA06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C41D-3B11-898C-7225-21E4AFCD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873C2-3757-2A3F-54B8-7C4062DC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868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2935-0E15-2E5D-39FA-34EECF35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B8547-647B-3CFB-6129-CE88DD49B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7F77-5CA1-57D8-11F2-FD421F81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9C42B-1211-0648-76BB-D5092F18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3FAC9-DFA3-BEC9-B979-3B6E7FAB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760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6E48F9-489B-1596-71ED-70468F2F9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889CC-08E2-421E-196C-A4F54C4DB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189AB-0D3B-F2E1-CAAF-CE6053C0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4651-6D67-5E4F-A16C-FA26C6C3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105A4-FA08-E4F9-4AAC-69C01709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615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271F-F590-595D-5182-4B3B5148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F6D5-48DD-54FF-E4CB-41ACD8EF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7BF23-CAB9-96EA-2E26-E737378D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38E3-963A-7D7F-9E46-D071DB83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4901-02FA-9B01-647B-D610FEEF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FB72447-4790-791A-4426-A2B5608A9E3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0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302F-986B-ED44-A216-1454F8EC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69FF2-336A-5E75-3C32-E66572867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BB54-E8A8-379A-8BC6-1E77DE73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8859A-FB3F-A98A-6EAC-B79CCEBC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4D725-F0AB-CEF1-87F6-F4A073F1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075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CC0D-82EF-42A4-626C-2A02C37E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27A2-7436-EB3E-2CCB-F0ECC447D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24B54-EF36-6C67-3077-3B91C3C3D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BD434-4464-3CAA-E70F-58EC1293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A0F3D-D9B0-F5FF-95F7-1E1C87D2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BD10D-DFB8-9020-C271-8570622E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17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08CB-57BE-0389-8D2F-46A80DDE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A4331-8B7D-AD72-1D64-0C4C6C8F4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878A-5538-D1AC-90E9-811F06684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E9FBD-B7DC-88CF-6EE9-9486E16C6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B49F8-B968-FDB1-1C47-5172D205FD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CB195-682C-2141-55CC-68E046BA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CED01-CD02-1D96-34E3-DDC933E3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12C8C1-B77A-59F3-4E71-4A5F3D6D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67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FDB3-11B0-45A0-8485-363F8E68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9B10A-BE1A-F52F-BD19-5E81DB5AE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2E8A0-8403-B289-822B-5C9F9471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F9982-F3E8-4F18-86AB-670E52F5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839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EF340-4E9E-EE78-49CB-234F76A5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6D413-CA6C-57C5-7D9C-27C2AFB4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A1439-4E8C-E5FC-A090-B6F64E46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019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A704-4326-4DE1-408F-00F56DF1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C54D2-03EF-F767-9FB8-E00708BA5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369A3-9E1F-04D1-22ED-5CE4FB9A0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94C12-3F81-3DE3-7DA9-DEB61661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DA7A6-67B7-8231-122F-96D7CC1E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C42FD-954B-7FAA-193D-9754BCF7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282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C512-DA31-28A7-B005-7E6B792F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FA14A-8AF9-088C-C1EA-A7BE53B72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6BBA3-5F92-7BB3-285E-D10F7BBD7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CCB80-0E11-3489-A5E0-401FC301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A8A2F-AC4C-5A94-FAC8-81E3B783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1B1A0-AAD6-0757-D698-C8D6D06D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963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D968A-2BAD-E634-2884-19356C04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FF60-02A1-C28F-8E9F-A09927451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DB5F7-5561-B7DB-51B1-B8521D94F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5B51-4DB0-FF6C-C693-1E5F51E33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E076-9E46-779F-0C7F-A1FBFB219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033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cloud&#10;&#10;Description automatically generated">
            <a:extLst>
              <a:ext uri="{FF2B5EF4-FFF2-40B4-BE49-F238E27FC236}">
                <a16:creationId xmlns:a16="http://schemas.microsoft.com/office/drawing/2014/main" id="{D859870D-8E4B-01A0-811A-AD0B43F761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82D70-A02A-ECF3-1F25-EAA7E910BB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294811" y="2323026"/>
            <a:ext cx="5891997" cy="1084218"/>
          </a:xfrm>
        </p:spPr>
        <p:txBody>
          <a:bodyPr anchor="b">
            <a:no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路虽艰难，我会坚持</a:t>
            </a:r>
            <a:endParaRPr lang="en-CA" sz="44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51CA5C-CA7F-B0DD-3C60-F0F64CE91D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94811" y="3361984"/>
            <a:ext cx="5891997" cy="617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CD8433-276E-669A-2874-36603FB435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94811" y="3875807"/>
            <a:ext cx="5891997" cy="617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555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183256" y="1936306"/>
            <a:ext cx="98254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3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贤德的女子</a:t>
            </a:r>
            <a:endParaRPr kumimoji="0" lang="en-CA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3200" b="1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路得记</a:t>
            </a:r>
            <a:r>
              <a:rPr lang="en-US" altLang="zh-CN" sz="3200" b="1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10-11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200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10 </a:t>
            </a:r>
            <a:r>
              <a:rPr lang="zh-CN" altLang="en-US" sz="3200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波阿斯说：“女儿啊，愿你蒙耶和华赐福！你末后的恩比先前更大，因为少年人无论贫富，你都没有跟从。 </a:t>
            </a:r>
            <a:r>
              <a:rPr lang="en-US" altLang="zh-CN" sz="3200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11 </a:t>
            </a:r>
            <a:r>
              <a:rPr lang="zh-CN" altLang="en-US" sz="3200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女儿啊，现在不要惧怕，凡你所说的，我必照着行。我本城的人都知道你是个贤德的女子。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263273" y="560717"/>
            <a:ext cx="782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2.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路得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贤德的女子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558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8FFA8A3-B742-63C2-E1D4-202EC298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贤德的女子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420A0-A5AA-AFAD-4005-E19901A127DE}"/>
              </a:ext>
            </a:extLst>
          </p:cNvPr>
          <p:cNvSpPr txBox="1"/>
          <p:nvPr/>
        </p:nvSpPr>
        <p:spPr>
          <a:xfrm>
            <a:off x="7304303" y="2186884"/>
            <a:ext cx="4367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egoe UI" panose="020B0502040204020203" pitchFamily="34" charset="0"/>
              </a:rPr>
              <a:t>“</a:t>
            </a:r>
            <a:r>
              <a:rPr lang="zh-CN" sz="32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egoe UI" panose="020B0502040204020203" pitchFamily="34" charset="0"/>
              </a:rPr>
              <a:t>你是谁？</a:t>
            </a:r>
            <a:r>
              <a:rPr lang="en-CA" sz="32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egoe UI" panose="020B0502040204020203" pitchFamily="34" charset="0"/>
              </a:rPr>
              <a:t>”</a:t>
            </a:r>
            <a:endParaRPr lang="en-US" sz="32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cs typeface="Segoe UI" panose="020B0502040204020203" pitchFamily="34" charset="0"/>
            </a:endParaRPr>
          </a:p>
          <a:p>
            <a:endParaRPr lang="en-US" sz="3200" dirty="0">
              <a:solidFill>
                <a:srgbClr val="0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Segoe UI" panose="020B0502040204020203" pitchFamily="34" charset="0"/>
            </a:endParaRPr>
          </a:p>
          <a:p>
            <a:r>
              <a:rPr lang="en-CA" sz="32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egoe UI" panose="020B0502040204020203" pitchFamily="34" charset="0"/>
              </a:rPr>
              <a:t>“</a:t>
            </a:r>
            <a:r>
              <a:rPr lang="zh-CN" sz="32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egoe UI" panose="020B0502040204020203" pitchFamily="34" charset="0"/>
              </a:rPr>
              <a:t>我是你的婢女</a:t>
            </a:r>
            <a:r>
              <a:rPr lang="zh-CN" sz="320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egoe UI" panose="020B0502040204020203" pitchFamily="34" charset="0"/>
              </a:rPr>
              <a:t>路得</a:t>
            </a:r>
            <a:r>
              <a:rPr lang="zh-CN" sz="32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egoe UI" panose="020B0502040204020203" pitchFamily="34" charset="0"/>
              </a:rPr>
              <a:t>。求你用你的衣襟遮盖我，因为你是我一个至近的亲属。</a:t>
            </a:r>
            <a:r>
              <a:rPr lang="en-CA" sz="32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egoe UI" panose="020B0502040204020203" pitchFamily="34" charset="0"/>
              </a:rPr>
              <a:t>”</a:t>
            </a:r>
            <a:endParaRPr lang="en-US" sz="3200" b="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3" name="Picture 2" descr="A picture containing outdoor, stone&#10;&#10;Description automatically generated">
            <a:extLst>
              <a:ext uri="{FF2B5EF4-FFF2-40B4-BE49-F238E27FC236}">
                <a16:creationId xmlns:a16="http://schemas.microsoft.com/office/drawing/2014/main" id="{726E824D-D500-F6FD-B25B-0D9D70782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0728"/>
            <a:ext cx="7112382" cy="533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2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183256" y="1936306"/>
            <a:ext cx="9825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3600" b="1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路得记：</a:t>
            </a:r>
            <a:r>
              <a:rPr lang="en-CA" altLang="zh-CN" sz="3600" b="1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12</a:t>
            </a:r>
            <a:endParaRPr lang="en-US" altLang="zh-CN" sz="3600" b="1" dirty="0">
              <a:latin typeface="Calibri" panose="020F0502020204030204" pitchFamily="34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3600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12 </a:t>
            </a:r>
            <a:r>
              <a:rPr lang="zh-CN" altLang="en-US" sz="3600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愿耶和华照你所行的赏赐你。你来投靠耶和华以色列神的翅膀下，愿你满得他的赏赐。”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263273" y="560717"/>
            <a:ext cx="782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3.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路得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单纯的信心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438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183256" y="1936306"/>
            <a:ext cx="9825487" cy="270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36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我们是：十架路上的同伴，每人都要</a:t>
            </a:r>
            <a:r>
              <a:rPr lang="en-CA" sz="36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TW" sz="36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用我们独特的恩赐贡献</a:t>
            </a:r>
            <a:endParaRPr lang="en-CA" sz="36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TW" sz="36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按照圣经原则生活</a:t>
            </a:r>
            <a:endParaRPr lang="en-CA" sz="36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TW" sz="36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单纯信靠仰望主</a:t>
            </a:r>
            <a:endParaRPr lang="en-CA" sz="360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263273" y="560717"/>
            <a:ext cx="782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结语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38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引言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299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183256" y="2229604"/>
            <a:ext cx="9825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是摩押人，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外邦人，不是应许之民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是女人，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当时社会的二等公民。</a:t>
            </a:r>
            <a:endParaRPr kumimoji="0" lang="en-CA" altLang="zh-CN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zh-CN" altLang="en-US" sz="3600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寡妇，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没有儿子的寡妇，没有权利，没有财产，没有盼望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263273" y="560717"/>
            <a:ext cx="782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1.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路得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最低等的人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2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086929" y="2031196"/>
            <a:ext cx="10403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10 </a:t>
            </a:r>
            <a:r>
              <a:rPr lang="zh-CN" altLang="en-US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波阿斯说：“女儿啊，愿你蒙耶和华赐福！你末后的恩比先前更大，因为少年人无论贫富，你都没有跟从。 </a:t>
            </a:r>
            <a:r>
              <a:rPr lang="en-US" altLang="zh-CN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11 </a:t>
            </a:r>
            <a:r>
              <a:rPr lang="zh-CN" altLang="en-US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女儿啊，现在不要惧怕，凡你所说的，我必照着行。我本城的人都知道你是个贤德的女子。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路得记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10-11</a:t>
            </a:r>
          </a:p>
        </p:txBody>
      </p:sp>
    </p:spTree>
    <p:extLst>
      <p:ext uri="{BB962C8B-B14F-4D97-AF65-F5344CB8AC3E}">
        <p14:creationId xmlns:p14="http://schemas.microsoft.com/office/powerpoint/2010/main" val="134699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183256" y="1936306"/>
            <a:ext cx="9825487" cy="351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忠心的陪伴者</a:t>
            </a:r>
            <a:endParaRPr kumimoji="0" lang="en-CA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sz="3200" b="1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路得记</a:t>
            </a:r>
            <a:r>
              <a:rPr lang="en-CA" sz="3200" b="1" dirty="0">
                <a:effectLst/>
                <a:latin typeface="KaiTi" panose="02010609060101010101" pitchFamily="49" charset="-122"/>
                <a:ea typeface="PMingLiU" panose="02020500000000000000" pitchFamily="18" charset="-120"/>
                <a:cs typeface="Times New Roman" panose="02020603050405020304" pitchFamily="18" charset="0"/>
              </a:rPr>
              <a:t> 2:11</a:t>
            </a:r>
            <a:endParaRPr lang="en-CA" sz="32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200" b="1" baseline="300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PMingLiU" panose="02020500000000000000" pitchFamily="18" charset="-120"/>
                <a:cs typeface="Segoe UI" panose="020B0502040204020203" pitchFamily="34" charset="0"/>
              </a:rPr>
              <a:t>11</a:t>
            </a:r>
            <a:r>
              <a:rPr lang="en-CA" sz="3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 </a:t>
            </a:r>
            <a:r>
              <a:rPr lang="zh-CN" sz="3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波阿斯</a:t>
            </a:r>
            <a:r>
              <a:rPr lang="zh-CN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回答说：</a:t>
            </a:r>
            <a:r>
              <a:rPr lang="en-CA" sz="32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PMingLiU" panose="02020500000000000000" pitchFamily="18" charset="-120"/>
                <a:cs typeface="Segoe UI" panose="020B0502040204020203" pitchFamily="34" charset="0"/>
              </a:rPr>
              <a:t>“</a:t>
            </a:r>
            <a:r>
              <a:rPr lang="zh-CN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KaiTi" panose="02010609060101010101" pitchFamily="49" charset="-122"/>
                <a:cs typeface="Microsoft JhengHei" panose="020B0604030504040204" pitchFamily="34" charset="-120"/>
              </a:rPr>
              <a:t>自从你丈夫死后，凡你向婆婆所行的，并你离开父母和本地到素不认识的民中，这些事，人全都告诉我了。</a:t>
            </a:r>
            <a:endParaRPr lang="en-CA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263273" y="560717"/>
            <a:ext cx="782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2.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路得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贤德的女子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404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erson and person holding surfboards&#10;&#10;Description automatically generated with medium confidence">
            <a:extLst>
              <a:ext uri="{FF2B5EF4-FFF2-40B4-BE49-F238E27FC236}">
                <a16:creationId xmlns:a16="http://schemas.microsoft.com/office/drawing/2014/main" id="{275FCF92-AAC8-6407-66D8-13E9E3075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0090"/>
            <a:ext cx="5846440" cy="4230652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8FFA8A3-B742-63C2-E1D4-202EC298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忠心的陪伴者</a:t>
            </a:r>
            <a:endParaRPr kumimoji="0" lang="en-CA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420A0-A5AA-AFAD-4005-E19901A127DE}"/>
              </a:ext>
            </a:extLst>
          </p:cNvPr>
          <p:cNvSpPr txBox="1"/>
          <p:nvPr/>
        </p:nvSpPr>
        <p:spPr>
          <a:xfrm>
            <a:off x="6345562" y="2454303"/>
            <a:ext cx="5735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egoe UI" panose="020B0502040204020203" pitchFamily="34" charset="0"/>
              </a:rPr>
              <a:t>“</a:t>
            </a:r>
            <a:r>
              <a:rPr lang="zh-TW" sz="32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JhengHei" panose="020B0604030504040204" pitchFamily="34" charset="-120"/>
              </a:rPr>
              <a:t>你往哪里去，我也往哪里去；你在哪里住宿，我也在哪里住宿。你的国就是我的国，你的神就是我的神。</a:t>
            </a:r>
            <a:r>
              <a:rPr lang="en-CA" sz="32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zh-TW" sz="320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Microsoft JhengHei" panose="020B0604030504040204" pitchFamily="34" charset="-120"/>
              </a:rPr>
              <a:t>你在哪里死，我也在哪里死。</a:t>
            </a:r>
            <a:endParaRPr lang="en-CA" sz="3200" b="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304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183256" y="1936306"/>
            <a:ext cx="9825487" cy="374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勤劳的工人</a:t>
            </a:r>
            <a:endParaRPr kumimoji="0" lang="en-CA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3200" b="1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路得记</a:t>
            </a:r>
            <a:r>
              <a:rPr lang="en-CA" sz="3200" b="1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 2:2-3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sz="3200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sz="3200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摩押女子路得对拿俄米说：“容我往田间去，我蒙谁的恩，就在谁的身后拾取麦穗。”拿俄米说：“女儿啊，你只管去。” </a:t>
            </a:r>
            <a:r>
              <a:rPr lang="en-US" altLang="zh-CN" sz="3200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3 </a:t>
            </a:r>
            <a:r>
              <a:rPr lang="zh-CN" altLang="en-US" sz="3200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路得就去了，来到田间，在收割的人身后拾取麦穗。她恰巧到了以利米勒本族的人波阿斯那块田里。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263273" y="560717"/>
            <a:ext cx="782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2.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路得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贤德的女子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37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8FFA8A3-B742-63C2-E1D4-202EC298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勤劳的工人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420A0-A5AA-AFAD-4005-E19901A127DE}"/>
              </a:ext>
            </a:extLst>
          </p:cNvPr>
          <p:cNvSpPr txBox="1"/>
          <p:nvPr/>
        </p:nvSpPr>
        <p:spPr>
          <a:xfrm>
            <a:off x="7511337" y="2709669"/>
            <a:ext cx="4367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“容我往田间去，我蒙谁的恩，就在谁的身后拾取麦穗。”</a:t>
            </a:r>
            <a:endParaRPr lang="en-CA" sz="3600" b="0" dirty="0">
              <a:latin typeface="+mn-lt"/>
              <a:ea typeface="+mn-ea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0BBE4FD-1DF9-F33F-C635-8204944EE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972"/>
            <a:ext cx="7312081" cy="523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4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1086929" y="2031196"/>
            <a:ext cx="10403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14 </a:t>
            </a:r>
            <a:r>
              <a:rPr lang="zh-CN" altLang="en-US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妇人们对拿俄米说：“耶和华是应当称颂的！因为今日没有撇下你，使你无至近的亲属。愿这孩子在以色列中得名声！ </a:t>
            </a:r>
            <a:r>
              <a:rPr lang="en-US" altLang="zh-CN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15 </a:t>
            </a:r>
            <a:r>
              <a:rPr lang="zh-CN" altLang="en-US" sz="3200" dirty="0">
                <a:effectLst/>
                <a:latin typeface="Calibri" panose="020F0502020204030204" pitchFamily="34" charset="0"/>
                <a:ea typeface="KaiTi" panose="02010609060101010101" pitchFamily="49" charset="-122"/>
                <a:cs typeface="Times New Roman" panose="02020603050405020304" pitchFamily="18" charset="0"/>
              </a:rPr>
              <a:t>他必提起你的精神，奉养你的老，因为是爱慕你的那儿妇所生的。有这儿妇比有七个儿子还好。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路得记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14-15</a:t>
            </a:r>
          </a:p>
        </p:txBody>
      </p:sp>
    </p:spTree>
    <p:extLst>
      <p:ext uri="{BB962C8B-B14F-4D97-AF65-F5344CB8AC3E}">
        <p14:creationId xmlns:p14="http://schemas.microsoft.com/office/powerpoint/2010/main" val="2010950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 twr Presentation Template v1.pptx" id="{C1CE3ECF-608C-4CE4-8E07-C1CD3D090943}" vid="{E7993F73-40D8-4043-9FF8-B991EE361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BEA83DCFA7A4BA384F577FF8AE71C" ma:contentTypeVersion="18" ma:contentTypeDescription="Create a new document." ma:contentTypeScope="" ma:versionID="bf96a5eb3a7b0fa1652efb5f3c9cdfd5">
  <xsd:schema xmlns:xsd="http://www.w3.org/2001/XMLSchema" xmlns:xs="http://www.w3.org/2001/XMLSchema" xmlns:p="http://schemas.microsoft.com/office/2006/metadata/properties" xmlns:ns2="710a583c-8a62-430e-abc2-6fedbbfd4914" xmlns:ns3="2efd96b3-4122-472d-b1da-5158b9ea978f" targetNamespace="http://schemas.microsoft.com/office/2006/metadata/properties" ma:root="true" ma:fieldsID="0262acc150731934b8a6aa9064d11f00" ns2:_="" ns3:_="">
    <xsd:import namespace="710a583c-8a62-430e-abc2-6fedbbfd4914"/>
    <xsd:import namespace="2efd96b3-4122-472d-b1da-5158b9ea97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a583c-8a62-430e-abc2-6fedbbfd49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1cdb6ec-ce1d-495a-b0fe-5b00a2b646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d96b3-4122-472d-b1da-5158b9ea978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c47a090-9447-4c46-b45d-895cd0015955}" ma:internalName="TaxCatchAll" ma:showField="CatchAllData" ma:web="2efd96b3-4122-472d-b1da-5158b9ea97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0a583c-8a62-430e-abc2-6fedbbfd4914">
      <Terms xmlns="http://schemas.microsoft.com/office/infopath/2007/PartnerControls"/>
    </lcf76f155ced4ddcb4097134ff3c332f>
    <TaxCatchAll xmlns="2efd96b3-4122-472d-b1da-5158b9ea978f" xsi:nil="true"/>
  </documentManagement>
</p:properties>
</file>

<file path=customXml/itemProps1.xml><?xml version="1.0" encoding="utf-8"?>
<ds:datastoreItem xmlns:ds="http://schemas.openxmlformats.org/officeDocument/2006/customXml" ds:itemID="{259246C2-CF0E-4D3A-8E3F-C95907314174}"/>
</file>

<file path=customXml/itemProps2.xml><?xml version="1.0" encoding="utf-8"?>
<ds:datastoreItem xmlns:ds="http://schemas.openxmlformats.org/officeDocument/2006/customXml" ds:itemID="{CD87A7DF-5366-4364-9F7C-19609B726763}"/>
</file>

<file path=customXml/itemProps3.xml><?xml version="1.0" encoding="utf-8"?>
<ds:datastoreItem xmlns:ds="http://schemas.openxmlformats.org/officeDocument/2006/customXml" ds:itemID="{F97AC8CD-30C1-412C-A898-281BE22FD0D6}"/>
</file>

<file path=docProps/app.xml><?xml version="1.0" encoding="utf-8"?>
<Properties xmlns="http://schemas.openxmlformats.org/officeDocument/2006/extended-properties" xmlns:vt="http://schemas.openxmlformats.org/officeDocument/2006/docPropsVTypes">
  <Template>Custom twr Presentation Template v1</Template>
  <TotalTime>155</TotalTime>
  <Words>828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KaiTi</vt:lpstr>
      <vt:lpstr>Arial</vt:lpstr>
      <vt:lpstr>Calibri</vt:lpstr>
      <vt:lpstr>Calibri Light</vt:lpstr>
      <vt:lpstr>Wingdings</vt:lpstr>
      <vt:lpstr>Office Theme</vt:lpstr>
      <vt:lpstr> 路虽艰难，我会坚持</vt:lpstr>
      <vt:lpstr>PowerPoint Presentation</vt:lpstr>
      <vt:lpstr>PowerPoint Presentation</vt:lpstr>
      <vt:lpstr>PowerPoint Presentation</vt:lpstr>
      <vt:lpstr>PowerPoint Presentation</vt:lpstr>
      <vt:lpstr>忠心的陪伴者</vt:lpstr>
      <vt:lpstr>PowerPoint Presentation</vt:lpstr>
      <vt:lpstr>勤劳的工人</vt:lpstr>
      <vt:lpstr>PowerPoint Presentation</vt:lpstr>
      <vt:lpstr>PowerPoint Presentation</vt:lpstr>
      <vt:lpstr>贤德的女子</vt:lpstr>
      <vt:lpstr>PowerPoint Presentation</vt:lpstr>
      <vt:lpstr>PowerPoint Presentation</vt:lpstr>
    </vt:vector>
  </TitlesOfParts>
  <Company>TWR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课程主题</dc:title>
  <dc:creator>Ruth Chan</dc:creator>
  <cp:lastModifiedBy>John Chan</cp:lastModifiedBy>
  <cp:revision>19</cp:revision>
  <dcterms:created xsi:type="dcterms:W3CDTF">2023-02-24T19:34:13Z</dcterms:created>
  <dcterms:modified xsi:type="dcterms:W3CDTF">2024-02-02T23:52:54Z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0x010100BA8BEA83DCFA7A4BA384F577FF8AE71C</vt:lpwstr>
  </property>
</Properties>
</file>