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8" r:id="rId4"/>
    <p:sldId id="3614" r:id="rId5"/>
    <p:sldId id="3615" r:id="rId6"/>
    <p:sldId id="259" r:id="rId7"/>
    <p:sldId id="3616" r:id="rId8"/>
    <p:sldId id="3747" r:id="rId9"/>
    <p:sldId id="3613" r:id="rId10"/>
    <p:sldId id="3746" r:id="rId11"/>
    <p:sldId id="3617" r:id="rId12"/>
    <p:sldId id="3618" r:id="rId13"/>
    <p:sldId id="3619" r:id="rId14"/>
    <p:sldId id="3738" r:id="rId15"/>
    <p:sldId id="3620" r:id="rId16"/>
    <p:sldId id="37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1B62-1CF2-4103-B85D-5B7C8C3C51B1}" type="datetimeFigureOut">
              <a:rPr lang="en-CA" smtClean="0"/>
              <a:t>2024-02-02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E0F3-7904-4FD9-A65B-6A85A1D2F4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5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A5CA-98B9-EF31-C15D-D8F4FBFCB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F888B-CE1E-E9D4-C952-A2296D273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3946-D3F7-0762-2542-63B7CA06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C41D-3B11-898C-7225-21E4AFCD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73C2-3757-2A3F-54B8-7C4062D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68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2935-0E15-2E5D-39FA-34EECF35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8547-647B-3CFB-6129-CE88DD49B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7F77-5CA1-57D8-11F2-FD421F81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C42B-1211-0648-76BB-D5092F18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3FAC9-DFA3-BEC9-B979-3B6E7FA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760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E48F9-489B-1596-71ED-70468F2F9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889CC-08E2-421E-196C-A4F54C4DB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89AB-0D3B-F2E1-CAAF-CE6053C0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4651-6D67-5E4F-A16C-FA26C6C3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105A4-FA08-E4F9-4AAC-69C0170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15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6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5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9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5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9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82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3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271F-F590-595D-5182-4B3B5148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F6D5-48DD-54FF-E4CB-41ACD8EF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BF23-CAB9-96EA-2E26-E737378D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38E3-963A-7D7F-9E46-D071DB83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4901-02FA-9B01-647B-D610FEEF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FB72447-4790-791A-4426-A2B5608A9E3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0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0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1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65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633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74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68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48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302F-986B-ED44-A216-1454F8EC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69FF2-336A-5E75-3C32-E6657286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BB54-E8A8-379A-8BC6-1E77DE73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8859A-FB3F-A98A-6EAC-B79CCEBC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4D725-F0AB-CEF1-87F6-F4A073F1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7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CC0D-82EF-42A4-626C-2A02C37E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27A2-7436-EB3E-2CCB-F0ECC447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24B54-EF36-6C67-3077-3B91C3C3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D434-4464-3CAA-E70F-58EC1293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A0F3D-D9B0-F5FF-95F7-1E1C87D2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D10D-DFB8-9020-C271-8570622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7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08CB-57BE-0389-8D2F-46A80DDE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4331-8B7D-AD72-1D64-0C4C6C8F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878A-5538-D1AC-90E9-811F06684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E9FBD-B7DC-88CF-6EE9-9486E16C6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B49F8-B968-FDB1-1C47-5172D205F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CB195-682C-2141-55CC-68E046BA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CED01-CD02-1D96-34E3-DDC933E3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12C8C1-B77A-59F3-4E71-4A5F3D6D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6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FDB3-11B0-45A0-8485-363F8E68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9B10A-BE1A-F52F-BD19-5E81DB5A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E8A0-8403-B289-822B-5C9F9471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F9982-F3E8-4F18-86AB-670E52F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83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EF340-4E9E-EE78-49CB-234F76A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6D413-CA6C-57C5-7D9C-27C2AFB4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A1439-4E8C-E5FC-A090-B6F64E46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19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A704-4326-4DE1-408F-00F56DF1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54D2-03EF-F767-9FB8-E00708BA5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369A3-9E1F-04D1-22ED-5CE4FB9A0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94C12-3F81-3DE3-7DA9-DEB61661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A7A6-67B7-8231-122F-96D7CC1E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42FD-954B-7FAA-193D-9754BCF7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28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512-DA31-28A7-B005-7E6B792F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FA14A-8AF9-088C-C1EA-A7BE53B72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6BBA3-5F92-7BB3-285E-D10F7BBD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CB80-0E11-3489-A5E0-401FC3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8A2F-AC4C-5A94-FAC8-81E3B783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1B1A0-AAD6-0757-D698-C8D6D06D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63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D968A-2BAD-E634-2884-19356C04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0FF60-02A1-C28F-8E9F-A09927451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B5F7-5561-B7DB-51B1-B8521D94F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86F1-10C3-45EC-AEE9-14CECEE827E6}" type="datetimeFigureOut">
              <a:rPr lang="en-CA" smtClean="0"/>
              <a:t>2024-02-02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5B51-4DB0-FF6C-C693-1E5F51E33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E076-9E46-779F-0C7F-A1FBFB219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C28-6BDB-4FE6-9044-3068FCCD5F8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03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0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cloud&#10;&#10;Description automatically generated">
            <a:extLst>
              <a:ext uri="{FF2B5EF4-FFF2-40B4-BE49-F238E27FC236}">
                <a16:creationId xmlns:a16="http://schemas.microsoft.com/office/drawing/2014/main" id="{D859870D-8E4B-01A0-811A-AD0B43F761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82D70-A02A-ECF3-1F25-EAA7E910BB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294811" y="2323026"/>
            <a:ext cx="5891997" cy="1084218"/>
          </a:xfrm>
        </p:spPr>
        <p:txBody>
          <a:bodyPr anchor="b">
            <a:norm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释经讲道简介</a:t>
            </a:r>
            <a:endParaRPr lang="en-CA" sz="54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51CA5C-CA7F-B0DD-3C60-F0F64CE91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361984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CD8433-276E-669A-2874-36603FB435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4811" y="3875807"/>
            <a:ext cx="5891997" cy="61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55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9885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4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改革家对释经讲道的信念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1" indent="-742950">
              <a:buFont typeface="+mj-lt"/>
              <a:buAutoNum type="alphaLcPeriod"/>
              <a:defRPr/>
            </a:pP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讲道的职事</a:t>
            </a:r>
            <a:endParaRPr lang="en-CA" altLang="zh-CN" sz="44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1" indent="-742950">
              <a:buFont typeface="+mj-lt"/>
              <a:buAutoNum type="alphaLcPeriod"/>
              <a:defRPr/>
            </a:pP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讲道的功能</a:t>
            </a:r>
            <a:endParaRPr lang="en-CA" altLang="zh-CN" sz="44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1" indent="-742950">
              <a:buFont typeface="+mj-lt"/>
              <a:buAutoNum type="alphaLcPeriod"/>
              <a:defRPr/>
            </a:pP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讲道的内容</a:t>
            </a:r>
            <a:endParaRPr lang="en-CA" altLang="zh-CN" sz="44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1" indent="-742950">
              <a:buFont typeface="+mj-lt"/>
              <a:buAutoNum type="alphaLcPeriod"/>
              <a:defRPr/>
            </a:pP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讲道的有效性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释经讲道的重要性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83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98858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+mj-lt"/>
              <a:buAutoNum type="arabicParenR"/>
            </a:pPr>
            <a:r>
              <a:rPr lang="zh-TW" sz="4400" b="1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释经讲道的基本结构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lphaLcParenR"/>
            </a:pPr>
            <a:r>
              <a:rPr lang="zh-TW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解释经文</a:t>
            </a:r>
            <a:r>
              <a:rPr lang="zh-CN" altLang="en-US" sz="4400" spc="17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原意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lphaLcParenR"/>
            </a:pPr>
            <a:r>
              <a:rPr lang="zh-TW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找出</a:t>
            </a:r>
            <a:r>
              <a:rPr lang="zh-CN" altLang="en-US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真理</a:t>
            </a:r>
            <a:r>
              <a:rPr lang="zh-TW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原则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lphaLcParenR"/>
            </a:pPr>
            <a:r>
              <a:rPr lang="zh-CN" altLang="en-US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将真理</a:t>
            </a:r>
            <a:r>
              <a:rPr lang="zh-TW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应用</a:t>
            </a:r>
            <a:r>
              <a:rPr lang="zh-CN" altLang="en-US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于今天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</a:t>
            </a:r>
            <a:r>
              <a:rPr lang="zh-CN" altLang="en-US" sz="48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须知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55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98858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 startAt="2"/>
            </a:pPr>
            <a:r>
              <a:rPr lang="zh-TW" sz="4400" b="1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识别释经讲道的秘诀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lphaLcParenR"/>
            </a:pPr>
            <a:r>
              <a:rPr lang="zh-TW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有否认真解释经文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lphaLcParenR"/>
            </a:pPr>
            <a:r>
              <a:rPr lang="zh-CN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讲道的重点是否出于经文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143000" lvl="2" indent="-228600">
              <a:buFont typeface="+mj-lt"/>
              <a:buAutoNum type="alphaLcParenR"/>
            </a:pPr>
            <a:r>
              <a:rPr lang="zh-CN" sz="4400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应用是否与经文的原则相符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arenR" startAt="2"/>
            </a:pPr>
            <a:r>
              <a:rPr lang="zh-CN" sz="4400" b="1" spc="170" dirty="0"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听道的态度：虚心求圣灵感动</a:t>
            </a:r>
            <a:endParaRPr lang="en-CA" sz="4400" spc="17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</a:t>
            </a:r>
            <a:r>
              <a:rPr lang="zh-CN" altLang="en-US" sz="48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须知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995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98858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正如中国文学中有诗，词，歌，赋，散文，小说等文体，圣经中亦有不同的文体。 虽然解释经的普遍原则可以普遍地适用于不同的文学体裁中，但在解释的时候，各种文体的特征仍需要特别留意，有时候甚至要采用不同体裁的解释原则。 圣经作者借着不同的体裁来表达信息，因此，知道文体独特的写作技巧，将会带来更准确的解经。</a:t>
            </a:r>
            <a:endParaRPr lang="zh-TW" altLang="en-US" sz="3600" spc="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经文文体分类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7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457200" y="1832789"/>
            <a:ext cx="10757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+mj-lt"/>
              <a:buAutoNum type="arabicParenR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叙事文 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讲述一个故事或事件的发生
说明文 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论述或解释一个观念 
比喻 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借着一次生活的经历或一个故事来衬托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	  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出一项真理
诗类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智慧文学 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借着抒发感情的文字来描述或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				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解释
启示文学 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叙述当代历史性的问题，并且在异</a:t>
            </a:r>
            <a:r>
              <a:rPr lang="en-CA" altLang="zh-CN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		  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象中预指它们历史的结局</a:t>
            </a:r>
            <a:endParaRPr lang="zh-TW" altLang="en-US" sz="3600" spc="0" dirty="0">
              <a:effectLst/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经文文体分类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82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95DD5BC2-A8E7-4CAD-955A-3807355E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B40B49E-0AAE-4F83-8B0A-EB7C4103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5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3" name="Rounded Rectangle 11">
            <a:extLst>
              <a:ext uri="{FF2B5EF4-FFF2-40B4-BE49-F238E27FC236}">
                <a16:creationId xmlns:a16="http://schemas.microsoft.com/office/drawing/2014/main" id="{52009DA8-640E-4004-AA63-72884752D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A1BCA48-A452-4C61-9430-058C78C6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4" y="1665294"/>
            <a:ext cx="10451592" cy="3527412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EB76B-B657-4100-B68D-C7A3172CB77C}"/>
              </a:ext>
            </a:extLst>
          </p:cNvPr>
          <p:cNvSpPr txBox="1"/>
          <p:nvPr/>
        </p:nvSpPr>
        <p:spPr>
          <a:xfrm>
            <a:off x="1052832" y="617981"/>
            <a:ext cx="10086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剖析敘事文：</a:t>
            </a:r>
            <a:endParaRPr kumimoji="0" lang="en-CA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將自己投入故事的人物身上，穿上别人的鞋子走一里路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6721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654958" y="1686140"/>
            <a:ext cx="870154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主题大纲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释经讲道的重要性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释经讲道须知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经文分类与释经讲道</a:t>
            </a:r>
            <a:b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 Light" panose="02010600030101010101" pitchFamily="2" charset="-122"/>
                <a:ea typeface="等线 Light" panose="02010600030101010101" pitchFamily="2" charset="-122"/>
                <a:cs typeface="+mn-cs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69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2001328" y="1832789"/>
            <a:ext cx="720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宗教改革的四个唯独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维独圣经</a:t>
            </a:r>
            <a:endParaRPr kumimoji="0" lang="en-CA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维独基督</a:t>
            </a:r>
            <a:endParaRPr kumimoji="0" lang="en-CA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维独信心</a:t>
            </a:r>
            <a:endParaRPr kumimoji="0" lang="en-CA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028700" lvl="1" indent="-571500">
              <a:buFont typeface="Wingdings" panose="05000000000000000000" pitchFamily="2" charset="2"/>
              <a:buChar char="Ø"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维独恩典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释经讲道的重要性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99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98858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改革家们认定圣经是神的道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1" indent="-742950" fontAlgn="b">
              <a:buFont typeface="+mj-lt"/>
              <a:buAutoNum type="alphaLcPeriod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神的道  </a:t>
            </a:r>
            <a:endParaRPr lang="en-CA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fontAlgn="b"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耶稣基督 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– 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道成肉身的耶稣基督是最高启示，是神的自我显示</a:t>
            </a:r>
            <a:endParaRPr lang="en-CA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fontAlgn="b"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宣讲的道 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– 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口传，讲道等</a:t>
            </a:r>
            <a:endParaRPr lang="en-CA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1485900" lvl="2" indent="-571500" fontAlgn="b"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记录的道 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– 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圣经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释经讲道的重要性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8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02E3D8A-B57B-3972-8E9E-4CF5F72FB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4724401"/>
            <a:ext cx="24415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记录的道
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圣经</a:t>
            </a:r>
            <a:endParaRPr lang="de-DE" altLang="en-US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18928D-C532-BF89-CCA0-DC82C845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660830"/>
            <a:ext cx="9040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成肉身的道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耶稣基</a:t>
            </a:r>
            <a:r>
              <a:rPr lang="zh-CN" altLang="de-DE" sz="4400" dirty="0">
                <a:latin typeface="STKaiti" panose="02010600040101010101" pitchFamily="2" charset="-122"/>
                <a:ea typeface="STKaiti" panose="02010600040101010101" pitchFamily="2" charset="-122"/>
              </a:rPr>
              <a:t>督</a:t>
            </a:r>
            <a:endParaRPr lang="de-DE" altLang="en-US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005A22B-3326-9431-D000-46DBEDFD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724401"/>
            <a:ext cx="4140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宣讲的道
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-</a:t>
            </a:r>
            <a:r>
              <a:rPr lang="zh-CN" altLang="en-US" sz="4400" dirty="0">
                <a:latin typeface="STKaiti" panose="02010600040101010101" pitchFamily="2" charset="-122"/>
                <a:ea typeface="STKaiti" panose="02010600040101010101" pitchFamily="2" charset="-122"/>
              </a:rPr>
              <a:t>口传，讲道</a:t>
            </a:r>
            <a:endParaRPr lang="de-DE" altLang="en-US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2D65719-98C6-5217-1155-154F3EA6ED85}"/>
              </a:ext>
            </a:extLst>
          </p:cNvPr>
          <p:cNvSpPr/>
          <p:nvPr/>
        </p:nvSpPr>
        <p:spPr>
          <a:xfrm>
            <a:off x="3683478" y="1673524"/>
            <a:ext cx="4718649" cy="2803585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718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98858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改革家们认定圣经是神的道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改革家们认真讲道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just">
              <a:tabLst>
                <a:tab pos="252095" algn="l"/>
                <a:tab pos="540385" algn="l"/>
                <a:tab pos="683895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626100" algn="l"/>
              </a:tabLst>
            </a:pPr>
            <a:r>
              <a:rPr 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赛 55:10  雨雪从天而降，并不返回，却滋润地土，</a:t>
            </a:r>
            <a:r>
              <a:rPr lang="en-CA" alt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使地上发芽结实，使撒种的有种，使要吃的有粮。 </a:t>
            </a:r>
            <a:endParaRPr lang="en-CA" sz="3200" b="1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KaiTi" panose="02010609060101010101" pitchFamily="49" charset="-122"/>
              <a:ea typeface="KaiTi" panose="02010609060101010101" pitchFamily="49" charset="-122"/>
              <a:cs typeface="Arial Unicode MS"/>
            </a:endParaRPr>
          </a:p>
          <a:p>
            <a:pPr algn="just">
              <a:tabLst>
                <a:tab pos="252095" algn="l"/>
                <a:tab pos="540385" algn="l"/>
                <a:tab pos="683895" algn="l"/>
                <a:tab pos="800100" algn="l"/>
                <a:tab pos="1066800" algn="l"/>
                <a:tab pos="1333500" algn="l"/>
                <a:tab pos="1600200" algn="l"/>
                <a:tab pos="1866900" algn="l"/>
                <a:tab pos="2133600" algn="l"/>
                <a:tab pos="2400300" algn="l"/>
                <a:tab pos="2667000" algn="l"/>
                <a:tab pos="2933700" algn="l"/>
                <a:tab pos="3200400" algn="l"/>
                <a:tab pos="3467100" algn="l"/>
                <a:tab pos="3733800" algn="l"/>
                <a:tab pos="4000500" algn="l"/>
                <a:tab pos="4267200" algn="l"/>
                <a:tab pos="4533900" algn="l"/>
                <a:tab pos="4800600" algn="l"/>
                <a:tab pos="5067300" algn="l"/>
                <a:tab pos="5334000" algn="l"/>
                <a:tab pos="5600700" algn="l"/>
                <a:tab pos="5626100" algn="l"/>
              </a:tabLst>
            </a:pPr>
            <a:r>
              <a:rPr 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赛 55:11  我口所出的话也必如此，决不徒然返回，</a:t>
            </a:r>
            <a:r>
              <a:rPr lang="en-CA" alt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			</a:t>
            </a:r>
            <a:r>
              <a:rPr 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却要成就我所喜悦的，在我发他去成就的事上必然</a:t>
            </a:r>
            <a:r>
              <a:rPr lang="en-CA" alt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			</a:t>
            </a:r>
            <a:r>
              <a:rPr lang="zh-CN" sz="3200" b="1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亨通。</a:t>
            </a:r>
            <a:endParaRPr lang="en-CA" sz="3200" b="1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KaiTi" panose="02010609060101010101" pitchFamily="49" charset="-122"/>
              <a:ea typeface="KaiTi" panose="02010609060101010101" pitchFamily="49" charset="-122"/>
              <a:cs typeface="Arial Unicode M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释经讲道的重要性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9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6B5B0-A061-E86D-FB66-4FE5359FF061}"/>
              </a:ext>
            </a:extLst>
          </p:cNvPr>
          <p:cNvSpPr txBox="1"/>
          <p:nvPr/>
        </p:nvSpPr>
        <p:spPr>
          <a:xfrm>
            <a:off x="836762" y="1832789"/>
            <a:ext cx="102136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改革家们认定圣经是神的道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 startAt="2"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改革家们认真讲道</a:t>
            </a:r>
            <a:endParaRPr kumimoji="0" lang="en-CA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马丁路德 </a:t>
            </a:r>
            <a:r>
              <a:rPr lang="en-CA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每周将</a:t>
            </a:r>
            <a:r>
              <a:rPr lang="en-CA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2-3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次道，讲道集超过</a:t>
            </a:r>
            <a:r>
              <a:rPr lang="en-CA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			 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二千篇道</a:t>
            </a:r>
            <a:endParaRPr lang="en-CA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defRPr/>
            </a:pP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加尔文 </a:t>
            </a:r>
            <a:r>
              <a:rPr kumimoji="0" lang="en-CA" altLang="zh-CN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每星期天将两次道，隔一星期，</a:t>
            </a:r>
            <a:r>
              <a:rPr kumimoji="0" lang="en-CA" altLang="zh-CN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			   </a:t>
            </a: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每天讲道，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讲道集超过二千篇道</a:t>
            </a:r>
            <a:endParaRPr lang="en-CA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CE053-6035-E1DB-6A67-00C36D706EA7}"/>
              </a:ext>
            </a:extLst>
          </p:cNvPr>
          <p:cNvSpPr txBox="1"/>
          <p:nvPr/>
        </p:nvSpPr>
        <p:spPr>
          <a:xfrm>
            <a:off x="2751826" y="560717"/>
            <a:ext cx="671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释经讲道的重要性</a:t>
            </a:r>
            <a:endParaRPr kumimoji="0" lang="en-CA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2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gnette1_portrait_de_martin_luther1.jpg">
            <a:extLst>
              <a:ext uri="{FF2B5EF4-FFF2-40B4-BE49-F238E27FC236}">
                <a16:creationId xmlns:a16="http://schemas.microsoft.com/office/drawing/2014/main" id="{0FC437E0-62CF-8C79-2E7B-1A13329CF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33357"/>
          <a:stretch/>
        </p:blipFill>
        <p:spPr bwMode="auto">
          <a:xfrm>
            <a:off x="1" y="2622430"/>
            <a:ext cx="5556518" cy="43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ohn_Calvin_by_Holbein.png">
            <a:extLst>
              <a:ext uri="{FF2B5EF4-FFF2-40B4-BE49-F238E27FC236}">
                <a16:creationId xmlns:a16="http://schemas.microsoft.com/office/drawing/2014/main" id="{6781BA30-D607-4CD3-7EC7-E740625D6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19" y="1669845"/>
            <a:ext cx="4178646" cy="534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DA9BA05-0F0F-C74E-C739-8B1DFAB3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185" y="1246631"/>
            <a:ext cx="4023360" cy="10825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952500" indent="-9525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马丁路德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AEA17-D450-1A99-E75C-DDDC7374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731" y="292545"/>
            <a:ext cx="374722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marL="952500" indent="-9525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600"/>
              </a:spcBef>
            </a:pPr>
            <a:endParaRPr lang="en-US" altLang="zh-CN" sz="3200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加尔文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307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DA9BA05-0F0F-C74E-C739-8B1DFAB3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498" y="340857"/>
            <a:ext cx="5333281" cy="10825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952500" indent="-9525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英国圣公会公祷书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6667AD-DD4D-3A53-EC6B-4BEA5470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19" y="1652708"/>
            <a:ext cx="4346419" cy="52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D3A18B-1A4E-4D46-AC8D-39708481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38" y="1652708"/>
            <a:ext cx="3903970" cy="52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3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 twr Presentation Template v1.pptx" id="{C1CE3ECF-608C-4CE4-8E07-C1CD3D090943}" vid="{E7993F73-40D8-4043-9FF8-B991EE3619AE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BEA83DCFA7A4BA384F577FF8AE71C" ma:contentTypeVersion="18" ma:contentTypeDescription="Create a new document." ma:contentTypeScope="" ma:versionID="bf96a5eb3a7b0fa1652efb5f3c9cdfd5">
  <xsd:schema xmlns:xsd="http://www.w3.org/2001/XMLSchema" xmlns:xs="http://www.w3.org/2001/XMLSchema" xmlns:p="http://schemas.microsoft.com/office/2006/metadata/properties" xmlns:ns2="710a583c-8a62-430e-abc2-6fedbbfd4914" xmlns:ns3="2efd96b3-4122-472d-b1da-5158b9ea978f" targetNamespace="http://schemas.microsoft.com/office/2006/metadata/properties" ma:root="true" ma:fieldsID="0262acc150731934b8a6aa9064d11f00" ns2:_="" ns3:_="">
    <xsd:import namespace="710a583c-8a62-430e-abc2-6fedbbfd4914"/>
    <xsd:import namespace="2efd96b3-4122-472d-b1da-5158b9ea97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583c-8a62-430e-abc2-6fedbbfd49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cdb6ec-ce1d-495a-b0fe-5b00a2b6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d96b3-4122-472d-b1da-5158b9ea97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47a090-9447-4c46-b45d-895cd0015955}" ma:internalName="TaxCatchAll" ma:showField="CatchAllData" ma:web="2efd96b3-4122-472d-b1da-5158b9ea97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0a583c-8a62-430e-abc2-6fedbbfd4914">
      <Terms xmlns="http://schemas.microsoft.com/office/infopath/2007/PartnerControls"/>
    </lcf76f155ced4ddcb4097134ff3c332f>
    <TaxCatchAll xmlns="2efd96b3-4122-472d-b1da-5158b9ea978f" xsi:nil="true"/>
  </documentManagement>
</p:properties>
</file>

<file path=customXml/itemProps1.xml><?xml version="1.0" encoding="utf-8"?>
<ds:datastoreItem xmlns:ds="http://schemas.openxmlformats.org/officeDocument/2006/customXml" ds:itemID="{4B995E66-5A8B-456C-BCA3-8458AB96EB0A}"/>
</file>

<file path=customXml/itemProps2.xml><?xml version="1.0" encoding="utf-8"?>
<ds:datastoreItem xmlns:ds="http://schemas.openxmlformats.org/officeDocument/2006/customXml" ds:itemID="{A4A43002-62EE-4A93-BBCB-789D7A675638}"/>
</file>

<file path=customXml/itemProps3.xml><?xml version="1.0" encoding="utf-8"?>
<ds:datastoreItem xmlns:ds="http://schemas.openxmlformats.org/officeDocument/2006/customXml" ds:itemID="{D7CF3123-7369-429A-BA61-25B917DD0110}"/>
</file>

<file path=docProps/app.xml><?xml version="1.0" encoding="utf-8"?>
<Properties xmlns="http://schemas.openxmlformats.org/officeDocument/2006/extended-properties" xmlns:vt="http://schemas.openxmlformats.org/officeDocument/2006/docPropsVTypes">
  <Template>Custom twr Presentation Template v1</Template>
  <TotalTime>184</TotalTime>
  <Words>857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 Light</vt:lpstr>
      <vt:lpstr>KaiTi</vt:lpstr>
      <vt:lpstr>新宋体</vt:lpstr>
      <vt:lpstr>STKaiti</vt:lpstr>
      <vt:lpstr>Arial</vt:lpstr>
      <vt:lpstr>Calibri</vt:lpstr>
      <vt:lpstr>Calibri Light</vt:lpstr>
      <vt:lpstr>Century Gothic</vt:lpstr>
      <vt:lpstr>Wingdings</vt:lpstr>
      <vt:lpstr>Office Theme</vt:lpstr>
      <vt:lpstr>1_Vapor Trail</vt:lpstr>
      <vt:lpstr>释经讲道简介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TWR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课程主题</dc:title>
  <dc:creator>Ruth Chan</dc:creator>
  <cp:lastModifiedBy>John Chan</cp:lastModifiedBy>
  <cp:revision>11</cp:revision>
  <dcterms:created xsi:type="dcterms:W3CDTF">2023-02-24T19:34:13Z</dcterms:created>
  <dcterms:modified xsi:type="dcterms:W3CDTF">2024-02-02T23:52:09Z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0x010100BA8BEA83DCFA7A4BA384F577FF8AE71C</vt:lpwstr>
  </property>
</Properties>
</file>