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614" r:id="rId3"/>
    <p:sldId id="3615" r:id="rId4"/>
    <p:sldId id="3617" r:id="rId5"/>
    <p:sldId id="3616" r:id="rId6"/>
    <p:sldId id="3618" r:id="rId7"/>
    <p:sldId id="3621" r:id="rId8"/>
    <p:sldId id="3619" r:id="rId9"/>
    <p:sldId id="3622" r:id="rId10"/>
    <p:sldId id="3623" r:id="rId11"/>
    <p:sldId id="36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1B62-1CF2-4103-B85D-5B7C8C3C51B1}" type="datetimeFigureOut">
              <a:rPr lang="en-CA" smtClean="0"/>
              <a:t>2024-02-02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E0F3-7904-4FD9-A65B-6A85A1D2F4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5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A5CA-98B9-EF31-C15D-D8F4FBFCB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F888B-CE1E-E9D4-C952-A2296D273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3946-D3F7-0762-2542-63B7CA06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C41D-3B11-898C-7225-21E4AFCD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73C2-3757-2A3F-54B8-7C4062D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68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2935-0E15-2E5D-39FA-34EECF35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B8547-647B-3CFB-6129-CE88DD49B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7F77-5CA1-57D8-11F2-FD421F81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C42B-1211-0648-76BB-D5092F18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3FAC9-DFA3-BEC9-B979-3B6E7FA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760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E48F9-489B-1596-71ED-70468F2F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889CC-08E2-421E-196C-A4F54C4DB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89AB-0D3B-F2E1-CAAF-CE6053C0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4651-6D67-5E4F-A16C-FA26C6C3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05A4-FA08-E4F9-4AAC-69C0170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1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271F-F590-595D-5182-4B3B5148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F6D5-48DD-54FF-E4CB-41ACD8EF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BF23-CAB9-96EA-2E26-E737378D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8E3-963A-7D7F-9E46-D071DB8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4901-02FA-9B01-647B-D610FEEF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FB72447-4790-791A-4426-A2B5608A9E3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302F-986B-ED44-A216-1454F8EC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69FF2-336A-5E75-3C32-E6657286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BB54-E8A8-379A-8BC6-1E77DE73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859A-FB3F-A98A-6EAC-B79CCEBC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4D725-F0AB-CEF1-87F6-F4A073F1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7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CC0D-82EF-42A4-626C-2A02C37E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27A2-7436-EB3E-2CCB-F0ECC447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24B54-EF36-6C67-3077-3B91C3C3D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D434-4464-3CAA-E70F-58EC1293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A0F3D-D9B0-F5FF-95F7-1E1C87D2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D10D-DFB8-9020-C271-8570622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17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08CB-57BE-0389-8D2F-46A80DDE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4331-8B7D-AD72-1D64-0C4C6C8F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878A-5538-D1AC-90E9-811F06684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E9FBD-B7DC-88CF-6EE9-9486E16C6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B49F8-B968-FDB1-1C47-5172D205F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CB195-682C-2141-55CC-68E046BA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CED01-CD02-1D96-34E3-DDC933E3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2C8C1-B77A-59F3-4E71-4A5F3D6D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6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FDB3-11B0-45A0-8485-363F8E68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9B10A-BE1A-F52F-BD19-5E81DB5A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E8A0-8403-B289-822B-5C9F9471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F9982-F3E8-4F18-86AB-670E52F5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83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EF340-4E9E-EE78-49CB-234F76A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6D413-CA6C-57C5-7D9C-27C2AFB4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A1439-4E8C-E5FC-A090-B6F64E46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019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A704-4326-4DE1-408F-00F56DF1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54D2-03EF-F767-9FB8-E00708BA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369A3-9E1F-04D1-22ED-5CE4FB9A0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94C12-3F81-3DE3-7DA9-DEB61661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A7A6-67B7-8231-122F-96D7CC1E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C42FD-954B-7FAA-193D-9754BCF7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8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C512-DA31-28A7-B005-7E6B792F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A14A-8AF9-088C-C1EA-A7BE53B72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6BBA3-5F92-7BB3-285E-D10F7BBD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CB80-0E11-3489-A5E0-401FC30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8A2F-AC4C-5A94-FAC8-81E3B783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1B1A0-AAD6-0757-D698-C8D6D06D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63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D968A-2BAD-E634-2884-19356C04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F60-02A1-C28F-8E9F-A0992745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B5F7-5561-B7DB-51B1-B8521D94F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5B51-4DB0-FF6C-C693-1E5F51E33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E076-9E46-779F-0C7F-A1FBFB219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3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D859870D-8E4B-01A0-811A-AD0B43F761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82D70-A02A-ECF3-1F25-EAA7E910B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294811" y="2323026"/>
            <a:ext cx="5891997" cy="1084218"/>
          </a:xfrm>
        </p:spPr>
        <p:txBody>
          <a:bodyPr anchor="b">
            <a:norm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苦</a:t>
            </a:r>
            <a:r>
              <a:rPr lang="zh-CN" altLang="en-US" sz="5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命人</a:t>
            </a:r>
            <a:endParaRPr lang="en-CA" sz="54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51CA5C-CA7F-B0DD-3C60-F0F64CE91D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361984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CD8433-276E-669A-2874-36603FB435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875807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55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1819" y="2341748"/>
            <a:ext cx="9704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17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虽然无花果树不发旺，葡萄树不结果，橄榄树也不效力，田地不出粮食，圈中绝了羊，棚内也没有牛，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18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然而我要因耶和华欢欣，因救我的神喜乐。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303253" y="776378"/>
            <a:ext cx="732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哈巴谷</a:t>
            </a:r>
            <a:r>
              <a:rPr lang="en-US" altLang="zh-CN" sz="40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40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17-19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41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086929" y="2031196"/>
            <a:ext cx="10403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耶和华的圣民哪，你们要歌颂他，称赞他可记念的圣名。 </a:t>
            </a:r>
          </a:p>
          <a:p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因为他的怒气不过是转眼之间，他的恩典乃是一生之久，一宿虽然有哭泣，早晨便必欢呼。 </a:t>
            </a:r>
          </a:p>
          <a:p>
            <a:endParaRPr lang="zh-CN" altLang="en-US" sz="3200" dirty="0"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11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你已将我的哀哭变为跳舞，将我的麻衣脱去，给我披上喜乐，</a:t>
            </a:r>
          </a:p>
          <a:p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12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好叫我的灵歌颂你，并不住声。 耶和华我的神啊，我要称谢你，直到永远！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诗篇三十篇</a:t>
            </a:r>
          </a:p>
        </p:txBody>
      </p:sp>
    </p:spTree>
    <p:extLst>
      <p:ext uri="{BB962C8B-B14F-4D97-AF65-F5344CB8AC3E}">
        <p14:creationId xmlns:p14="http://schemas.microsoft.com/office/powerpoint/2010/main" val="134699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引言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99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2001328" y="1832789"/>
            <a:ext cx="72085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遭遇饥荒	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丈夫去世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两个儿子都相继去世	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拿俄米一无所有了！</a:t>
            </a: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苦命人的遭遇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2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doing exercises&#10;&#10;Description automatically generated">
            <a:extLst>
              <a:ext uri="{FF2B5EF4-FFF2-40B4-BE49-F238E27FC236}">
                <a16:creationId xmlns:a16="http://schemas.microsoft.com/office/drawing/2014/main" id="{6AB25F1A-BC44-242A-CE6A-EC84A714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794294" y="1832789"/>
            <a:ext cx="829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被动地反应？ 或是 主动地回应？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苦命人的选择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25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2001328" y="1832789"/>
            <a:ext cx="7208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拿俄米在渴望什么？食物？安全感？渴望从新有完整的家庭？渴望破碎的生命从得完整？渴望再次品尝幸福？渴望找到继续生活的意义和目的！</a:t>
            </a:r>
            <a:endParaRPr lang="en-CA" sz="3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苦命人的一线希望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809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949570" y="2195098"/>
            <a:ext cx="7634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拿俄米</a:t>
            </a:r>
            <a:r>
              <a:rPr lang="zh-CN" altLang="en-US" sz="36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的盼望在乎谁？</a:t>
            </a:r>
            <a:endParaRPr lang="en-CA" altLang="zh-CN" sz="3600" dirty="0"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CA" sz="3600" dirty="0"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6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拿俄米的盼望在乎耶和华以色列的神！</a:t>
            </a:r>
            <a:endParaRPr lang="en-CA" sz="3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苦命人的一线希望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83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1819" y="2341748"/>
            <a:ext cx="9704717" cy="235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19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于是二人同行，来到伯利恒。她们到了伯利恒，合城的人就都惊讶。妇女们说：“这是拿俄米吗？”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20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拿俄米对她们说：“不要叫我拿俄米，要叫我玛拉，因为全能者使我受了大苦。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36011" y="767751"/>
            <a:ext cx="671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虽然她认为是全能者使她受苦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75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1819" y="2341748"/>
            <a:ext cx="9704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她就与两个儿妇起身，要从摩押地归回，因为她在摩押地听见耶和华眷顾自己的百姓，赐粮食于他们。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303253" y="776378"/>
            <a:ext cx="732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她的盼望仍然在乎耶和华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39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 twr Presentation Template v1.pptx" id="{C1CE3ECF-608C-4CE4-8E07-C1CD3D090943}" vid="{E7993F73-40D8-4043-9FF8-B991EE361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BEA83DCFA7A4BA384F577FF8AE71C" ma:contentTypeVersion="18" ma:contentTypeDescription="Create a new document." ma:contentTypeScope="" ma:versionID="bf96a5eb3a7b0fa1652efb5f3c9cdfd5">
  <xsd:schema xmlns:xsd="http://www.w3.org/2001/XMLSchema" xmlns:xs="http://www.w3.org/2001/XMLSchema" xmlns:p="http://schemas.microsoft.com/office/2006/metadata/properties" xmlns:ns2="710a583c-8a62-430e-abc2-6fedbbfd4914" xmlns:ns3="2efd96b3-4122-472d-b1da-5158b9ea978f" targetNamespace="http://schemas.microsoft.com/office/2006/metadata/properties" ma:root="true" ma:fieldsID="0262acc150731934b8a6aa9064d11f00" ns2:_="" ns3:_="">
    <xsd:import namespace="710a583c-8a62-430e-abc2-6fedbbfd4914"/>
    <xsd:import namespace="2efd96b3-4122-472d-b1da-5158b9ea9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583c-8a62-430e-abc2-6fedbbfd4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cdb6ec-ce1d-495a-b0fe-5b00a2b6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d96b3-4122-472d-b1da-5158b9ea97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47a090-9447-4c46-b45d-895cd0015955}" ma:internalName="TaxCatchAll" ma:showField="CatchAllData" ma:web="2efd96b3-4122-472d-b1da-5158b9ea97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0a583c-8a62-430e-abc2-6fedbbfd4914">
      <Terms xmlns="http://schemas.microsoft.com/office/infopath/2007/PartnerControls"/>
    </lcf76f155ced4ddcb4097134ff3c332f>
    <TaxCatchAll xmlns="2efd96b3-4122-472d-b1da-5158b9ea978f" xsi:nil="true"/>
  </documentManagement>
</p:properties>
</file>

<file path=customXml/itemProps1.xml><?xml version="1.0" encoding="utf-8"?>
<ds:datastoreItem xmlns:ds="http://schemas.openxmlformats.org/officeDocument/2006/customXml" ds:itemID="{5B2A43A7-5A50-4E45-86F1-75EB462F73A6}"/>
</file>

<file path=customXml/itemProps2.xml><?xml version="1.0" encoding="utf-8"?>
<ds:datastoreItem xmlns:ds="http://schemas.openxmlformats.org/officeDocument/2006/customXml" ds:itemID="{35BEB29B-66A4-4E60-8FEF-32B89D7BCDB0}"/>
</file>

<file path=customXml/itemProps3.xml><?xml version="1.0" encoding="utf-8"?>
<ds:datastoreItem xmlns:ds="http://schemas.openxmlformats.org/officeDocument/2006/customXml" ds:itemID="{ABAF06A3-E5A2-4C37-BA9A-9012580BB10F}"/>
</file>

<file path=docProps/app.xml><?xml version="1.0" encoding="utf-8"?>
<Properties xmlns="http://schemas.openxmlformats.org/officeDocument/2006/extended-properties" xmlns:vt="http://schemas.openxmlformats.org/officeDocument/2006/docPropsVTypes">
  <Template>Custom twr Presentation Template v1</Template>
  <TotalTime>135</TotalTime>
  <Words>534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KaiTi</vt:lpstr>
      <vt:lpstr>Arial</vt:lpstr>
      <vt:lpstr>Calibri</vt:lpstr>
      <vt:lpstr>Calibri Light</vt:lpstr>
      <vt:lpstr>Office Theme</vt:lpstr>
      <vt:lpstr>苦命人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TWR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路得記 一 PPT</dc:title>
  <dc:creator>Ruth Chan</dc:creator>
  <cp:lastModifiedBy>John Chan</cp:lastModifiedBy>
  <cp:revision>14</cp:revision>
  <dcterms:created xsi:type="dcterms:W3CDTF">2023-02-24T19:34:13Z</dcterms:created>
  <dcterms:modified xsi:type="dcterms:W3CDTF">2024-02-02T23:52:21Z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0x010100BA8BEA83DCFA7A4BA384F577FF8AE71C</vt:lpwstr>
  </property>
</Properties>
</file>