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9" r:id="rId3"/>
    <p:sldId id="260" r:id="rId4"/>
    <p:sldId id="261" r:id="rId5"/>
    <p:sldId id="263" r:id="rId6"/>
    <p:sldId id="262" r:id="rId7"/>
    <p:sldId id="265" r:id="rId8"/>
    <p:sldId id="264" r:id="rId9"/>
    <p:sldId id="267" r:id="rId10"/>
    <p:sldId id="274" r:id="rId11"/>
    <p:sldId id="273" r:id="rId12"/>
    <p:sldId id="266" r:id="rId13"/>
    <p:sldId id="275" r:id="rId14"/>
    <p:sldId id="272" r:id="rId15"/>
    <p:sldId id="271" r:id="rId16"/>
    <p:sldId id="270" r:id="rId17"/>
    <p:sldId id="279" r:id="rId18"/>
    <p:sldId id="278" r:id="rId19"/>
    <p:sldId id="277" r:id="rId20"/>
    <p:sldId id="268" r:id="rId21"/>
    <p:sldId id="280" r:id="rId22"/>
    <p:sldId id="284" r:id="rId23"/>
    <p:sldId id="285" r:id="rId24"/>
    <p:sldId id="28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1" d="100"/>
          <a:sy n="81" d="100"/>
        </p:scale>
        <p:origin x="60" y="6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AA9FEA25-17E9-410D-AFE7-0D7A926B0F66}" type="datetimeFigureOut">
              <a:rPr lang="en-CA" smtClean="0"/>
              <a:t>17/11/2016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EE32475-35F6-43B4-95CE-0D7FB70EB337}" type="slidenum">
              <a:rPr lang="en-CA" smtClean="0"/>
              <a:t>‹#›</a:t>
            </a:fld>
            <a:endParaRPr lang="en-CA"/>
          </a:p>
        </p:txBody>
      </p:sp>
    </p:spTree>
    <p:extLst>
      <p:ext uri="{BB962C8B-B14F-4D97-AF65-F5344CB8AC3E}">
        <p14:creationId xmlns:p14="http://schemas.microsoft.com/office/powerpoint/2010/main" val="2328692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AA9FEA25-17E9-410D-AFE7-0D7A926B0F66}" type="datetimeFigureOut">
              <a:rPr lang="en-CA" smtClean="0"/>
              <a:t>17/11/2016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EE32475-35F6-43B4-95CE-0D7FB70EB337}" type="slidenum">
              <a:rPr lang="en-CA" smtClean="0"/>
              <a:t>‹#›</a:t>
            </a:fld>
            <a:endParaRPr lang="en-CA"/>
          </a:p>
        </p:txBody>
      </p:sp>
    </p:spTree>
    <p:extLst>
      <p:ext uri="{BB962C8B-B14F-4D97-AF65-F5344CB8AC3E}">
        <p14:creationId xmlns:p14="http://schemas.microsoft.com/office/powerpoint/2010/main" val="2506832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AA9FEA25-17E9-410D-AFE7-0D7A926B0F66}" type="datetimeFigureOut">
              <a:rPr lang="en-CA" smtClean="0"/>
              <a:t>17/11/2016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EE32475-35F6-43B4-95CE-0D7FB70EB337}" type="slidenum">
              <a:rPr lang="en-CA" smtClean="0"/>
              <a:t>‹#›</a:t>
            </a:fld>
            <a:endParaRPr lang="en-CA"/>
          </a:p>
        </p:txBody>
      </p:sp>
    </p:spTree>
    <p:extLst>
      <p:ext uri="{BB962C8B-B14F-4D97-AF65-F5344CB8AC3E}">
        <p14:creationId xmlns:p14="http://schemas.microsoft.com/office/powerpoint/2010/main" val="881472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AA9FEA25-17E9-410D-AFE7-0D7A926B0F66}" type="datetimeFigureOut">
              <a:rPr lang="en-CA" smtClean="0"/>
              <a:t>17/11/2016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EE32475-35F6-43B4-95CE-0D7FB70EB337}" type="slidenum">
              <a:rPr lang="en-CA" smtClean="0"/>
              <a:t>‹#›</a:t>
            </a:fld>
            <a:endParaRPr lang="en-CA"/>
          </a:p>
        </p:txBody>
      </p:sp>
    </p:spTree>
    <p:extLst>
      <p:ext uri="{BB962C8B-B14F-4D97-AF65-F5344CB8AC3E}">
        <p14:creationId xmlns:p14="http://schemas.microsoft.com/office/powerpoint/2010/main" val="2999396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9FEA25-17E9-410D-AFE7-0D7A926B0F66}" type="datetimeFigureOut">
              <a:rPr lang="en-CA" smtClean="0"/>
              <a:t>17/11/2016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EE32475-35F6-43B4-95CE-0D7FB70EB337}" type="slidenum">
              <a:rPr lang="en-CA" smtClean="0"/>
              <a:t>‹#›</a:t>
            </a:fld>
            <a:endParaRPr lang="en-CA"/>
          </a:p>
        </p:txBody>
      </p:sp>
    </p:spTree>
    <p:extLst>
      <p:ext uri="{BB962C8B-B14F-4D97-AF65-F5344CB8AC3E}">
        <p14:creationId xmlns:p14="http://schemas.microsoft.com/office/powerpoint/2010/main" val="3758839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AA9FEA25-17E9-410D-AFE7-0D7A926B0F66}" type="datetimeFigureOut">
              <a:rPr lang="en-CA" smtClean="0"/>
              <a:t>17/11/2016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EE32475-35F6-43B4-95CE-0D7FB70EB337}" type="slidenum">
              <a:rPr lang="en-CA" smtClean="0"/>
              <a:t>‹#›</a:t>
            </a:fld>
            <a:endParaRPr lang="en-CA"/>
          </a:p>
        </p:txBody>
      </p:sp>
    </p:spTree>
    <p:extLst>
      <p:ext uri="{BB962C8B-B14F-4D97-AF65-F5344CB8AC3E}">
        <p14:creationId xmlns:p14="http://schemas.microsoft.com/office/powerpoint/2010/main" val="3380041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AA9FEA25-17E9-410D-AFE7-0D7A926B0F66}" type="datetimeFigureOut">
              <a:rPr lang="en-CA" smtClean="0"/>
              <a:t>17/11/2016</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1EE32475-35F6-43B4-95CE-0D7FB70EB337}" type="slidenum">
              <a:rPr lang="en-CA" smtClean="0"/>
              <a:t>‹#›</a:t>
            </a:fld>
            <a:endParaRPr lang="en-CA"/>
          </a:p>
        </p:txBody>
      </p:sp>
    </p:spTree>
    <p:extLst>
      <p:ext uri="{BB962C8B-B14F-4D97-AF65-F5344CB8AC3E}">
        <p14:creationId xmlns:p14="http://schemas.microsoft.com/office/powerpoint/2010/main" val="793369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AA9FEA25-17E9-410D-AFE7-0D7A926B0F66}" type="datetimeFigureOut">
              <a:rPr lang="en-CA" smtClean="0"/>
              <a:t>17/11/2016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1EE32475-35F6-43B4-95CE-0D7FB70EB337}" type="slidenum">
              <a:rPr lang="en-CA" smtClean="0"/>
              <a:t>‹#›</a:t>
            </a:fld>
            <a:endParaRPr lang="en-CA"/>
          </a:p>
        </p:txBody>
      </p:sp>
    </p:spTree>
    <p:extLst>
      <p:ext uri="{BB962C8B-B14F-4D97-AF65-F5344CB8AC3E}">
        <p14:creationId xmlns:p14="http://schemas.microsoft.com/office/powerpoint/2010/main" val="994582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9FEA25-17E9-410D-AFE7-0D7A926B0F66}" type="datetimeFigureOut">
              <a:rPr lang="en-CA" smtClean="0"/>
              <a:t>17/11/2016</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1EE32475-35F6-43B4-95CE-0D7FB70EB337}" type="slidenum">
              <a:rPr lang="en-CA" smtClean="0"/>
              <a:t>‹#›</a:t>
            </a:fld>
            <a:endParaRPr lang="en-CA"/>
          </a:p>
        </p:txBody>
      </p:sp>
    </p:spTree>
    <p:extLst>
      <p:ext uri="{BB962C8B-B14F-4D97-AF65-F5344CB8AC3E}">
        <p14:creationId xmlns:p14="http://schemas.microsoft.com/office/powerpoint/2010/main" val="1659429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9FEA25-17E9-410D-AFE7-0D7A926B0F66}" type="datetimeFigureOut">
              <a:rPr lang="en-CA" smtClean="0"/>
              <a:t>17/11/2016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EE32475-35F6-43B4-95CE-0D7FB70EB337}" type="slidenum">
              <a:rPr lang="en-CA" smtClean="0"/>
              <a:t>‹#›</a:t>
            </a:fld>
            <a:endParaRPr lang="en-CA"/>
          </a:p>
        </p:txBody>
      </p:sp>
    </p:spTree>
    <p:extLst>
      <p:ext uri="{BB962C8B-B14F-4D97-AF65-F5344CB8AC3E}">
        <p14:creationId xmlns:p14="http://schemas.microsoft.com/office/powerpoint/2010/main" val="354328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9FEA25-17E9-410D-AFE7-0D7A926B0F66}" type="datetimeFigureOut">
              <a:rPr lang="en-CA" smtClean="0"/>
              <a:t>17/11/2016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EE32475-35F6-43B4-95CE-0D7FB70EB337}" type="slidenum">
              <a:rPr lang="en-CA" smtClean="0"/>
              <a:t>‹#›</a:t>
            </a:fld>
            <a:endParaRPr lang="en-CA"/>
          </a:p>
        </p:txBody>
      </p:sp>
    </p:spTree>
    <p:extLst>
      <p:ext uri="{BB962C8B-B14F-4D97-AF65-F5344CB8AC3E}">
        <p14:creationId xmlns:p14="http://schemas.microsoft.com/office/powerpoint/2010/main" val="735093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9FEA25-17E9-410D-AFE7-0D7A926B0F66}" type="datetimeFigureOut">
              <a:rPr lang="en-CA" smtClean="0"/>
              <a:t>17/11/2016</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E32475-35F6-43B4-95CE-0D7FB70EB337}" type="slidenum">
              <a:rPr lang="en-CA" smtClean="0"/>
              <a:t>‹#›</a:t>
            </a:fld>
            <a:endParaRPr lang="en-CA"/>
          </a:p>
        </p:txBody>
      </p:sp>
    </p:spTree>
    <p:extLst>
      <p:ext uri="{BB962C8B-B14F-4D97-AF65-F5344CB8AC3E}">
        <p14:creationId xmlns:p14="http://schemas.microsoft.com/office/powerpoint/2010/main" val="11571859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alpha val="3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CA" dirty="0"/>
          </a:p>
        </p:txBody>
      </p:sp>
      <p:sp>
        <p:nvSpPr>
          <p:cNvPr id="3" name="Subtitle 2"/>
          <p:cNvSpPr>
            <a:spLocks noGrp="1"/>
          </p:cNvSpPr>
          <p:nvPr>
            <p:ph type="subTitle" idx="1"/>
          </p:nvPr>
        </p:nvSpPr>
        <p:spPr/>
        <p:txBody>
          <a:bodyPr/>
          <a:lstStyle/>
          <a:p>
            <a:endParaRPr lang="en-CA"/>
          </a:p>
        </p:txBody>
      </p:sp>
      <p:pic>
        <p:nvPicPr>
          <p:cNvPr id="5" name="Picture 4"/>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contrast="8000"/>
                    </a14:imgEffect>
                  </a14:imgLayer>
                </a14:imgProps>
              </a:ext>
              <a:ext uri="{28A0092B-C50C-407E-A947-70E740481C1C}">
                <a14:useLocalDpi xmlns:a14="http://schemas.microsoft.com/office/drawing/2010/main" val="0"/>
              </a:ext>
            </a:extLst>
          </a:blip>
          <a:srcRect l="4404" t="6774" r="281" b="40873"/>
          <a:stretch/>
        </p:blipFill>
        <p:spPr>
          <a:xfrm>
            <a:off x="0" y="-35211"/>
            <a:ext cx="13056433" cy="7090348"/>
          </a:xfrm>
          <a:prstGeom prst="rect">
            <a:avLst/>
          </a:prstGeom>
        </p:spPr>
      </p:pic>
    </p:spTree>
    <p:extLst>
      <p:ext uri="{BB962C8B-B14F-4D97-AF65-F5344CB8AC3E}">
        <p14:creationId xmlns:p14="http://schemas.microsoft.com/office/powerpoint/2010/main" val="42604012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4852" y="269822"/>
            <a:ext cx="11967148" cy="5894306"/>
          </a:xfrm>
          <a:prstGeom prst="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a:spAutoFit/>
          </a:bodyPr>
          <a:lstStyle/>
          <a:p>
            <a:pP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3200" b="1" dirty="0" smtClean="0">
                <a:solidFill>
                  <a:srgbClr val="000000"/>
                </a:solidFill>
                <a:effectLst/>
                <a:latin typeface="SimSun" panose="02010600030101010101" pitchFamily="2" charset="-122"/>
                <a:ea typeface="SimSun" panose="02010600030101010101" pitchFamily="2" charset="-122"/>
                <a:cs typeface="Microsoft JhengHei" panose="020B0604030504040204" pitchFamily="34" charset="-120"/>
              </a:rPr>
              <a:t>詩篇的形成</a:t>
            </a:r>
            <a:r>
              <a:rPr lang="en-US" altLang="zh-TW" sz="3200" b="1" dirty="0" smtClean="0">
                <a:solidFill>
                  <a:srgbClr val="000000"/>
                </a:solidFill>
                <a:effectLst/>
                <a:latin typeface="SimSun" panose="02010600030101010101" pitchFamily="2" charset="-122"/>
                <a:ea typeface="SimSun" panose="02010600030101010101" pitchFamily="2" charset="-122"/>
                <a:cs typeface="Microsoft JhengHei" panose="020B0604030504040204" pitchFamily="34" charset="-120"/>
              </a:rPr>
              <a:t>   </a:t>
            </a:r>
            <a:r>
              <a:rPr lang="zh-CN" altLang="en-US" sz="3200" dirty="0" smtClean="0">
                <a:solidFill>
                  <a:srgbClr val="000000"/>
                </a:solidFill>
                <a:effectLst/>
                <a:latin typeface="SimSun" panose="02010600030101010101" pitchFamily="2" charset="-122"/>
                <a:ea typeface="SimSun" panose="02010600030101010101" pitchFamily="2" charset="-122"/>
                <a:cs typeface="Microsoft JhengHei" panose="020B0604030504040204" pitchFamily="34" charset="-120"/>
              </a:rPr>
              <a:t>（</a:t>
            </a:r>
            <a:r>
              <a:rPr lang="zh-CN" altLang="en-US" sz="2800" dirty="0" smtClean="0">
                <a:solidFill>
                  <a:srgbClr val="000000"/>
                </a:solidFill>
                <a:effectLst/>
                <a:latin typeface="SimSun" panose="02010600030101010101" pitchFamily="2" charset="-122"/>
                <a:ea typeface="SimSun" panose="02010600030101010101" pitchFamily="2" charset="-122"/>
                <a:cs typeface="Microsoft JhengHei" panose="020B0604030504040204" pitchFamily="34" charset="-120"/>
                <a:sym typeface="Wingdings" panose="05000000000000000000" pitchFamily="2" charset="2"/>
              </a:rPr>
              <a:t>推測）</a:t>
            </a:r>
            <a:endParaRPr lang="en-US" altLang="zh-TW" sz="2800" dirty="0" smtClean="0">
              <a:solidFill>
                <a:srgbClr val="000000"/>
              </a:solidFill>
              <a:effectLst/>
              <a:latin typeface="SimSun" panose="02010600030101010101" pitchFamily="2" charset="-122"/>
              <a:ea typeface="SimSun" panose="02010600030101010101" pitchFamily="2" charset="-122"/>
              <a:cs typeface="Microsoft JhengHei" panose="020B0604030504040204" pitchFamily="34" charset="-120"/>
            </a:endParaRPr>
          </a:p>
          <a:p>
            <a:pP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altLang="zh-TW" sz="800" dirty="0" smtClean="0">
              <a:solidFill>
                <a:srgbClr val="000000"/>
              </a:solidFill>
              <a:effectLst/>
              <a:latin typeface="SimSun" panose="02010600030101010101" pitchFamily="2" charset="-122"/>
              <a:ea typeface="SimSun" panose="02010600030101010101" pitchFamily="2" charset="-122"/>
              <a:cs typeface="Microsoft JhengHei" panose="020B0604030504040204" pitchFamily="34" charset="-120"/>
            </a:endParaRPr>
          </a:p>
          <a:p>
            <a:pPr marL="342900" lvl="0" indent="-342900">
              <a:lnSpc>
                <a:spcPct val="107000"/>
              </a:lnSpc>
              <a:spcAft>
                <a:spcPts val="0"/>
              </a:spcAft>
              <a:buFont typeface="+mj-lt"/>
              <a:buAutoNum type="arabicPeriod"/>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2800" dirty="0" smtClean="0">
                <a:solidFill>
                  <a:srgbClr val="000000"/>
                </a:solidFill>
                <a:effectLst/>
                <a:latin typeface="SimSun" panose="02010600030101010101" pitchFamily="2" charset="-122"/>
                <a:ea typeface="SimSun" panose="02010600030101010101" pitchFamily="2" charset="-122"/>
                <a:cs typeface="Microsoft JhengHei" panose="020B0604030504040204" pitchFamily="34" charset="-120"/>
              </a:rPr>
              <a:t>在最初的階段，早已存在著幾本詩集，如大衛早期詩集（詩</a:t>
            </a:r>
            <a:r>
              <a:rPr lang="en-CA" sz="2800" dirty="0" smtClean="0">
                <a:solidFill>
                  <a:srgbClr val="000000"/>
                </a:solidFill>
                <a:effectLst/>
                <a:latin typeface="SimSun" panose="02010600030101010101" pitchFamily="2" charset="-122"/>
                <a:ea typeface="SimSun" panose="02010600030101010101" pitchFamily="2" charset="-122"/>
                <a:cs typeface="Microsoft JhengHei" panose="020B0604030504040204" pitchFamily="34" charset="-120"/>
              </a:rPr>
              <a:t>3-41</a:t>
            </a:r>
            <a:r>
              <a:rPr lang="zh-TW" sz="2800" dirty="0" smtClean="0">
                <a:solidFill>
                  <a:srgbClr val="000000"/>
                </a:solidFill>
                <a:effectLst/>
                <a:latin typeface="SimSun" panose="02010600030101010101" pitchFamily="2" charset="-122"/>
                <a:ea typeface="SimSun" panose="02010600030101010101" pitchFamily="2" charset="-122"/>
                <a:cs typeface="Microsoft JhengHei" panose="020B0604030504040204" pitchFamily="34" charset="-120"/>
              </a:rPr>
              <a:t>）；可拉後裔的詩集（詩</a:t>
            </a:r>
            <a:r>
              <a:rPr lang="en-CA" sz="2800" dirty="0" smtClean="0">
                <a:solidFill>
                  <a:srgbClr val="000000"/>
                </a:solidFill>
                <a:effectLst/>
                <a:latin typeface="SimSun" panose="02010600030101010101" pitchFamily="2" charset="-122"/>
                <a:ea typeface="SimSun" panose="02010600030101010101" pitchFamily="2" charset="-122"/>
                <a:cs typeface="Microsoft JhengHei" panose="020B0604030504040204" pitchFamily="34" charset="-120"/>
              </a:rPr>
              <a:t>42-49</a:t>
            </a:r>
            <a:r>
              <a:rPr lang="zh-TW" sz="2800" dirty="0" smtClean="0">
                <a:solidFill>
                  <a:srgbClr val="000000"/>
                </a:solidFill>
                <a:effectLst/>
                <a:latin typeface="SimSun" panose="02010600030101010101" pitchFamily="2" charset="-122"/>
                <a:ea typeface="SimSun" panose="02010600030101010101" pitchFamily="2" charset="-122"/>
                <a:cs typeface="Microsoft JhengHei" panose="020B0604030504040204" pitchFamily="34" charset="-120"/>
              </a:rPr>
              <a:t>，</a:t>
            </a:r>
            <a:r>
              <a:rPr lang="en-CA" sz="2800" dirty="0" smtClean="0">
                <a:solidFill>
                  <a:srgbClr val="000000"/>
                </a:solidFill>
                <a:effectLst/>
                <a:latin typeface="SimSun" panose="02010600030101010101" pitchFamily="2" charset="-122"/>
                <a:ea typeface="SimSun" panose="02010600030101010101" pitchFamily="2" charset="-122"/>
                <a:cs typeface="Microsoft JhengHei" panose="020B0604030504040204" pitchFamily="34" charset="-120"/>
              </a:rPr>
              <a:t>84</a:t>
            </a:r>
            <a:r>
              <a:rPr lang="zh-TW" sz="2800" dirty="0" smtClean="0">
                <a:solidFill>
                  <a:srgbClr val="000000"/>
                </a:solidFill>
                <a:effectLst/>
                <a:latin typeface="SimSun" panose="02010600030101010101" pitchFamily="2" charset="-122"/>
                <a:ea typeface="SimSun" panose="02010600030101010101" pitchFamily="2" charset="-122"/>
                <a:cs typeface="Microsoft JhengHei" panose="020B0604030504040204" pitchFamily="34" charset="-120"/>
              </a:rPr>
              <a:t>，</a:t>
            </a:r>
            <a:r>
              <a:rPr lang="en-CA" sz="2800" dirty="0" smtClean="0">
                <a:solidFill>
                  <a:srgbClr val="000000"/>
                </a:solidFill>
                <a:effectLst/>
                <a:latin typeface="SimSun" panose="02010600030101010101" pitchFamily="2" charset="-122"/>
                <a:ea typeface="SimSun" panose="02010600030101010101" pitchFamily="2" charset="-122"/>
                <a:cs typeface="Microsoft JhengHei" panose="020B0604030504040204" pitchFamily="34" charset="-120"/>
              </a:rPr>
              <a:t>85</a:t>
            </a:r>
            <a:r>
              <a:rPr lang="zh-TW" sz="2800" dirty="0" smtClean="0">
                <a:solidFill>
                  <a:srgbClr val="000000"/>
                </a:solidFill>
                <a:effectLst/>
                <a:latin typeface="SimSun" panose="02010600030101010101" pitchFamily="2" charset="-122"/>
                <a:ea typeface="SimSun" panose="02010600030101010101" pitchFamily="2" charset="-122"/>
                <a:cs typeface="Microsoft JhengHei" panose="020B0604030504040204" pitchFamily="34" charset="-120"/>
              </a:rPr>
              <a:t>，</a:t>
            </a:r>
            <a:r>
              <a:rPr lang="en-CA" sz="2800" dirty="0" smtClean="0">
                <a:solidFill>
                  <a:srgbClr val="000000"/>
                </a:solidFill>
                <a:effectLst/>
                <a:latin typeface="SimSun" panose="02010600030101010101" pitchFamily="2" charset="-122"/>
                <a:ea typeface="SimSun" panose="02010600030101010101" pitchFamily="2" charset="-122"/>
                <a:cs typeface="Microsoft JhengHei" panose="020B0604030504040204" pitchFamily="34" charset="-120"/>
              </a:rPr>
              <a:t>87</a:t>
            </a:r>
            <a:r>
              <a:rPr lang="zh-TW" sz="2800" dirty="0" smtClean="0">
                <a:solidFill>
                  <a:srgbClr val="000000"/>
                </a:solidFill>
                <a:effectLst/>
                <a:latin typeface="SimSun" panose="02010600030101010101" pitchFamily="2" charset="-122"/>
                <a:ea typeface="SimSun" panose="02010600030101010101" pitchFamily="2" charset="-122"/>
                <a:cs typeface="Microsoft JhengHei" panose="020B0604030504040204" pitchFamily="34" charset="-120"/>
              </a:rPr>
              <a:t>，</a:t>
            </a:r>
            <a:r>
              <a:rPr lang="en-CA" sz="2800" dirty="0" smtClean="0">
                <a:solidFill>
                  <a:srgbClr val="000000"/>
                </a:solidFill>
                <a:effectLst/>
                <a:latin typeface="SimSun" panose="02010600030101010101" pitchFamily="2" charset="-122"/>
                <a:ea typeface="SimSun" panose="02010600030101010101" pitchFamily="2" charset="-122"/>
                <a:cs typeface="Microsoft JhengHei" panose="020B0604030504040204" pitchFamily="34" charset="-120"/>
              </a:rPr>
              <a:t>88</a:t>
            </a:r>
            <a:r>
              <a:rPr lang="zh-TW" sz="2800" dirty="0" smtClean="0">
                <a:solidFill>
                  <a:srgbClr val="000000"/>
                </a:solidFill>
                <a:effectLst/>
                <a:latin typeface="SimSun" panose="02010600030101010101" pitchFamily="2" charset="-122"/>
                <a:ea typeface="SimSun" panose="02010600030101010101" pitchFamily="2" charset="-122"/>
                <a:cs typeface="Microsoft JhengHei" panose="020B0604030504040204" pitchFamily="34" charset="-120"/>
              </a:rPr>
              <a:t>）；亞薩詩集（詩</a:t>
            </a:r>
            <a:r>
              <a:rPr lang="en-CA" sz="2800" dirty="0" smtClean="0">
                <a:solidFill>
                  <a:srgbClr val="000000"/>
                </a:solidFill>
                <a:effectLst/>
                <a:latin typeface="SimSun" panose="02010600030101010101" pitchFamily="2" charset="-122"/>
                <a:ea typeface="SimSun" panose="02010600030101010101" pitchFamily="2" charset="-122"/>
                <a:cs typeface="Microsoft JhengHei" panose="020B0604030504040204" pitchFamily="34" charset="-120"/>
              </a:rPr>
              <a:t>73-83</a:t>
            </a:r>
            <a:r>
              <a:rPr lang="zh-TW" sz="2800" dirty="0" smtClean="0">
                <a:solidFill>
                  <a:srgbClr val="000000"/>
                </a:solidFill>
                <a:effectLst/>
                <a:latin typeface="SimSun" panose="02010600030101010101" pitchFamily="2" charset="-122"/>
                <a:ea typeface="SimSun" panose="02010600030101010101" pitchFamily="2" charset="-122"/>
                <a:cs typeface="Microsoft JhengHei" panose="020B0604030504040204" pitchFamily="34" charset="-120"/>
              </a:rPr>
              <a:t>，</a:t>
            </a:r>
            <a:r>
              <a:rPr lang="en-CA" sz="2800" dirty="0" smtClean="0">
                <a:solidFill>
                  <a:srgbClr val="000000"/>
                </a:solidFill>
                <a:effectLst/>
                <a:latin typeface="SimSun" panose="02010600030101010101" pitchFamily="2" charset="-122"/>
                <a:ea typeface="SimSun" panose="02010600030101010101" pitchFamily="2" charset="-122"/>
                <a:cs typeface="Microsoft JhengHei" panose="020B0604030504040204" pitchFamily="34" charset="-120"/>
              </a:rPr>
              <a:t>50</a:t>
            </a:r>
            <a:r>
              <a:rPr lang="zh-TW" sz="2800" dirty="0" smtClean="0">
                <a:solidFill>
                  <a:srgbClr val="000000"/>
                </a:solidFill>
                <a:effectLst/>
                <a:latin typeface="SimSun" panose="02010600030101010101" pitchFamily="2" charset="-122"/>
                <a:ea typeface="SimSun" panose="02010600030101010101" pitchFamily="2" charset="-122"/>
                <a:cs typeface="Microsoft JhengHei" panose="020B0604030504040204" pitchFamily="34" charset="-120"/>
              </a:rPr>
              <a:t>）；第二冊大衛詩集（詩</a:t>
            </a:r>
            <a:r>
              <a:rPr lang="en-CA" sz="2800" dirty="0" smtClean="0">
                <a:solidFill>
                  <a:srgbClr val="000000"/>
                </a:solidFill>
                <a:effectLst/>
                <a:latin typeface="SimSun" panose="02010600030101010101" pitchFamily="2" charset="-122"/>
                <a:ea typeface="SimSun" panose="02010600030101010101" pitchFamily="2" charset="-122"/>
                <a:cs typeface="Microsoft JhengHei" panose="020B0604030504040204" pitchFamily="34" charset="-120"/>
              </a:rPr>
              <a:t>51-71</a:t>
            </a:r>
            <a:r>
              <a:rPr lang="zh-TW" sz="2800" dirty="0" smtClean="0">
                <a:solidFill>
                  <a:srgbClr val="000000"/>
                </a:solidFill>
                <a:effectLst/>
                <a:latin typeface="SimSun" panose="02010600030101010101" pitchFamily="2" charset="-122"/>
                <a:ea typeface="SimSun" panose="02010600030101010101" pitchFamily="2" charset="-122"/>
                <a:cs typeface="Microsoft JhengHei" panose="020B0604030504040204" pitchFamily="34" charset="-120"/>
              </a:rPr>
              <a:t>）</a:t>
            </a:r>
            <a:endParaRPr lang="en-US" altLang="zh-TW" sz="2800" dirty="0" smtClean="0">
              <a:solidFill>
                <a:srgbClr val="000000"/>
              </a:solidFill>
              <a:effectLst/>
              <a:latin typeface="SimSun" panose="02010600030101010101" pitchFamily="2" charset="-122"/>
              <a:ea typeface="SimSun" panose="02010600030101010101" pitchFamily="2" charset="-122"/>
              <a:cs typeface="Microsoft JhengHei" panose="020B0604030504040204" pitchFamily="34" charset="-120"/>
            </a:endParaRPr>
          </a:p>
          <a:p>
            <a:pPr marL="342900" lvl="0" indent="-342900">
              <a:lnSpc>
                <a:spcPct val="107000"/>
              </a:lnSpc>
              <a:spcAft>
                <a:spcPts val="0"/>
              </a:spcAft>
              <a:buFont typeface="+mj-lt"/>
              <a:buAutoNum type="arabicPeriod"/>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CA" sz="800" dirty="0" smtClean="0">
              <a:effectLst/>
              <a:latin typeface="SimSun" panose="02010600030101010101" pitchFamily="2" charset="-122"/>
              <a:ea typeface="SimSun" panose="02010600030101010101" pitchFamily="2" charset="-122"/>
              <a:cs typeface="Times New Roman" panose="02020603050405020304" pitchFamily="18" charset="0"/>
            </a:endParaRPr>
          </a:p>
          <a:p>
            <a:pPr marL="342900" lvl="0" indent="-342900">
              <a:lnSpc>
                <a:spcPct val="107000"/>
              </a:lnSpc>
              <a:spcAft>
                <a:spcPts val="0"/>
              </a:spcAft>
              <a:buFont typeface="+mj-lt"/>
              <a:buAutoNum type="arabicPeriod"/>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2800" dirty="0" smtClean="0">
                <a:solidFill>
                  <a:srgbClr val="000000"/>
                </a:solidFill>
                <a:effectLst/>
                <a:latin typeface="SimSun" panose="02010600030101010101" pitchFamily="2" charset="-122"/>
                <a:ea typeface="SimSun" panose="02010600030101010101" pitchFamily="2" charset="-122"/>
                <a:cs typeface="Microsoft JhengHei" panose="020B0604030504040204" pitchFamily="34" charset="-120"/>
              </a:rPr>
              <a:t>在第二階段，可能將較小詩集，按照神的名字伊羅興，編輯合在一起，成為伊羅興詩集</a:t>
            </a:r>
            <a:r>
              <a:rPr lang="zh-CN" altLang="en-US" sz="2800" dirty="0" smtClean="0">
                <a:solidFill>
                  <a:srgbClr val="000000"/>
                </a:solidFill>
                <a:effectLst/>
                <a:latin typeface="SimSun" panose="02010600030101010101" pitchFamily="2" charset="-122"/>
                <a:ea typeface="SimSun" panose="02010600030101010101" pitchFamily="2" charset="-122"/>
                <a:cs typeface="Microsoft JhengHei" panose="020B0604030504040204" pitchFamily="34" charset="-120"/>
              </a:rPr>
              <a:t>（诗</a:t>
            </a:r>
            <a:r>
              <a:rPr lang="en-US" altLang="zh-CN" sz="2800" dirty="0" smtClean="0">
                <a:solidFill>
                  <a:srgbClr val="000000"/>
                </a:solidFill>
                <a:effectLst/>
                <a:latin typeface="SimSun" panose="02010600030101010101" pitchFamily="2" charset="-122"/>
                <a:ea typeface="SimSun" panose="02010600030101010101" pitchFamily="2" charset="-122"/>
                <a:cs typeface="Microsoft JhengHei" panose="020B0604030504040204" pitchFamily="34" charset="-120"/>
              </a:rPr>
              <a:t>42-83</a:t>
            </a:r>
            <a:r>
              <a:rPr lang="zh-CN" altLang="en-US" sz="2800" smtClean="0">
                <a:solidFill>
                  <a:srgbClr val="000000"/>
                </a:solidFill>
                <a:effectLst/>
                <a:latin typeface="SimSun" panose="02010600030101010101" pitchFamily="2" charset="-122"/>
                <a:ea typeface="SimSun" panose="02010600030101010101" pitchFamily="2" charset="-122"/>
                <a:cs typeface="Microsoft JhengHei" panose="020B0604030504040204" pitchFamily="34" charset="-120"/>
              </a:rPr>
              <a:t>）</a:t>
            </a:r>
            <a:r>
              <a:rPr lang="zh-TW" sz="2800" smtClean="0">
                <a:solidFill>
                  <a:srgbClr val="000000"/>
                </a:solidFill>
                <a:effectLst/>
                <a:latin typeface="SimSun" panose="02010600030101010101" pitchFamily="2" charset="-122"/>
                <a:ea typeface="SimSun" panose="02010600030101010101" pitchFamily="2" charset="-122"/>
                <a:cs typeface="Microsoft JhengHei" panose="020B0604030504040204" pitchFamily="34" charset="-120"/>
              </a:rPr>
              <a:t>。</a:t>
            </a:r>
            <a:endParaRPr lang="en-US" altLang="zh-TW" sz="2800" dirty="0" smtClean="0">
              <a:solidFill>
                <a:srgbClr val="000000"/>
              </a:solidFill>
              <a:effectLst/>
              <a:latin typeface="SimSun" panose="02010600030101010101" pitchFamily="2" charset="-122"/>
              <a:ea typeface="SimSun" panose="02010600030101010101" pitchFamily="2" charset="-122"/>
              <a:cs typeface="Microsoft JhengHei" panose="020B0604030504040204" pitchFamily="34" charset="-120"/>
            </a:endParaRPr>
          </a:p>
          <a:p>
            <a:pPr marL="342900" lvl="0" indent="-342900">
              <a:lnSpc>
                <a:spcPct val="107000"/>
              </a:lnSpc>
              <a:spcAft>
                <a:spcPts val="0"/>
              </a:spcAft>
              <a:buFont typeface="+mj-lt"/>
              <a:buAutoNum type="arabicPeriod"/>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CA" sz="800" dirty="0" smtClean="0">
              <a:effectLst/>
              <a:latin typeface="SimSun" panose="02010600030101010101" pitchFamily="2" charset="-122"/>
              <a:ea typeface="SimSun" panose="02010600030101010101" pitchFamily="2" charset="-122"/>
              <a:cs typeface="Times New Roman" panose="02020603050405020304" pitchFamily="18" charset="0"/>
            </a:endParaRPr>
          </a:p>
          <a:p>
            <a:pPr marL="342900" lvl="0" indent="-342900">
              <a:lnSpc>
                <a:spcPct val="107000"/>
              </a:lnSpc>
              <a:spcAft>
                <a:spcPts val="0"/>
              </a:spcAft>
              <a:buFont typeface="+mj-lt"/>
              <a:buAutoNum type="arabicPeriod"/>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2800" dirty="0" smtClean="0">
                <a:solidFill>
                  <a:srgbClr val="000000"/>
                </a:solidFill>
                <a:effectLst/>
                <a:latin typeface="SimSun" panose="02010600030101010101" pitchFamily="2" charset="-122"/>
                <a:ea typeface="SimSun" panose="02010600030101010101" pitchFamily="2" charset="-122"/>
                <a:cs typeface="Microsoft JhengHei" panose="020B0604030504040204" pitchFamily="34" charset="-120"/>
              </a:rPr>
              <a:t>在第三階段，可能將最早的大衛詩集與伊羅興詩集合併</a:t>
            </a:r>
            <a:r>
              <a:rPr lang="zh-CN" altLang="en-US" sz="2800" dirty="0" smtClean="0">
                <a:solidFill>
                  <a:srgbClr val="000000"/>
                </a:solidFill>
                <a:effectLst/>
                <a:latin typeface="SimSun" panose="02010600030101010101" pitchFamily="2" charset="-122"/>
                <a:ea typeface="SimSun" panose="02010600030101010101" pitchFamily="2" charset="-122"/>
                <a:cs typeface="Microsoft JhengHei" panose="020B0604030504040204" pitchFamily="34" charset="-120"/>
              </a:rPr>
              <a:t>，</a:t>
            </a:r>
            <a:r>
              <a:rPr lang="zh-CN" sz="2800" dirty="0" smtClean="0">
                <a:solidFill>
                  <a:srgbClr val="000000"/>
                </a:solidFill>
                <a:effectLst/>
                <a:latin typeface="SimSun" panose="02010600030101010101" pitchFamily="2" charset="-122"/>
                <a:ea typeface="SimSun" panose="02010600030101010101" pitchFamily="2" charset="-122"/>
                <a:cs typeface="Microsoft JhengHei" panose="020B0604030504040204" pitchFamily="34" charset="-120"/>
              </a:rPr>
              <a:t>前面加上詩篇</a:t>
            </a:r>
            <a:r>
              <a:rPr lang="en-CA" sz="2800" dirty="0" smtClean="0">
                <a:solidFill>
                  <a:srgbClr val="000000"/>
                </a:solidFill>
                <a:effectLst/>
                <a:latin typeface="SimSun" panose="02010600030101010101" pitchFamily="2" charset="-122"/>
                <a:ea typeface="SimSun" panose="02010600030101010101" pitchFamily="2" charset="-122"/>
                <a:cs typeface="Microsoft JhengHei" panose="020B0604030504040204" pitchFamily="34" charset="-120"/>
              </a:rPr>
              <a:t>2</a:t>
            </a:r>
            <a:r>
              <a:rPr lang="zh-CN" sz="2800" dirty="0" smtClean="0">
                <a:solidFill>
                  <a:srgbClr val="000000"/>
                </a:solidFill>
                <a:effectLst/>
                <a:latin typeface="SimSun" panose="02010600030101010101" pitchFamily="2" charset="-122"/>
                <a:ea typeface="SimSun" panose="02010600030101010101" pitchFamily="2" charset="-122"/>
                <a:cs typeface="Microsoft JhengHei" panose="020B0604030504040204" pitchFamily="34" charset="-120"/>
              </a:rPr>
              <a:t>。</a:t>
            </a:r>
            <a:endParaRPr lang="en-US" altLang="zh-CN" sz="2800" dirty="0" smtClean="0">
              <a:solidFill>
                <a:srgbClr val="000000"/>
              </a:solidFill>
              <a:effectLst/>
              <a:latin typeface="SimSun" panose="02010600030101010101" pitchFamily="2" charset="-122"/>
              <a:ea typeface="SimSun" panose="02010600030101010101" pitchFamily="2" charset="-122"/>
              <a:cs typeface="Microsoft JhengHei" panose="020B0604030504040204" pitchFamily="34" charset="-120"/>
            </a:endParaRPr>
          </a:p>
          <a:p>
            <a:pPr marL="342900" lvl="0" indent="-342900">
              <a:lnSpc>
                <a:spcPct val="107000"/>
              </a:lnSpc>
              <a:spcAft>
                <a:spcPts val="0"/>
              </a:spcAft>
              <a:buFont typeface="+mj-lt"/>
              <a:buAutoNum type="arabicPeriod"/>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CA" sz="800" dirty="0" smtClean="0">
              <a:effectLst/>
              <a:latin typeface="SimSun" panose="02010600030101010101" pitchFamily="2" charset="-122"/>
              <a:ea typeface="SimSun" panose="02010600030101010101" pitchFamily="2" charset="-122"/>
              <a:cs typeface="Times New Roman" panose="02020603050405020304" pitchFamily="18" charset="0"/>
            </a:endParaRPr>
          </a:p>
          <a:p>
            <a:pPr marL="342900" lvl="0" indent="-342900">
              <a:lnSpc>
                <a:spcPct val="115000"/>
              </a:lnSpc>
              <a:spcAft>
                <a:spcPts val="1000"/>
              </a:spcAft>
              <a:buFont typeface="+mj-lt"/>
              <a:buAutoNum type="arabicPeriod"/>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2800" dirty="0" smtClean="0">
                <a:solidFill>
                  <a:srgbClr val="000000"/>
                </a:solidFill>
                <a:effectLst/>
                <a:latin typeface="SimSun" panose="02010600030101010101" pitchFamily="2" charset="-122"/>
                <a:ea typeface="SimSun" panose="02010600030101010101" pitchFamily="2" charset="-122"/>
                <a:cs typeface="Microsoft JhengHei" panose="020B0604030504040204" pitchFamily="34" charset="-120"/>
              </a:rPr>
              <a:t>在第四階段，把第三階段的詩集（詩</a:t>
            </a:r>
            <a:r>
              <a:rPr lang="en-CA" sz="2800" dirty="0" smtClean="0">
                <a:solidFill>
                  <a:srgbClr val="000000"/>
                </a:solidFill>
                <a:effectLst/>
                <a:latin typeface="SimSun" panose="02010600030101010101" pitchFamily="2" charset="-122"/>
                <a:ea typeface="SimSun" panose="02010600030101010101" pitchFamily="2" charset="-122"/>
                <a:cs typeface="Microsoft JhengHei" panose="020B0604030504040204" pitchFamily="34" charset="-120"/>
              </a:rPr>
              <a:t>2-89</a:t>
            </a:r>
            <a:r>
              <a:rPr lang="zh-TW" sz="2800" dirty="0" smtClean="0">
                <a:solidFill>
                  <a:srgbClr val="000000"/>
                </a:solidFill>
                <a:effectLst/>
                <a:latin typeface="SimSun" panose="02010600030101010101" pitchFamily="2" charset="-122"/>
                <a:ea typeface="SimSun" panose="02010600030101010101" pitchFamily="2" charset="-122"/>
                <a:cs typeface="Microsoft JhengHei" panose="020B0604030504040204" pitchFamily="34" charset="-120"/>
              </a:rPr>
              <a:t>）漸漸擴大，將不同時期，不同淵源的小詩集，如上行之詩（詩</a:t>
            </a:r>
            <a:r>
              <a:rPr lang="en-CA" sz="2800" dirty="0" smtClean="0">
                <a:solidFill>
                  <a:srgbClr val="000000"/>
                </a:solidFill>
                <a:effectLst/>
                <a:latin typeface="SimSun" panose="02010600030101010101" pitchFamily="2" charset="-122"/>
                <a:ea typeface="SimSun" panose="02010600030101010101" pitchFamily="2" charset="-122"/>
                <a:cs typeface="Microsoft JhengHei" panose="020B0604030504040204" pitchFamily="34" charset="-120"/>
              </a:rPr>
              <a:t>120-134</a:t>
            </a:r>
            <a:r>
              <a:rPr lang="zh-TW" sz="2800" dirty="0" smtClean="0">
                <a:solidFill>
                  <a:srgbClr val="000000"/>
                </a:solidFill>
                <a:effectLst/>
                <a:latin typeface="SimSun" panose="02010600030101010101" pitchFamily="2" charset="-122"/>
                <a:ea typeface="SimSun" panose="02010600030101010101" pitchFamily="2" charset="-122"/>
                <a:cs typeface="Microsoft JhengHei" panose="020B0604030504040204" pitchFamily="34" charset="-120"/>
              </a:rPr>
              <a:t>）；哈利路亞詩篇（詩</a:t>
            </a:r>
            <a:r>
              <a:rPr lang="en-CA" sz="2800" dirty="0" smtClean="0">
                <a:solidFill>
                  <a:srgbClr val="000000"/>
                </a:solidFill>
                <a:effectLst/>
                <a:latin typeface="SimSun" panose="02010600030101010101" pitchFamily="2" charset="-122"/>
                <a:ea typeface="SimSun" panose="02010600030101010101" pitchFamily="2" charset="-122"/>
                <a:cs typeface="Microsoft JhengHei" panose="020B0604030504040204" pitchFamily="34" charset="-120"/>
              </a:rPr>
              <a:t>146-150</a:t>
            </a:r>
            <a:r>
              <a:rPr lang="zh-TW" sz="2800" dirty="0" smtClean="0">
                <a:solidFill>
                  <a:srgbClr val="000000"/>
                </a:solidFill>
                <a:effectLst/>
                <a:latin typeface="SimSun" panose="02010600030101010101" pitchFamily="2" charset="-122"/>
                <a:ea typeface="SimSun" panose="02010600030101010101" pitchFamily="2" charset="-122"/>
                <a:cs typeface="Microsoft JhengHei" panose="020B0604030504040204" pitchFamily="34" charset="-120"/>
              </a:rPr>
              <a:t>），埃及赞美诗（诗</a:t>
            </a:r>
            <a:r>
              <a:rPr lang="en-CA" sz="2800" dirty="0" smtClean="0">
                <a:solidFill>
                  <a:srgbClr val="000000"/>
                </a:solidFill>
                <a:effectLst/>
                <a:latin typeface="SimSun" panose="02010600030101010101" pitchFamily="2" charset="-122"/>
                <a:ea typeface="SimSun" panose="02010600030101010101" pitchFamily="2" charset="-122"/>
                <a:cs typeface="Microsoft JhengHei" panose="020B0604030504040204" pitchFamily="34" charset="-120"/>
              </a:rPr>
              <a:t>113-118</a:t>
            </a:r>
            <a:r>
              <a:rPr lang="zh-TW" sz="2800" dirty="0" smtClean="0">
                <a:solidFill>
                  <a:srgbClr val="000000"/>
                </a:solidFill>
                <a:effectLst/>
                <a:latin typeface="SimSun" panose="02010600030101010101" pitchFamily="2" charset="-122"/>
                <a:ea typeface="SimSun" panose="02010600030101010101" pitchFamily="2" charset="-122"/>
                <a:cs typeface="Microsoft JhengHei" panose="020B0604030504040204" pitchFamily="34" charset="-120"/>
              </a:rPr>
              <a:t>）以及零星的單獨詩，包括摩西的诗</a:t>
            </a:r>
            <a:r>
              <a:rPr lang="en-CA" sz="2800" dirty="0" smtClean="0">
                <a:solidFill>
                  <a:srgbClr val="000000"/>
                </a:solidFill>
                <a:effectLst/>
                <a:latin typeface="SimSun" panose="02010600030101010101" pitchFamily="2" charset="-122"/>
                <a:ea typeface="SimSun" panose="02010600030101010101" pitchFamily="2" charset="-122"/>
                <a:cs typeface="Microsoft JhengHei" panose="020B0604030504040204" pitchFamily="34" charset="-120"/>
              </a:rPr>
              <a:t>90</a:t>
            </a:r>
            <a:r>
              <a:rPr lang="zh-TW" sz="2800" dirty="0" smtClean="0">
                <a:solidFill>
                  <a:srgbClr val="000000"/>
                </a:solidFill>
                <a:effectLst/>
                <a:latin typeface="SimSun" panose="02010600030101010101" pitchFamily="2" charset="-122"/>
                <a:ea typeface="SimSun" panose="02010600030101010101" pitchFamily="2" charset="-122"/>
                <a:cs typeface="Microsoft JhengHei" panose="020B0604030504040204" pitchFamily="34" charset="-120"/>
              </a:rPr>
              <a:t>，以及被擄後的創作詩等，加上詩</a:t>
            </a:r>
            <a:r>
              <a:rPr lang="en-CA" sz="2800" dirty="0" smtClean="0">
                <a:solidFill>
                  <a:srgbClr val="000000"/>
                </a:solidFill>
                <a:effectLst/>
                <a:latin typeface="SimSun" panose="02010600030101010101" pitchFamily="2" charset="-122"/>
                <a:ea typeface="SimSun" panose="02010600030101010101" pitchFamily="2" charset="-122"/>
                <a:cs typeface="Microsoft JhengHei" panose="020B0604030504040204" pitchFamily="34" charset="-120"/>
              </a:rPr>
              <a:t>1</a:t>
            </a:r>
            <a:r>
              <a:rPr lang="zh-TW" sz="2800" dirty="0" smtClean="0">
                <a:solidFill>
                  <a:srgbClr val="000000"/>
                </a:solidFill>
                <a:effectLst/>
                <a:latin typeface="SimSun" panose="02010600030101010101" pitchFamily="2" charset="-122"/>
                <a:ea typeface="SimSun" panose="02010600030101010101" pitchFamily="2" charset="-122"/>
                <a:cs typeface="Microsoft JhengHei" panose="020B0604030504040204" pitchFamily="34" charset="-120"/>
              </a:rPr>
              <a:t>篇的開頭，就合成整集。</a:t>
            </a:r>
            <a:endParaRPr lang="en-CA" sz="2800" dirty="0" smtClean="0">
              <a:effectLst/>
              <a:latin typeface="SimSun" panose="02010600030101010101" pitchFamily="2" charset="-122"/>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1164418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9745" y="231571"/>
            <a:ext cx="11182662" cy="6626429"/>
          </a:xfrm>
          <a:prstGeom prst="rect">
            <a:avLst/>
          </a:prstGeom>
        </p:spPr>
        <p:txBody>
          <a:bodyPr wrap="square">
            <a:spAutoFit/>
          </a:bodyPr>
          <a:lstStyle/>
          <a:p>
            <a:pPr lvl="0">
              <a:lnSpc>
                <a:spcPct val="115000"/>
              </a:lnSpc>
              <a:spcAft>
                <a:spcPts val="10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CN" altLang="en-US" sz="3200" b="1" dirty="0" smtClean="0">
                <a:latin typeface="SimSun" panose="02010600030101010101" pitchFamily="2" charset="-122"/>
                <a:ea typeface="SimSun" panose="02010600030101010101" pitchFamily="2" charset="-122"/>
                <a:cs typeface="Times New Roman" panose="02020603050405020304" pitchFamily="18" charset="0"/>
              </a:rPr>
              <a:t>詩篇的結構</a:t>
            </a:r>
            <a:endParaRPr lang="en-US" altLang="zh-CN" sz="3200" b="1" dirty="0" smtClean="0">
              <a:latin typeface="SimSun" panose="02010600030101010101" pitchFamily="2" charset="-122"/>
              <a:ea typeface="SimSun" panose="02010600030101010101" pitchFamily="2" charset="-122"/>
              <a:cs typeface="Times New Roman" panose="02020603050405020304" pitchFamily="18" charset="0"/>
            </a:endParaRPr>
          </a:p>
          <a:p>
            <a:pPr lvl="0">
              <a:lnSpc>
                <a:spcPct val="115000"/>
              </a:lnSpc>
              <a:spcAft>
                <a:spcPts val="10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CN" altLang="en-US" sz="3200" dirty="0" smtClean="0">
                <a:latin typeface="SimSun" panose="02010600030101010101" pitchFamily="2" charset="-122"/>
                <a:ea typeface="SimSun" panose="02010600030101010101" pitchFamily="2" charset="-122"/>
                <a:cs typeface="Times New Roman" panose="02020603050405020304" pitchFamily="18" charset="0"/>
              </a:rPr>
              <a:t>* </a:t>
            </a:r>
            <a:r>
              <a:rPr lang="zh-TW" altLang="en-US" sz="3200" dirty="0" smtClean="0">
                <a:latin typeface="SimSun" panose="02010600030101010101" pitchFamily="2" charset="-122"/>
                <a:ea typeface="SimSun" panose="02010600030101010101" pitchFamily="2" charset="-122"/>
                <a:cs typeface="Times New Roman" panose="02020603050405020304" pitchFamily="18" charset="0"/>
              </a:rPr>
              <a:t>詩</a:t>
            </a:r>
            <a:r>
              <a:rPr lang="zh-TW" altLang="en-US" sz="3200" dirty="0">
                <a:latin typeface="SimSun" panose="02010600030101010101" pitchFamily="2" charset="-122"/>
                <a:ea typeface="SimSun" panose="02010600030101010101" pitchFamily="2" charset="-122"/>
                <a:cs typeface="Times New Roman" panose="02020603050405020304" pitchFamily="18" charset="0"/>
              </a:rPr>
              <a:t>篇一篇，二篇的提綱挈領行的引</a:t>
            </a:r>
            <a:r>
              <a:rPr lang="zh-TW" altLang="en-US" sz="3200" dirty="0" smtClean="0">
                <a:latin typeface="SimSun" panose="02010600030101010101" pitchFamily="2" charset="-122"/>
                <a:ea typeface="SimSun" panose="02010600030101010101" pitchFamily="2" charset="-122"/>
                <a:cs typeface="Times New Roman" panose="02020603050405020304" pitchFamily="18" charset="0"/>
              </a:rPr>
              <a:t>言</a:t>
            </a:r>
            <a:endParaRPr lang="en-US" altLang="zh-TW" sz="3200" dirty="0" smtClean="0">
              <a:latin typeface="SimSun" panose="02010600030101010101" pitchFamily="2" charset="-122"/>
              <a:ea typeface="SimSun" panose="02010600030101010101" pitchFamily="2" charset="-122"/>
              <a:cs typeface="Times New Roman" panose="02020603050405020304" pitchFamily="18" charset="0"/>
            </a:endParaRPr>
          </a:p>
          <a:p>
            <a:pPr lvl="0">
              <a:lnSpc>
                <a:spcPct val="115000"/>
              </a:lnSpc>
              <a:spcAft>
                <a:spcPts val="10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CN" altLang="en-US" sz="3200" dirty="0" smtClean="0">
                <a:latin typeface="SimSun" panose="02010600030101010101" pitchFamily="2" charset="-122"/>
                <a:ea typeface="SimSun" panose="02010600030101010101" pitchFamily="2" charset="-122"/>
                <a:cs typeface="Times New Roman" panose="02020603050405020304" pitchFamily="18" charset="0"/>
              </a:rPr>
              <a:t>* </a:t>
            </a:r>
            <a:r>
              <a:rPr lang="zh-TW" sz="3200" dirty="0" smtClean="0">
                <a:latin typeface="SimSun" panose="02010600030101010101" pitchFamily="2" charset="-122"/>
                <a:ea typeface="SimSun" panose="02010600030101010101" pitchFamily="2" charset="-122"/>
                <a:cs typeface="Times New Roman" panose="02020603050405020304" pitchFamily="18" charset="0"/>
              </a:rPr>
              <a:t>中</a:t>
            </a:r>
            <a:r>
              <a:rPr lang="zh-TW" sz="3200" dirty="0">
                <a:latin typeface="SimSun" panose="02010600030101010101" pitchFamily="2" charset="-122"/>
                <a:ea typeface="SimSun" panose="02010600030101010101" pitchFamily="2" charset="-122"/>
                <a:cs typeface="Times New Roman" panose="02020603050405020304" pitchFamily="18" charset="0"/>
              </a:rPr>
              <a:t>間部份共分為五卷</a:t>
            </a:r>
            <a:r>
              <a:rPr lang="zh-TW" sz="3200" dirty="0" smtClean="0">
                <a:latin typeface="SimSun" panose="02010600030101010101" pitchFamily="2" charset="-122"/>
                <a:ea typeface="SimSun" panose="02010600030101010101" pitchFamily="2" charset="-122"/>
                <a:cs typeface="Times New Roman" panose="02020603050405020304" pitchFamily="18" charset="0"/>
              </a:rPr>
              <a:t>：</a:t>
            </a:r>
            <a:endParaRPr lang="en-US" altLang="zh-TW" sz="3200" dirty="0" smtClean="0">
              <a:latin typeface="SimSun" panose="02010600030101010101" pitchFamily="2" charset="-122"/>
              <a:ea typeface="SimSun" panose="02010600030101010101" pitchFamily="2" charset="-122"/>
              <a:cs typeface="Times New Roman" panose="02020603050405020304" pitchFamily="18" charset="0"/>
            </a:endParaRPr>
          </a:p>
          <a:p>
            <a:pPr lvl="0">
              <a:lnSpc>
                <a:spcPct val="115000"/>
              </a:lnSpc>
              <a:spcAft>
                <a:spcPts val="10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CA" sz="3200" dirty="0" smtClean="0">
                <a:latin typeface="SimSun" panose="02010600030101010101" pitchFamily="2" charset="-122"/>
                <a:ea typeface="SimSun" panose="02010600030101010101" pitchFamily="2" charset="-122"/>
                <a:cs typeface="Times New Roman" panose="02020603050405020304" pitchFamily="18" charset="0"/>
              </a:rPr>
              <a:t>   </a:t>
            </a:r>
            <a:r>
              <a:rPr lang="en-CA" sz="2800" dirty="0" smtClean="0">
                <a:latin typeface="SimSun" panose="02010600030101010101" pitchFamily="2" charset="-122"/>
                <a:ea typeface="SimSun" panose="02010600030101010101" pitchFamily="2" charset="-122"/>
                <a:cs typeface="Times New Roman" panose="02020603050405020304" pitchFamily="18" charset="0"/>
              </a:rPr>
              <a:t>3-41</a:t>
            </a:r>
            <a:r>
              <a:rPr lang="zh-TW" sz="2800" dirty="0" smtClean="0">
                <a:latin typeface="SimSun" panose="02010600030101010101" pitchFamily="2" charset="-122"/>
                <a:ea typeface="SimSun" panose="02010600030101010101" pitchFamily="2" charset="-122"/>
                <a:cs typeface="Times New Roman" panose="02020603050405020304" pitchFamily="18" charset="0"/>
              </a:rPr>
              <a:t>篇</a:t>
            </a:r>
            <a:r>
              <a:rPr lang="en-US" altLang="zh-TW" sz="2800" dirty="0" smtClean="0">
                <a:latin typeface="SimSun" panose="02010600030101010101" pitchFamily="2" charset="-122"/>
                <a:ea typeface="SimSun" panose="02010600030101010101" pitchFamily="2" charset="-122"/>
                <a:cs typeface="Times New Roman" panose="02020603050405020304" pitchFamily="18" charset="0"/>
              </a:rPr>
              <a:t> </a:t>
            </a:r>
            <a:r>
              <a:rPr lang="zh-TW" sz="2800" dirty="0" smtClean="0">
                <a:latin typeface="SimSun" panose="02010600030101010101" pitchFamily="2" charset="-122"/>
                <a:ea typeface="SimSun" panose="02010600030101010101" pitchFamily="2" charset="-122"/>
                <a:cs typeface="Times New Roman" panose="02020603050405020304" pitchFamily="18" charset="0"/>
              </a:rPr>
              <a:t>（</a:t>
            </a:r>
            <a:r>
              <a:rPr lang="zh-TW" sz="2800" dirty="0">
                <a:latin typeface="SimSun" panose="02010600030101010101" pitchFamily="2" charset="-122"/>
                <a:ea typeface="SimSun" panose="02010600030101010101" pitchFamily="2" charset="-122"/>
                <a:cs typeface="Times New Roman" panose="02020603050405020304" pitchFamily="18" charset="0"/>
              </a:rPr>
              <a:t>在詩</a:t>
            </a:r>
            <a:r>
              <a:rPr lang="en-CA" sz="2800" dirty="0">
                <a:latin typeface="SimSun" panose="02010600030101010101" pitchFamily="2" charset="-122"/>
                <a:ea typeface="SimSun" panose="02010600030101010101" pitchFamily="2" charset="-122"/>
                <a:cs typeface="Times New Roman" panose="02020603050405020304" pitchFamily="18" charset="0"/>
              </a:rPr>
              <a:t>41:14 </a:t>
            </a:r>
            <a:r>
              <a:rPr lang="zh-TW" sz="2800" dirty="0">
                <a:latin typeface="SimSun" panose="02010600030101010101" pitchFamily="2" charset="-122"/>
                <a:ea typeface="SimSun" panose="02010600030101010101" pitchFamily="2" charset="-122"/>
                <a:cs typeface="Times New Roman" panose="02020603050405020304" pitchFamily="18" charset="0"/>
              </a:rPr>
              <a:t>有</a:t>
            </a:r>
            <a:r>
              <a:rPr lang="zh-TW" sz="2800" dirty="0" smtClean="0">
                <a:effectLst/>
                <a:latin typeface="SimSun" panose="02010600030101010101" pitchFamily="2" charset="-122"/>
                <a:ea typeface="SimSun" panose="02010600030101010101" pitchFamily="2" charset="-122"/>
                <a:cs typeface="Times New Roman" panose="02020603050405020304" pitchFamily="18" charset="0"/>
              </a:rPr>
              <a:t>頌贊榮耀和雙重阿們）</a:t>
            </a:r>
            <a:endParaRPr lang="en-US" altLang="zh-TW" sz="2800" dirty="0" smtClean="0">
              <a:effectLst/>
              <a:latin typeface="SimSun" panose="02010600030101010101" pitchFamily="2" charset="-122"/>
              <a:ea typeface="SimSun" panose="02010600030101010101" pitchFamily="2" charset="-122"/>
              <a:cs typeface="Times New Roman" panose="02020603050405020304" pitchFamily="18" charset="0"/>
            </a:endParaRPr>
          </a:p>
          <a:p>
            <a:pPr lvl="0">
              <a:lnSpc>
                <a:spcPct val="115000"/>
              </a:lnSpc>
              <a:spcAft>
                <a:spcPts val="10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CA" sz="2800" dirty="0" smtClean="0">
                <a:effectLst/>
                <a:latin typeface="SimSun" panose="02010600030101010101" pitchFamily="2" charset="-122"/>
                <a:ea typeface="SimSun" panose="02010600030101010101" pitchFamily="2" charset="-122"/>
                <a:cs typeface="Times New Roman" panose="02020603050405020304" pitchFamily="18" charset="0"/>
              </a:rPr>
              <a:t>   42-72</a:t>
            </a:r>
            <a:r>
              <a:rPr lang="zh-TW" sz="2800" dirty="0" smtClean="0">
                <a:effectLst/>
                <a:latin typeface="SimSun" panose="02010600030101010101" pitchFamily="2" charset="-122"/>
                <a:ea typeface="SimSun" panose="02010600030101010101" pitchFamily="2" charset="-122"/>
                <a:cs typeface="Times New Roman" panose="02020603050405020304" pitchFamily="18" charset="0"/>
              </a:rPr>
              <a:t>篇</a:t>
            </a:r>
            <a:r>
              <a:rPr lang="en-US" altLang="zh-TW" sz="2800" dirty="0" smtClean="0">
                <a:effectLst/>
                <a:latin typeface="SimSun" panose="02010600030101010101" pitchFamily="2" charset="-122"/>
                <a:ea typeface="SimSun" panose="02010600030101010101" pitchFamily="2" charset="-122"/>
                <a:cs typeface="Times New Roman" panose="02020603050405020304" pitchFamily="18" charset="0"/>
              </a:rPr>
              <a:t> </a:t>
            </a:r>
            <a:r>
              <a:rPr lang="zh-TW" sz="2800" dirty="0" smtClean="0">
                <a:effectLst/>
                <a:latin typeface="SimSun" panose="02010600030101010101" pitchFamily="2" charset="-122"/>
                <a:ea typeface="SimSun" panose="02010600030101010101" pitchFamily="2" charset="-122"/>
                <a:cs typeface="Times New Roman" panose="02020603050405020304" pitchFamily="18" charset="0"/>
              </a:rPr>
              <a:t>（在</a:t>
            </a:r>
            <a:r>
              <a:rPr lang="zh-CN" altLang="en-US" sz="2800" dirty="0" smtClean="0">
                <a:effectLst/>
                <a:latin typeface="SimSun" panose="02010600030101010101" pitchFamily="2" charset="-122"/>
                <a:ea typeface="SimSun" panose="02010600030101010101" pitchFamily="2" charset="-122"/>
                <a:cs typeface="Times New Roman" panose="02020603050405020304" pitchFamily="18" charset="0"/>
              </a:rPr>
              <a:t>詩</a:t>
            </a:r>
            <a:r>
              <a:rPr lang="en-CA" sz="2800" dirty="0" smtClean="0">
                <a:effectLst/>
                <a:latin typeface="SimSun" panose="02010600030101010101" pitchFamily="2" charset="-122"/>
                <a:ea typeface="SimSun" panose="02010600030101010101" pitchFamily="2" charset="-122"/>
                <a:cs typeface="Times New Roman" panose="02020603050405020304" pitchFamily="18" charset="0"/>
              </a:rPr>
              <a:t>72:19 </a:t>
            </a:r>
            <a:r>
              <a:rPr lang="zh-TW" sz="2800" dirty="0" smtClean="0">
                <a:effectLst/>
                <a:latin typeface="SimSun" panose="02010600030101010101" pitchFamily="2" charset="-122"/>
                <a:ea typeface="SimSun" panose="02010600030101010101" pitchFamily="2" charset="-122"/>
                <a:cs typeface="Times New Roman" panose="02020603050405020304" pitchFamily="18" charset="0"/>
              </a:rPr>
              <a:t>有頌贊榮耀和雙重阿們）</a:t>
            </a:r>
            <a:endParaRPr lang="en-US" altLang="zh-TW" sz="2800" dirty="0" smtClean="0">
              <a:effectLst/>
              <a:latin typeface="SimSun" panose="02010600030101010101" pitchFamily="2" charset="-122"/>
              <a:ea typeface="SimSun" panose="02010600030101010101" pitchFamily="2" charset="-122"/>
              <a:cs typeface="Times New Roman" panose="02020603050405020304" pitchFamily="18" charset="0"/>
            </a:endParaRPr>
          </a:p>
          <a:p>
            <a:pPr lvl="0">
              <a:lnSpc>
                <a:spcPct val="115000"/>
              </a:lnSpc>
              <a:spcAft>
                <a:spcPts val="10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CA" sz="2800" dirty="0" smtClean="0">
                <a:effectLst/>
                <a:latin typeface="SimSun" panose="02010600030101010101" pitchFamily="2" charset="-122"/>
                <a:ea typeface="SimSun" panose="02010600030101010101" pitchFamily="2" charset="-122"/>
                <a:cs typeface="Times New Roman" panose="02020603050405020304" pitchFamily="18" charset="0"/>
              </a:rPr>
              <a:t>   73-89</a:t>
            </a:r>
            <a:r>
              <a:rPr lang="zh-TW" sz="2800" dirty="0" smtClean="0">
                <a:effectLst/>
                <a:latin typeface="SimSun" panose="02010600030101010101" pitchFamily="2" charset="-122"/>
                <a:ea typeface="SimSun" panose="02010600030101010101" pitchFamily="2" charset="-122"/>
                <a:cs typeface="Times New Roman" panose="02020603050405020304" pitchFamily="18" charset="0"/>
              </a:rPr>
              <a:t>篇</a:t>
            </a:r>
            <a:r>
              <a:rPr lang="en-US" altLang="zh-TW" sz="2800" dirty="0" smtClean="0">
                <a:effectLst/>
                <a:latin typeface="SimSun" panose="02010600030101010101" pitchFamily="2" charset="-122"/>
                <a:ea typeface="SimSun" panose="02010600030101010101" pitchFamily="2" charset="-122"/>
                <a:cs typeface="Times New Roman" panose="02020603050405020304" pitchFamily="18" charset="0"/>
              </a:rPr>
              <a:t> </a:t>
            </a:r>
            <a:r>
              <a:rPr lang="zh-TW" sz="2800" dirty="0" smtClean="0">
                <a:effectLst/>
                <a:latin typeface="SimSun" panose="02010600030101010101" pitchFamily="2" charset="-122"/>
                <a:ea typeface="SimSun" panose="02010600030101010101" pitchFamily="2" charset="-122"/>
                <a:cs typeface="Times New Roman" panose="02020603050405020304" pitchFamily="18" charset="0"/>
              </a:rPr>
              <a:t>（在</a:t>
            </a:r>
            <a:r>
              <a:rPr lang="zh-CN" altLang="en-US" sz="2800" dirty="0" smtClean="0">
                <a:effectLst/>
                <a:latin typeface="SimSun" panose="02010600030101010101" pitchFamily="2" charset="-122"/>
                <a:ea typeface="SimSun" panose="02010600030101010101" pitchFamily="2" charset="-122"/>
                <a:cs typeface="Times New Roman" panose="02020603050405020304" pitchFamily="18" charset="0"/>
              </a:rPr>
              <a:t>詩</a:t>
            </a:r>
            <a:r>
              <a:rPr lang="en-CA" sz="2800" dirty="0" smtClean="0">
                <a:effectLst/>
                <a:latin typeface="SimSun" panose="02010600030101010101" pitchFamily="2" charset="-122"/>
                <a:ea typeface="SimSun" panose="02010600030101010101" pitchFamily="2" charset="-122"/>
                <a:cs typeface="Times New Roman" panose="02020603050405020304" pitchFamily="18" charset="0"/>
              </a:rPr>
              <a:t>89:53</a:t>
            </a:r>
            <a:r>
              <a:rPr lang="zh-TW" sz="2800" dirty="0" smtClean="0">
                <a:effectLst/>
                <a:latin typeface="SimSun" panose="02010600030101010101" pitchFamily="2" charset="-122"/>
                <a:ea typeface="SimSun" panose="02010600030101010101" pitchFamily="2" charset="-122"/>
                <a:cs typeface="Times New Roman" panose="02020603050405020304" pitchFamily="18" charset="0"/>
              </a:rPr>
              <a:t>有頌贊榮耀和雙重阿們）</a:t>
            </a:r>
            <a:endParaRPr lang="en-US" altLang="zh-TW" sz="2800" dirty="0" smtClean="0">
              <a:effectLst/>
              <a:latin typeface="SimSun" panose="02010600030101010101" pitchFamily="2" charset="-122"/>
              <a:ea typeface="SimSun" panose="02010600030101010101" pitchFamily="2" charset="-122"/>
              <a:cs typeface="Times New Roman" panose="02020603050405020304" pitchFamily="18" charset="0"/>
            </a:endParaRPr>
          </a:p>
          <a:p>
            <a:pPr lvl="0">
              <a:lnSpc>
                <a:spcPct val="115000"/>
              </a:lnSpc>
              <a:spcAft>
                <a:spcPts val="10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CA" sz="2800" dirty="0" smtClean="0">
                <a:effectLst/>
                <a:latin typeface="SimSun" panose="02010600030101010101" pitchFamily="2" charset="-122"/>
                <a:ea typeface="SimSun" panose="02010600030101010101" pitchFamily="2" charset="-122"/>
                <a:cs typeface="Times New Roman" panose="02020603050405020304" pitchFamily="18" charset="0"/>
              </a:rPr>
              <a:t>   90-106</a:t>
            </a:r>
            <a:r>
              <a:rPr lang="zh-TW" sz="2800" dirty="0" smtClean="0">
                <a:effectLst/>
                <a:latin typeface="SimSun" panose="02010600030101010101" pitchFamily="2" charset="-122"/>
                <a:ea typeface="SimSun" panose="02010600030101010101" pitchFamily="2" charset="-122"/>
                <a:cs typeface="Times New Roman" panose="02020603050405020304" pitchFamily="18" charset="0"/>
              </a:rPr>
              <a:t>篇（在</a:t>
            </a:r>
            <a:r>
              <a:rPr lang="zh-CN" altLang="en-US" sz="2800" dirty="0" smtClean="0">
                <a:effectLst/>
                <a:latin typeface="SimSun" panose="02010600030101010101" pitchFamily="2" charset="-122"/>
                <a:ea typeface="SimSun" panose="02010600030101010101" pitchFamily="2" charset="-122"/>
                <a:cs typeface="Times New Roman" panose="02020603050405020304" pitchFamily="18" charset="0"/>
              </a:rPr>
              <a:t>詩</a:t>
            </a:r>
            <a:r>
              <a:rPr lang="en-CA" sz="2800" dirty="0" smtClean="0">
                <a:effectLst/>
                <a:latin typeface="SimSun" panose="02010600030101010101" pitchFamily="2" charset="-122"/>
                <a:ea typeface="SimSun" panose="02010600030101010101" pitchFamily="2" charset="-122"/>
                <a:cs typeface="Times New Roman" panose="02020603050405020304" pitchFamily="18" charset="0"/>
              </a:rPr>
              <a:t>106:47</a:t>
            </a:r>
            <a:r>
              <a:rPr lang="zh-TW" sz="2800" dirty="0" smtClean="0">
                <a:effectLst/>
                <a:latin typeface="SimSun" panose="02010600030101010101" pitchFamily="2" charset="-122"/>
                <a:ea typeface="SimSun" panose="02010600030101010101" pitchFamily="2" charset="-122"/>
                <a:cs typeface="Times New Roman" panose="02020603050405020304" pitchFamily="18" charset="0"/>
              </a:rPr>
              <a:t>有頌贊榮耀和雙重阿們）</a:t>
            </a:r>
            <a:endParaRPr lang="en-US" altLang="zh-TW" sz="2800" dirty="0" smtClean="0">
              <a:effectLst/>
              <a:latin typeface="SimSun" panose="02010600030101010101" pitchFamily="2" charset="-122"/>
              <a:ea typeface="SimSun" panose="02010600030101010101" pitchFamily="2" charset="-122"/>
              <a:cs typeface="Times New Roman" panose="02020603050405020304" pitchFamily="18" charset="0"/>
            </a:endParaRPr>
          </a:p>
          <a:p>
            <a:pPr lvl="0">
              <a:lnSpc>
                <a:spcPct val="115000"/>
              </a:lnSpc>
              <a:spcAft>
                <a:spcPts val="10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CA" sz="2800" dirty="0" smtClean="0">
                <a:effectLst/>
                <a:latin typeface="SimSun" panose="02010600030101010101" pitchFamily="2" charset="-122"/>
                <a:ea typeface="SimSun" panose="02010600030101010101" pitchFamily="2" charset="-122"/>
                <a:cs typeface="Times New Roman" panose="02020603050405020304" pitchFamily="18" charset="0"/>
              </a:rPr>
              <a:t>   107-145</a:t>
            </a:r>
            <a:r>
              <a:rPr lang="zh-TW" sz="2800" dirty="0" smtClean="0">
                <a:effectLst/>
                <a:latin typeface="SimSun" panose="02010600030101010101" pitchFamily="2" charset="-122"/>
                <a:ea typeface="SimSun" panose="02010600030101010101" pitchFamily="2" charset="-122"/>
                <a:cs typeface="Times New Roman" panose="02020603050405020304" pitchFamily="18" charset="0"/>
              </a:rPr>
              <a:t>篇（沒有頌贊榮</a:t>
            </a:r>
            <a:r>
              <a:rPr lang="zh-TW" altLang="en-US" sz="2800" dirty="0">
                <a:latin typeface="SimSun" panose="02010600030101010101" pitchFamily="2" charset="-122"/>
                <a:ea typeface="SimSun" panose="02010600030101010101" pitchFamily="2" charset="-122"/>
                <a:cs typeface="Times New Roman" panose="02020603050405020304" pitchFamily="18" charset="0"/>
              </a:rPr>
              <a:t>耀和雙重阿們）</a:t>
            </a:r>
            <a:endParaRPr lang="en-CA" altLang="zh-TW" sz="2800" dirty="0">
              <a:latin typeface="SimSun" panose="02010600030101010101" pitchFamily="2" charset="-122"/>
              <a:ea typeface="SimSun" panose="02010600030101010101" pitchFamily="2" charset="-122"/>
              <a:cs typeface="Times New Roman" panose="02020603050405020304" pitchFamily="18" charset="0"/>
            </a:endParaRPr>
          </a:p>
          <a:p>
            <a:pPr lvl="0">
              <a:lnSpc>
                <a:spcPct val="115000"/>
              </a:lnSpc>
              <a:spcAft>
                <a:spcPts val="10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CN" altLang="en-US" sz="3200" dirty="0" smtClean="0">
                <a:effectLst/>
                <a:latin typeface="SimSun" panose="02010600030101010101" pitchFamily="2" charset="-122"/>
                <a:ea typeface="SimSun" panose="02010600030101010101" pitchFamily="2" charset="-122"/>
              </a:rPr>
              <a:t>* </a:t>
            </a:r>
            <a:r>
              <a:rPr lang="zh-TW" sz="3200" dirty="0" smtClean="0">
                <a:effectLst/>
                <a:latin typeface="SimSun" panose="02010600030101010101" pitchFamily="2" charset="-122"/>
                <a:ea typeface="SimSun" panose="02010600030101010101" pitchFamily="2" charset="-122"/>
              </a:rPr>
              <a:t>結尾：詩篇</a:t>
            </a:r>
            <a:r>
              <a:rPr lang="en-CA" sz="3200" dirty="0" smtClean="0">
                <a:effectLst/>
                <a:latin typeface="SimSun" panose="02010600030101010101" pitchFamily="2" charset="-122"/>
                <a:ea typeface="SimSun" panose="02010600030101010101" pitchFamily="2" charset="-122"/>
              </a:rPr>
              <a:t>146-150</a:t>
            </a:r>
            <a:r>
              <a:rPr lang="zh-TW" sz="3200" dirty="0" smtClean="0">
                <a:effectLst/>
                <a:latin typeface="SimSun" panose="02010600030101010101" pitchFamily="2" charset="-122"/>
                <a:ea typeface="SimSun" panose="02010600030101010101" pitchFamily="2" charset="-122"/>
              </a:rPr>
              <a:t>篇，讚美的聲音一浪高過一浪，最後以</a:t>
            </a:r>
            <a:endParaRPr lang="en-US" altLang="zh-TW" sz="3200" dirty="0" smtClean="0">
              <a:effectLst/>
              <a:latin typeface="SimSun" panose="02010600030101010101" pitchFamily="2" charset="-122"/>
              <a:ea typeface="SimSun" panose="02010600030101010101" pitchFamily="2" charset="-122"/>
            </a:endParaRPr>
          </a:p>
          <a:p>
            <a:pPr lvl="0">
              <a:lnSpc>
                <a:spcPct val="115000"/>
              </a:lnSpc>
              <a:spcAft>
                <a:spcPts val="10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3200" dirty="0" smtClean="0">
                <a:effectLst/>
                <a:latin typeface="SimSun" panose="02010600030101010101" pitchFamily="2" charset="-122"/>
                <a:ea typeface="SimSun" panose="02010600030101010101" pitchFamily="2" charset="-122"/>
              </a:rPr>
              <a:t>        </a:t>
            </a:r>
            <a:r>
              <a:rPr lang="zh-TW" sz="3200" dirty="0" smtClean="0">
                <a:effectLst/>
                <a:latin typeface="SimSun" panose="02010600030101010101" pitchFamily="2" charset="-122"/>
                <a:ea typeface="SimSun" panose="02010600030101010101" pitchFamily="2" charset="-122"/>
              </a:rPr>
              <a:t>壯觀地頌揚和敬拜，</a:t>
            </a:r>
            <a:r>
              <a:rPr lang="zh-CN" altLang="en-US" sz="3200" dirty="0" smtClean="0">
                <a:latin typeface="SimSun" panose="02010600030101010101" pitchFamily="2" charset="-122"/>
                <a:ea typeface="SimSun" panose="02010600030101010101" pitchFamily="2" charset="-122"/>
              </a:rPr>
              <a:t>在高潮中</a:t>
            </a:r>
            <a:r>
              <a:rPr lang="zh-TW" sz="3200" dirty="0" smtClean="0">
                <a:effectLst/>
                <a:latin typeface="SimSun" panose="02010600030101010101" pitchFamily="2" charset="-122"/>
                <a:ea typeface="SimSun" panose="02010600030101010101" pitchFamily="2" charset="-122"/>
              </a:rPr>
              <a:t>總結了</a:t>
            </a:r>
            <a:r>
              <a:rPr lang="zh-CN" altLang="en-US" sz="3200" dirty="0" smtClean="0">
                <a:effectLst/>
                <a:latin typeface="SimSun" panose="02010600030101010101" pitchFamily="2" charset="-122"/>
                <a:ea typeface="SimSun" panose="02010600030101010101" pitchFamily="2" charset="-122"/>
              </a:rPr>
              <a:t>整</a:t>
            </a:r>
            <a:r>
              <a:rPr lang="zh-TW" sz="3200" dirty="0" smtClean="0">
                <a:effectLst/>
                <a:latin typeface="SimSun" panose="02010600030101010101" pitchFamily="2" charset="-122"/>
                <a:ea typeface="SimSun" panose="02010600030101010101" pitchFamily="2" charset="-122"/>
              </a:rPr>
              <a:t>部</a:t>
            </a:r>
            <a:r>
              <a:rPr lang="zh-CN" altLang="en-US" sz="3200" dirty="0" smtClean="0">
                <a:effectLst/>
                <a:latin typeface="SimSun" panose="02010600030101010101" pitchFamily="2" charset="-122"/>
                <a:ea typeface="SimSun" panose="02010600030101010101" pitchFamily="2" charset="-122"/>
              </a:rPr>
              <a:t>詩篇</a:t>
            </a:r>
            <a:r>
              <a:rPr lang="zh-TW" sz="3200" dirty="0" smtClean="0">
                <a:effectLst/>
                <a:latin typeface="SimSun" panose="02010600030101010101" pitchFamily="2" charset="-122"/>
                <a:ea typeface="SimSun" panose="02010600030101010101" pitchFamily="2" charset="-122"/>
              </a:rPr>
              <a:t>。</a:t>
            </a:r>
            <a:r>
              <a:rPr lang="en-US" altLang="zh-TW" sz="3200" dirty="0" smtClean="0">
                <a:effectLst/>
                <a:latin typeface="SimSun" panose="02010600030101010101" pitchFamily="2" charset="-122"/>
                <a:ea typeface="SimSun" panose="02010600030101010101" pitchFamily="2" charset="-122"/>
              </a:rPr>
              <a:t>  </a:t>
            </a:r>
            <a:endParaRPr lang="en-CA" sz="3200" dirty="0">
              <a:effectLst/>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33179278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ibel.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06"/>
            <a:ext cx="12192000" cy="6868506"/>
          </a:xfrm>
          <a:prstGeom prst="rect">
            <a:avLst/>
          </a:prstGeom>
        </p:spPr>
      </p:pic>
      <p:sp>
        <p:nvSpPr>
          <p:cNvPr id="2" name="Rectangle 1"/>
          <p:cNvSpPr/>
          <p:nvPr/>
        </p:nvSpPr>
        <p:spPr>
          <a:xfrm>
            <a:off x="254833" y="344774"/>
            <a:ext cx="11362544" cy="6510500"/>
          </a:xfrm>
          <a:prstGeom prst="rect">
            <a:avLst/>
          </a:prstGeom>
        </p:spPr>
        <p:txBody>
          <a:bodyPr wrap="square">
            <a:spAutoFit/>
          </a:bodyPr>
          <a:lstStyle/>
          <a:p>
            <a:pPr lvl="0">
              <a:lnSpc>
                <a:spcPct val="115000"/>
              </a:lnSpc>
              <a:spcAft>
                <a:spcPts val="1000"/>
              </a:spcAft>
            </a:pPr>
            <a:r>
              <a:rPr lang="zh-TW" sz="3200" b="1" dirty="0" smtClean="0">
                <a:effectLst/>
                <a:latin typeface="SimSun" panose="02010600030101010101" pitchFamily="2" charset="-122"/>
                <a:ea typeface="SimSun" panose="02010600030101010101" pitchFamily="2" charset="-122"/>
              </a:rPr>
              <a:t>詩篇的文學</a:t>
            </a:r>
            <a:endParaRPr lang="en-US" altLang="zh-TW" sz="3200" b="1" dirty="0" smtClean="0">
              <a:effectLst/>
              <a:latin typeface="SimSun" panose="02010600030101010101" pitchFamily="2" charset="-122"/>
              <a:ea typeface="SimSun" panose="02010600030101010101" pitchFamily="2" charset="-122"/>
            </a:endParaRPr>
          </a:p>
          <a:p>
            <a:pPr lvl="0">
              <a:lnSpc>
                <a:spcPct val="115000"/>
              </a:lnSpc>
              <a:spcAft>
                <a:spcPts val="1000"/>
              </a:spcAft>
            </a:pPr>
            <a:r>
              <a:rPr lang="zh-TW" sz="2800" dirty="0" smtClean="0">
                <a:effectLst/>
                <a:latin typeface="SimSun" panose="02010600030101010101" pitchFamily="2" charset="-122"/>
                <a:ea typeface="SimSun" panose="02010600030101010101" pitchFamily="2" charset="-122"/>
              </a:rPr>
              <a:t>基本分類包括：讚美詩，懺悔詩，智慧詩，君王詩，彌賽亞詩，詛咒詩和哀告詩</a:t>
            </a:r>
            <a:r>
              <a:rPr lang="zh-CN" altLang="en-US" sz="2800" dirty="0" smtClean="0">
                <a:effectLst/>
                <a:latin typeface="SimSun" panose="02010600030101010101" pitchFamily="2" charset="-122"/>
                <a:ea typeface="SimSun" panose="02010600030101010101" pitchFamily="2" charset="-122"/>
              </a:rPr>
              <a:t>等等</a:t>
            </a:r>
            <a:r>
              <a:rPr lang="zh-TW" sz="2800" dirty="0" smtClean="0">
                <a:effectLst/>
                <a:latin typeface="SimSun" panose="02010600030101010101" pitchFamily="2" charset="-122"/>
                <a:ea typeface="SimSun" panose="02010600030101010101" pitchFamily="2" charset="-122"/>
              </a:rPr>
              <a:t>。</a:t>
            </a:r>
            <a:endParaRPr lang="en-CA" sz="2800" dirty="0" smtClean="0">
              <a:effectLst/>
              <a:latin typeface="SimSun" panose="02010600030101010101" pitchFamily="2" charset="-122"/>
              <a:ea typeface="SimSun" panose="02010600030101010101" pitchFamily="2" charset="-122"/>
            </a:endParaRPr>
          </a:p>
          <a:p>
            <a:pPr marL="457200">
              <a:lnSpc>
                <a:spcPct val="115000"/>
              </a:lnSpc>
              <a:spcAft>
                <a:spcPts val="1000"/>
              </a:spcAft>
            </a:pPr>
            <a:r>
              <a:rPr lang="zh-CN" altLang="en-US" sz="2800" dirty="0" smtClean="0">
                <a:effectLst/>
                <a:latin typeface="SimSun" panose="02010600030101010101" pitchFamily="2" charset="-122"/>
                <a:ea typeface="SimSun" panose="02010600030101010101" pitchFamily="2" charset="-122"/>
              </a:rPr>
              <a:t>讚美詩是概述神的拯救，歌頌神的美好，以及個人和集體的宣告</a:t>
            </a:r>
            <a:endParaRPr lang="en-US" altLang="zh-CN" sz="2800" dirty="0" smtClean="0">
              <a:effectLst/>
              <a:latin typeface="SimSun" panose="02010600030101010101" pitchFamily="2" charset="-122"/>
              <a:ea typeface="SimSun" panose="02010600030101010101" pitchFamily="2" charset="-122"/>
            </a:endParaRPr>
          </a:p>
          <a:p>
            <a:pPr marL="457200">
              <a:lnSpc>
                <a:spcPct val="115000"/>
              </a:lnSpc>
              <a:spcAft>
                <a:spcPts val="1000"/>
              </a:spcAft>
            </a:pPr>
            <a:r>
              <a:rPr lang="zh-TW" sz="2800" dirty="0" smtClean="0">
                <a:effectLst/>
                <a:latin typeface="SimSun" panose="02010600030101010101" pitchFamily="2" charset="-122"/>
                <a:ea typeface="SimSun" panose="02010600030101010101" pitchFamily="2" charset="-122"/>
              </a:rPr>
              <a:t>懺悔詩的詩篇有認罪和悔改的表達。</a:t>
            </a:r>
            <a:endParaRPr lang="en-CA" sz="2800" dirty="0" smtClean="0">
              <a:effectLst/>
              <a:latin typeface="SimSun" panose="02010600030101010101" pitchFamily="2" charset="-122"/>
              <a:ea typeface="SimSun" panose="02010600030101010101" pitchFamily="2" charset="-122"/>
            </a:endParaRPr>
          </a:p>
          <a:p>
            <a:pPr marL="457200">
              <a:lnSpc>
                <a:spcPct val="115000"/>
              </a:lnSpc>
              <a:spcAft>
                <a:spcPts val="1000"/>
              </a:spcAft>
            </a:pPr>
            <a:r>
              <a:rPr lang="zh-TW" sz="2800" dirty="0" smtClean="0">
                <a:effectLst/>
                <a:latin typeface="SimSun" panose="02010600030101010101" pitchFamily="2" charset="-122"/>
                <a:ea typeface="SimSun" panose="02010600030101010101" pitchFamily="2" charset="-122"/>
              </a:rPr>
              <a:t>智慧詩提供對人生的普遍觀察。</a:t>
            </a:r>
            <a:endParaRPr lang="en-CA" sz="2800" dirty="0" smtClean="0">
              <a:effectLst/>
              <a:latin typeface="SimSun" panose="02010600030101010101" pitchFamily="2" charset="-122"/>
              <a:ea typeface="SimSun" panose="02010600030101010101" pitchFamily="2" charset="-122"/>
            </a:endParaRPr>
          </a:p>
          <a:p>
            <a:pPr marL="457200">
              <a:lnSpc>
                <a:spcPct val="115000"/>
              </a:lnSpc>
              <a:spcAft>
                <a:spcPts val="1000"/>
              </a:spcAft>
            </a:pPr>
            <a:r>
              <a:rPr lang="zh-TW" sz="2800" dirty="0" smtClean="0">
                <a:effectLst/>
                <a:latin typeface="SimSun" panose="02010600030101010101" pitchFamily="2" charset="-122"/>
                <a:ea typeface="SimSun" panose="02010600030101010101" pitchFamily="2" charset="-122"/>
              </a:rPr>
              <a:t>君王詩的焦點在於以色列的君王</a:t>
            </a:r>
            <a:r>
              <a:rPr lang="zh-CN" altLang="en-US" sz="2800" dirty="0" smtClean="0">
                <a:effectLst/>
                <a:latin typeface="SimSun" panose="02010600030101010101" pitchFamily="2" charset="-122"/>
                <a:ea typeface="SimSun" panose="02010600030101010101" pitchFamily="2" charset="-122"/>
              </a:rPr>
              <a:t>，包括禮儀詩，錫安詩</a:t>
            </a:r>
            <a:r>
              <a:rPr lang="zh-TW" sz="2800" dirty="0" smtClean="0">
                <a:effectLst/>
                <a:latin typeface="SimSun" panose="02010600030101010101" pitchFamily="2" charset="-122"/>
                <a:ea typeface="SimSun" panose="02010600030101010101" pitchFamily="2" charset="-122"/>
              </a:rPr>
              <a:t>。</a:t>
            </a:r>
            <a:endParaRPr lang="en-CA" sz="2800" dirty="0" smtClean="0">
              <a:effectLst/>
              <a:latin typeface="SimSun" panose="02010600030101010101" pitchFamily="2" charset="-122"/>
              <a:ea typeface="SimSun" panose="02010600030101010101" pitchFamily="2" charset="-122"/>
            </a:endParaRPr>
          </a:p>
          <a:p>
            <a:pPr marL="457200">
              <a:lnSpc>
                <a:spcPct val="115000"/>
              </a:lnSpc>
              <a:spcAft>
                <a:spcPts val="1000"/>
              </a:spcAft>
            </a:pPr>
            <a:r>
              <a:rPr lang="zh-TW" sz="2800" dirty="0" smtClean="0">
                <a:effectLst/>
                <a:latin typeface="SimSun" panose="02010600030101010101" pitchFamily="2" charset="-122"/>
                <a:ea typeface="SimSun" panose="02010600030101010101" pitchFamily="2" charset="-122"/>
              </a:rPr>
              <a:t>彌賽亞詩描述彌賽亞</a:t>
            </a:r>
            <a:r>
              <a:rPr lang="zh-CN" altLang="en-US" sz="2800" dirty="0" smtClean="0">
                <a:effectLst/>
                <a:latin typeface="SimSun" panose="02010600030101010101" pitchFamily="2" charset="-122"/>
                <a:ea typeface="SimSun" panose="02010600030101010101" pitchFamily="2" charset="-122"/>
              </a:rPr>
              <a:t>，指向耶穌基督。</a:t>
            </a:r>
            <a:endParaRPr lang="en-CA" sz="2800" dirty="0" smtClean="0">
              <a:effectLst/>
              <a:latin typeface="SimSun" panose="02010600030101010101" pitchFamily="2" charset="-122"/>
              <a:ea typeface="SimSun" panose="02010600030101010101" pitchFamily="2" charset="-122"/>
            </a:endParaRPr>
          </a:p>
          <a:p>
            <a:pPr marL="457200">
              <a:lnSpc>
                <a:spcPct val="115000"/>
              </a:lnSpc>
              <a:spcAft>
                <a:spcPts val="1000"/>
              </a:spcAft>
            </a:pPr>
            <a:r>
              <a:rPr lang="zh-TW" sz="2800" dirty="0" smtClean="0">
                <a:effectLst/>
                <a:latin typeface="SimSun" panose="02010600030101010101" pitchFamily="2" charset="-122"/>
                <a:ea typeface="SimSun" panose="02010600030101010101" pitchFamily="2" charset="-122"/>
              </a:rPr>
              <a:t>呼求神審判敵人的詩篇，屬於詛咒詩類別。</a:t>
            </a:r>
            <a:endParaRPr lang="en-CA" sz="2800" dirty="0" smtClean="0">
              <a:effectLst/>
              <a:latin typeface="SimSun" panose="02010600030101010101" pitchFamily="2" charset="-122"/>
              <a:ea typeface="SimSun" panose="02010600030101010101" pitchFamily="2" charset="-122"/>
            </a:endParaRPr>
          </a:p>
          <a:p>
            <a:r>
              <a:rPr lang="en-US" altLang="zh-TW" sz="2800" dirty="0" smtClean="0">
                <a:effectLst/>
                <a:latin typeface="SimSun" panose="02010600030101010101" pitchFamily="2" charset="-122"/>
                <a:ea typeface="SimSun" panose="02010600030101010101" pitchFamily="2" charset="-122"/>
                <a:cs typeface="Times New Roman" panose="02020603050405020304" pitchFamily="18" charset="0"/>
              </a:rPr>
              <a:t>  </a:t>
            </a:r>
            <a:r>
              <a:rPr lang="zh-TW" sz="2800" dirty="0" smtClean="0">
                <a:effectLst/>
                <a:latin typeface="SimSun" panose="02010600030101010101" pitchFamily="2" charset="-122"/>
                <a:ea typeface="SimSun" panose="02010600030101010101" pitchFamily="2" charset="-122"/>
                <a:cs typeface="Times New Roman" panose="02020603050405020304" pitchFamily="18" charset="0"/>
              </a:rPr>
              <a:t>哀告詩為某人的情況而悲歎，繼而陳述對神的信靠，并以讚美結束。</a:t>
            </a:r>
            <a:r>
              <a:rPr lang="en-US" sz="2800" dirty="0" smtClean="0">
                <a:latin typeface="SimSun" panose="02010600030101010101" pitchFamily="2" charset="-122"/>
                <a:ea typeface="SimSun" panose="02010600030101010101" pitchFamily="2" charset="-122"/>
                <a:cs typeface="Times New Roman" panose="02020603050405020304" pitchFamily="18" charset="0"/>
              </a:rPr>
              <a:t>   </a:t>
            </a:r>
            <a:endParaRPr lang="en-US" sz="2800" dirty="0">
              <a:latin typeface="SimSun" panose="02010600030101010101" pitchFamily="2" charset="-122"/>
              <a:ea typeface="SimSun" panose="02010600030101010101" pitchFamily="2" charset="-122"/>
              <a:cs typeface="Times New Roman" panose="02020603050405020304" pitchFamily="18" charset="0"/>
            </a:endParaRPr>
          </a:p>
          <a:p>
            <a:endParaRPr lang="en-CA" sz="2800" dirty="0">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14758395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ibel.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6867"/>
            <a:ext cx="12192000" cy="6868506"/>
          </a:xfrm>
          <a:prstGeom prst="rect">
            <a:avLst/>
          </a:prstGeom>
        </p:spPr>
      </p:pic>
      <p:sp>
        <p:nvSpPr>
          <p:cNvPr id="2" name="Rectangle 1"/>
          <p:cNvSpPr/>
          <p:nvPr/>
        </p:nvSpPr>
        <p:spPr>
          <a:xfrm>
            <a:off x="0" y="106867"/>
            <a:ext cx="12192000" cy="6877845"/>
          </a:xfrm>
          <a:prstGeom prst="rect">
            <a:avLst/>
          </a:prstGeom>
        </p:spPr>
        <p:txBody>
          <a:bodyPr wrap="square">
            <a:spAutoFit/>
          </a:bodyPr>
          <a:lstStyle/>
          <a:p>
            <a:pP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CA" dirty="0" smtClean="0">
                <a:solidFill>
                  <a:srgbClr val="000000"/>
                </a:solidFill>
                <a:effectLst/>
                <a:latin typeface="Microsoft JhengHei" panose="020B0604030504040204" pitchFamily="34" charset="-120"/>
                <a:ea typeface="SimSun" panose="02010600030101010101" pitchFamily="2" charset="-122"/>
                <a:cs typeface="Microsoft JhengHei" panose="020B0604030504040204" pitchFamily="34" charset="-120"/>
              </a:rPr>
              <a:t> </a:t>
            </a:r>
            <a:endParaRPr lang="en-CA" sz="3200" dirty="0" smtClean="0">
              <a:effectLst/>
              <a:latin typeface="SimSun" panose="02010600030101010101" pitchFamily="2" charset="-122"/>
              <a:ea typeface="SimSun" panose="02010600030101010101" pitchFamily="2" charset="-122"/>
              <a:cs typeface="Times New Roman" panose="02020603050405020304" pitchFamily="18" charset="0"/>
            </a:endParaRPr>
          </a:p>
          <a:p>
            <a:pPr>
              <a:lnSpc>
                <a:spcPct val="150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3200" dirty="0" smtClean="0">
                <a:solidFill>
                  <a:srgbClr val="000000"/>
                </a:solidFill>
                <a:effectLst/>
                <a:latin typeface="SimSun" panose="02010600030101010101" pitchFamily="2" charset="-122"/>
                <a:ea typeface="SimSun" panose="02010600030101010101" pitchFamily="2" charset="-122"/>
                <a:cs typeface="Microsoft JhengHei" panose="020B0604030504040204" pitchFamily="34" charset="-120"/>
              </a:rPr>
              <a:t>古</a:t>
            </a:r>
            <a:r>
              <a:rPr lang="zh-TW" sz="3200" dirty="0">
                <a:latin typeface="SimSun" panose="02010600030101010101" pitchFamily="2" charset="-122"/>
                <a:ea typeface="SimSun" panose="02010600030101010101" pitchFamily="2" charset="-122"/>
              </a:rPr>
              <a:t>代希伯來的詩歌，沒有韻律，也沒有韻腳。其主要特色，在乎它的抑揚頓挫的</a:t>
            </a:r>
            <a:r>
              <a:rPr lang="zh-TW" sz="3200" b="1" dirty="0">
                <a:solidFill>
                  <a:srgbClr val="FF0000"/>
                </a:solidFill>
                <a:latin typeface="SimSun" panose="02010600030101010101" pitchFamily="2" charset="-122"/>
                <a:ea typeface="SimSun" panose="02010600030101010101" pitchFamily="2" charset="-122"/>
              </a:rPr>
              <a:t>節奏</a:t>
            </a:r>
            <a:r>
              <a:rPr lang="zh-TW" sz="3200" dirty="0">
                <a:latin typeface="SimSun" panose="02010600030101010101" pitchFamily="2" charset="-122"/>
                <a:ea typeface="SimSun" panose="02010600030101010101" pitchFamily="2" charset="-122"/>
              </a:rPr>
              <a:t>。可惜在譯成中文時，很難顯出它</a:t>
            </a:r>
            <a:r>
              <a:rPr lang="zh-CN" altLang="en-US" sz="3200" dirty="0">
                <a:latin typeface="SimSun" panose="02010600030101010101" pitchFamily="2" charset="-122"/>
                <a:ea typeface="SimSun" panose="02010600030101010101" pitchFamily="2" charset="-122"/>
              </a:rPr>
              <a:t>獨有的</a:t>
            </a:r>
            <a:r>
              <a:rPr lang="zh-TW" sz="3200" dirty="0">
                <a:latin typeface="SimSun" panose="02010600030101010101" pitchFamily="2" charset="-122"/>
                <a:ea typeface="SimSun" panose="02010600030101010101" pitchFamily="2" charset="-122"/>
              </a:rPr>
              <a:t>特色。</a:t>
            </a:r>
            <a:endParaRPr lang="en-US" altLang="zh-TW" sz="3200" dirty="0">
              <a:latin typeface="SimSun" panose="02010600030101010101" pitchFamily="2" charset="-122"/>
              <a:ea typeface="SimSun" panose="02010600030101010101" pitchFamily="2" charset="-122"/>
            </a:endParaRPr>
          </a:p>
          <a:p>
            <a:pPr>
              <a:lnSpc>
                <a:spcPct val="150000"/>
              </a:lnSpc>
            </a:pPr>
            <a:r>
              <a:rPr lang="zh-TW" altLang="en-US" sz="3200" dirty="0" smtClean="0">
                <a:latin typeface="SimSun" panose="02010600030101010101" pitchFamily="2" charset="-122"/>
                <a:ea typeface="SimSun" panose="02010600030101010101" pitchFamily="2" charset="-122"/>
              </a:rPr>
              <a:t>大</a:t>
            </a:r>
            <a:r>
              <a:rPr lang="zh-TW" altLang="en-US" sz="3200" dirty="0">
                <a:latin typeface="SimSun" panose="02010600030101010101" pitchFamily="2" charset="-122"/>
                <a:ea typeface="SimSun" panose="02010600030101010101" pitchFamily="2" charset="-122"/>
              </a:rPr>
              <a:t>部份希伯來的詩歌是抒情詩，在詠唱的時候，有</a:t>
            </a:r>
            <a:r>
              <a:rPr lang="zh-TW" altLang="en-US" sz="3200" b="1" dirty="0">
                <a:solidFill>
                  <a:srgbClr val="FF0000"/>
                </a:solidFill>
                <a:latin typeface="SimSun" panose="02010600030101010101" pitchFamily="2" charset="-122"/>
                <a:ea typeface="SimSun" panose="02010600030101010101" pitchFamily="2" charset="-122"/>
              </a:rPr>
              <a:t>樂器</a:t>
            </a:r>
            <a:r>
              <a:rPr lang="zh-TW" altLang="en-US" sz="3200" dirty="0">
                <a:latin typeface="SimSun" panose="02010600030101010101" pitchFamily="2" charset="-122"/>
                <a:ea typeface="SimSun" panose="02010600030101010101" pitchFamily="2" charset="-122"/>
              </a:rPr>
              <a:t>伴奏</a:t>
            </a:r>
            <a:endParaRPr lang="en-US" altLang="zh-TW" sz="3200" dirty="0">
              <a:latin typeface="SimSun" panose="02010600030101010101" pitchFamily="2" charset="-122"/>
              <a:ea typeface="SimSun" panose="02010600030101010101" pitchFamily="2" charset="-122"/>
            </a:endParaRPr>
          </a:p>
          <a:p>
            <a:pPr>
              <a:lnSpc>
                <a:spcPct val="150000"/>
              </a:lnSpc>
            </a:pPr>
            <a:r>
              <a:rPr lang="en-CA" sz="3200" dirty="0" smtClean="0">
                <a:latin typeface="SimSun" panose="02010600030101010101" pitchFamily="2" charset="-122"/>
                <a:ea typeface="SimSun" panose="02010600030101010101" pitchFamily="2" charset="-122"/>
              </a:rPr>
              <a:t>* </a:t>
            </a:r>
            <a:r>
              <a:rPr lang="zh-TW" altLang="en-US" sz="3200" dirty="0" smtClean="0">
                <a:latin typeface="SimSun" panose="02010600030101010101" pitchFamily="2" charset="-122"/>
                <a:ea typeface="SimSun" panose="02010600030101010101" pitchFamily="2" charset="-122"/>
              </a:rPr>
              <a:t>用</a:t>
            </a:r>
            <a:r>
              <a:rPr lang="zh-TW" altLang="en-US" sz="3200" dirty="0">
                <a:latin typeface="SimSun" panose="02010600030101010101" pitchFamily="2" charset="-122"/>
                <a:ea typeface="SimSun" panose="02010600030101010101" pitchFamily="2" charset="-122"/>
              </a:rPr>
              <a:t>絲弦的樂器（琴與瑟</a:t>
            </a:r>
            <a:r>
              <a:rPr lang="zh-TW" altLang="en-US" sz="3200" dirty="0" smtClean="0">
                <a:latin typeface="SimSun" panose="02010600030101010101" pitchFamily="2" charset="-122"/>
                <a:ea typeface="SimSun" panose="02010600030101010101" pitchFamily="2" charset="-122"/>
              </a:rPr>
              <a:t>）</a:t>
            </a:r>
            <a:endParaRPr lang="en-CA" sz="3200" dirty="0">
              <a:latin typeface="SimSun" panose="02010600030101010101" pitchFamily="2" charset="-122"/>
              <a:ea typeface="SimSun" panose="02010600030101010101" pitchFamily="2" charset="-122"/>
            </a:endParaRPr>
          </a:p>
          <a:p>
            <a:pPr>
              <a:lnSpc>
                <a:spcPct val="150000"/>
              </a:lnSpc>
            </a:pPr>
            <a:r>
              <a:rPr lang="en-CA" sz="3200" dirty="0" smtClean="0">
                <a:latin typeface="SimSun" panose="02010600030101010101" pitchFamily="2" charset="-122"/>
                <a:ea typeface="SimSun" panose="02010600030101010101" pitchFamily="2" charset="-122"/>
              </a:rPr>
              <a:t>* </a:t>
            </a:r>
            <a:r>
              <a:rPr lang="zh-TW" altLang="en-US" sz="3200" dirty="0" smtClean="0">
                <a:latin typeface="SimSun" panose="02010600030101010101" pitchFamily="2" charset="-122"/>
                <a:ea typeface="SimSun" panose="02010600030101010101" pitchFamily="2" charset="-122"/>
              </a:rPr>
              <a:t>用</a:t>
            </a:r>
            <a:r>
              <a:rPr lang="zh-TW" altLang="en-US" sz="3200" dirty="0">
                <a:latin typeface="SimSun" panose="02010600030101010101" pitchFamily="2" charset="-122"/>
                <a:ea typeface="SimSun" panose="02010600030101010101" pitchFamily="2" charset="-122"/>
              </a:rPr>
              <a:t>吹的樂器（可能</a:t>
            </a:r>
            <a:r>
              <a:rPr lang="zh-TW" altLang="en-US" sz="3200" dirty="0" smtClean="0">
                <a:latin typeface="SimSun" panose="02010600030101010101" pitchFamily="2" charset="-122"/>
                <a:ea typeface="SimSun" panose="02010600030101010101" pitchFamily="2" charset="-122"/>
              </a:rPr>
              <a:t>是</a:t>
            </a:r>
            <a:r>
              <a:rPr lang="zh-CN" altLang="en-US" sz="3200" dirty="0" smtClean="0">
                <a:latin typeface="SimSun" panose="02010600030101010101" pitchFamily="2" charset="-122"/>
                <a:ea typeface="SimSun" panose="02010600030101010101" pitchFamily="2" charset="-122"/>
              </a:rPr>
              <a:t>巴比倫人的长笛</a:t>
            </a:r>
            <a:r>
              <a:rPr lang="zh-TW" altLang="en-US" sz="3200" dirty="0" smtClean="0">
                <a:latin typeface="SimSun" panose="02010600030101010101" pitchFamily="2" charset="-122"/>
                <a:ea typeface="SimSun" panose="02010600030101010101" pitchFamily="2" charset="-122"/>
              </a:rPr>
              <a:t>）</a:t>
            </a:r>
            <a:endParaRPr lang="en-CA" sz="3200" dirty="0">
              <a:latin typeface="SimSun" panose="02010600030101010101" pitchFamily="2" charset="-122"/>
              <a:ea typeface="SimSun" panose="02010600030101010101" pitchFamily="2" charset="-122"/>
            </a:endParaRPr>
          </a:p>
          <a:p>
            <a:pPr>
              <a:lnSpc>
                <a:spcPct val="150000"/>
              </a:lnSpc>
            </a:pPr>
            <a:r>
              <a:rPr lang="en-CA" sz="3200" dirty="0" smtClean="0">
                <a:latin typeface="SimSun" panose="02010600030101010101" pitchFamily="2" charset="-122"/>
                <a:ea typeface="SimSun" panose="02010600030101010101" pitchFamily="2" charset="-122"/>
              </a:rPr>
              <a:t>* </a:t>
            </a:r>
            <a:r>
              <a:rPr lang="zh-TW" altLang="en-US" sz="3200" dirty="0" smtClean="0">
                <a:latin typeface="SimSun" panose="02010600030101010101" pitchFamily="2" charset="-122"/>
                <a:ea typeface="SimSun" panose="02010600030101010101" pitchFamily="2" charset="-122"/>
              </a:rPr>
              <a:t>用</a:t>
            </a:r>
            <a:r>
              <a:rPr lang="zh-TW" altLang="en-US" sz="3200" dirty="0">
                <a:latin typeface="SimSun" panose="02010600030101010101" pitchFamily="2" charset="-122"/>
                <a:ea typeface="SimSun" panose="02010600030101010101" pitchFamily="2" charset="-122"/>
              </a:rPr>
              <a:t>迦特樂器（可能</a:t>
            </a:r>
            <a:r>
              <a:rPr lang="zh-TW" altLang="en-US" sz="3200" dirty="0" smtClean="0">
                <a:latin typeface="SimSun" panose="02010600030101010101" pitchFamily="2" charset="-122"/>
                <a:ea typeface="SimSun" panose="02010600030101010101" pitchFamily="2" charset="-122"/>
              </a:rPr>
              <a:t>是</a:t>
            </a:r>
            <a:r>
              <a:rPr lang="zh-CN" altLang="en-US" sz="3200" dirty="0" smtClean="0">
                <a:latin typeface="SimSun" panose="02010600030101010101" pitchFamily="2" charset="-122"/>
                <a:ea typeface="SimSun" panose="02010600030101010101" pitchFamily="2" charset="-122"/>
              </a:rPr>
              <a:t>迦特的</a:t>
            </a:r>
            <a:r>
              <a:rPr lang="zh-TW" altLang="en-US" sz="3200" dirty="0" smtClean="0">
                <a:latin typeface="SimSun" panose="02010600030101010101" pitchFamily="2" charset="-122"/>
                <a:ea typeface="SimSun" panose="02010600030101010101" pitchFamily="2" charset="-122"/>
              </a:rPr>
              <a:t>七</a:t>
            </a:r>
            <a:r>
              <a:rPr lang="zh-TW" altLang="en-US" sz="3200" dirty="0">
                <a:latin typeface="SimSun" panose="02010600030101010101" pitchFamily="2" charset="-122"/>
                <a:ea typeface="SimSun" panose="02010600030101010101" pitchFamily="2" charset="-122"/>
              </a:rPr>
              <a:t>弦琴）</a:t>
            </a:r>
            <a:endParaRPr lang="en-US" altLang="zh-TW" sz="3200" dirty="0">
              <a:latin typeface="SimSun" panose="02010600030101010101" pitchFamily="2" charset="-122"/>
              <a:ea typeface="SimSun" panose="02010600030101010101" pitchFamily="2" charset="-122"/>
            </a:endParaRPr>
          </a:p>
          <a:p>
            <a:pPr>
              <a:lnSpc>
                <a:spcPct val="150000"/>
              </a:lnSpc>
            </a:pPr>
            <a:endParaRPr lang="en-US" altLang="zh-TW" sz="800" dirty="0" smtClean="0"/>
          </a:p>
          <a:p>
            <a:pPr>
              <a:lnSpc>
                <a:spcPct val="150000"/>
              </a:lnSpc>
            </a:pPr>
            <a:r>
              <a:rPr lang="zh-CN" altLang="en-US" sz="3200" dirty="0"/>
              <a:t>另</a:t>
            </a:r>
            <a:r>
              <a:rPr lang="zh-CN" altLang="en-US" sz="3200" dirty="0" smtClean="0"/>
              <a:t>外是</a:t>
            </a:r>
            <a:r>
              <a:rPr lang="zh-CN" altLang="en-US" sz="3200" b="1" dirty="0" smtClean="0">
                <a:solidFill>
                  <a:srgbClr val="FF0000"/>
                </a:solidFill>
              </a:rPr>
              <a:t>曲調</a:t>
            </a:r>
            <a:r>
              <a:rPr lang="zh-CN" altLang="en-US" sz="3200" dirty="0" smtClean="0"/>
              <a:t>：</a:t>
            </a:r>
            <a:r>
              <a:rPr lang="zh-TW" altLang="en-US" sz="3200" dirty="0">
                <a:latin typeface="SimSun" panose="02010600030101010101" pitchFamily="2" charset="-122"/>
                <a:ea typeface="SimSun" panose="02010600030101010101" pitchFamily="2" charset="-122"/>
              </a:rPr>
              <a:t>調用慕拉便，朝鹿，百合花，麻哈拉，休要毀壞等等</a:t>
            </a:r>
            <a:r>
              <a:rPr lang="zh-CN" altLang="en-US" sz="3200" dirty="0" smtClean="0">
                <a:latin typeface="SimSun" panose="02010600030101010101" pitchFamily="2" charset="-122"/>
                <a:ea typeface="SimSun" panose="02010600030101010101" pitchFamily="2" charset="-122"/>
              </a:rPr>
              <a:t>可惜這些</a:t>
            </a:r>
            <a:r>
              <a:rPr lang="zh-TW" altLang="en-US" sz="3200" dirty="0" smtClean="0">
                <a:latin typeface="SimSun" panose="02010600030101010101" pitchFamily="2" charset="-122"/>
                <a:ea typeface="SimSun" panose="02010600030101010101" pitchFamily="2" charset="-122"/>
              </a:rPr>
              <a:t>都無法得知</a:t>
            </a:r>
            <a:r>
              <a:rPr lang="zh-CN" altLang="en-US" sz="3200" dirty="0" smtClean="0">
                <a:latin typeface="SimSun" panose="02010600030101010101" pitchFamily="2" charset="-122"/>
                <a:ea typeface="SimSun" panose="02010600030101010101" pitchFamily="2" charset="-122"/>
              </a:rPr>
              <a:t>。</a:t>
            </a:r>
            <a:endParaRPr lang="en-CA" sz="3200" dirty="0">
              <a:latin typeface="SimSun" panose="02010600030101010101" pitchFamily="2" charset="-122"/>
              <a:ea typeface="SimSun" panose="02010600030101010101" pitchFamily="2" charset="-122"/>
            </a:endParaRPr>
          </a:p>
          <a:p>
            <a:pPr>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CA" sz="2400" dirty="0">
              <a:effectLst/>
              <a:latin typeface="Calibri" panose="020F0502020204030204" pitchFamily="34"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1671735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天净沙秋思图"/>
          <p:cNvPicPr/>
          <p:nvPr/>
        </p:nvPicPr>
        <p:blipFill>
          <a:blip r:embed="rId2">
            <a:extLst>
              <a:ext uri="{28A0092B-C50C-407E-A947-70E740481C1C}">
                <a14:useLocalDpi xmlns:a14="http://schemas.microsoft.com/office/drawing/2010/main" val="0"/>
              </a:ext>
            </a:extLst>
          </a:blip>
          <a:srcRect/>
          <a:stretch>
            <a:fillRect/>
          </a:stretch>
        </p:blipFill>
        <p:spPr bwMode="auto">
          <a:xfrm>
            <a:off x="1034321" y="209861"/>
            <a:ext cx="8439462" cy="5411450"/>
          </a:xfrm>
          <a:prstGeom prst="rect">
            <a:avLst/>
          </a:prstGeom>
          <a:noFill/>
          <a:ln>
            <a:noFill/>
          </a:ln>
        </p:spPr>
      </p:pic>
      <p:sp>
        <p:nvSpPr>
          <p:cNvPr id="4" name="Rectangle 3"/>
          <p:cNvSpPr/>
          <p:nvPr/>
        </p:nvSpPr>
        <p:spPr>
          <a:xfrm>
            <a:off x="1169232" y="5816182"/>
            <a:ext cx="7764906" cy="810478"/>
          </a:xfrm>
          <a:prstGeom prst="rect">
            <a:avLst/>
          </a:prstGeom>
        </p:spPr>
        <p:txBody>
          <a:bodyPr wrap="square">
            <a:spAutoFit/>
          </a:bodyPr>
          <a:lstStyle/>
          <a:p>
            <a:pPr>
              <a:lnSpc>
                <a:spcPts val="1950"/>
              </a:lnSpc>
              <a:spcBef>
                <a:spcPts val="750"/>
              </a:spcBef>
              <a:spcAft>
                <a:spcPts val="75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en-US" sz="2800" dirty="0" smtClean="0">
                <a:solidFill>
                  <a:srgbClr val="000000"/>
                </a:solidFill>
                <a:effectLst/>
                <a:latin typeface="NSimSun" panose="02010609030101010101" pitchFamily="49" charset="-122"/>
                <a:ea typeface="SimSun" panose="02010600030101010101" pitchFamily="2" charset="-122"/>
                <a:cs typeface="Times New Roman" panose="02020603050405020304" pitchFamily="18" charset="0"/>
              </a:rPr>
              <a:t>枯藤老樹昏鴉，小橋流水人家，古道西風瘦馬。</a:t>
            </a:r>
          </a:p>
          <a:p>
            <a:pPr>
              <a:lnSpc>
                <a:spcPts val="1950"/>
              </a:lnSpc>
              <a:spcBef>
                <a:spcPts val="750"/>
              </a:spcBef>
              <a:spcAft>
                <a:spcPts val="75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en-US" sz="2800" dirty="0" smtClean="0">
                <a:solidFill>
                  <a:srgbClr val="000000"/>
                </a:solidFill>
                <a:effectLst/>
                <a:latin typeface="NSimSun" panose="02010609030101010101" pitchFamily="49" charset="-122"/>
                <a:ea typeface="SimSun" panose="02010600030101010101" pitchFamily="2" charset="-122"/>
                <a:cs typeface="Times New Roman" panose="02020603050405020304" pitchFamily="18" charset="0"/>
              </a:rPr>
              <a:t>        夕陽西下，斷腸人在天涯</a:t>
            </a:r>
            <a:r>
              <a:rPr lang="zh-CN" sz="2800" dirty="0" smtClean="0">
                <a:solidFill>
                  <a:srgbClr val="000000"/>
                </a:solidFill>
                <a:effectLst/>
                <a:latin typeface="NSimSun" panose="02010609030101010101" pitchFamily="49" charset="-122"/>
                <a:ea typeface="SimSun" panose="02010600030101010101" pitchFamily="2" charset="-122"/>
                <a:cs typeface="Times New Roman" panose="02020603050405020304" pitchFamily="18" charset="0"/>
              </a:rPr>
              <a:t>。</a:t>
            </a:r>
            <a:endParaRPr lang="en-CA" sz="2800" dirty="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5" name="Rectangle 4"/>
          <p:cNvSpPr/>
          <p:nvPr/>
        </p:nvSpPr>
        <p:spPr>
          <a:xfrm>
            <a:off x="10373194" y="799424"/>
            <a:ext cx="479685" cy="5016758"/>
          </a:xfrm>
          <a:prstGeom prst="rect">
            <a:avLst/>
          </a:prstGeom>
        </p:spPr>
        <p:txBody>
          <a:bodyPr wrap="square">
            <a:spAutoFit/>
          </a:bodyPr>
          <a:lstStyle/>
          <a:p>
            <a:r>
              <a:rPr lang="zh-CN" sz="3200" b="1" dirty="0" smtClean="0">
                <a:solidFill>
                  <a:srgbClr val="000000"/>
                </a:solidFill>
                <a:effectLst/>
                <a:latin typeface="SimSun" panose="02010600030101010101" pitchFamily="2" charset="-122"/>
                <a:ea typeface="SimSun" panose="02010600030101010101" pitchFamily="2" charset="-122"/>
                <a:cs typeface="Times New Roman" panose="02020603050405020304" pitchFamily="18" charset="0"/>
              </a:rPr>
              <a:t>马致远的天净沙·秋思</a:t>
            </a:r>
            <a:endParaRPr lang="en-CA" sz="3200" b="1" dirty="0">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40724776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proc.iifs.ifeng.com/blog/2015/03/07/l6KhypeTaMZ8sKzLrrGBhqbO2JO2ZYCt14aHfmVra5ZsZ2STaW2Qwm2XZ5aX3mRmlJLCZJWPYZLBo6eX.jpg"/>
          <p:cNvPicPr/>
          <p:nvPr/>
        </p:nvPicPr>
        <p:blipFill>
          <a:blip r:embed="rId2">
            <a:extLst>
              <a:ext uri="{28A0092B-C50C-407E-A947-70E740481C1C}">
                <a14:useLocalDpi xmlns:a14="http://schemas.microsoft.com/office/drawing/2010/main" val="0"/>
              </a:ext>
            </a:extLst>
          </a:blip>
          <a:srcRect/>
          <a:stretch>
            <a:fillRect/>
          </a:stretch>
        </p:blipFill>
        <p:spPr bwMode="auto">
          <a:xfrm>
            <a:off x="4893456" y="2143594"/>
            <a:ext cx="7298544" cy="4594693"/>
          </a:xfrm>
          <a:prstGeom prst="rect">
            <a:avLst/>
          </a:prstGeom>
          <a:noFill/>
          <a:ln>
            <a:noFill/>
          </a:ln>
        </p:spPr>
      </p:pic>
      <p:sp>
        <p:nvSpPr>
          <p:cNvPr id="4" name="Rectangle 3"/>
          <p:cNvSpPr/>
          <p:nvPr/>
        </p:nvSpPr>
        <p:spPr>
          <a:xfrm>
            <a:off x="914400" y="509667"/>
            <a:ext cx="9623685" cy="595932"/>
          </a:xfrm>
          <a:prstGeom prst="rect">
            <a:avLst/>
          </a:prstGeom>
        </p:spPr>
        <p:txBody>
          <a:bodyPr wrap="square">
            <a:spAutoFit/>
          </a:bodyPr>
          <a:lstStyle/>
          <a:p>
            <a:pPr indent="304800">
              <a:lnSpc>
                <a:spcPct val="107000"/>
              </a:lnSpc>
              <a:spcAft>
                <a:spcPts val="800"/>
              </a:spcAft>
            </a:pPr>
            <a:r>
              <a:rPr lang="en-US" altLang="zh-CN" sz="3200" dirty="0" smtClean="0">
                <a:solidFill>
                  <a:srgbClr val="000000"/>
                </a:solidFill>
                <a:effectLst/>
                <a:latin typeface="Calibri" panose="020F0502020204030204" pitchFamily="34" charset="0"/>
                <a:ea typeface="NSimSun" panose="02010609030101010101" pitchFamily="49" charset="-122"/>
                <a:cs typeface="Times New Roman" panose="02020603050405020304" pitchFamily="18" charset="0"/>
              </a:rPr>
              <a:t>                  </a:t>
            </a:r>
            <a:endParaRPr lang="en-CA" sz="3200" dirty="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5" name="Rectangle 4"/>
          <p:cNvSpPr/>
          <p:nvPr/>
        </p:nvSpPr>
        <p:spPr>
          <a:xfrm>
            <a:off x="502797" y="3733054"/>
            <a:ext cx="3865161" cy="707886"/>
          </a:xfrm>
          <a:prstGeom prst="rect">
            <a:avLst/>
          </a:prstGeom>
        </p:spPr>
        <p:txBody>
          <a:bodyPr wrap="none">
            <a:spAutoFit/>
          </a:bodyPr>
          <a:lstStyle/>
          <a:p>
            <a:r>
              <a:rPr lang="zh-CN" altLang="en-US" sz="4000" b="1" dirty="0" smtClean="0">
                <a:latin typeface="Bwheba" panose="020B0603050302020204" pitchFamily="34" charset="0"/>
                <a:ea typeface="Yu Gothic UI Semibold" panose="020B0700000000000000" pitchFamily="34" charset="-128"/>
              </a:rPr>
              <a:t>白居易    </a:t>
            </a:r>
            <a:r>
              <a:rPr lang="zh-TW" altLang="en-US" sz="4000" b="1" dirty="0" smtClean="0">
                <a:latin typeface="Bwheba" panose="020B0603050302020204" pitchFamily="34" charset="0"/>
                <a:ea typeface="Yu Gothic UI Semibold" panose="020B0700000000000000" pitchFamily="34" charset="-128"/>
              </a:rPr>
              <a:t>憶江南</a:t>
            </a:r>
            <a:endParaRPr lang="en-CA" sz="4000" b="1" dirty="0">
              <a:latin typeface="Bwheba" panose="020B0603050302020204" pitchFamily="34" charset="0"/>
              <a:ea typeface="Yu Gothic UI Semibold" panose="020B0700000000000000" pitchFamily="34" charset="-128"/>
            </a:endParaRPr>
          </a:p>
        </p:txBody>
      </p:sp>
      <p:sp>
        <p:nvSpPr>
          <p:cNvPr id="6" name="Rectangle 5"/>
          <p:cNvSpPr/>
          <p:nvPr/>
        </p:nvSpPr>
        <p:spPr>
          <a:xfrm>
            <a:off x="754503" y="509667"/>
            <a:ext cx="10593051" cy="1490344"/>
          </a:xfrm>
          <a:prstGeom prst="rect">
            <a:avLst/>
          </a:prstGeom>
        </p:spPr>
        <p:txBody>
          <a:bodyPr wrap="square">
            <a:spAutoFit/>
          </a:bodyPr>
          <a:lstStyle/>
          <a:p>
            <a:pPr>
              <a:lnSpc>
                <a:spcPct val="150000"/>
              </a:lnSpc>
            </a:pPr>
            <a:r>
              <a:rPr lang="zh-TW" altLang="en-US" sz="3200" dirty="0" smtClean="0"/>
              <a:t>江南好，風景舊曾諳。日出江花紅勝火，春來江水綠如藍。</a:t>
            </a:r>
            <a:endParaRPr lang="en-US" altLang="zh-TW" sz="3200" dirty="0" smtClean="0"/>
          </a:p>
          <a:p>
            <a:pPr>
              <a:lnSpc>
                <a:spcPct val="150000"/>
              </a:lnSpc>
            </a:pPr>
            <a:r>
              <a:rPr lang="en-US" altLang="zh-TW" sz="3200" dirty="0"/>
              <a:t> </a:t>
            </a:r>
            <a:r>
              <a:rPr lang="en-US" altLang="zh-TW" sz="3200" dirty="0" smtClean="0"/>
              <a:t>  </a:t>
            </a:r>
            <a:r>
              <a:rPr lang="zh-TW" altLang="en-US" sz="3200" dirty="0" smtClean="0"/>
              <a:t>       能不憶江南。</a:t>
            </a:r>
            <a:endParaRPr lang="en-CA" sz="3200" dirty="0"/>
          </a:p>
        </p:txBody>
      </p:sp>
    </p:spTree>
    <p:extLst>
      <p:ext uri="{BB962C8B-B14F-4D97-AF65-F5344CB8AC3E}">
        <p14:creationId xmlns:p14="http://schemas.microsoft.com/office/powerpoint/2010/main" val="27301401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onesheng.cn/image/201503/1426128290361639.jpg"/>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953468" cy="6858000"/>
          </a:xfrm>
          <a:prstGeom prst="rect">
            <a:avLst/>
          </a:prstGeom>
          <a:noFill/>
          <a:ln>
            <a:noFill/>
          </a:ln>
        </p:spPr>
      </p:pic>
      <p:sp>
        <p:nvSpPr>
          <p:cNvPr id="4" name="Rectangle 3"/>
          <p:cNvSpPr/>
          <p:nvPr/>
        </p:nvSpPr>
        <p:spPr>
          <a:xfrm>
            <a:off x="10758231" y="1415534"/>
            <a:ext cx="289520" cy="5016758"/>
          </a:xfrm>
          <a:prstGeom prst="rect">
            <a:avLst/>
          </a:prstGeom>
        </p:spPr>
        <p:txBody>
          <a:bodyPr wrap="square">
            <a:spAutoFit/>
          </a:bodyPr>
          <a:lstStyle/>
          <a:p>
            <a:r>
              <a:rPr lang="zh-TW" altLang="en-US" sz="4000" b="1" dirty="0" smtClean="0">
                <a:solidFill>
                  <a:srgbClr val="000000"/>
                </a:solidFill>
                <a:effectLst/>
                <a:latin typeface="Arial Black" panose="020B0A04020102020204" pitchFamily="34" charset="0"/>
                <a:ea typeface="SimSun" panose="02010600030101010101" pitchFamily="2" charset="-122"/>
                <a:cs typeface="Times New Roman" panose="02020603050405020304" pitchFamily="18" charset="0"/>
              </a:rPr>
              <a:t>念奴嬌</a:t>
            </a:r>
            <a:r>
              <a:rPr lang="en-US" altLang="zh-TW" sz="4000" b="1" dirty="0" smtClean="0">
                <a:solidFill>
                  <a:srgbClr val="000000"/>
                </a:solidFill>
                <a:effectLst/>
                <a:latin typeface="Arial Black" panose="020B0A04020102020204" pitchFamily="34" charset="0"/>
                <a:ea typeface="SimSun" panose="02010600030101010101" pitchFamily="2" charset="-122"/>
                <a:cs typeface="Times New Roman" panose="02020603050405020304" pitchFamily="18" charset="0"/>
              </a:rPr>
              <a:t>·</a:t>
            </a:r>
            <a:r>
              <a:rPr lang="zh-TW" altLang="en-US" sz="4000" b="1" dirty="0" smtClean="0">
                <a:solidFill>
                  <a:srgbClr val="000000"/>
                </a:solidFill>
                <a:effectLst/>
                <a:latin typeface="Arial Black" panose="020B0A04020102020204" pitchFamily="34" charset="0"/>
                <a:ea typeface="SimSun" panose="02010600030101010101" pitchFamily="2" charset="-122"/>
                <a:cs typeface="Times New Roman" panose="02020603050405020304" pitchFamily="18" charset="0"/>
              </a:rPr>
              <a:t>赤壁懷古</a:t>
            </a:r>
            <a:endParaRPr lang="en-CA" sz="4000" b="1" dirty="0">
              <a:latin typeface="Arial Black" panose="020B0A04020102020204" pitchFamily="34" charset="0"/>
              <a:ea typeface="SimSun" panose="02010600030101010101" pitchFamily="2" charset="-122"/>
            </a:endParaRPr>
          </a:p>
        </p:txBody>
      </p:sp>
    </p:spTree>
    <p:extLst>
      <p:ext uri="{BB962C8B-B14F-4D97-AF65-F5344CB8AC3E}">
        <p14:creationId xmlns:p14="http://schemas.microsoft.com/office/powerpoint/2010/main" val="20301908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ibel.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06"/>
            <a:ext cx="12192000" cy="6868506"/>
          </a:xfrm>
          <a:prstGeom prst="rect">
            <a:avLst/>
          </a:prstGeom>
        </p:spPr>
      </p:pic>
      <p:sp>
        <p:nvSpPr>
          <p:cNvPr id="2" name="Rectangle 1"/>
          <p:cNvSpPr/>
          <p:nvPr/>
        </p:nvSpPr>
        <p:spPr>
          <a:xfrm>
            <a:off x="179881" y="124382"/>
            <a:ext cx="11587397" cy="6598730"/>
          </a:xfrm>
          <a:prstGeom prst="rect">
            <a:avLst/>
          </a:prstGeom>
        </p:spPr>
        <p:txBody>
          <a:bodyPr wrap="square">
            <a:spAutoFit/>
          </a:bodyPr>
          <a:lstStyle/>
          <a:p>
            <a:pPr lvl="0">
              <a:lnSpc>
                <a:spcPct val="115000"/>
              </a:lnSpc>
              <a:spcAft>
                <a:spcPts val="1000"/>
              </a:spcAft>
            </a:pPr>
            <a:r>
              <a:rPr lang="zh-TW" sz="3200" b="1" dirty="0" smtClean="0">
                <a:effectLst/>
                <a:latin typeface="SimSun" panose="02010600030101010101" pitchFamily="2" charset="-122"/>
                <a:ea typeface="SimSun" panose="02010600030101010101" pitchFamily="2" charset="-122"/>
              </a:rPr>
              <a:t>詩篇的</a:t>
            </a:r>
            <a:r>
              <a:rPr lang="zh-CN" altLang="en-US" sz="3200" b="1" dirty="0" smtClean="0">
                <a:effectLst/>
                <a:latin typeface="SimSun" panose="02010600030101010101" pitchFamily="2" charset="-122"/>
                <a:ea typeface="SimSun" panose="02010600030101010101" pitchFamily="2" charset="-122"/>
              </a:rPr>
              <a:t>價值</a:t>
            </a:r>
            <a:endParaRPr lang="en-US" altLang="zh-TW" sz="3200" b="1" dirty="0" smtClean="0">
              <a:effectLst/>
              <a:latin typeface="SimSun" panose="02010600030101010101" pitchFamily="2" charset="-122"/>
              <a:ea typeface="SimSun" panose="02010600030101010101" pitchFamily="2" charset="-122"/>
            </a:endParaRPr>
          </a:p>
          <a:p>
            <a:pPr lvl="0">
              <a:lnSpc>
                <a:spcPct val="150000"/>
              </a:lnSpc>
              <a:spcAft>
                <a:spcPts val="1000"/>
              </a:spcAft>
            </a:pPr>
            <a:r>
              <a:rPr lang="zh-CN" altLang="en-US" sz="2800" dirty="0" smtClean="0">
                <a:latin typeface="SimSun" panose="02010600030101010101" pitchFamily="2" charset="-122"/>
                <a:ea typeface="SimSun" panose="02010600030101010101" pitchFamily="2" charset="-122"/>
              </a:rPr>
              <a:t>* 詩篇</a:t>
            </a:r>
            <a:r>
              <a:rPr lang="zh-TW" altLang="en-US" sz="2800" dirty="0" smtClean="0">
                <a:latin typeface="SimSun" panose="02010600030101010101" pitchFamily="2" charset="-122"/>
                <a:ea typeface="SimSun" panose="02010600030101010101" pitchFamily="2" charset="-122"/>
              </a:rPr>
              <a:t>連</a:t>
            </a:r>
            <a:r>
              <a:rPr lang="zh-TW" altLang="en-US" sz="2800" dirty="0">
                <a:latin typeface="SimSun" panose="02010600030101010101" pitchFamily="2" charset="-122"/>
                <a:ea typeface="SimSun" panose="02010600030101010101" pitchFamily="2" charset="-122"/>
              </a:rPr>
              <a:t>接了舊約聖經和新約聖</a:t>
            </a:r>
            <a:r>
              <a:rPr lang="zh-TW" altLang="en-US" sz="2800" dirty="0" smtClean="0">
                <a:latin typeface="SimSun" panose="02010600030101010101" pitchFamily="2" charset="-122"/>
                <a:ea typeface="SimSun" panose="02010600030101010101" pitchFamily="2" charset="-122"/>
              </a:rPr>
              <a:t>經</a:t>
            </a:r>
            <a:r>
              <a:rPr lang="zh-CN" altLang="en-US" sz="2800" dirty="0" smtClean="0">
                <a:latin typeface="SimSun" panose="02010600030101010101" pitchFamily="2" charset="-122"/>
                <a:ea typeface="SimSun" panose="02010600030101010101" pitchFamily="2" charset="-122"/>
              </a:rPr>
              <a:t>。</a:t>
            </a:r>
            <a:r>
              <a:rPr lang="zh-TW" altLang="en-US" sz="2800" dirty="0" smtClean="0">
                <a:latin typeface="SimSun" panose="02010600030101010101" pitchFamily="2" charset="-122"/>
                <a:ea typeface="SimSun" panose="02010600030101010101" pitchFamily="2" charset="-122"/>
              </a:rPr>
              <a:t>在</a:t>
            </a:r>
            <a:r>
              <a:rPr lang="zh-TW" altLang="en-US" sz="2800" dirty="0">
                <a:latin typeface="SimSun" panose="02010600030101010101" pitchFamily="2" charset="-122"/>
                <a:ea typeface="SimSun" panose="02010600030101010101" pitchFamily="2" charset="-122"/>
              </a:rPr>
              <a:t>最真實的意義上，詩篇一直是</a:t>
            </a:r>
            <a:r>
              <a:rPr lang="zh-TW" altLang="en-US" sz="2800" dirty="0" smtClean="0">
                <a:latin typeface="SimSun" panose="02010600030101010101" pitchFamily="2" charset="-122"/>
                <a:ea typeface="SimSun" panose="02010600030101010101" pitchFamily="2" charset="-122"/>
              </a:rPr>
              <a:t>猶</a:t>
            </a:r>
            <a:endParaRPr lang="en-US" altLang="zh-TW" sz="2800" dirty="0" smtClean="0">
              <a:latin typeface="SimSun" panose="02010600030101010101" pitchFamily="2" charset="-122"/>
              <a:ea typeface="SimSun" panose="02010600030101010101" pitchFamily="2" charset="-122"/>
            </a:endParaRPr>
          </a:p>
          <a:p>
            <a:pPr lvl="0">
              <a:lnSpc>
                <a:spcPct val="150000"/>
              </a:lnSpc>
              <a:spcAft>
                <a:spcPts val="1000"/>
              </a:spcAft>
            </a:pPr>
            <a:r>
              <a:rPr lang="en-US" altLang="zh-TW" sz="2800" dirty="0">
                <a:latin typeface="SimSun" panose="02010600030101010101" pitchFamily="2" charset="-122"/>
                <a:ea typeface="SimSun" panose="02010600030101010101" pitchFamily="2" charset="-122"/>
              </a:rPr>
              <a:t> </a:t>
            </a:r>
            <a:r>
              <a:rPr lang="en-US" altLang="zh-TW" sz="2800" dirty="0" smtClean="0">
                <a:latin typeface="SimSun" panose="02010600030101010101" pitchFamily="2" charset="-122"/>
                <a:ea typeface="SimSun" panose="02010600030101010101" pitchFamily="2" charset="-122"/>
              </a:rPr>
              <a:t> </a:t>
            </a:r>
            <a:r>
              <a:rPr lang="zh-TW" altLang="en-US" sz="2800" dirty="0" smtClean="0">
                <a:latin typeface="SimSun" panose="02010600030101010101" pitchFamily="2" charset="-122"/>
                <a:ea typeface="SimSun" panose="02010600030101010101" pitchFamily="2" charset="-122"/>
              </a:rPr>
              <a:t>太</a:t>
            </a:r>
            <a:r>
              <a:rPr lang="zh-TW" altLang="en-US" sz="2800" dirty="0">
                <a:latin typeface="SimSun" panose="02010600030101010101" pitchFamily="2" charset="-122"/>
                <a:ea typeface="SimSun" panose="02010600030101010101" pitchFamily="2" charset="-122"/>
              </a:rPr>
              <a:t>人與基督徒</a:t>
            </a:r>
            <a:r>
              <a:rPr lang="zh-CN" altLang="en-US" sz="2800" dirty="0">
                <a:latin typeface="SimSun" panose="02010600030101010101" pitchFamily="2" charset="-122"/>
                <a:ea typeface="SimSun" panose="02010600030101010101" pitchFamily="2" charset="-122"/>
              </a:rPr>
              <a:t>共同</a:t>
            </a:r>
            <a:r>
              <a:rPr lang="zh-TW" altLang="en-US" sz="2800" dirty="0">
                <a:latin typeface="SimSun" panose="02010600030101010101" pitchFamily="2" charset="-122"/>
                <a:ea typeface="SimSun" panose="02010600030101010101" pitchFamily="2" charset="-122"/>
              </a:rPr>
              <a:t>的祈禱</a:t>
            </a:r>
            <a:r>
              <a:rPr lang="zh-TW" altLang="en-US" sz="2800" dirty="0" smtClean="0">
                <a:latin typeface="SimSun" panose="02010600030101010101" pitchFamily="2" charset="-122"/>
                <a:ea typeface="SimSun" panose="02010600030101010101" pitchFamily="2" charset="-122"/>
              </a:rPr>
              <a:t>書</a:t>
            </a:r>
            <a:r>
              <a:rPr lang="zh-CN" altLang="en-US" sz="2800" dirty="0" smtClean="0">
                <a:latin typeface="SimSun" panose="02010600030101010101" pitchFamily="2" charset="-122"/>
                <a:ea typeface="SimSun" panose="02010600030101010101" pitchFamily="2" charset="-122"/>
              </a:rPr>
              <a:t>。</a:t>
            </a:r>
            <a:endParaRPr lang="en-US" altLang="zh-TW" sz="2800" dirty="0">
              <a:latin typeface="SimSun" panose="02010600030101010101" pitchFamily="2" charset="-122"/>
              <a:ea typeface="SimSun" panose="02010600030101010101" pitchFamily="2" charset="-122"/>
            </a:endParaRPr>
          </a:p>
          <a:p>
            <a:pPr lvl="0">
              <a:lnSpc>
                <a:spcPct val="150000"/>
              </a:lnSpc>
              <a:spcAft>
                <a:spcPts val="1000"/>
              </a:spcAft>
            </a:pPr>
            <a:r>
              <a:rPr lang="zh-CN" altLang="en-US" sz="2800" dirty="0" smtClean="0">
                <a:latin typeface="SimSun" panose="02010600030101010101" pitchFamily="2" charset="-122"/>
                <a:ea typeface="SimSun" panose="02010600030101010101" pitchFamily="2" charset="-122"/>
              </a:rPr>
              <a:t>* </a:t>
            </a:r>
            <a:r>
              <a:rPr lang="zh-TW" altLang="en-US" sz="2800" dirty="0" smtClean="0">
                <a:latin typeface="SimSun" panose="02010600030101010101" pitchFamily="2" charset="-122"/>
                <a:ea typeface="SimSun" panose="02010600030101010101" pitchFamily="2" charset="-122"/>
              </a:rPr>
              <a:t>詩</a:t>
            </a:r>
            <a:r>
              <a:rPr lang="zh-TW" altLang="en-US" sz="2800" dirty="0">
                <a:latin typeface="SimSun" panose="02010600030101010101" pitchFamily="2" charset="-122"/>
                <a:ea typeface="SimSun" panose="02010600030101010101" pitchFamily="2" charset="-122"/>
              </a:rPr>
              <a:t>篇跨越了彼時和此時</a:t>
            </a:r>
            <a:r>
              <a:rPr lang="zh-TW" altLang="en-US" sz="2800" dirty="0" smtClean="0">
                <a:latin typeface="SimSun" panose="02010600030101010101" pitchFamily="2" charset="-122"/>
                <a:ea typeface="SimSun" panose="02010600030101010101" pitchFamily="2" charset="-122"/>
              </a:rPr>
              <a:t>的</a:t>
            </a:r>
            <a:r>
              <a:rPr lang="zh-CN" altLang="en-US" sz="2800" dirty="0" smtClean="0">
                <a:latin typeface="SimSun" panose="02010600030101010101" pitchFamily="2" charset="-122"/>
                <a:ea typeface="SimSun" panose="02010600030101010101" pitchFamily="2" charset="-122"/>
              </a:rPr>
              <a:t>鴻溝，是歷代神揀選的子民朝聖之旅的心聲</a:t>
            </a:r>
            <a:r>
              <a:rPr lang="zh-TW" altLang="en-US" sz="2800" dirty="0" smtClean="0">
                <a:latin typeface="SimSun" panose="02010600030101010101" pitchFamily="2" charset="-122"/>
                <a:ea typeface="SimSun" panose="02010600030101010101" pitchFamily="2" charset="-122"/>
              </a:rPr>
              <a:t>。</a:t>
            </a:r>
            <a:r>
              <a:rPr lang="zh-CN" altLang="en-US" sz="2800" dirty="0" smtClean="0">
                <a:latin typeface="SimSun" panose="02010600030101010101" pitchFamily="2" charset="-122"/>
                <a:ea typeface="SimSun" panose="02010600030101010101" pitchFamily="2" charset="-122"/>
              </a:rPr>
              <a:t>* 詩</a:t>
            </a:r>
            <a:r>
              <a:rPr lang="zh-CN" altLang="en-US" sz="2800" dirty="0">
                <a:latin typeface="SimSun" panose="02010600030101010101" pitchFamily="2" charset="-122"/>
                <a:ea typeface="SimSun" panose="02010600030101010101" pitchFamily="2" charset="-122"/>
              </a:rPr>
              <a:t>篇鼓勵</a:t>
            </a:r>
            <a:r>
              <a:rPr lang="zh-TW" altLang="en-US" sz="2800" dirty="0">
                <a:latin typeface="SimSun" panose="02010600030101010101" pitchFamily="2" charset="-122"/>
                <a:ea typeface="SimSun" panose="02010600030101010101" pitchFamily="2" charset="-122"/>
              </a:rPr>
              <a:t>人類</a:t>
            </a:r>
            <a:r>
              <a:rPr lang="zh-CN" altLang="en-US" sz="2800" dirty="0">
                <a:latin typeface="SimSun" panose="02010600030101010101" pitchFamily="2" charset="-122"/>
                <a:ea typeface="SimSun" panose="02010600030101010101" pitchFamily="2" charset="-122"/>
              </a:rPr>
              <a:t>表達</a:t>
            </a:r>
            <a:r>
              <a:rPr lang="zh-TW" altLang="en-US" sz="2800" dirty="0">
                <a:latin typeface="SimSun" panose="02010600030101010101" pitchFamily="2" charset="-122"/>
                <a:ea typeface="SimSun" panose="02010600030101010101" pitchFamily="2" charset="-122"/>
              </a:rPr>
              <a:t>最豐富的情</a:t>
            </a:r>
            <a:r>
              <a:rPr lang="zh-TW" altLang="en-US" sz="2800" dirty="0" smtClean="0">
                <a:latin typeface="SimSun" panose="02010600030101010101" pitchFamily="2" charset="-122"/>
                <a:ea typeface="SimSun" panose="02010600030101010101" pitchFamily="2" charset="-122"/>
              </a:rPr>
              <a:t>感</a:t>
            </a:r>
            <a:r>
              <a:rPr lang="zh-CN" altLang="en-US" sz="2800" dirty="0" smtClean="0">
                <a:latin typeface="SimSun" panose="02010600030101010101" pitchFamily="2" charset="-122"/>
                <a:ea typeface="SimSun" panose="02010600030101010101" pitchFamily="2" charset="-122"/>
              </a:rPr>
              <a:t>，</a:t>
            </a:r>
            <a:r>
              <a:rPr lang="zh-TW" altLang="en-US" sz="2800" dirty="0" smtClean="0">
                <a:latin typeface="SimSun" panose="02010600030101010101" pitchFamily="2" charset="-122"/>
                <a:ea typeface="SimSun" panose="02010600030101010101" pitchFamily="2" charset="-122"/>
              </a:rPr>
              <a:t>向</a:t>
            </a:r>
            <a:r>
              <a:rPr lang="zh-TW" altLang="en-US" sz="2800" dirty="0">
                <a:latin typeface="SimSun" panose="02010600030101010101" pitchFamily="2" charset="-122"/>
                <a:ea typeface="SimSun" panose="02010600030101010101" pitchFamily="2" charset="-122"/>
              </a:rPr>
              <a:t>每一個人心說話，并轉化</a:t>
            </a:r>
            <a:r>
              <a:rPr lang="zh-TW" altLang="en-US" sz="2800" dirty="0" smtClean="0">
                <a:latin typeface="SimSun" panose="02010600030101010101" pitchFamily="2" charset="-122"/>
                <a:ea typeface="SimSun" panose="02010600030101010101" pitchFamily="2" charset="-122"/>
              </a:rPr>
              <a:t>它</a:t>
            </a:r>
            <a:r>
              <a:rPr lang="zh-CN" altLang="en-US" sz="2800" dirty="0" smtClean="0">
                <a:latin typeface="SimSun" panose="02010600030101010101" pitchFamily="2" charset="-122"/>
                <a:ea typeface="SimSun" panose="02010600030101010101" pitchFamily="2" charset="-122"/>
              </a:rPr>
              <a:t>。</a:t>
            </a:r>
            <a:endParaRPr lang="en-US" altLang="zh-CN" sz="2800" dirty="0" smtClean="0">
              <a:latin typeface="SimSun" panose="02010600030101010101" pitchFamily="2" charset="-122"/>
              <a:ea typeface="SimSun" panose="02010600030101010101" pitchFamily="2" charset="-122"/>
            </a:endParaRPr>
          </a:p>
          <a:p>
            <a:pPr lvl="0">
              <a:lnSpc>
                <a:spcPct val="150000"/>
              </a:lnSpc>
              <a:spcAft>
                <a:spcPts val="1000"/>
              </a:spcAft>
            </a:pPr>
            <a:r>
              <a:rPr lang="zh-CN" altLang="en-US" sz="2800" dirty="0" smtClean="0">
                <a:latin typeface="SimSun" panose="02010600030101010101" pitchFamily="2" charset="-122"/>
                <a:ea typeface="SimSun" panose="02010600030101010101" pitchFamily="2" charset="-122"/>
              </a:rPr>
              <a:t>*</a:t>
            </a:r>
            <a:r>
              <a:rPr lang="zh-CN" altLang="en-US" sz="2800" dirty="0" smtClean="0"/>
              <a:t>   詩篇</a:t>
            </a:r>
            <a:r>
              <a:rPr lang="zh-CN" altLang="en-US" sz="2800" dirty="0">
                <a:latin typeface="SimSun" panose="02010600030101010101" pitchFamily="2" charset="-122"/>
                <a:ea typeface="SimSun" panose="02010600030101010101" pitchFamily="2" charset="-122"/>
              </a:rPr>
              <a:t>表現出</a:t>
            </a:r>
            <a:r>
              <a:rPr lang="zh-TW" altLang="en-US" sz="2800" dirty="0">
                <a:latin typeface="SimSun" panose="02010600030101010101" pitchFamily="2" charset="-122"/>
                <a:ea typeface="SimSun" panose="02010600030101010101" pitchFamily="2" charset="-122"/>
              </a:rPr>
              <a:t>個體和群體的融合</a:t>
            </a:r>
            <a:r>
              <a:rPr lang="zh-CN" altLang="en-US" sz="2800" dirty="0">
                <a:latin typeface="SimSun" panose="02010600030101010101" pitchFamily="2" charset="-122"/>
                <a:ea typeface="SimSun" panose="02010600030101010101" pitchFamily="2" charset="-122"/>
              </a:rPr>
              <a:t>，既有個人深邃的靈修，</a:t>
            </a:r>
            <a:r>
              <a:rPr lang="zh-CN" altLang="en-US" sz="2800" dirty="0" smtClean="0">
                <a:latin typeface="SimSun" panose="02010600030101010101" pitchFamily="2" charset="-122"/>
                <a:ea typeface="SimSun" panose="02010600030101010101" pitchFamily="2" charset="-122"/>
              </a:rPr>
              <a:t>又透過集</a:t>
            </a:r>
            <a:r>
              <a:rPr lang="zh-CN" altLang="en-US" sz="2800" dirty="0">
                <a:latin typeface="SimSun" panose="02010600030101010101" pitchFamily="2" charset="-122"/>
                <a:ea typeface="SimSun" panose="02010600030101010101" pitchFamily="2" charset="-122"/>
              </a:rPr>
              <a:t>體</a:t>
            </a:r>
            <a:r>
              <a:rPr lang="zh-CN" altLang="en-US" sz="2800" dirty="0" smtClean="0">
                <a:latin typeface="SimSun" panose="02010600030101010101" pitchFamily="2" charset="-122"/>
                <a:ea typeface="SimSun" panose="02010600030101010101" pitchFamily="2" charset="-122"/>
              </a:rPr>
              <a:t>敬</a:t>
            </a:r>
            <a:endParaRPr lang="en-US" altLang="zh-CN" sz="2800" dirty="0" smtClean="0">
              <a:latin typeface="SimSun" panose="02010600030101010101" pitchFamily="2" charset="-122"/>
              <a:ea typeface="SimSun" panose="02010600030101010101" pitchFamily="2" charset="-122"/>
            </a:endParaRPr>
          </a:p>
          <a:p>
            <a:pPr lvl="0">
              <a:lnSpc>
                <a:spcPct val="150000"/>
              </a:lnSpc>
              <a:spcAft>
                <a:spcPts val="1000"/>
              </a:spcAft>
            </a:pPr>
            <a:r>
              <a:rPr lang="zh-CN" altLang="en-US" sz="2800" dirty="0" smtClean="0">
                <a:latin typeface="SimSun" panose="02010600030101010101" pitchFamily="2" charset="-122"/>
                <a:ea typeface="SimSun" panose="02010600030101010101" pitchFamily="2" charset="-122"/>
              </a:rPr>
              <a:t> 拜禮儀，邀請敬虔的人對神對人敞開自己。</a:t>
            </a:r>
            <a:endParaRPr lang="en-US" altLang="zh-CN" sz="2800" dirty="0" smtClean="0">
              <a:latin typeface="SimSun" panose="02010600030101010101" pitchFamily="2" charset="-122"/>
              <a:ea typeface="SimSun" panose="02010600030101010101" pitchFamily="2" charset="-122"/>
            </a:endParaRPr>
          </a:p>
          <a:p>
            <a:pPr lvl="0">
              <a:lnSpc>
                <a:spcPct val="150000"/>
              </a:lnSpc>
            </a:pPr>
            <a:r>
              <a:rPr lang="zh-CN" altLang="en-US" sz="2800" dirty="0" smtClean="0">
                <a:latin typeface="SimSun" panose="02010600030101010101" pitchFamily="2" charset="-122"/>
                <a:ea typeface="SimSun" panose="02010600030101010101" pitchFamily="2" charset="-122"/>
              </a:rPr>
              <a:t>* </a:t>
            </a:r>
            <a:r>
              <a:rPr lang="zh-TW" altLang="en-US" sz="2800" dirty="0" smtClean="0">
                <a:latin typeface="SimSun" panose="02010600030101010101" pitchFamily="2" charset="-122"/>
                <a:ea typeface="SimSun" panose="02010600030101010101" pitchFamily="2" charset="-122"/>
              </a:rPr>
              <a:t>敬</a:t>
            </a:r>
            <a:r>
              <a:rPr lang="zh-TW" altLang="en-US" sz="2800" dirty="0">
                <a:latin typeface="SimSun" panose="02010600030101010101" pitchFamily="2" charset="-122"/>
                <a:ea typeface="SimSun" panose="02010600030101010101" pitchFamily="2" charset="-122"/>
              </a:rPr>
              <a:t>拜的角色和智慧的提醒並存，引導敬虔的人走蒙福的道</a:t>
            </a:r>
            <a:r>
              <a:rPr lang="zh-TW" altLang="en-US" sz="2800" dirty="0" smtClean="0">
                <a:latin typeface="SimSun" panose="02010600030101010101" pitchFamily="2" charset="-122"/>
                <a:ea typeface="SimSun" panose="02010600030101010101" pitchFamily="2" charset="-122"/>
              </a:rPr>
              <a:t>路</a:t>
            </a:r>
            <a:r>
              <a:rPr lang="zh-CN" altLang="en-US" sz="2800" dirty="0" smtClean="0">
                <a:latin typeface="SimSun" panose="02010600030101010101" pitchFamily="2" charset="-122"/>
                <a:ea typeface="SimSun" panose="02010600030101010101" pitchFamily="2" charset="-122"/>
              </a:rPr>
              <a:t>。</a:t>
            </a:r>
            <a:endParaRPr lang="en-US" altLang="zh-TW" sz="2800" dirty="0" smtClean="0">
              <a:latin typeface="SimSun" panose="02010600030101010101" pitchFamily="2" charset="-122"/>
              <a:ea typeface="SimSun" panose="02010600030101010101" pitchFamily="2" charset="-122"/>
            </a:endParaRPr>
          </a:p>
          <a:p>
            <a:pPr>
              <a:lnSpc>
                <a:spcPct val="150000"/>
              </a:lnSpc>
            </a:pPr>
            <a:r>
              <a:rPr lang="en-CA" sz="2800" dirty="0" smtClean="0">
                <a:latin typeface="SimSun" panose="02010600030101010101" pitchFamily="2" charset="-122"/>
                <a:ea typeface="SimSun" panose="02010600030101010101" pitchFamily="2" charset="-122"/>
              </a:rPr>
              <a:t> </a:t>
            </a:r>
            <a:r>
              <a:rPr lang="zh-TW" altLang="en-US" sz="2800" dirty="0">
                <a:latin typeface="SimSun" panose="02010600030101010101" pitchFamily="2" charset="-122"/>
                <a:ea typeface="SimSun" panose="02010600030101010101" pitchFamily="2" charset="-122"/>
              </a:rPr>
              <a:t>“定向</a:t>
            </a:r>
            <a:r>
              <a:rPr lang="en-CA" sz="2800" dirty="0" smtClean="0">
                <a:latin typeface="SimSun" panose="02010600030101010101" pitchFamily="2" charset="-122"/>
                <a:ea typeface="SimSun" panose="02010600030101010101" pitchFamily="2" charset="-122"/>
              </a:rPr>
              <a:t>----</a:t>
            </a:r>
            <a:r>
              <a:rPr lang="zh-TW" altLang="en-US" sz="2800" dirty="0">
                <a:latin typeface="SimSun" panose="02010600030101010101" pitchFamily="2" charset="-122"/>
                <a:ea typeface="SimSun" panose="02010600030101010101" pitchFamily="2" charset="-122"/>
              </a:rPr>
              <a:t>失去方向</a:t>
            </a:r>
            <a:r>
              <a:rPr lang="en-CA" sz="2800" dirty="0" smtClean="0">
                <a:latin typeface="SimSun" panose="02010600030101010101" pitchFamily="2" charset="-122"/>
                <a:ea typeface="SimSun" panose="02010600030101010101" pitchFamily="2" charset="-122"/>
              </a:rPr>
              <a:t>----</a:t>
            </a:r>
            <a:r>
              <a:rPr lang="zh-TW" altLang="en-US" sz="2800" dirty="0">
                <a:latin typeface="SimSun" panose="02010600030101010101" pitchFamily="2" charset="-122"/>
                <a:ea typeface="SimSun" panose="02010600030101010101" pitchFamily="2" charset="-122"/>
              </a:rPr>
              <a:t>重新定向</a:t>
            </a:r>
            <a:r>
              <a:rPr lang="zh-TW" altLang="en-US" sz="2800" dirty="0" smtClean="0">
                <a:latin typeface="SimSun" panose="02010600030101010101" pitchFamily="2" charset="-122"/>
                <a:ea typeface="SimSun" panose="02010600030101010101" pitchFamily="2" charset="-122"/>
              </a:rPr>
              <a:t>”，</a:t>
            </a:r>
            <a:r>
              <a:rPr lang="zh-CN" altLang="en-US" sz="2800" dirty="0" smtClean="0">
                <a:latin typeface="SimSun" panose="02010600030101010101" pitchFamily="2" charset="-122"/>
                <a:ea typeface="SimSun" panose="02010600030101010101" pitchFamily="2" charset="-122"/>
              </a:rPr>
              <a:t>反應</a:t>
            </a:r>
            <a:r>
              <a:rPr lang="zh-TW" altLang="en-US" sz="2800" dirty="0" smtClean="0">
                <a:latin typeface="SimSun" panose="02010600030101010101" pitchFamily="2" charset="-122"/>
                <a:ea typeface="SimSun" panose="02010600030101010101" pitchFamily="2" charset="-122"/>
              </a:rPr>
              <a:t>基</a:t>
            </a:r>
            <a:r>
              <a:rPr lang="zh-TW" altLang="en-US" sz="2800" dirty="0">
                <a:latin typeface="SimSun" panose="02010600030101010101" pitchFamily="2" charset="-122"/>
                <a:ea typeface="SimSun" panose="02010600030101010101" pitchFamily="2" charset="-122"/>
              </a:rPr>
              <a:t>督徒朝</a:t>
            </a:r>
            <a:r>
              <a:rPr lang="zh-TW" altLang="en-US" sz="2800" dirty="0" smtClean="0">
                <a:latin typeface="SimSun" panose="02010600030101010101" pitchFamily="2" charset="-122"/>
                <a:ea typeface="SimSun" panose="02010600030101010101" pitchFamily="2" charset="-122"/>
              </a:rPr>
              <a:t>聖</a:t>
            </a:r>
            <a:r>
              <a:rPr lang="zh-CN" altLang="en-US" sz="2800" dirty="0" smtClean="0">
                <a:latin typeface="SimSun" panose="02010600030101010101" pitchFamily="2" charset="-122"/>
                <a:ea typeface="SimSun" panose="02010600030101010101" pitchFamily="2" charset="-122"/>
              </a:rPr>
              <a:t>之旅</a:t>
            </a:r>
            <a:r>
              <a:rPr lang="zh-TW" altLang="en-US" sz="2800" dirty="0" smtClean="0">
                <a:latin typeface="SimSun" panose="02010600030101010101" pitchFamily="2" charset="-122"/>
                <a:ea typeface="SimSun" panose="02010600030101010101" pitchFamily="2" charset="-122"/>
              </a:rPr>
              <a:t>的</a:t>
            </a:r>
            <a:r>
              <a:rPr lang="zh-TW" altLang="en-US" sz="2800" dirty="0">
                <a:latin typeface="SimSun" panose="02010600030101010101" pitchFamily="2" charset="-122"/>
                <a:ea typeface="SimSun" panose="02010600030101010101" pitchFamily="2" charset="-122"/>
              </a:rPr>
              <a:t>現實光</a:t>
            </a:r>
            <a:r>
              <a:rPr lang="zh-TW" altLang="en-US" sz="2800" dirty="0" smtClean="0">
                <a:latin typeface="SimSun" panose="02010600030101010101" pitchFamily="2" charset="-122"/>
                <a:ea typeface="SimSun" panose="02010600030101010101" pitchFamily="2" charset="-122"/>
              </a:rPr>
              <a:t>景</a:t>
            </a:r>
            <a:r>
              <a:rPr lang="zh-CN" altLang="en-US" sz="2800" dirty="0" smtClean="0">
                <a:latin typeface="SimSun" panose="02010600030101010101" pitchFamily="2" charset="-122"/>
                <a:ea typeface="SimSun" panose="02010600030101010101" pitchFamily="2" charset="-122"/>
              </a:rPr>
              <a:t>。</a:t>
            </a:r>
            <a:r>
              <a:rPr lang="en-US" altLang="zh-TW" sz="2800" dirty="0" smtClean="0">
                <a:effectLst/>
                <a:latin typeface="SimSun" panose="02010600030101010101" pitchFamily="2" charset="-122"/>
                <a:ea typeface="SimSun" panose="02010600030101010101" pitchFamily="2" charset="-122"/>
                <a:cs typeface="Times New Roman" panose="02020603050405020304" pitchFamily="18" charset="0"/>
              </a:rPr>
              <a:t>  </a:t>
            </a:r>
            <a:endParaRPr lang="en-CA" sz="2800" dirty="0">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42087916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ibel.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06"/>
            <a:ext cx="12192000" cy="6868506"/>
          </a:xfrm>
          <a:prstGeom prst="rect">
            <a:avLst/>
          </a:prstGeom>
        </p:spPr>
      </p:pic>
      <p:sp>
        <p:nvSpPr>
          <p:cNvPr id="2" name="Rectangle 1"/>
          <p:cNvSpPr/>
          <p:nvPr/>
        </p:nvSpPr>
        <p:spPr>
          <a:xfrm>
            <a:off x="274819" y="0"/>
            <a:ext cx="11693403" cy="6808018"/>
          </a:xfrm>
          <a:prstGeom prst="rect">
            <a:avLst/>
          </a:prstGeom>
        </p:spPr>
        <p:txBody>
          <a:bodyPr wrap="square">
            <a:spAutoFit/>
          </a:bodyPr>
          <a:lstStyle/>
          <a:p>
            <a:pPr>
              <a:lnSpc>
                <a:spcPct val="115000"/>
              </a:lnSpc>
              <a:spcAft>
                <a:spcPts val="1000"/>
              </a:spcAft>
            </a:pPr>
            <a:endParaRPr lang="en-US" altLang="zh-CN" sz="1000" b="1" dirty="0" smtClean="0">
              <a:effectLst/>
              <a:latin typeface="SimSun" panose="02010600030101010101" pitchFamily="2" charset="-122"/>
              <a:ea typeface="SimSun" panose="02010600030101010101" pitchFamily="2" charset="-122"/>
              <a:cs typeface="Times New Roman" panose="02020603050405020304" pitchFamily="18" charset="0"/>
            </a:endParaRPr>
          </a:p>
          <a:p>
            <a:pPr>
              <a:lnSpc>
                <a:spcPct val="115000"/>
              </a:lnSpc>
              <a:spcAft>
                <a:spcPts val="1000"/>
              </a:spcAft>
            </a:pPr>
            <a:r>
              <a:rPr lang="zh-CN" altLang="en-US" sz="2800" b="1" dirty="0" smtClean="0">
                <a:effectLst/>
                <a:latin typeface="SimSun" panose="02010600030101010101" pitchFamily="2" charset="-122"/>
                <a:ea typeface="SimSun" panose="02010600030101010101" pitchFamily="2" charset="-122"/>
                <a:cs typeface="Times New Roman" panose="02020603050405020304" pitchFamily="18" charset="0"/>
              </a:rPr>
              <a:t>*</a:t>
            </a:r>
            <a:r>
              <a:rPr lang="zh-CN" altLang="en-US" sz="2800" dirty="0" smtClean="0">
                <a:effectLst/>
                <a:latin typeface="SimSun" panose="02010600030101010101" pitchFamily="2" charset="-122"/>
                <a:ea typeface="SimSun" panose="02010600030101010101" pitchFamily="2" charset="-122"/>
                <a:cs typeface="Times New Roman" panose="02020603050405020304" pitchFamily="18" charset="0"/>
              </a:rPr>
              <a:t> </a:t>
            </a:r>
            <a:r>
              <a:rPr lang="zh-TW" sz="2800" dirty="0" smtClean="0">
                <a:effectLst/>
                <a:latin typeface="SimSun" panose="02010600030101010101" pitchFamily="2" charset="-122"/>
                <a:ea typeface="SimSun" panose="02010600030101010101" pitchFamily="2" charset="-122"/>
                <a:cs typeface="Times New Roman" panose="02020603050405020304" pitchFamily="18" charset="0"/>
              </a:rPr>
              <a:t>詩篇</a:t>
            </a:r>
            <a:r>
              <a:rPr lang="en-US" altLang="zh-TW" sz="2800" dirty="0" smtClean="0">
                <a:effectLst/>
                <a:latin typeface="SimSun" panose="02010600030101010101" pitchFamily="2" charset="-122"/>
                <a:ea typeface="SimSun" panose="02010600030101010101" pitchFamily="2" charset="-122"/>
                <a:cs typeface="Times New Roman" panose="02020603050405020304" pitchFamily="18" charset="0"/>
              </a:rPr>
              <a:t>1</a:t>
            </a:r>
            <a:r>
              <a:rPr lang="en-US" altLang="zh-CN" sz="2800" dirty="0" smtClean="0">
                <a:effectLst/>
                <a:latin typeface="SimSun" panose="02010600030101010101" pitchFamily="2" charset="-122"/>
                <a:ea typeface="SimSun" panose="02010600030101010101" pitchFamily="2" charset="-122"/>
                <a:cs typeface="Times New Roman" panose="02020603050405020304" pitchFamily="18" charset="0"/>
              </a:rPr>
              <a:t>-2</a:t>
            </a:r>
            <a:r>
              <a:rPr lang="zh-TW" sz="2800" dirty="0" smtClean="0">
                <a:effectLst/>
                <a:latin typeface="SimSun" panose="02010600030101010101" pitchFamily="2" charset="-122"/>
                <a:ea typeface="SimSun" panose="02010600030101010101" pitchFamily="2" charset="-122"/>
                <a:cs typeface="Times New Roman" panose="02020603050405020304" pitchFamily="18" charset="0"/>
              </a:rPr>
              <a:t>篇</a:t>
            </a:r>
            <a:r>
              <a:rPr lang="zh-CN" altLang="en-US" sz="2800" dirty="0" smtClean="0">
                <a:effectLst/>
                <a:latin typeface="SimSun" panose="02010600030101010101" pitchFamily="2" charset="-122"/>
                <a:ea typeface="SimSun" panose="02010600030101010101" pitchFamily="2" charset="-122"/>
                <a:cs typeface="Times New Roman" panose="02020603050405020304" pitchFamily="18" charset="0"/>
              </a:rPr>
              <a:t>是</a:t>
            </a:r>
            <a:r>
              <a:rPr lang="zh-TW" sz="2800" dirty="0" smtClean="0">
                <a:effectLst/>
                <a:latin typeface="SimSun" panose="02010600030101010101" pitchFamily="2" charset="-122"/>
                <a:ea typeface="SimSun" panose="02010600030101010101" pitchFamily="2" charset="-122"/>
                <a:cs typeface="Times New Roman" panose="02020603050405020304" pitchFamily="18" charset="0"/>
              </a:rPr>
              <a:t>我們</a:t>
            </a:r>
            <a:r>
              <a:rPr lang="zh-CN" altLang="en-US" sz="2800" dirty="0" smtClean="0">
                <a:effectLst/>
                <a:latin typeface="SimSun" panose="02010600030101010101" pitchFamily="2" charset="-122"/>
                <a:ea typeface="SimSun" panose="02010600030101010101" pitchFamily="2" charset="-122"/>
                <a:cs typeface="Times New Roman" panose="02020603050405020304" pitchFamily="18" charset="0"/>
              </a:rPr>
              <a:t>離棄世界，歸向神</a:t>
            </a:r>
            <a:r>
              <a:rPr lang="zh-TW" sz="2800" dirty="0" smtClean="0">
                <a:effectLst/>
                <a:latin typeface="SimSun" panose="02010600030101010101" pitchFamily="2" charset="-122"/>
                <a:ea typeface="SimSun" panose="02010600030101010101" pitchFamily="2" charset="-122"/>
                <a:cs typeface="Times New Roman" panose="02020603050405020304" pitchFamily="18" charset="0"/>
              </a:rPr>
              <a:t>的心志，</a:t>
            </a:r>
            <a:r>
              <a:rPr lang="zh-CN" altLang="en-US" sz="2800" dirty="0" smtClean="0">
                <a:effectLst/>
                <a:latin typeface="SimSun" panose="02010600030101010101" pitchFamily="2" charset="-122"/>
                <a:ea typeface="SimSun" panose="02010600030101010101" pitchFamily="2" charset="-122"/>
                <a:cs typeface="Times New Roman" panose="02020603050405020304" pitchFamily="18" charset="0"/>
              </a:rPr>
              <a:t>恒心過一</a:t>
            </a:r>
            <a:r>
              <a:rPr lang="zh-TW" altLang="en-US" sz="2800" dirty="0" smtClean="0">
                <a:latin typeface="SimSun" panose="02010600030101010101" pitchFamily="2" charset="-122"/>
                <a:ea typeface="SimSun" panose="02010600030101010101" pitchFamily="2" charset="-122"/>
              </a:rPr>
              <a:t>個</a:t>
            </a:r>
            <a:r>
              <a:rPr lang="zh-TW" altLang="en-US" sz="2800" dirty="0">
                <a:latin typeface="SimSun" panose="02010600030101010101" pitchFamily="2" charset="-122"/>
                <a:ea typeface="SimSun" panose="02010600030101010101" pitchFamily="2" charset="-122"/>
              </a:rPr>
              <a:t>智慧的人生</a:t>
            </a:r>
            <a:r>
              <a:rPr lang="zh-TW" altLang="en-US" sz="2800" dirty="0" smtClean="0">
                <a:latin typeface="SimSun" panose="02010600030101010101" pitchFamily="2" charset="-122"/>
                <a:ea typeface="SimSun" panose="02010600030101010101" pitchFamily="2" charset="-122"/>
              </a:rPr>
              <a:t>，遠</a:t>
            </a:r>
            <a:r>
              <a:rPr lang="zh-TW" altLang="en-US" sz="2800" dirty="0">
                <a:latin typeface="SimSun" panose="02010600030101010101" pitchFamily="2" charset="-122"/>
                <a:ea typeface="SimSun" panose="02010600030101010101" pitchFamily="2" charset="-122"/>
              </a:rPr>
              <a:t>離惡事，持守耶和華的律法（神的道），並且晝夜與神交流（禱告</a:t>
            </a:r>
            <a:r>
              <a:rPr lang="zh-TW" altLang="en-US" sz="2800" dirty="0" smtClean="0">
                <a:latin typeface="SimSun" panose="02010600030101010101" pitchFamily="2" charset="-122"/>
                <a:ea typeface="SimSun" panose="02010600030101010101" pitchFamily="2" charset="-122"/>
              </a:rPr>
              <a:t>）。</a:t>
            </a:r>
            <a:endParaRPr lang="en-US" altLang="zh-TW" sz="2800" dirty="0" smtClean="0">
              <a:latin typeface="SimSun" panose="02010600030101010101" pitchFamily="2" charset="-122"/>
              <a:ea typeface="SimSun" panose="02010600030101010101" pitchFamily="2" charset="-122"/>
            </a:endParaRPr>
          </a:p>
          <a:p>
            <a:pPr>
              <a:lnSpc>
                <a:spcPct val="115000"/>
              </a:lnSpc>
              <a:spcAft>
                <a:spcPts val="1000"/>
              </a:spcAft>
            </a:pPr>
            <a:r>
              <a:rPr lang="zh-CN" altLang="en-US" sz="2800" b="1" dirty="0" smtClean="0">
                <a:latin typeface="SimSun" panose="02010600030101010101" pitchFamily="2" charset="-122"/>
                <a:ea typeface="SimSun" panose="02010600030101010101" pitchFamily="2" charset="-122"/>
                <a:cs typeface="Times New Roman" panose="02020603050405020304" pitchFamily="18" charset="0"/>
              </a:rPr>
              <a:t>*</a:t>
            </a:r>
            <a:r>
              <a:rPr lang="zh-CN" altLang="en-US" sz="2800" dirty="0" smtClean="0">
                <a:latin typeface="SimSun" panose="02010600030101010101" pitchFamily="2" charset="-122"/>
                <a:ea typeface="SimSun" panose="02010600030101010101" pitchFamily="2" charset="-122"/>
                <a:cs typeface="Times New Roman" panose="02020603050405020304" pitchFamily="18" charset="0"/>
              </a:rPr>
              <a:t> </a:t>
            </a:r>
            <a:r>
              <a:rPr lang="zh-CN" altLang="en-US" sz="2800" b="1" dirty="0" smtClean="0">
                <a:solidFill>
                  <a:srgbClr val="FF0000"/>
                </a:solidFill>
                <a:effectLst/>
                <a:latin typeface="SimSun" panose="02010600030101010101" pitchFamily="2" charset="-122"/>
                <a:ea typeface="SimSun" panose="02010600030101010101" pitchFamily="2" charset="-122"/>
                <a:cs typeface="Times New Roman" panose="02020603050405020304" pitchFamily="18" charset="0"/>
              </a:rPr>
              <a:t>卷一</a:t>
            </a:r>
            <a:r>
              <a:rPr lang="zh-CN" altLang="en-US" sz="2800" b="1" dirty="0" smtClean="0">
                <a:solidFill>
                  <a:srgbClr val="FF0000"/>
                </a:solidFill>
                <a:latin typeface="SimSun" panose="02010600030101010101" pitchFamily="2" charset="-122"/>
                <a:ea typeface="SimSun" panose="02010600030101010101" pitchFamily="2" charset="-122"/>
                <a:cs typeface="Times New Roman" panose="02020603050405020304" pitchFamily="18" charset="0"/>
              </a:rPr>
              <a:t>卷</a:t>
            </a:r>
            <a:r>
              <a:rPr lang="zh-CN" altLang="en-US" sz="2800" b="1" dirty="0">
                <a:solidFill>
                  <a:srgbClr val="FF0000"/>
                </a:solidFill>
                <a:latin typeface="SimSun" panose="02010600030101010101" pitchFamily="2" charset="-122"/>
                <a:ea typeface="SimSun" panose="02010600030101010101" pitchFamily="2" charset="-122"/>
                <a:cs typeface="Times New Roman" panose="02020603050405020304" pitchFamily="18" charset="0"/>
              </a:rPr>
              <a:t>二</a:t>
            </a:r>
            <a:r>
              <a:rPr lang="zh-TW" sz="2800" dirty="0" smtClean="0">
                <a:effectLst/>
                <a:latin typeface="SimSun" panose="02010600030101010101" pitchFamily="2" charset="-122"/>
                <a:ea typeface="SimSun" panose="02010600030101010101" pitchFamily="2" charset="-122"/>
                <a:cs typeface="Times New Roman" panose="02020603050405020304" pitchFamily="18" charset="0"/>
              </a:rPr>
              <a:t>談到</a:t>
            </a:r>
            <a:r>
              <a:rPr lang="zh-CN" altLang="en-US" sz="2800" dirty="0" smtClean="0">
                <a:effectLst/>
                <a:latin typeface="SimSun" panose="02010600030101010101" pitchFamily="2" charset="-122"/>
                <a:ea typeface="SimSun" panose="02010600030101010101" pitchFamily="2" charset="-122"/>
                <a:cs typeface="Times New Roman" panose="02020603050405020304" pitchFamily="18" charset="0"/>
              </a:rPr>
              <a:t>世界</a:t>
            </a:r>
            <a:r>
              <a:rPr lang="zh-TW" sz="2800" dirty="0" smtClean="0">
                <a:effectLst/>
                <a:latin typeface="SimSun" panose="02010600030101010101" pitchFamily="2" charset="-122"/>
                <a:ea typeface="SimSun" panose="02010600030101010101" pitchFamily="2" charset="-122"/>
                <a:cs typeface="Times New Roman" panose="02020603050405020304" pitchFamily="18" charset="0"/>
              </a:rPr>
              <a:t>各樣的逼迫</a:t>
            </a:r>
            <a:r>
              <a:rPr lang="zh-CN" altLang="en-US" sz="2800" dirty="0" smtClean="0">
                <a:effectLst/>
                <a:latin typeface="SimSun" panose="02010600030101010101" pitchFamily="2" charset="-122"/>
                <a:ea typeface="SimSun" panose="02010600030101010101" pitchFamily="2" charset="-122"/>
                <a:cs typeface="Times New Roman" panose="02020603050405020304" pitchFamily="18" charset="0"/>
              </a:rPr>
              <a:t>，包括</a:t>
            </a:r>
            <a:r>
              <a:rPr lang="zh-TW" altLang="en-US" sz="2800" dirty="0" smtClean="0">
                <a:latin typeface="SimSun" panose="02010600030101010101" pitchFamily="2" charset="-122"/>
                <a:ea typeface="SimSun" panose="02010600030101010101" pitchFamily="2" charset="-122"/>
                <a:cs typeface="Times New Roman" panose="02020603050405020304" pitchFamily="18" charset="0"/>
              </a:rPr>
              <a:t>屬</a:t>
            </a:r>
            <a:r>
              <a:rPr lang="zh-TW" altLang="en-US" sz="2800" dirty="0">
                <a:latin typeface="SimSun" panose="02010600030101010101" pitchFamily="2" charset="-122"/>
                <a:ea typeface="SimSun" panose="02010600030101010101" pitchFamily="2" charset="-122"/>
                <a:cs typeface="Times New Roman" panose="02020603050405020304" pitchFamily="18" charset="0"/>
              </a:rPr>
              <a:t>靈的爭</a:t>
            </a:r>
            <a:r>
              <a:rPr lang="zh-TW" altLang="en-US" sz="2800" dirty="0" smtClean="0">
                <a:latin typeface="SimSun" panose="02010600030101010101" pitchFamily="2" charset="-122"/>
                <a:ea typeface="SimSun" panose="02010600030101010101" pitchFamily="2" charset="-122"/>
                <a:cs typeface="Times New Roman" panose="02020603050405020304" pitchFamily="18" charset="0"/>
              </a:rPr>
              <a:t>戰</a:t>
            </a:r>
            <a:r>
              <a:rPr lang="zh-CN" altLang="en-US" sz="2800" dirty="0" smtClean="0">
                <a:effectLst/>
                <a:latin typeface="SimSun" panose="02010600030101010101" pitchFamily="2" charset="-122"/>
                <a:ea typeface="SimSun" panose="02010600030101010101" pitchFamily="2" charset="-122"/>
                <a:cs typeface="Times New Roman" panose="02020603050405020304" pitchFamily="18" charset="0"/>
              </a:rPr>
              <a:t>，因為</a:t>
            </a:r>
            <a:r>
              <a:rPr lang="zh-TW" altLang="en-US" sz="2800" dirty="0" smtClean="0">
                <a:latin typeface="SimSun" panose="02010600030101010101" pitchFamily="2" charset="-122"/>
                <a:ea typeface="SimSun" panose="02010600030101010101" pitchFamily="2" charset="-122"/>
              </a:rPr>
              <a:t>世</a:t>
            </a:r>
            <a:r>
              <a:rPr lang="zh-TW" altLang="en-US" sz="2800" dirty="0">
                <a:latin typeface="SimSun" panose="02010600030101010101" pitchFamily="2" charset="-122"/>
                <a:ea typeface="SimSun" panose="02010600030101010101" pitchFamily="2" charset="-122"/>
              </a:rPr>
              <a:t>界會持續地敗壞，遠離上帝，但彌賽亞的國度已經建立，可以靠著神兒子的恩典得著生活的力量，信心和盼望。</a:t>
            </a:r>
            <a:endParaRPr lang="en-CA" sz="2800" dirty="0" smtClean="0">
              <a:effectLst/>
              <a:latin typeface="SimSun" panose="02010600030101010101" pitchFamily="2" charset="-122"/>
              <a:ea typeface="SimSun" panose="02010600030101010101" pitchFamily="2" charset="-122"/>
            </a:endParaRPr>
          </a:p>
          <a:p>
            <a:pPr>
              <a:lnSpc>
                <a:spcPct val="115000"/>
              </a:lnSpc>
              <a:spcAft>
                <a:spcPts val="1000"/>
              </a:spcAft>
            </a:pPr>
            <a:r>
              <a:rPr lang="zh-CN" altLang="en-US" sz="2800" b="1" dirty="0" smtClean="0">
                <a:latin typeface="SimSun" panose="02010600030101010101" pitchFamily="2" charset="-122"/>
                <a:ea typeface="SimSun" panose="02010600030101010101" pitchFamily="2" charset="-122"/>
              </a:rPr>
              <a:t>*</a:t>
            </a:r>
            <a:r>
              <a:rPr lang="zh-CN" altLang="en-US" sz="2800" dirty="0" smtClean="0">
                <a:latin typeface="SimSun" panose="02010600030101010101" pitchFamily="2" charset="-122"/>
                <a:ea typeface="SimSun" panose="02010600030101010101" pitchFamily="2" charset="-122"/>
              </a:rPr>
              <a:t> </a:t>
            </a:r>
            <a:r>
              <a:rPr lang="zh-TW" altLang="en-US" sz="2800" dirty="0" smtClean="0">
                <a:latin typeface="SimSun" panose="02010600030101010101" pitchFamily="2" charset="-122"/>
                <a:ea typeface="SimSun" panose="02010600030101010101" pitchFamily="2" charset="-122"/>
              </a:rPr>
              <a:t>在</a:t>
            </a:r>
            <a:r>
              <a:rPr lang="zh-TW" altLang="en-US" sz="2800" dirty="0">
                <a:latin typeface="SimSun" panose="02010600030101010101" pitchFamily="2" charset="-122"/>
                <a:ea typeface="SimSun" panose="02010600030101010101" pitchFamily="2" charset="-122"/>
              </a:rPr>
              <a:t>各樣的試煉中，常常導致神的兒女幾乎跌倒，屈服於惡勢力</a:t>
            </a:r>
            <a:r>
              <a:rPr lang="zh-TW" altLang="en-US" sz="2800" dirty="0" smtClean="0">
                <a:latin typeface="SimSun" panose="02010600030101010101" pitchFamily="2" charset="-122"/>
                <a:ea typeface="SimSun" panose="02010600030101010101" pitchFamily="2" charset="-122"/>
              </a:rPr>
              <a:t>，在</a:t>
            </a:r>
            <a:r>
              <a:rPr lang="zh-TW" altLang="en-US" sz="2800" b="1" dirty="0">
                <a:solidFill>
                  <a:srgbClr val="FF0000"/>
                </a:solidFill>
                <a:latin typeface="SimSun" panose="02010600030101010101" pitchFamily="2" charset="-122"/>
                <a:ea typeface="SimSun" panose="02010600030101010101" pitchFamily="2" charset="-122"/>
                <a:cs typeface="Times New Roman" panose="02020603050405020304" pitchFamily="18" charset="0"/>
              </a:rPr>
              <a:t>卷三</a:t>
            </a:r>
            <a:r>
              <a:rPr lang="zh-TW" altLang="en-US" sz="2800" dirty="0">
                <a:latin typeface="SimSun" panose="02010600030101010101" pitchFamily="2" charset="-122"/>
                <a:ea typeface="SimSun" panose="02010600030101010101" pitchFamily="2" charset="-122"/>
              </a:rPr>
              <a:t>的第一篇，詩篇</a:t>
            </a:r>
            <a:r>
              <a:rPr lang="en-CA" sz="2800" dirty="0">
                <a:latin typeface="SimSun" panose="02010600030101010101" pitchFamily="2" charset="-122"/>
                <a:ea typeface="SimSun" panose="02010600030101010101" pitchFamily="2" charset="-122"/>
              </a:rPr>
              <a:t>73</a:t>
            </a:r>
            <a:r>
              <a:rPr lang="zh-TW" altLang="en-US" sz="2800" dirty="0">
                <a:latin typeface="SimSun" panose="02010600030101010101" pitchFamily="2" charset="-122"/>
                <a:ea typeface="SimSun" panose="02010600030101010101" pitchFamily="2" charset="-122"/>
              </a:rPr>
              <a:t>：</a:t>
            </a:r>
            <a:r>
              <a:rPr lang="en-CA" sz="2800" dirty="0">
                <a:latin typeface="SimSun" panose="02010600030101010101" pitchFamily="2" charset="-122"/>
                <a:ea typeface="SimSun" panose="02010600030101010101" pitchFamily="2" charset="-122"/>
              </a:rPr>
              <a:t>13 </a:t>
            </a:r>
            <a:r>
              <a:rPr lang="zh-TW" altLang="en-US" sz="2800" dirty="0">
                <a:latin typeface="SimSun" panose="02010600030101010101" pitchFamily="2" charset="-122"/>
                <a:ea typeface="SimSun" panose="02010600030101010101" pitchFamily="2" charset="-122"/>
              </a:rPr>
              <a:t>我徒然洗淨了我的心；徒然洗手表明無</a:t>
            </a:r>
            <a:r>
              <a:rPr lang="zh-TW" altLang="en-US" sz="2800" dirty="0" smtClean="0">
                <a:latin typeface="SimSun" panose="02010600030101010101" pitchFamily="2" charset="-122"/>
                <a:ea typeface="SimSun" panose="02010600030101010101" pitchFamily="2" charset="-122"/>
              </a:rPr>
              <a:t>辜</a:t>
            </a:r>
            <a:r>
              <a:rPr lang="en-US" altLang="zh-TW" sz="2800" dirty="0" smtClean="0">
                <a:latin typeface="SimSun" panose="02010600030101010101" pitchFamily="2" charset="-122"/>
                <a:ea typeface="SimSun" panose="02010600030101010101" pitchFamily="2" charset="-122"/>
              </a:rPr>
              <a:t>……</a:t>
            </a:r>
          </a:p>
          <a:p>
            <a:pPr>
              <a:lnSpc>
                <a:spcPct val="115000"/>
              </a:lnSpc>
              <a:spcAft>
                <a:spcPts val="1000"/>
              </a:spcAft>
            </a:pPr>
            <a:r>
              <a:rPr lang="zh-CN" altLang="en-US" sz="2800" b="1" dirty="0" smtClean="0">
                <a:latin typeface="SimSun" panose="02010600030101010101" pitchFamily="2" charset="-122"/>
                <a:ea typeface="SimSun" panose="02010600030101010101" pitchFamily="2" charset="-122"/>
              </a:rPr>
              <a:t>*</a:t>
            </a:r>
            <a:r>
              <a:rPr lang="zh-CN" altLang="en-US" sz="2800" dirty="0" smtClean="0">
                <a:latin typeface="SimSun" panose="02010600030101010101" pitchFamily="2" charset="-122"/>
                <a:ea typeface="SimSun" panose="02010600030101010101" pitchFamily="2" charset="-122"/>
              </a:rPr>
              <a:t> 整本詩篇的關鍵，是詩</a:t>
            </a:r>
            <a:r>
              <a:rPr lang="en-CA" sz="2800" dirty="0" smtClean="0">
                <a:latin typeface="SimSun" panose="02010600030101010101" pitchFamily="2" charset="-122"/>
                <a:ea typeface="SimSun" panose="02010600030101010101" pitchFamily="2" charset="-122"/>
              </a:rPr>
              <a:t>73:17</a:t>
            </a:r>
            <a:r>
              <a:rPr lang="zh-TW" altLang="en-US" sz="2800" dirty="0" smtClean="0">
                <a:latin typeface="SimSun" panose="02010600030101010101" pitchFamily="2" charset="-122"/>
                <a:ea typeface="SimSun" panose="02010600030101010101" pitchFamily="2" charset="-122"/>
              </a:rPr>
              <a:t>，</a:t>
            </a:r>
            <a:r>
              <a:rPr lang="zh-TW" altLang="en-US" sz="2800" i="1" dirty="0" smtClean="0">
                <a:latin typeface="SimSun" panose="02010600030101010101" pitchFamily="2" charset="-122"/>
                <a:ea typeface="SimSun" panose="02010600030101010101" pitchFamily="2" charset="-122"/>
              </a:rPr>
              <a:t>等</a:t>
            </a:r>
            <a:r>
              <a:rPr lang="zh-TW" altLang="en-US" sz="2800" i="1" dirty="0">
                <a:latin typeface="SimSun" panose="02010600030101010101" pitchFamily="2" charset="-122"/>
                <a:ea typeface="SimSun" panose="02010600030101010101" pitchFamily="2" charset="-122"/>
              </a:rPr>
              <a:t>我進了神的聖所，思想他們的</a:t>
            </a:r>
            <a:r>
              <a:rPr lang="zh-TW" altLang="en-US" sz="2800" i="1" dirty="0" smtClean="0">
                <a:latin typeface="SimSun" panose="02010600030101010101" pitchFamily="2" charset="-122"/>
                <a:ea typeface="SimSun" panose="02010600030101010101" pitchFamily="2" charset="-122"/>
              </a:rPr>
              <a:t>結局</a:t>
            </a:r>
            <a:r>
              <a:rPr lang="zh-CN" altLang="en-US" sz="2800" dirty="0" smtClean="0">
                <a:latin typeface="SimSun" panose="02010600030101010101" pitchFamily="2" charset="-122"/>
                <a:ea typeface="SimSun" panose="02010600030101010101" pitchFamily="2" charset="-122"/>
              </a:rPr>
              <a:t>，便有</a:t>
            </a:r>
            <a:r>
              <a:rPr lang="en-CA" sz="2800" dirty="0" smtClean="0">
                <a:latin typeface="SimSun" panose="02010600030101010101" pitchFamily="2" charset="-122"/>
                <a:ea typeface="SimSun" panose="02010600030101010101" pitchFamily="2" charset="-122"/>
              </a:rPr>
              <a:t>25</a:t>
            </a:r>
            <a:r>
              <a:rPr lang="zh-TW" altLang="en-US" sz="2800" dirty="0" smtClean="0">
                <a:latin typeface="SimSun" panose="02010600030101010101" pitchFamily="2" charset="-122"/>
                <a:ea typeface="SimSun" panose="02010600030101010101" pitchFamily="2" charset="-122"/>
              </a:rPr>
              <a:t>節</a:t>
            </a:r>
            <a:r>
              <a:rPr lang="zh-CN" altLang="en-US" sz="2800" dirty="0" smtClean="0">
                <a:latin typeface="SimSun" panose="02010600030101010101" pitchFamily="2" charset="-122"/>
                <a:ea typeface="SimSun" panose="02010600030101010101" pitchFamily="2" charset="-122"/>
              </a:rPr>
              <a:t>的反思：</a:t>
            </a:r>
            <a:r>
              <a:rPr lang="zh-TW" altLang="en-US" sz="2800" i="1" dirty="0" smtClean="0">
                <a:latin typeface="SimSun" panose="02010600030101010101" pitchFamily="2" charset="-122"/>
                <a:ea typeface="SimSun" panose="02010600030101010101" pitchFamily="2" charset="-122"/>
              </a:rPr>
              <a:t>除</a:t>
            </a:r>
            <a:r>
              <a:rPr lang="zh-TW" altLang="en-US" sz="2800" i="1" dirty="0">
                <a:latin typeface="SimSun" panose="02010600030101010101" pitchFamily="2" charset="-122"/>
                <a:ea typeface="SimSun" panose="02010600030101010101" pitchFamily="2" charset="-122"/>
              </a:rPr>
              <a:t>你以外，在天上我有誰呢</a:t>
            </a:r>
            <a:r>
              <a:rPr lang="zh-TW" altLang="en-US" sz="2800" i="1" dirty="0" smtClean="0">
                <a:latin typeface="SimSun" panose="02010600030101010101" pitchFamily="2" charset="-122"/>
                <a:ea typeface="SimSun" panose="02010600030101010101" pitchFamily="2" charset="-122"/>
              </a:rPr>
              <a:t>？在</a:t>
            </a:r>
            <a:r>
              <a:rPr lang="zh-TW" altLang="en-US" sz="2800" i="1" dirty="0">
                <a:latin typeface="SimSun" panose="02010600030101010101" pitchFamily="2" charset="-122"/>
                <a:ea typeface="SimSun" panose="02010600030101010101" pitchFamily="2" charset="-122"/>
              </a:rPr>
              <a:t>地上我也沒有所愛慕的</a:t>
            </a:r>
            <a:r>
              <a:rPr lang="zh-TW" altLang="en-US" sz="2800" dirty="0" smtClean="0">
                <a:latin typeface="SimSun" panose="02010600030101010101" pitchFamily="2" charset="-122"/>
                <a:ea typeface="SimSun" panose="02010600030101010101" pitchFamily="2" charset="-122"/>
              </a:rPr>
              <a:t>！</a:t>
            </a:r>
            <a:endParaRPr lang="en-US" altLang="zh-TW" sz="2800" dirty="0" smtClean="0">
              <a:latin typeface="SimSun" panose="02010600030101010101" pitchFamily="2" charset="-122"/>
              <a:ea typeface="SimSun" panose="02010600030101010101" pitchFamily="2" charset="-122"/>
            </a:endParaRPr>
          </a:p>
          <a:p>
            <a:pPr>
              <a:lnSpc>
                <a:spcPct val="115000"/>
              </a:lnSpc>
              <a:spcAft>
                <a:spcPts val="1000"/>
              </a:spcAft>
            </a:pPr>
            <a:r>
              <a:rPr lang="zh-CN" altLang="en-US" sz="2800" b="1" dirty="0" smtClean="0">
                <a:latin typeface="SimSun" panose="02010600030101010101" pitchFamily="2" charset="-122"/>
                <a:ea typeface="SimSun" panose="02010600030101010101" pitchFamily="2" charset="-122"/>
                <a:cs typeface="Times New Roman" panose="02020603050405020304" pitchFamily="18" charset="0"/>
              </a:rPr>
              <a:t>*</a:t>
            </a:r>
            <a:r>
              <a:rPr lang="zh-CN" altLang="en-US" sz="2800" b="1" dirty="0" smtClean="0">
                <a:solidFill>
                  <a:srgbClr val="FF0000"/>
                </a:solidFill>
                <a:latin typeface="SimSun" panose="02010600030101010101" pitchFamily="2" charset="-122"/>
                <a:ea typeface="SimSun" panose="02010600030101010101" pitchFamily="2" charset="-122"/>
                <a:cs typeface="Times New Roman" panose="02020603050405020304" pitchFamily="18" charset="0"/>
              </a:rPr>
              <a:t> </a:t>
            </a:r>
            <a:r>
              <a:rPr lang="zh-CN" altLang="en-US" sz="2800" dirty="0">
                <a:latin typeface="SimSun" panose="02010600030101010101" pitchFamily="2" charset="-122"/>
                <a:ea typeface="SimSun" panose="02010600030101010101" pitchFamily="2" charset="-122"/>
              </a:rPr>
              <a:t>個體和</a:t>
            </a:r>
            <a:r>
              <a:rPr lang="zh-CN" altLang="en-US" sz="2800" dirty="0" smtClean="0">
                <a:latin typeface="SimSun" panose="02010600030101010101" pitchFamily="2" charset="-122"/>
                <a:ea typeface="SimSun" panose="02010600030101010101" pitchFamily="2" charset="-122"/>
              </a:rPr>
              <a:t>群體發出讚美，</a:t>
            </a:r>
            <a:r>
              <a:rPr lang="zh-CN" altLang="en-US" sz="2800" b="1" dirty="0">
                <a:solidFill>
                  <a:srgbClr val="FF0000"/>
                </a:solidFill>
                <a:latin typeface="SimSun" panose="02010600030101010101" pitchFamily="2" charset="-122"/>
                <a:ea typeface="SimSun" panose="02010600030101010101" pitchFamily="2" charset="-122"/>
                <a:cs typeface="Times New Roman" panose="02020603050405020304" pitchFamily="18" charset="0"/>
              </a:rPr>
              <a:t>卷四卷五</a:t>
            </a:r>
            <a:r>
              <a:rPr lang="zh-CN" altLang="en-US" sz="2800" dirty="0">
                <a:latin typeface="SimSun" panose="02010600030101010101" pitchFamily="2" charset="-122"/>
                <a:ea typeface="SimSun" panose="02010600030101010101" pitchFamily="2" charset="-122"/>
              </a:rPr>
              <a:t>的界限不絕對，是以上行之</a:t>
            </a:r>
            <a:r>
              <a:rPr lang="zh-CN" altLang="en-US" sz="2800" dirty="0" smtClean="0">
                <a:latin typeface="SimSun" panose="02010600030101010101" pitchFamily="2" charset="-122"/>
                <a:ea typeface="SimSun" panose="02010600030101010101" pitchFamily="2" charset="-122"/>
              </a:rPr>
              <a:t>詩</a:t>
            </a:r>
            <a:r>
              <a:rPr lang="zh-CN" altLang="en-US" sz="2800" dirty="0">
                <a:latin typeface="SimSun" panose="02010600030101010101" pitchFamily="2" charset="-122"/>
                <a:ea typeface="SimSun" panose="02010600030101010101" pitchFamily="2" charset="-122"/>
              </a:rPr>
              <a:t>為主線</a:t>
            </a:r>
            <a:r>
              <a:rPr lang="zh-CN" altLang="en-US" sz="2800" dirty="0" smtClean="0">
                <a:latin typeface="SimSun" panose="02010600030101010101" pitchFamily="2" charset="-122"/>
                <a:ea typeface="SimSun" panose="02010600030101010101" pitchFamily="2" charset="-122"/>
              </a:rPr>
              <a:t>，</a:t>
            </a:r>
            <a:r>
              <a:rPr lang="zh-CN" altLang="en-US" sz="2800" dirty="0">
                <a:latin typeface="SimSun" panose="02010600030101010101" pitchFamily="2" charset="-122"/>
                <a:ea typeface="SimSun" panose="02010600030101010101" pitchFamily="2" charset="-122"/>
              </a:rPr>
              <a:t>表</a:t>
            </a:r>
            <a:r>
              <a:rPr lang="zh-CN" altLang="en-US" sz="2800" dirty="0" smtClean="0">
                <a:latin typeface="SimSun" panose="02010600030101010101" pitchFamily="2" charset="-122"/>
                <a:ea typeface="SimSun" panose="02010600030101010101" pitchFamily="2" charset="-122"/>
              </a:rPr>
              <a:t>明神的子民成為信心的團契，共同走朝聖之路，一路灑滿了讚美。</a:t>
            </a:r>
            <a:endParaRPr lang="en-CA" sz="2800" dirty="0">
              <a:latin typeface="SimSun" panose="02010600030101010101" pitchFamily="2" charset="-122"/>
              <a:ea typeface="SimSun" panose="02010600030101010101" pitchFamily="2" charset="-122"/>
            </a:endParaRPr>
          </a:p>
          <a:p>
            <a:pPr>
              <a:lnSpc>
                <a:spcPct val="115000"/>
              </a:lnSpc>
              <a:spcAft>
                <a:spcPts val="1000"/>
              </a:spcAft>
            </a:pPr>
            <a:endParaRPr lang="en-CA" dirty="0">
              <a:effectLst/>
              <a:latin typeface="Calibri" panose="020F0502020204030204" pitchFamily="34"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3977239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59124"/>
            <a:ext cx="12022111" cy="5974584"/>
          </a:xfrm>
          <a:prstGeom prst="rect">
            <a:avLst/>
          </a:prstGeom>
        </p:spPr>
        <p:txBody>
          <a:bodyPr wrap="square">
            <a:spAutoFit/>
          </a:bodyPr>
          <a:lstStyle/>
          <a:p>
            <a:pPr marL="457200">
              <a:lnSpc>
                <a:spcPct val="107000"/>
              </a:lnSpc>
              <a:spcAft>
                <a:spcPts val="0"/>
              </a:spcAft>
            </a:pPr>
            <a:r>
              <a:rPr lang="zh-CN" altLang="en-US" sz="3200" b="1" dirty="0" smtClean="0">
                <a:latin typeface="SimSun" panose="02010600030101010101" pitchFamily="2" charset="-122"/>
                <a:ea typeface="SimSun" panose="02010600030101010101" pitchFamily="2" charset="-122"/>
                <a:cs typeface="Microsoft JhengHei" panose="020B0604030504040204" pitchFamily="34" charset="-120"/>
              </a:rPr>
              <a:t>如何學習和使用詩篇</a:t>
            </a:r>
            <a:endParaRPr lang="en-US" altLang="zh-TW" sz="3200" dirty="0" smtClean="0">
              <a:effectLst/>
              <a:latin typeface="SimSun" panose="02010600030101010101" pitchFamily="2" charset="-122"/>
              <a:ea typeface="SimSun" panose="02010600030101010101" pitchFamily="2" charset="-122"/>
              <a:cs typeface="Microsoft JhengHei" panose="020B0604030504040204" pitchFamily="34" charset="-120"/>
            </a:endParaRPr>
          </a:p>
          <a:p>
            <a:pPr lvl="0">
              <a:lnSpc>
                <a:spcPct val="150000"/>
              </a:lnSpc>
            </a:pPr>
            <a:r>
              <a:rPr lang="zh-CN" altLang="en-US" sz="2800" dirty="0" smtClean="0">
                <a:effectLst/>
                <a:latin typeface="SimSun" panose="02010600030101010101" pitchFamily="2" charset="-122"/>
                <a:ea typeface="SimSun" panose="02010600030101010101" pitchFamily="2" charset="-122"/>
                <a:cs typeface="Microsoft JhengHei" panose="020B0604030504040204" pitchFamily="34" charset="-120"/>
              </a:rPr>
              <a:t>一</a:t>
            </a:r>
            <a:r>
              <a:rPr lang="en-US" altLang="zh-CN" sz="2800" dirty="0" smtClean="0">
                <a:effectLst/>
                <a:latin typeface="SimSun" panose="02010600030101010101" pitchFamily="2" charset="-122"/>
                <a:ea typeface="SimSun" panose="02010600030101010101" pitchFamily="2" charset="-122"/>
                <a:cs typeface="Microsoft JhengHei" panose="020B0604030504040204" pitchFamily="34" charset="-120"/>
              </a:rPr>
              <a:t>.</a:t>
            </a:r>
            <a:r>
              <a:rPr lang="zh-CN" altLang="en-US" sz="2800" dirty="0" smtClean="0">
                <a:effectLst/>
                <a:latin typeface="SimSun" panose="02010600030101010101" pitchFamily="2" charset="-122"/>
                <a:ea typeface="SimSun" panose="02010600030101010101" pitchFamily="2" charset="-122"/>
                <a:cs typeface="Microsoft JhengHei" panose="020B0604030504040204" pitchFamily="34" charset="-120"/>
              </a:rPr>
              <a:t>詩學：</a:t>
            </a:r>
            <a:endParaRPr lang="en-US" altLang="zh-CN" sz="2800" dirty="0" smtClean="0">
              <a:effectLst/>
              <a:latin typeface="SimSun" panose="02010600030101010101" pitchFamily="2" charset="-122"/>
              <a:ea typeface="SimSun" panose="02010600030101010101" pitchFamily="2" charset="-122"/>
              <a:cs typeface="Microsoft JhengHei" panose="020B0604030504040204" pitchFamily="34" charset="-120"/>
            </a:endParaRPr>
          </a:p>
          <a:p>
            <a:pPr lvl="0">
              <a:lnSpc>
                <a:spcPct val="150000"/>
              </a:lnSpc>
            </a:pPr>
            <a:r>
              <a:rPr lang="en-US" altLang="zh-CN" sz="2800" dirty="0" smtClean="0">
                <a:effectLst/>
                <a:latin typeface="SimSun" panose="02010600030101010101" pitchFamily="2" charset="-122"/>
                <a:ea typeface="SimSun" panose="02010600030101010101" pitchFamily="2" charset="-122"/>
                <a:cs typeface="Microsoft JhengHei" panose="020B0604030504040204" pitchFamily="34" charset="-120"/>
              </a:rPr>
              <a:t>* </a:t>
            </a:r>
            <a:r>
              <a:rPr lang="zh-CN" altLang="en-US" sz="2800" dirty="0" smtClean="0">
                <a:effectLst/>
                <a:latin typeface="SimSun" panose="02010600030101010101" pitchFamily="2" charset="-122"/>
                <a:ea typeface="SimSun" panose="02010600030101010101" pitchFamily="2" charset="-122"/>
                <a:cs typeface="Microsoft JhengHei" panose="020B0604030504040204" pitchFamily="34" charset="-120"/>
              </a:rPr>
              <a:t>對經文的文學藝術的詳細</a:t>
            </a:r>
            <a:r>
              <a:rPr lang="zh-CN" altLang="en-US" sz="2800" dirty="0" smtClean="0">
                <a:latin typeface="SimSun" panose="02010600030101010101" pitchFamily="2" charset="-122"/>
                <a:ea typeface="SimSun" panose="02010600030101010101" pitchFamily="2" charset="-122"/>
                <a:cs typeface="Microsoft JhengHei" panose="020B0604030504040204" pitchFamily="34" charset="-120"/>
              </a:rPr>
              <a:t>觀</a:t>
            </a:r>
            <a:r>
              <a:rPr lang="zh-CN" altLang="en-US" sz="2800" dirty="0">
                <a:latin typeface="SimSun" panose="02010600030101010101" pitchFamily="2" charset="-122"/>
                <a:ea typeface="SimSun" panose="02010600030101010101" pitchFamily="2" charset="-122"/>
                <a:cs typeface="Microsoft JhengHei" panose="020B0604030504040204" pitchFamily="34" charset="-120"/>
              </a:rPr>
              <a:t>察</a:t>
            </a:r>
            <a:r>
              <a:rPr lang="zh-CN" altLang="en-US" sz="2800" dirty="0" smtClean="0">
                <a:effectLst/>
                <a:latin typeface="SimSun" panose="02010600030101010101" pitchFamily="2" charset="-122"/>
                <a:ea typeface="SimSun" panose="02010600030101010101" pitchFamily="2" charset="-122"/>
                <a:cs typeface="Microsoft JhengHei" panose="020B0604030504040204" pitchFamily="34" charset="-120"/>
              </a:rPr>
              <a:t>，挖掘出詩人內心的真實世界。</a:t>
            </a:r>
            <a:endParaRPr lang="en-US" altLang="zh-CN" sz="2800" dirty="0">
              <a:latin typeface="SimSun" panose="02010600030101010101" pitchFamily="2" charset="-122"/>
              <a:ea typeface="SimSun" panose="02010600030101010101" pitchFamily="2" charset="-122"/>
              <a:cs typeface="Microsoft JhengHei" panose="020B0604030504040204" pitchFamily="34" charset="-120"/>
            </a:endParaRPr>
          </a:p>
          <a:p>
            <a:pPr lvl="0">
              <a:lnSpc>
                <a:spcPct val="150000"/>
              </a:lnSpc>
            </a:pPr>
            <a:r>
              <a:rPr lang="en-US" altLang="zh-TW" sz="2800" dirty="0" smtClean="0">
                <a:latin typeface="SimSun" panose="02010600030101010101" pitchFamily="2" charset="-122"/>
                <a:ea typeface="SimSun" panose="02010600030101010101" pitchFamily="2" charset="-122"/>
                <a:cs typeface="Microsoft JhengHei" panose="020B0604030504040204" pitchFamily="34" charset="-120"/>
              </a:rPr>
              <a:t>* </a:t>
            </a:r>
            <a:r>
              <a:rPr lang="zh-TW" altLang="en-US" sz="2800" dirty="0" smtClean="0">
                <a:latin typeface="SimSun" panose="02010600030101010101" pitchFamily="2" charset="-122"/>
                <a:ea typeface="SimSun" panose="02010600030101010101" pitchFamily="2" charset="-122"/>
                <a:cs typeface="Microsoft JhengHei" panose="020B0604030504040204" pitchFamily="34" charset="-120"/>
              </a:rPr>
              <a:t>從自</a:t>
            </a:r>
            <a:r>
              <a:rPr lang="zh-TW" altLang="en-US" sz="2800" dirty="0">
                <a:latin typeface="SimSun" panose="02010600030101010101" pitchFamily="2" charset="-122"/>
                <a:ea typeface="SimSun" panose="02010600030101010101" pitchFamily="2" charset="-122"/>
                <a:cs typeface="Microsoft JhengHei" panose="020B0604030504040204" pitchFamily="34" charset="-120"/>
              </a:rPr>
              <a:t>己的過去或當前的生活經歷中找到與詩篇的連接之處（共同點）。</a:t>
            </a:r>
            <a:endParaRPr lang="en-CA" sz="2800" dirty="0">
              <a:latin typeface="SimSun" panose="02010600030101010101" pitchFamily="2" charset="-122"/>
              <a:ea typeface="SimSun" panose="02010600030101010101" pitchFamily="2" charset="-122"/>
              <a:cs typeface="Times New Roman" panose="02020603050405020304" pitchFamily="18" charset="0"/>
            </a:endParaRPr>
          </a:p>
          <a:p>
            <a:pPr lvl="0">
              <a:lnSpc>
                <a:spcPct val="150000"/>
              </a:lnSpc>
            </a:pPr>
            <a:r>
              <a:rPr lang="zh-CN" altLang="en-US" sz="2800" dirty="0" smtClean="0">
                <a:latin typeface="SimSun" panose="02010600030101010101" pitchFamily="2" charset="-122"/>
                <a:ea typeface="SimSun" panose="02010600030101010101" pitchFamily="2" charset="-122"/>
                <a:cs typeface="Microsoft JhengHei" panose="020B0604030504040204" pitchFamily="34" charset="-120"/>
              </a:rPr>
              <a:t>* </a:t>
            </a:r>
            <a:r>
              <a:rPr lang="zh-TW" altLang="en-US" sz="2800" dirty="0" smtClean="0">
                <a:latin typeface="SimSun" panose="02010600030101010101" pitchFamily="2" charset="-122"/>
                <a:ea typeface="SimSun" panose="02010600030101010101" pitchFamily="2" charset="-122"/>
                <a:cs typeface="Microsoft JhengHei" panose="020B0604030504040204" pitchFamily="34" charset="-120"/>
              </a:rPr>
              <a:t>正</a:t>
            </a:r>
            <a:r>
              <a:rPr lang="zh-TW" altLang="en-US" sz="2800" dirty="0">
                <a:latin typeface="SimSun" panose="02010600030101010101" pitchFamily="2" charset="-122"/>
                <a:ea typeface="SimSun" panose="02010600030101010101" pitchFamily="2" charset="-122"/>
                <a:cs typeface="Microsoft JhengHei" panose="020B0604030504040204" pitchFamily="34" charset="-120"/>
              </a:rPr>
              <a:t>視個人的情感，</a:t>
            </a:r>
            <a:r>
              <a:rPr lang="zh-TW" altLang="en-US" sz="2800" dirty="0" smtClean="0">
                <a:latin typeface="SimSun" panose="02010600030101010101" pitchFamily="2" charset="-122"/>
                <a:ea typeface="SimSun" panose="02010600030101010101" pitchFamily="2" charset="-122"/>
                <a:cs typeface="Microsoft JhengHei" panose="020B0604030504040204" pitchFamily="34" charset="-120"/>
              </a:rPr>
              <a:t>用</a:t>
            </a:r>
            <a:r>
              <a:rPr lang="zh-CN" altLang="en-US" sz="2800" dirty="0" smtClean="0">
                <a:latin typeface="SimSun" panose="02010600030101010101" pitchFamily="2" charset="-122"/>
                <a:ea typeface="SimSun" panose="02010600030101010101" pitchFamily="2" charset="-122"/>
                <a:cs typeface="Microsoft JhengHei" panose="020B0604030504040204" pitchFamily="34" charset="-120"/>
              </a:rPr>
              <a:t>合宜的</a:t>
            </a:r>
            <a:r>
              <a:rPr lang="zh-TW" altLang="en-US" sz="2800" dirty="0" smtClean="0">
                <a:latin typeface="SimSun" panose="02010600030101010101" pitchFamily="2" charset="-122"/>
                <a:ea typeface="SimSun" panose="02010600030101010101" pitchFamily="2" charset="-122"/>
                <a:cs typeface="Microsoft JhengHei" panose="020B0604030504040204" pitchFamily="34" charset="-120"/>
              </a:rPr>
              <a:t>詩</a:t>
            </a:r>
            <a:r>
              <a:rPr lang="zh-TW" altLang="en-US" sz="2800" dirty="0">
                <a:latin typeface="SimSun" panose="02010600030101010101" pitchFamily="2" charset="-122"/>
                <a:ea typeface="SimSun" panose="02010600030101010101" pitchFamily="2" charset="-122"/>
                <a:cs typeface="Microsoft JhengHei" panose="020B0604030504040204" pitchFamily="34" charset="-120"/>
              </a:rPr>
              <a:t>歌來帶動情緒，用默</a:t>
            </a:r>
            <a:r>
              <a:rPr lang="zh-TW" altLang="en-US" sz="2800" dirty="0" smtClean="0">
                <a:latin typeface="SimSun" panose="02010600030101010101" pitchFamily="2" charset="-122"/>
                <a:ea typeface="SimSun" panose="02010600030101010101" pitchFamily="2" charset="-122"/>
                <a:cs typeface="Microsoft JhengHei" panose="020B0604030504040204" pitchFamily="34" charset="-120"/>
              </a:rPr>
              <a:t>想詩</a:t>
            </a:r>
            <a:r>
              <a:rPr lang="zh-TW" altLang="en-US" sz="2800" dirty="0">
                <a:latin typeface="SimSun" panose="02010600030101010101" pitchFamily="2" charset="-122"/>
                <a:ea typeface="SimSun" panose="02010600030101010101" pitchFamily="2" charset="-122"/>
                <a:cs typeface="Microsoft JhengHei" panose="020B0604030504040204" pitchFamily="34" charset="-120"/>
              </a:rPr>
              <a:t>篇</a:t>
            </a:r>
            <a:r>
              <a:rPr lang="zh-TW" altLang="en-US" sz="2800" dirty="0" smtClean="0">
                <a:latin typeface="SimSun" panose="02010600030101010101" pitchFamily="2" charset="-122"/>
                <a:ea typeface="SimSun" panose="02010600030101010101" pitchFamily="2" charset="-122"/>
                <a:cs typeface="Microsoft JhengHei" panose="020B0604030504040204" pitchFamily="34" charset="-120"/>
              </a:rPr>
              <a:t>來</a:t>
            </a:r>
            <a:r>
              <a:rPr lang="zh-CN" altLang="en-US" sz="2800" dirty="0" smtClean="0">
                <a:latin typeface="SimSun" panose="02010600030101010101" pitchFamily="2" charset="-122"/>
                <a:ea typeface="SimSun" panose="02010600030101010101" pitchFamily="2" charset="-122"/>
                <a:cs typeface="Microsoft JhengHei" panose="020B0604030504040204" pitchFamily="34" charset="-120"/>
              </a:rPr>
              <a:t>交融。</a:t>
            </a:r>
            <a:endParaRPr lang="en-US" altLang="zh-CN" sz="2800" dirty="0" smtClean="0">
              <a:latin typeface="SimSun" panose="02010600030101010101" pitchFamily="2" charset="-122"/>
              <a:ea typeface="SimSun" panose="02010600030101010101" pitchFamily="2" charset="-122"/>
              <a:cs typeface="Microsoft JhengHei" panose="020B0604030504040204" pitchFamily="34" charset="-120"/>
            </a:endParaRPr>
          </a:p>
          <a:p>
            <a:pPr marL="457200" lvl="0" indent="-457200">
              <a:lnSpc>
                <a:spcPct val="150000"/>
              </a:lnSpc>
              <a:buFont typeface="Arial" panose="020B0604020202020204" pitchFamily="34" charset="0"/>
              <a:buChar char="•"/>
            </a:pPr>
            <a:endParaRPr lang="en-US" sz="800" dirty="0">
              <a:effectLst/>
              <a:latin typeface="SimSun" panose="02010600030101010101" pitchFamily="2" charset="-122"/>
              <a:ea typeface="SimSun" panose="02010600030101010101" pitchFamily="2" charset="-122"/>
              <a:cs typeface="Times New Roman" panose="02020603050405020304" pitchFamily="18" charset="0"/>
            </a:endParaRPr>
          </a:p>
          <a:p>
            <a:pPr lvl="0">
              <a:lnSpc>
                <a:spcPct val="150000"/>
              </a:lnSpc>
            </a:pPr>
            <a:r>
              <a:rPr lang="zh-CN" altLang="en-US" sz="2800" dirty="0" smtClean="0">
                <a:latin typeface="SimSun" panose="02010600030101010101" pitchFamily="2" charset="-122"/>
                <a:ea typeface="SimSun" panose="02010600030101010101" pitchFamily="2" charset="-122"/>
                <a:cs typeface="Times New Roman" panose="02020603050405020304" pitchFamily="18" charset="0"/>
              </a:rPr>
              <a:t>二</a:t>
            </a:r>
            <a:r>
              <a:rPr lang="en-US" altLang="zh-CN" sz="2800" dirty="0" smtClean="0">
                <a:latin typeface="SimSun" panose="02010600030101010101" pitchFamily="2" charset="-122"/>
                <a:ea typeface="SimSun" panose="02010600030101010101" pitchFamily="2" charset="-122"/>
                <a:cs typeface="Times New Roman" panose="02020603050405020304" pitchFamily="18" charset="0"/>
              </a:rPr>
              <a:t>.</a:t>
            </a:r>
            <a:r>
              <a:rPr lang="zh-CN" altLang="en-US" sz="2800" dirty="0" smtClean="0">
                <a:latin typeface="SimSun" panose="02010600030101010101" pitchFamily="2" charset="-122"/>
                <a:ea typeface="SimSun" panose="02010600030101010101" pitchFamily="2" charset="-122"/>
                <a:cs typeface="Times New Roman" panose="02020603050405020304" pitchFamily="18" charset="0"/>
              </a:rPr>
              <a:t>意義：</a:t>
            </a:r>
            <a:endParaRPr lang="en-US" altLang="zh-CN" sz="2800" dirty="0" smtClean="0">
              <a:latin typeface="SimSun" panose="02010600030101010101" pitchFamily="2" charset="-122"/>
              <a:ea typeface="SimSun" panose="02010600030101010101" pitchFamily="2" charset="-122"/>
              <a:cs typeface="Times New Roman" panose="02020603050405020304" pitchFamily="18" charset="0"/>
            </a:endParaRPr>
          </a:p>
          <a:p>
            <a:pPr lvl="0">
              <a:lnSpc>
                <a:spcPct val="150000"/>
              </a:lnSpc>
            </a:pPr>
            <a:r>
              <a:rPr lang="zh-CN" altLang="en-US" sz="2800" dirty="0" smtClean="0">
                <a:effectLst/>
                <a:latin typeface="SimSun" panose="02010600030101010101" pitchFamily="2" charset="-122"/>
                <a:ea typeface="SimSun" panose="02010600030101010101" pitchFamily="2" charset="-122"/>
                <a:cs typeface="Times New Roman" panose="02020603050405020304" pitchFamily="18" charset="0"/>
              </a:rPr>
              <a:t>* 進一步挖掘神在中間要傳達的信息，以及給</a:t>
            </a:r>
            <a:r>
              <a:rPr lang="zh-CN" altLang="en-US" sz="2800" dirty="0">
                <a:latin typeface="SimSun" panose="02010600030101010101" pitchFamily="2" charset="-122"/>
                <a:ea typeface="SimSun" panose="02010600030101010101" pitchFamily="2" charset="-122"/>
                <a:cs typeface="Times New Roman" panose="02020603050405020304" pitchFamily="18" charset="0"/>
              </a:rPr>
              <a:t>我們</a:t>
            </a:r>
            <a:r>
              <a:rPr lang="zh-CN" altLang="en-US" sz="2800" dirty="0" smtClean="0">
                <a:latin typeface="SimSun" panose="02010600030101010101" pitchFamily="2" charset="-122"/>
                <a:ea typeface="SimSun" panose="02010600030101010101" pitchFamily="2" charset="-122"/>
                <a:cs typeface="Times New Roman" panose="02020603050405020304" pitchFamily="18" charset="0"/>
              </a:rPr>
              <a:t>的真理教</a:t>
            </a:r>
            <a:r>
              <a:rPr lang="zh-CN" altLang="en-US" sz="2800" dirty="0" smtClean="0">
                <a:effectLst/>
                <a:latin typeface="SimSun" panose="02010600030101010101" pitchFamily="2" charset="-122"/>
                <a:ea typeface="SimSun" panose="02010600030101010101" pitchFamily="2" charset="-122"/>
                <a:cs typeface="Times New Roman" panose="02020603050405020304" pitchFamily="18" charset="0"/>
              </a:rPr>
              <a:t>導。</a:t>
            </a:r>
            <a:endParaRPr lang="en-US" altLang="zh-CN" sz="2800" dirty="0" smtClean="0">
              <a:effectLst/>
              <a:latin typeface="SimSun" panose="02010600030101010101" pitchFamily="2" charset="-122"/>
              <a:ea typeface="SimSun" panose="02010600030101010101" pitchFamily="2" charset="-122"/>
              <a:cs typeface="Times New Roman" panose="02020603050405020304" pitchFamily="18" charset="0"/>
            </a:endParaRPr>
          </a:p>
          <a:p>
            <a:pPr lvl="0">
              <a:lnSpc>
                <a:spcPct val="150000"/>
              </a:lnSpc>
            </a:pPr>
            <a:r>
              <a:rPr lang="zh-CN" altLang="en-US" sz="2800" dirty="0" smtClean="0">
                <a:latin typeface="SimSun" panose="02010600030101010101" pitchFamily="2" charset="-122"/>
                <a:ea typeface="SimSun" panose="02010600030101010101" pitchFamily="2" charset="-122"/>
                <a:cs typeface="Times New Roman" panose="02020603050405020304" pitchFamily="18" charset="0"/>
              </a:rPr>
              <a:t>* 邀請聖靈同工，幫助我們</a:t>
            </a:r>
            <a:r>
              <a:rPr lang="zh-CN" altLang="en-US" sz="2800" dirty="0" smtClean="0">
                <a:effectLst/>
                <a:latin typeface="SimSun" panose="02010600030101010101" pitchFamily="2" charset="-122"/>
                <a:ea typeface="SimSun" panose="02010600030101010101" pitchFamily="2" charset="-122"/>
                <a:cs typeface="Times New Roman" panose="02020603050405020304" pitchFamily="18" charset="0"/>
              </a:rPr>
              <a:t>正確地回應，改變自己內心的真實世界。</a:t>
            </a:r>
            <a:endParaRPr lang="en-US" altLang="zh-CN" sz="2800" dirty="0" smtClean="0">
              <a:effectLst/>
              <a:latin typeface="SimSun" panose="02010600030101010101" pitchFamily="2" charset="-122"/>
              <a:ea typeface="SimSun" panose="02010600030101010101" pitchFamily="2" charset="-122"/>
              <a:cs typeface="Times New Roman" panose="02020603050405020304" pitchFamily="18" charset="0"/>
            </a:endParaRPr>
          </a:p>
          <a:p>
            <a:pPr lvl="0">
              <a:lnSpc>
                <a:spcPct val="150000"/>
              </a:lnSpc>
            </a:pPr>
            <a:r>
              <a:rPr lang="zh-CN" altLang="en-US" sz="2800" dirty="0" smtClean="0">
                <a:latin typeface="SimSun" panose="02010600030101010101" pitchFamily="2" charset="-122"/>
                <a:ea typeface="SimSun" panose="02010600030101010101" pitchFamily="2" charset="-122"/>
                <a:cs typeface="Microsoft JhengHei" panose="020B0604030504040204" pitchFamily="34" charset="-120"/>
              </a:rPr>
              <a:t>* 在</a:t>
            </a:r>
            <a:r>
              <a:rPr lang="zh-CN" altLang="en-US" sz="2800" dirty="0">
                <a:latin typeface="SimSun" panose="02010600030101010101" pitchFamily="2" charset="-122"/>
                <a:ea typeface="SimSun" panose="02010600030101010101" pitchFamily="2" charset="-122"/>
                <a:cs typeface="Microsoft JhengHei" panose="020B0604030504040204" pitchFamily="34" charset="-120"/>
              </a:rPr>
              <a:t>合適的群體中分享，產生集體的共鳴，彼此支持，重新得力。</a:t>
            </a:r>
            <a:endParaRPr lang="en-CA" sz="2800" dirty="0">
              <a:effectLst/>
              <a:latin typeface="SimSun" panose="02010600030101010101" pitchFamily="2" charset="-122"/>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9519682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CA" dirty="0"/>
          </a:p>
        </p:txBody>
      </p:sp>
      <p:sp>
        <p:nvSpPr>
          <p:cNvPr id="3" name="Subtitle 2"/>
          <p:cNvSpPr>
            <a:spLocks noGrp="1"/>
          </p:cNvSpPr>
          <p:nvPr>
            <p:ph type="subTitle" idx="1"/>
          </p:nvPr>
        </p:nvSpPr>
        <p:spPr/>
        <p:txBody>
          <a:bodyPr/>
          <a:lstStyle/>
          <a:p>
            <a:endParaRPr lang="en-CA"/>
          </a:p>
        </p:txBody>
      </p:sp>
      <p:pic>
        <p:nvPicPr>
          <p:cNvPr id="5" name="Picture 4"/>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contrast="8000"/>
                    </a14:imgEffect>
                  </a14:imgLayer>
                </a14:imgProps>
              </a:ext>
              <a:ext uri="{28A0092B-C50C-407E-A947-70E740481C1C}">
                <a14:useLocalDpi xmlns:a14="http://schemas.microsoft.com/office/drawing/2010/main" val="0"/>
              </a:ext>
            </a:extLst>
          </a:blip>
          <a:srcRect l="4404" t="6774" r="281" b="40873"/>
          <a:stretch/>
        </p:blipFill>
        <p:spPr>
          <a:xfrm>
            <a:off x="0" y="0"/>
            <a:ext cx="13056433" cy="7090348"/>
          </a:xfrm>
          <a:prstGeom prst="rect">
            <a:avLst/>
          </a:prstGeom>
        </p:spPr>
      </p:pic>
      <p:sp>
        <p:nvSpPr>
          <p:cNvPr id="4" name="TextBox 3"/>
          <p:cNvSpPr txBox="1"/>
          <p:nvPr/>
        </p:nvSpPr>
        <p:spPr>
          <a:xfrm>
            <a:off x="4838218" y="2700223"/>
            <a:ext cx="3700388" cy="1015663"/>
          </a:xfrm>
          <a:prstGeom prst="rect">
            <a:avLst/>
          </a:prstGeom>
          <a:noFill/>
        </p:spPr>
        <p:txBody>
          <a:bodyPr wrap="square" rtlCol="0">
            <a:spAutoFit/>
          </a:bodyPr>
          <a:lstStyle/>
          <a:p>
            <a:r>
              <a:rPr lang="zh-CN" altLang="en-US" sz="6000" b="1" dirty="0" smtClean="0">
                <a:solidFill>
                  <a:srgbClr val="FF0000"/>
                </a:solidFill>
              </a:rPr>
              <a:t>詩篇概論</a:t>
            </a:r>
            <a:endParaRPr lang="en-CA" sz="6000" b="1" dirty="0">
              <a:solidFill>
                <a:srgbClr val="FF0000"/>
              </a:solidFill>
            </a:endParaRPr>
          </a:p>
        </p:txBody>
      </p:sp>
    </p:spTree>
    <p:extLst>
      <p:ext uri="{BB962C8B-B14F-4D97-AF65-F5344CB8AC3E}">
        <p14:creationId xmlns:p14="http://schemas.microsoft.com/office/powerpoint/2010/main" val="193512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8343" y="254643"/>
            <a:ext cx="11458937" cy="5693866"/>
          </a:xfrm>
          <a:prstGeom prst="rect">
            <a:avLst/>
          </a:prstGeom>
        </p:spPr>
        <p:txBody>
          <a:bodyPr wrap="square">
            <a:spAutoFit/>
          </a:bodyPr>
          <a:lstStyle/>
          <a:p>
            <a:r>
              <a:rPr lang="zh-CN" altLang="en-US" sz="3200" b="1" dirty="0">
                <a:latin typeface="SimSun" panose="02010600030101010101" pitchFamily="2" charset="-122"/>
                <a:ea typeface="SimSun" panose="02010600030101010101" pitchFamily="2" charset="-122"/>
                <a:cs typeface="Microsoft JhengHei" panose="020B0604030504040204" pitchFamily="34" charset="-120"/>
              </a:rPr>
              <a:t>詩篇證道</a:t>
            </a:r>
            <a:endParaRPr lang="en-US" altLang="zh-TW" sz="3200" b="1" dirty="0">
              <a:latin typeface="SimSun" panose="02010600030101010101" pitchFamily="2" charset="-122"/>
              <a:ea typeface="SimSun" panose="02010600030101010101" pitchFamily="2" charset="-122"/>
              <a:cs typeface="Microsoft JhengHei" panose="020B0604030504040204" pitchFamily="34" charset="-120"/>
            </a:endParaRPr>
          </a:p>
          <a:p>
            <a:endParaRPr lang="en-US" altLang="zh-TW" sz="2800" b="1" dirty="0">
              <a:solidFill>
                <a:srgbClr val="FF0000"/>
              </a:solidFill>
              <a:latin typeface="SimSun" panose="02010600030101010101" pitchFamily="2" charset="-122"/>
              <a:ea typeface="SimSun" panose="02010600030101010101" pitchFamily="2" charset="-122"/>
              <a:cs typeface="Times New Roman" panose="02020603050405020304" pitchFamily="18" charset="0"/>
            </a:endParaRPr>
          </a:p>
          <a:p>
            <a:r>
              <a:rPr lang="zh-TW" altLang="en-US" sz="2800" b="1" dirty="0">
                <a:latin typeface="SimSun" panose="02010600030101010101" pitchFamily="2" charset="-122"/>
                <a:ea typeface="SimSun" panose="02010600030101010101" pitchFamily="2" charset="-122"/>
              </a:rPr>
              <a:t>第一</a:t>
            </a:r>
            <a:r>
              <a:rPr lang="zh-TW" altLang="en-US" sz="2800" b="1" dirty="0" smtClean="0">
                <a:latin typeface="SimSun" panose="02010600030101010101" pitchFamily="2" charset="-122"/>
                <a:ea typeface="SimSun" panose="02010600030101010101" pitchFamily="2" charset="-122"/>
              </a:rPr>
              <a:t>堂 詩</a:t>
            </a:r>
            <a:r>
              <a:rPr lang="zh-TW" altLang="en-US" sz="2800" b="1" dirty="0">
                <a:latin typeface="SimSun" panose="02010600030101010101" pitchFamily="2" charset="-122"/>
                <a:ea typeface="SimSun" panose="02010600030101010101" pitchFamily="2" charset="-122"/>
              </a:rPr>
              <a:t>篇</a:t>
            </a:r>
            <a:r>
              <a:rPr lang="en-US" sz="2800" b="1" dirty="0">
                <a:latin typeface="SimSun" panose="02010600030101010101" pitchFamily="2" charset="-122"/>
                <a:ea typeface="SimSun" panose="02010600030101010101" pitchFamily="2" charset="-122"/>
              </a:rPr>
              <a:t>118 </a:t>
            </a:r>
            <a:r>
              <a:rPr lang="zh-TW" altLang="en-US" sz="2800" b="1" dirty="0">
                <a:solidFill>
                  <a:srgbClr val="FF0000"/>
                </a:solidFill>
                <a:latin typeface="SimSun" panose="02010600030101010101" pitchFamily="2" charset="-122"/>
                <a:ea typeface="SimSun" panose="02010600030101010101" pitchFamily="2" charset="-122"/>
              </a:rPr>
              <a:t>有一道門為我敞</a:t>
            </a:r>
            <a:r>
              <a:rPr lang="zh-TW" altLang="en-US" sz="2800" b="1" dirty="0" smtClean="0">
                <a:solidFill>
                  <a:srgbClr val="FF0000"/>
                </a:solidFill>
                <a:latin typeface="SimSun" panose="02010600030101010101" pitchFamily="2" charset="-122"/>
                <a:ea typeface="SimSun" panose="02010600030101010101" pitchFamily="2" charset="-122"/>
              </a:rPr>
              <a:t>開</a:t>
            </a:r>
            <a:endParaRPr lang="en-US" altLang="zh-TW" sz="2800" b="1" dirty="0" smtClean="0">
              <a:solidFill>
                <a:srgbClr val="FF0000"/>
              </a:solidFill>
              <a:latin typeface="SimSun" panose="02010600030101010101" pitchFamily="2" charset="-122"/>
              <a:ea typeface="SimSun" panose="02010600030101010101" pitchFamily="2" charset="-122"/>
            </a:endParaRPr>
          </a:p>
          <a:p>
            <a:r>
              <a:rPr lang="en-US" altLang="zh-TW" sz="2800" b="1" dirty="0">
                <a:latin typeface="SimSun" panose="02010600030101010101" pitchFamily="2" charset="-122"/>
                <a:ea typeface="SimSun" panose="02010600030101010101" pitchFamily="2" charset="-122"/>
              </a:rPr>
              <a:t> </a:t>
            </a:r>
            <a:r>
              <a:rPr lang="en-US" altLang="zh-TW" sz="2800" b="1" dirty="0" smtClean="0">
                <a:latin typeface="SimSun" panose="02010600030101010101" pitchFamily="2" charset="-122"/>
                <a:ea typeface="SimSun" panose="02010600030101010101" pitchFamily="2" charset="-122"/>
              </a:rPr>
              <a:t>             </a:t>
            </a:r>
            <a:r>
              <a:rPr lang="zh-CN" altLang="en-US" sz="2400" b="1" dirty="0" smtClean="0">
                <a:latin typeface="SimSun" panose="02010600030101010101" pitchFamily="2" charset="-122"/>
                <a:ea typeface="SimSun" panose="02010600030101010101" pitchFamily="2" charset="-122"/>
              </a:rPr>
              <a:t>取自卷五，禮拜詩</a:t>
            </a:r>
            <a:r>
              <a:rPr lang="en-US" altLang="zh-CN" sz="2400" b="1" dirty="0">
                <a:latin typeface="SimSun" panose="02010600030101010101" pitchFamily="2" charset="-122"/>
                <a:ea typeface="SimSun" panose="02010600030101010101" pitchFamily="2" charset="-122"/>
              </a:rPr>
              <a:t> </a:t>
            </a:r>
            <a:r>
              <a:rPr lang="en-US" altLang="zh-CN" sz="2400" b="1" dirty="0" smtClean="0">
                <a:latin typeface="SimSun" panose="02010600030101010101" pitchFamily="2" charset="-122"/>
                <a:ea typeface="SimSun" panose="02010600030101010101" pitchFamily="2" charset="-122"/>
              </a:rPr>
              <a:t>+ </a:t>
            </a:r>
            <a:r>
              <a:rPr lang="zh-CN" altLang="en-US" sz="2400" b="1" dirty="0" smtClean="0">
                <a:latin typeface="SimSun" panose="02010600030101010101" pitchFamily="2" charset="-122"/>
                <a:ea typeface="SimSun" panose="02010600030101010101" pitchFamily="2" charset="-122"/>
              </a:rPr>
              <a:t>讚美詩</a:t>
            </a:r>
            <a:endParaRPr lang="en-US" altLang="zh-CN" sz="2400" b="1" dirty="0" smtClean="0">
              <a:latin typeface="SimSun" panose="02010600030101010101" pitchFamily="2" charset="-122"/>
              <a:ea typeface="SimSun" panose="02010600030101010101" pitchFamily="2" charset="-122"/>
            </a:endParaRPr>
          </a:p>
          <a:p>
            <a:endParaRPr lang="en-US" altLang="zh-TW" sz="2800" b="1" dirty="0">
              <a:latin typeface="SimSun" panose="02010600030101010101" pitchFamily="2" charset="-122"/>
              <a:ea typeface="SimSun" panose="02010600030101010101" pitchFamily="2" charset="-122"/>
            </a:endParaRPr>
          </a:p>
          <a:p>
            <a:r>
              <a:rPr lang="zh-TW" altLang="en-US" sz="2800" b="1" dirty="0">
                <a:latin typeface="SimSun" panose="02010600030101010101" pitchFamily="2" charset="-122"/>
                <a:ea typeface="SimSun" panose="02010600030101010101" pitchFamily="2" charset="-122"/>
              </a:rPr>
              <a:t>第二</a:t>
            </a:r>
            <a:r>
              <a:rPr lang="zh-TW" altLang="en-US" sz="2800" b="1" dirty="0" smtClean="0">
                <a:latin typeface="SimSun" panose="02010600030101010101" pitchFamily="2" charset="-122"/>
                <a:ea typeface="SimSun" panose="02010600030101010101" pitchFamily="2" charset="-122"/>
              </a:rPr>
              <a:t>堂 詩</a:t>
            </a:r>
            <a:r>
              <a:rPr lang="zh-TW" altLang="en-US" sz="2800" b="1" dirty="0">
                <a:latin typeface="SimSun" panose="02010600030101010101" pitchFamily="2" charset="-122"/>
                <a:ea typeface="SimSun" panose="02010600030101010101" pitchFamily="2" charset="-122"/>
              </a:rPr>
              <a:t>篇</a:t>
            </a:r>
            <a:r>
              <a:rPr lang="en-US" sz="2800" b="1" dirty="0">
                <a:latin typeface="SimSun" panose="02010600030101010101" pitchFamily="2" charset="-122"/>
                <a:ea typeface="SimSun" panose="02010600030101010101" pitchFamily="2" charset="-122"/>
              </a:rPr>
              <a:t>84  </a:t>
            </a:r>
            <a:r>
              <a:rPr lang="zh-TW" altLang="en-US" sz="2800" b="1" dirty="0">
                <a:solidFill>
                  <a:srgbClr val="FF0000"/>
                </a:solidFill>
                <a:latin typeface="SimSun" panose="02010600030101010101" pitchFamily="2" charset="-122"/>
                <a:ea typeface="SimSun" panose="02010600030101010101" pitchFamily="2" charset="-122"/>
              </a:rPr>
              <a:t>說盡君心見我</a:t>
            </a:r>
            <a:r>
              <a:rPr lang="zh-TW" altLang="en-US" sz="2800" b="1" dirty="0" smtClean="0">
                <a:solidFill>
                  <a:srgbClr val="FF0000"/>
                </a:solidFill>
                <a:latin typeface="SimSun" panose="02010600030101010101" pitchFamily="2" charset="-122"/>
                <a:ea typeface="SimSun" panose="02010600030101010101" pitchFamily="2" charset="-122"/>
              </a:rPr>
              <a:t>心</a:t>
            </a:r>
            <a:endParaRPr lang="en-US" altLang="zh-TW" sz="2800" b="1" dirty="0" smtClean="0">
              <a:solidFill>
                <a:srgbClr val="FF0000"/>
              </a:solidFill>
              <a:latin typeface="SimSun" panose="02010600030101010101" pitchFamily="2" charset="-122"/>
              <a:ea typeface="SimSun" panose="02010600030101010101" pitchFamily="2" charset="-122"/>
            </a:endParaRPr>
          </a:p>
          <a:p>
            <a:r>
              <a:rPr lang="en-US" sz="2800" b="1" dirty="0">
                <a:solidFill>
                  <a:srgbClr val="FF0000"/>
                </a:solidFill>
                <a:latin typeface="SimSun" panose="02010600030101010101" pitchFamily="2" charset="-122"/>
                <a:ea typeface="SimSun" panose="02010600030101010101" pitchFamily="2" charset="-122"/>
              </a:rPr>
              <a:t> </a:t>
            </a:r>
            <a:r>
              <a:rPr lang="en-US" sz="2800" b="1" dirty="0" smtClean="0">
                <a:solidFill>
                  <a:srgbClr val="FF0000"/>
                </a:solidFill>
                <a:latin typeface="SimSun" panose="02010600030101010101" pitchFamily="2" charset="-122"/>
                <a:ea typeface="SimSun" panose="02010600030101010101" pitchFamily="2" charset="-122"/>
              </a:rPr>
              <a:t>             </a:t>
            </a:r>
            <a:r>
              <a:rPr lang="zh-CN" altLang="en-US" sz="2400" b="1" dirty="0">
                <a:latin typeface="SimSun" panose="02010600030101010101" pitchFamily="2" charset="-122"/>
                <a:ea typeface="SimSun" panose="02010600030101010101" pitchFamily="2" charset="-122"/>
              </a:rPr>
              <a:t>取自卷三，錫安詩 </a:t>
            </a:r>
            <a:r>
              <a:rPr lang="en-US" altLang="zh-CN" sz="2400" b="1" dirty="0">
                <a:latin typeface="SimSun" panose="02010600030101010101" pitchFamily="2" charset="-122"/>
                <a:ea typeface="SimSun" panose="02010600030101010101" pitchFamily="2" charset="-122"/>
              </a:rPr>
              <a:t>+ </a:t>
            </a:r>
            <a:r>
              <a:rPr lang="zh-CN" altLang="en-US" sz="2400" b="1" dirty="0">
                <a:latin typeface="SimSun" panose="02010600030101010101" pitchFamily="2" charset="-122"/>
                <a:ea typeface="SimSun" panose="02010600030101010101" pitchFamily="2" charset="-122"/>
              </a:rPr>
              <a:t>感恩</a:t>
            </a:r>
            <a:r>
              <a:rPr lang="zh-CN" altLang="en-US" sz="2400" b="1" dirty="0" smtClean="0">
                <a:latin typeface="SimSun" panose="02010600030101010101" pitchFamily="2" charset="-122"/>
                <a:ea typeface="SimSun" panose="02010600030101010101" pitchFamily="2" charset="-122"/>
              </a:rPr>
              <a:t>詩</a:t>
            </a:r>
            <a:endParaRPr lang="en-US" altLang="zh-CN" sz="2400" b="1" dirty="0" smtClean="0">
              <a:latin typeface="SimSun" panose="02010600030101010101" pitchFamily="2" charset="-122"/>
              <a:ea typeface="SimSun" panose="02010600030101010101" pitchFamily="2" charset="-122"/>
            </a:endParaRPr>
          </a:p>
          <a:p>
            <a:endParaRPr lang="en-CA" sz="2400" b="1" dirty="0">
              <a:latin typeface="SimSun" panose="02010600030101010101" pitchFamily="2" charset="-122"/>
              <a:ea typeface="SimSun" panose="02010600030101010101" pitchFamily="2" charset="-122"/>
            </a:endParaRPr>
          </a:p>
          <a:p>
            <a:r>
              <a:rPr lang="zh-TW" altLang="en-US" sz="2800" b="1" dirty="0">
                <a:latin typeface="SimSun" panose="02010600030101010101" pitchFamily="2" charset="-122"/>
                <a:ea typeface="SimSun" panose="02010600030101010101" pitchFamily="2" charset="-122"/>
              </a:rPr>
              <a:t>第三</a:t>
            </a:r>
            <a:r>
              <a:rPr lang="zh-TW" altLang="en-US" sz="2800" b="1" dirty="0" smtClean="0">
                <a:latin typeface="SimSun" panose="02010600030101010101" pitchFamily="2" charset="-122"/>
                <a:ea typeface="SimSun" panose="02010600030101010101" pitchFamily="2" charset="-122"/>
              </a:rPr>
              <a:t>堂 詩</a:t>
            </a:r>
            <a:r>
              <a:rPr lang="zh-TW" altLang="en-US" sz="2800" b="1" dirty="0">
                <a:latin typeface="SimSun" panose="02010600030101010101" pitchFamily="2" charset="-122"/>
                <a:ea typeface="SimSun" panose="02010600030101010101" pitchFamily="2" charset="-122"/>
              </a:rPr>
              <a:t>篇</a:t>
            </a:r>
            <a:r>
              <a:rPr lang="en-US" sz="2800" b="1" dirty="0">
                <a:latin typeface="SimSun" panose="02010600030101010101" pitchFamily="2" charset="-122"/>
                <a:ea typeface="SimSun" panose="02010600030101010101" pitchFamily="2" charset="-122"/>
              </a:rPr>
              <a:t>39 </a:t>
            </a:r>
            <a:r>
              <a:rPr lang="en-US" sz="2800" b="1" dirty="0" smtClean="0">
                <a:latin typeface="SimSun" panose="02010600030101010101" pitchFamily="2" charset="-122"/>
                <a:ea typeface="SimSun" panose="02010600030101010101" pitchFamily="2" charset="-122"/>
              </a:rPr>
              <a:t> </a:t>
            </a:r>
            <a:r>
              <a:rPr lang="zh-CN" altLang="en-US" sz="2800" b="1" dirty="0" smtClean="0">
                <a:solidFill>
                  <a:srgbClr val="FF0000"/>
                </a:solidFill>
                <a:latin typeface="SimSun" panose="02010600030101010101" pitchFamily="2" charset="-122"/>
                <a:ea typeface="SimSun" panose="02010600030101010101" pitchFamily="2" charset="-122"/>
              </a:rPr>
              <a:t>心靈上的舞步</a:t>
            </a:r>
            <a:endParaRPr lang="en-US" altLang="zh-TW" sz="2800" b="1" dirty="0" smtClean="0">
              <a:solidFill>
                <a:srgbClr val="FF0000"/>
              </a:solidFill>
              <a:latin typeface="SimSun" panose="02010600030101010101" pitchFamily="2" charset="-122"/>
              <a:ea typeface="SimSun" panose="02010600030101010101" pitchFamily="2" charset="-122"/>
            </a:endParaRPr>
          </a:p>
          <a:p>
            <a:r>
              <a:rPr lang="zh-CN" altLang="en-US" sz="2400" b="1" dirty="0" smtClean="0">
                <a:latin typeface="SimSun" panose="02010600030101010101" pitchFamily="2" charset="-122"/>
                <a:ea typeface="SimSun" panose="02010600030101010101" pitchFamily="2" charset="-122"/>
              </a:rPr>
              <a:t>                取</a:t>
            </a:r>
            <a:r>
              <a:rPr lang="zh-CN" altLang="en-US" sz="2400" b="1" dirty="0">
                <a:latin typeface="SimSun" panose="02010600030101010101" pitchFamily="2" charset="-122"/>
                <a:ea typeface="SimSun" panose="02010600030101010101" pitchFamily="2" charset="-122"/>
              </a:rPr>
              <a:t>自</a:t>
            </a:r>
            <a:r>
              <a:rPr lang="zh-CN" altLang="en-US" sz="2400" b="1" dirty="0" smtClean="0">
                <a:latin typeface="SimSun" panose="02010600030101010101" pitchFamily="2" charset="-122"/>
                <a:ea typeface="SimSun" panose="02010600030101010101" pitchFamily="2" charset="-122"/>
              </a:rPr>
              <a:t>卷一，祈禱詩 </a:t>
            </a:r>
            <a:r>
              <a:rPr lang="en-US" altLang="zh-CN" sz="2400" b="1" dirty="0">
                <a:latin typeface="SimSun" panose="02010600030101010101" pitchFamily="2" charset="-122"/>
                <a:ea typeface="SimSun" panose="02010600030101010101" pitchFamily="2" charset="-122"/>
              </a:rPr>
              <a:t>+ </a:t>
            </a:r>
            <a:r>
              <a:rPr lang="zh-CN" altLang="en-US" sz="2400" b="1" dirty="0" smtClean="0">
                <a:latin typeface="SimSun" panose="02010600030101010101" pitchFamily="2" charset="-122"/>
                <a:ea typeface="SimSun" panose="02010600030101010101" pitchFamily="2" charset="-122"/>
              </a:rPr>
              <a:t>悔罪詩</a:t>
            </a:r>
            <a:endParaRPr lang="en-US" altLang="zh-CN" sz="2400" b="1" dirty="0">
              <a:latin typeface="SimSun" panose="02010600030101010101" pitchFamily="2" charset="-122"/>
              <a:ea typeface="SimSun" panose="02010600030101010101" pitchFamily="2" charset="-122"/>
            </a:endParaRPr>
          </a:p>
          <a:p>
            <a:endParaRPr lang="en-CA" sz="2800" b="1" dirty="0">
              <a:solidFill>
                <a:srgbClr val="FF0000"/>
              </a:solidFill>
              <a:latin typeface="SimSun" panose="02010600030101010101" pitchFamily="2" charset="-122"/>
              <a:ea typeface="SimSun" panose="02010600030101010101" pitchFamily="2" charset="-122"/>
            </a:endParaRPr>
          </a:p>
          <a:p>
            <a:r>
              <a:rPr lang="zh-TW" altLang="en-US" sz="2800" b="1" dirty="0">
                <a:latin typeface="SimSun" panose="02010600030101010101" pitchFamily="2" charset="-122"/>
                <a:ea typeface="SimSun" panose="02010600030101010101" pitchFamily="2" charset="-122"/>
              </a:rPr>
              <a:t>第四</a:t>
            </a:r>
            <a:r>
              <a:rPr lang="zh-TW" altLang="en-US" sz="2800" b="1" dirty="0" smtClean="0">
                <a:latin typeface="SimSun" panose="02010600030101010101" pitchFamily="2" charset="-122"/>
                <a:ea typeface="SimSun" panose="02010600030101010101" pitchFamily="2" charset="-122"/>
              </a:rPr>
              <a:t>堂 詩</a:t>
            </a:r>
            <a:r>
              <a:rPr lang="zh-TW" altLang="en-US" sz="2800" b="1" dirty="0">
                <a:latin typeface="SimSun" panose="02010600030101010101" pitchFamily="2" charset="-122"/>
                <a:ea typeface="SimSun" panose="02010600030101010101" pitchFamily="2" charset="-122"/>
              </a:rPr>
              <a:t>篇</a:t>
            </a:r>
            <a:r>
              <a:rPr lang="en-US" sz="2800" b="1" dirty="0">
                <a:latin typeface="SimSun" panose="02010600030101010101" pitchFamily="2" charset="-122"/>
                <a:ea typeface="SimSun" panose="02010600030101010101" pitchFamily="2" charset="-122"/>
              </a:rPr>
              <a:t>90</a:t>
            </a:r>
            <a:r>
              <a:rPr lang="en-CA" sz="2800" b="1" dirty="0">
                <a:latin typeface="SimSun" panose="02010600030101010101" pitchFamily="2" charset="-122"/>
                <a:ea typeface="SimSun" panose="02010600030101010101" pitchFamily="2" charset="-122"/>
              </a:rPr>
              <a:t> </a:t>
            </a:r>
            <a:r>
              <a:rPr lang="en-CA" sz="2800" b="1" dirty="0" smtClean="0">
                <a:latin typeface="SimSun" panose="02010600030101010101" pitchFamily="2" charset="-122"/>
                <a:ea typeface="SimSun" panose="02010600030101010101" pitchFamily="2" charset="-122"/>
              </a:rPr>
              <a:t> </a:t>
            </a:r>
            <a:r>
              <a:rPr lang="zh-CN" altLang="en-US" sz="2800" b="1" smtClean="0">
                <a:solidFill>
                  <a:srgbClr val="FF0000"/>
                </a:solidFill>
                <a:latin typeface="SimSun" panose="02010600030101010101" pitchFamily="2" charset="-122"/>
                <a:ea typeface="SimSun" panose="02010600030101010101" pitchFamily="2" charset="-122"/>
              </a:rPr>
              <a:t>回家</a:t>
            </a:r>
            <a:endParaRPr lang="en-CA" sz="2800" b="1" dirty="0">
              <a:solidFill>
                <a:srgbClr val="FF0000"/>
              </a:solidFill>
              <a:latin typeface="SimSun" panose="02010600030101010101" pitchFamily="2" charset="-122"/>
              <a:ea typeface="SimSun" panose="02010600030101010101" pitchFamily="2" charset="-122"/>
            </a:endParaRPr>
          </a:p>
          <a:p>
            <a:r>
              <a:rPr lang="en-US" sz="2800" b="1" dirty="0" smtClean="0">
                <a:latin typeface="SimSun" panose="02010600030101010101" pitchFamily="2" charset="-122"/>
                <a:ea typeface="SimSun" panose="02010600030101010101" pitchFamily="2" charset="-122"/>
              </a:rPr>
              <a:t>              </a:t>
            </a:r>
            <a:r>
              <a:rPr lang="zh-CN" altLang="en-US" sz="2400" b="1" dirty="0">
                <a:latin typeface="SimSun" panose="02010600030101010101" pitchFamily="2" charset="-122"/>
                <a:ea typeface="SimSun" panose="02010600030101010101" pitchFamily="2" charset="-122"/>
              </a:rPr>
              <a:t>取自卷四，信靠詩 </a:t>
            </a:r>
            <a:r>
              <a:rPr lang="en-US" altLang="zh-CN" sz="2400" b="1" dirty="0">
                <a:latin typeface="SimSun" panose="02010600030101010101" pitchFamily="2" charset="-122"/>
                <a:ea typeface="SimSun" panose="02010600030101010101" pitchFamily="2" charset="-122"/>
              </a:rPr>
              <a:t>+ </a:t>
            </a:r>
            <a:r>
              <a:rPr lang="zh-CN" altLang="en-US" sz="2400" b="1" dirty="0">
                <a:latin typeface="SimSun" panose="02010600030101010101" pitchFamily="2" charset="-122"/>
                <a:ea typeface="SimSun" panose="02010600030101010101" pitchFamily="2" charset="-122"/>
              </a:rPr>
              <a:t>智慧詩</a:t>
            </a:r>
            <a:endParaRPr lang="en-CA" sz="2400" b="1" dirty="0">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6681658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2435" y="162045"/>
            <a:ext cx="11447362" cy="6196568"/>
          </a:xfrm>
          <a:prstGeom prst="rect">
            <a:avLst/>
          </a:prstGeom>
        </p:spPr>
        <p:txBody>
          <a:bodyPr wrap="square">
            <a:spAutoFit/>
          </a:bodyPr>
          <a:lstStyle/>
          <a:p>
            <a:pPr>
              <a:lnSpc>
                <a:spcPct val="150000"/>
              </a:lnSpc>
            </a:pPr>
            <a:r>
              <a:rPr lang="zh-TW" altLang="en-US" sz="2800" b="1" dirty="0" smtClean="0">
                <a:latin typeface="SimSun" panose="02010600030101010101" pitchFamily="2" charset="-122"/>
                <a:ea typeface="SimSun" panose="02010600030101010101" pitchFamily="2" charset="-122"/>
              </a:rPr>
              <a:t>              詩</a:t>
            </a:r>
            <a:r>
              <a:rPr lang="zh-TW" altLang="en-US" sz="2800" b="1" dirty="0">
                <a:latin typeface="SimSun" panose="02010600030101010101" pitchFamily="2" charset="-122"/>
                <a:ea typeface="SimSun" panose="02010600030101010101" pitchFamily="2" charset="-122"/>
              </a:rPr>
              <a:t>篇</a:t>
            </a:r>
            <a:r>
              <a:rPr lang="en-US" sz="2800" b="1" dirty="0">
                <a:latin typeface="SimSun" panose="02010600030101010101" pitchFamily="2" charset="-122"/>
                <a:ea typeface="SimSun" panose="02010600030101010101" pitchFamily="2" charset="-122"/>
              </a:rPr>
              <a:t>118 </a:t>
            </a:r>
            <a:r>
              <a:rPr lang="zh-TW" altLang="en-US" sz="2800" b="1" dirty="0">
                <a:solidFill>
                  <a:srgbClr val="FF0000"/>
                </a:solidFill>
                <a:latin typeface="SimSun" panose="02010600030101010101" pitchFamily="2" charset="-122"/>
                <a:ea typeface="SimSun" panose="02010600030101010101" pitchFamily="2" charset="-122"/>
              </a:rPr>
              <a:t>有一道門為我敞</a:t>
            </a:r>
            <a:r>
              <a:rPr lang="zh-TW" altLang="en-US" sz="2800" b="1" dirty="0" smtClean="0">
                <a:solidFill>
                  <a:srgbClr val="FF0000"/>
                </a:solidFill>
                <a:latin typeface="SimSun" panose="02010600030101010101" pitchFamily="2" charset="-122"/>
                <a:ea typeface="SimSun" panose="02010600030101010101" pitchFamily="2" charset="-122"/>
              </a:rPr>
              <a:t>開</a:t>
            </a:r>
            <a:endParaRPr lang="en-US" altLang="zh-TW" sz="2800" b="1" dirty="0" smtClean="0">
              <a:solidFill>
                <a:srgbClr val="FF0000"/>
              </a:solidFill>
              <a:latin typeface="SimSun" panose="02010600030101010101" pitchFamily="2" charset="-122"/>
              <a:ea typeface="SimSun" panose="02010600030101010101" pitchFamily="2" charset="-122"/>
            </a:endParaRPr>
          </a:p>
          <a:p>
            <a:pPr>
              <a:lnSpc>
                <a:spcPct val="150000"/>
              </a:lnSpc>
            </a:pPr>
            <a:r>
              <a:rPr lang="zh-CN" altLang="en-US" sz="2800" b="1" dirty="0" smtClean="0">
                <a:latin typeface="SimSun" panose="02010600030101010101" pitchFamily="2" charset="-122"/>
                <a:ea typeface="SimSun" panose="02010600030101010101" pitchFamily="2" charset="-122"/>
              </a:rPr>
              <a:t>序曲：</a:t>
            </a:r>
            <a:r>
              <a:rPr lang="zh-CN" altLang="en-US" sz="2400" dirty="0" smtClean="0"/>
              <a:t>詩篇是個體和群體敬拜的融合，是在會眾感恩中發出個人的讚美。</a:t>
            </a:r>
            <a:endParaRPr lang="en-US" altLang="zh-CN" sz="2400" dirty="0" smtClean="0"/>
          </a:p>
          <a:p>
            <a:pPr>
              <a:lnSpc>
                <a:spcPct val="150000"/>
              </a:lnSpc>
            </a:pPr>
            <a:r>
              <a:rPr lang="zh-CN" altLang="en-US" sz="2800" b="1" dirty="0" smtClean="0">
                <a:latin typeface="SimSun" panose="02010600030101010101" pitchFamily="2" charset="-122"/>
                <a:ea typeface="SimSun" panose="02010600030101010101" pitchFamily="2" charset="-122"/>
              </a:rPr>
              <a:t>第一樂章：</a:t>
            </a:r>
            <a:r>
              <a:rPr lang="zh-CN" altLang="en-US" sz="2400" dirty="0"/>
              <a:t>會眾的敬拜（</a:t>
            </a:r>
            <a:r>
              <a:rPr lang="en-CA" sz="2400" dirty="0"/>
              <a:t>1-4</a:t>
            </a:r>
            <a:r>
              <a:rPr lang="zh-CN" altLang="en-US" sz="2400" dirty="0"/>
              <a:t>節）“耶和華本為善，祂的慈愛永遠長存</a:t>
            </a:r>
            <a:r>
              <a:rPr lang="zh-CN" altLang="en-US" sz="2400" dirty="0" smtClean="0"/>
              <a:t>”</a:t>
            </a:r>
            <a:endParaRPr lang="en-US" altLang="zh-CN" sz="2400" dirty="0"/>
          </a:p>
          <a:p>
            <a:pPr>
              <a:lnSpc>
                <a:spcPct val="150000"/>
              </a:lnSpc>
            </a:pPr>
            <a:r>
              <a:rPr lang="zh-CN" altLang="en-US" sz="2800" b="1" dirty="0" smtClean="0">
                <a:latin typeface="SimSun" panose="02010600030101010101" pitchFamily="2" charset="-122"/>
                <a:ea typeface="SimSun" panose="02010600030101010101" pitchFamily="2" charset="-122"/>
              </a:rPr>
              <a:t>第二樂</a:t>
            </a:r>
            <a:r>
              <a:rPr lang="zh-CN" altLang="en-US" sz="2800" b="1" dirty="0">
                <a:latin typeface="SimSun" panose="02010600030101010101" pitchFamily="2" charset="-122"/>
                <a:ea typeface="SimSun" panose="02010600030101010101" pitchFamily="2" charset="-122"/>
              </a:rPr>
              <a:t>章</a:t>
            </a:r>
            <a:r>
              <a:rPr lang="zh-CN" altLang="en-US" sz="2800" b="1" dirty="0" smtClean="0">
                <a:latin typeface="SimSun" panose="02010600030101010101" pitchFamily="2" charset="-122"/>
                <a:ea typeface="SimSun" panose="02010600030101010101" pitchFamily="2" charset="-122"/>
              </a:rPr>
              <a:t>：</a:t>
            </a:r>
            <a:r>
              <a:rPr lang="zh-CN" altLang="en-US" sz="2400" dirty="0"/>
              <a:t>敬拜者的心聲（</a:t>
            </a:r>
            <a:r>
              <a:rPr lang="en-CA" sz="2400" dirty="0"/>
              <a:t>5-21</a:t>
            </a:r>
            <a:r>
              <a:rPr lang="zh-CN" altLang="en-US" sz="2400" dirty="0"/>
              <a:t>節）爲什麽說：“耶和華的慈愛永遠長存” </a:t>
            </a:r>
            <a:r>
              <a:rPr lang="zh-CN" altLang="en-US" sz="2400" dirty="0" smtClean="0"/>
              <a:t>？</a:t>
            </a:r>
            <a:endParaRPr lang="en-US" altLang="zh-CN" sz="2400" dirty="0" smtClean="0"/>
          </a:p>
          <a:p>
            <a:pPr>
              <a:lnSpc>
                <a:spcPts val="2880"/>
              </a:lnSpc>
            </a:pPr>
            <a:r>
              <a:rPr lang="en-US" altLang="zh-CN" sz="2400" dirty="0"/>
              <a:t> </a:t>
            </a:r>
            <a:r>
              <a:rPr lang="en-US" altLang="zh-CN" sz="2400" dirty="0" smtClean="0"/>
              <a:t>    1. </a:t>
            </a:r>
            <a:r>
              <a:rPr lang="zh-CN" altLang="en-US" sz="2400" dirty="0" smtClean="0"/>
              <a:t>及</a:t>
            </a:r>
            <a:r>
              <a:rPr lang="zh-CN" altLang="en-US" sz="2400" dirty="0"/>
              <a:t>时的帮助</a:t>
            </a:r>
            <a:r>
              <a:rPr lang="zh-CN" altLang="en-US" sz="2400" dirty="0" smtClean="0"/>
              <a:t>（</a:t>
            </a:r>
            <a:r>
              <a:rPr lang="en-US" altLang="zh-CN" sz="2400" dirty="0" smtClean="0"/>
              <a:t>v</a:t>
            </a:r>
            <a:r>
              <a:rPr lang="en-US" altLang="zh-CN" sz="2400" dirty="0"/>
              <a:t>.</a:t>
            </a:r>
            <a:r>
              <a:rPr lang="en-US" altLang="zh-CN" sz="2400" dirty="0" smtClean="0"/>
              <a:t> </a:t>
            </a:r>
            <a:r>
              <a:rPr lang="en-CA" sz="2400" dirty="0" smtClean="0"/>
              <a:t>5-9</a:t>
            </a:r>
            <a:r>
              <a:rPr lang="zh-CN" altLang="en-US" sz="2400" dirty="0" smtClean="0"/>
              <a:t>）</a:t>
            </a:r>
            <a:endParaRPr lang="en-US" altLang="zh-CN" sz="2400" dirty="0" smtClean="0"/>
          </a:p>
          <a:p>
            <a:pPr>
              <a:lnSpc>
                <a:spcPts val="2880"/>
              </a:lnSpc>
            </a:pPr>
            <a:r>
              <a:rPr lang="en-US" altLang="zh-CN" sz="2400" dirty="0"/>
              <a:t> </a:t>
            </a:r>
            <a:r>
              <a:rPr lang="en-US" altLang="zh-CN" sz="2400" dirty="0" smtClean="0"/>
              <a:t>    2. </a:t>
            </a:r>
            <a:r>
              <a:rPr lang="zh-CN" altLang="en-US" sz="2400" dirty="0" smtClean="0"/>
              <a:t>仇</a:t>
            </a:r>
            <a:r>
              <a:rPr lang="zh-CN" altLang="en-US" sz="2400" dirty="0"/>
              <a:t>敌的剿灭</a:t>
            </a:r>
            <a:r>
              <a:rPr lang="zh-CN" altLang="en-US" sz="2400" dirty="0" smtClean="0"/>
              <a:t>（</a:t>
            </a:r>
            <a:r>
              <a:rPr lang="en-US" altLang="zh-CN" sz="2400" dirty="0" smtClean="0"/>
              <a:t>v. </a:t>
            </a:r>
            <a:r>
              <a:rPr lang="en-CA" sz="2400" dirty="0" smtClean="0"/>
              <a:t>10-14</a:t>
            </a:r>
            <a:r>
              <a:rPr lang="zh-CN" altLang="en-US" sz="2400" dirty="0" smtClean="0"/>
              <a:t>）</a:t>
            </a:r>
            <a:endParaRPr lang="en-US" altLang="zh-CN" sz="2400" dirty="0" smtClean="0"/>
          </a:p>
          <a:p>
            <a:pPr>
              <a:lnSpc>
                <a:spcPts val="2880"/>
              </a:lnSpc>
            </a:pPr>
            <a:r>
              <a:rPr lang="en-US" altLang="zh-CN" sz="2400" dirty="0"/>
              <a:t> </a:t>
            </a:r>
            <a:r>
              <a:rPr lang="en-US" altLang="zh-CN" sz="2400" dirty="0" smtClean="0"/>
              <a:t>    3. </a:t>
            </a:r>
            <a:r>
              <a:rPr lang="zh-CN" altLang="en-US" sz="2400" dirty="0" smtClean="0"/>
              <a:t>胜</a:t>
            </a:r>
            <a:r>
              <a:rPr lang="zh-CN" altLang="en-US" sz="2400" dirty="0"/>
              <a:t>利的凯歌</a:t>
            </a:r>
            <a:r>
              <a:rPr lang="zh-CN" altLang="en-US" sz="2400" dirty="0" smtClean="0"/>
              <a:t>（</a:t>
            </a:r>
            <a:r>
              <a:rPr lang="en-US" altLang="zh-CN" sz="2400" dirty="0" smtClean="0"/>
              <a:t>v. </a:t>
            </a:r>
            <a:r>
              <a:rPr lang="en-CA" sz="2400" dirty="0" smtClean="0"/>
              <a:t>15-18</a:t>
            </a:r>
            <a:r>
              <a:rPr lang="zh-CN" altLang="en-US" sz="2400" dirty="0" smtClean="0"/>
              <a:t>）</a:t>
            </a:r>
            <a:endParaRPr lang="en-US" altLang="zh-CN" sz="2400" dirty="0" smtClean="0"/>
          </a:p>
          <a:p>
            <a:pPr>
              <a:lnSpc>
                <a:spcPts val="2880"/>
              </a:lnSpc>
            </a:pPr>
            <a:r>
              <a:rPr lang="en-US" sz="2400" dirty="0"/>
              <a:t> </a:t>
            </a:r>
            <a:r>
              <a:rPr lang="en-US" sz="2400" dirty="0" smtClean="0"/>
              <a:t>    4. </a:t>
            </a:r>
            <a:r>
              <a:rPr lang="zh-CN" altLang="en-US" sz="2400" dirty="0" smtClean="0"/>
              <a:t>有</a:t>
            </a:r>
            <a:r>
              <a:rPr lang="zh-CN" altLang="en-US" sz="2400" dirty="0"/>
              <a:t>一道门为我敞开</a:t>
            </a:r>
            <a:r>
              <a:rPr lang="zh-CN" altLang="en-US" sz="2400" dirty="0" smtClean="0"/>
              <a:t>（</a:t>
            </a:r>
            <a:r>
              <a:rPr lang="en-US" altLang="zh-CN" sz="2400" dirty="0" smtClean="0"/>
              <a:t>v. </a:t>
            </a:r>
            <a:r>
              <a:rPr lang="en-CA" sz="2400" dirty="0" smtClean="0"/>
              <a:t>19-21</a:t>
            </a:r>
            <a:r>
              <a:rPr lang="zh-CN" altLang="en-US" sz="2400" dirty="0" smtClean="0"/>
              <a:t>）</a:t>
            </a:r>
            <a:endParaRPr lang="en-US" altLang="zh-CN" sz="2400" dirty="0" smtClean="0"/>
          </a:p>
          <a:p>
            <a:pPr>
              <a:lnSpc>
                <a:spcPct val="150000"/>
              </a:lnSpc>
            </a:pPr>
            <a:r>
              <a:rPr lang="zh-CN" altLang="en-US" sz="2800" b="1" dirty="0" smtClean="0">
                <a:latin typeface="SimSun" panose="02010600030101010101" pitchFamily="2" charset="-122"/>
                <a:ea typeface="SimSun" panose="02010600030101010101" pitchFamily="2" charset="-122"/>
              </a:rPr>
              <a:t>第三樂</a:t>
            </a:r>
            <a:r>
              <a:rPr lang="zh-CN" altLang="en-US" sz="2800" b="1" dirty="0">
                <a:latin typeface="SimSun" panose="02010600030101010101" pitchFamily="2" charset="-122"/>
                <a:ea typeface="SimSun" panose="02010600030101010101" pitchFamily="2" charset="-122"/>
              </a:rPr>
              <a:t>章：</a:t>
            </a:r>
            <a:r>
              <a:rPr lang="zh-CN" altLang="en-US" sz="2400" dirty="0"/>
              <a:t>众民的领悟和感谢（</a:t>
            </a:r>
            <a:r>
              <a:rPr lang="en-CA" sz="2400" dirty="0"/>
              <a:t>22-29</a:t>
            </a:r>
            <a:r>
              <a:rPr lang="zh-CN" altLang="en-US" sz="2400" dirty="0"/>
              <a:t>节）</a:t>
            </a:r>
            <a:endParaRPr lang="en-CA" sz="2400" dirty="0"/>
          </a:p>
          <a:p>
            <a:pPr lvl="0"/>
            <a:r>
              <a:rPr lang="zh-CN" altLang="en-US" sz="2400" dirty="0" smtClean="0"/>
              <a:t>      </a:t>
            </a:r>
            <a:r>
              <a:rPr lang="en-US" altLang="zh-CN" sz="2400" dirty="0" smtClean="0"/>
              <a:t>1. </a:t>
            </a:r>
            <a:r>
              <a:rPr lang="zh-CN" altLang="en-US" sz="2400" dirty="0" smtClean="0"/>
              <a:t>明</a:t>
            </a:r>
            <a:r>
              <a:rPr lang="zh-CN" altLang="en-US" sz="2400" dirty="0"/>
              <a:t>白救恩，接受真理</a:t>
            </a:r>
            <a:r>
              <a:rPr lang="zh-CN" altLang="en-US" sz="2400" dirty="0" smtClean="0"/>
              <a:t>（</a:t>
            </a:r>
            <a:r>
              <a:rPr lang="en-US" altLang="zh-CN" sz="2400" dirty="0" smtClean="0"/>
              <a:t>v. </a:t>
            </a:r>
            <a:r>
              <a:rPr lang="en-CA" sz="2400" dirty="0" smtClean="0"/>
              <a:t>22-25</a:t>
            </a:r>
            <a:r>
              <a:rPr lang="zh-CN" altLang="en-US" sz="2400" dirty="0" smtClean="0"/>
              <a:t>）</a:t>
            </a:r>
            <a:endParaRPr lang="en-US" altLang="zh-CN" sz="2400" dirty="0" smtClean="0"/>
          </a:p>
          <a:p>
            <a:r>
              <a:rPr lang="zh-CN" altLang="en-US" sz="2400" dirty="0" smtClean="0"/>
              <a:t>      </a:t>
            </a:r>
            <a:r>
              <a:rPr lang="en-US" altLang="zh-CN" sz="2400" dirty="0" smtClean="0"/>
              <a:t>2. </a:t>
            </a:r>
            <a:r>
              <a:rPr lang="zh-CN" altLang="en-US" sz="2400" dirty="0" smtClean="0"/>
              <a:t>接</a:t>
            </a:r>
            <a:r>
              <a:rPr lang="zh-CN" altLang="en-US" sz="2400" dirty="0"/>
              <a:t>受祝福，献上感恩</a:t>
            </a:r>
            <a:r>
              <a:rPr lang="zh-CN" altLang="en-US" sz="2400" dirty="0" smtClean="0"/>
              <a:t>（</a:t>
            </a:r>
            <a:r>
              <a:rPr lang="en-US" altLang="zh-CN" sz="2400" dirty="0" smtClean="0"/>
              <a:t>v. </a:t>
            </a:r>
            <a:r>
              <a:rPr lang="en-CA" sz="2400" dirty="0" smtClean="0"/>
              <a:t>26-29</a:t>
            </a:r>
            <a:r>
              <a:rPr lang="zh-CN" altLang="en-US" sz="2400" dirty="0" smtClean="0"/>
              <a:t>）</a:t>
            </a:r>
            <a:endParaRPr lang="en-US" altLang="zh-CN" sz="2400" dirty="0"/>
          </a:p>
          <a:p>
            <a:pPr>
              <a:lnSpc>
                <a:spcPct val="150000"/>
              </a:lnSpc>
            </a:pPr>
            <a:r>
              <a:rPr lang="zh-CN" altLang="en-US" sz="2800" b="1" dirty="0"/>
              <a:t>終曲</a:t>
            </a:r>
            <a:r>
              <a:rPr lang="zh-CN" altLang="en-US" sz="2800" b="1" dirty="0" smtClean="0"/>
              <a:t>：</a:t>
            </a:r>
            <a:r>
              <a:rPr lang="zh-CN" altLang="en-US" sz="2400" dirty="0"/>
              <a:t>上帝的門如何為你打</a:t>
            </a:r>
            <a:r>
              <a:rPr lang="zh-CN" altLang="en-US" sz="2400" dirty="0" smtClean="0"/>
              <a:t>開？你加入朝聖的群體了嗎？</a:t>
            </a:r>
            <a:r>
              <a:rPr lang="en-US" altLang="zh-TW" sz="2800" b="1" dirty="0" smtClean="0">
                <a:latin typeface="SimSun" panose="02010600030101010101" pitchFamily="2" charset="-122"/>
                <a:ea typeface="SimSun" panose="02010600030101010101" pitchFamily="2" charset="-122"/>
              </a:rPr>
              <a:t>              </a:t>
            </a:r>
            <a:endParaRPr lang="en-US" altLang="zh-TW" sz="2800" b="1" dirty="0">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7930200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2435" y="162045"/>
            <a:ext cx="11447362" cy="6281207"/>
          </a:xfrm>
          <a:prstGeom prst="rect">
            <a:avLst/>
          </a:prstGeom>
        </p:spPr>
        <p:txBody>
          <a:bodyPr wrap="square">
            <a:spAutoFit/>
          </a:bodyPr>
          <a:lstStyle/>
          <a:p>
            <a:pPr>
              <a:lnSpc>
                <a:spcPct val="150000"/>
              </a:lnSpc>
            </a:pPr>
            <a:r>
              <a:rPr lang="zh-TW" altLang="en-US" sz="2800" b="1" dirty="0" smtClean="0">
                <a:latin typeface="SimSun" panose="02010600030101010101" pitchFamily="2" charset="-122"/>
                <a:ea typeface="SimSun" panose="02010600030101010101" pitchFamily="2" charset="-122"/>
              </a:rPr>
              <a:t>              詩篇 </a:t>
            </a:r>
            <a:r>
              <a:rPr lang="en-US" sz="2800" b="1" dirty="0" smtClean="0">
                <a:latin typeface="SimSun" panose="02010600030101010101" pitchFamily="2" charset="-122"/>
                <a:ea typeface="SimSun" panose="02010600030101010101" pitchFamily="2" charset="-122"/>
              </a:rPr>
              <a:t>84 </a:t>
            </a:r>
            <a:r>
              <a:rPr lang="zh-CN" altLang="en-US" sz="2800" b="1" dirty="0" smtClean="0">
                <a:solidFill>
                  <a:srgbClr val="FF0000"/>
                </a:solidFill>
                <a:latin typeface="SimSun" panose="02010600030101010101" pitchFamily="2" charset="-122"/>
                <a:ea typeface="SimSun" panose="02010600030101010101" pitchFamily="2" charset="-122"/>
              </a:rPr>
              <a:t>說盡君心見我心</a:t>
            </a:r>
            <a:endParaRPr lang="en-US" altLang="zh-CN" sz="2800" b="1" dirty="0" smtClean="0">
              <a:solidFill>
                <a:srgbClr val="FF0000"/>
              </a:solidFill>
              <a:latin typeface="SimSun" panose="02010600030101010101" pitchFamily="2" charset="-122"/>
              <a:ea typeface="SimSun" panose="02010600030101010101" pitchFamily="2" charset="-122"/>
            </a:endParaRPr>
          </a:p>
          <a:p>
            <a:pPr>
              <a:lnSpc>
                <a:spcPct val="150000"/>
              </a:lnSpc>
            </a:pPr>
            <a:endParaRPr lang="en-US" altLang="zh-TW" sz="2800" b="1" dirty="0" smtClean="0">
              <a:solidFill>
                <a:srgbClr val="FF0000"/>
              </a:solidFill>
              <a:latin typeface="SimSun" panose="02010600030101010101" pitchFamily="2" charset="-122"/>
              <a:ea typeface="SimSun" panose="02010600030101010101" pitchFamily="2" charset="-122"/>
            </a:endParaRPr>
          </a:p>
          <a:p>
            <a:pPr>
              <a:lnSpc>
                <a:spcPct val="150000"/>
              </a:lnSpc>
            </a:pPr>
            <a:r>
              <a:rPr lang="zh-CN" altLang="en-US" sz="2800" b="1" dirty="0">
                <a:latin typeface="SimSun" panose="02010600030101010101" pitchFamily="2" charset="-122"/>
                <a:ea typeface="SimSun" panose="02010600030101010101" pitchFamily="2" charset="-122"/>
              </a:rPr>
              <a:t>君心</a:t>
            </a:r>
            <a:r>
              <a:rPr lang="zh-CN" altLang="en-US" sz="2800" b="1" dirty="0" smtClean="0">
                <a:latin typeface="SimSun" panose="02010600030101010101" pitchFamily="2" charset="-122"/>
                <a:ea typeface="SimSun" panose="02010600030101010101" pitchFamily="2" charset="-122"/>
              </a:rPr>
              <a:t>的渴慕</a:t>
            </a:r>
            <a:endParaRPr lang="en-US" altLang="zh-CN" sz="2800" b="1" dirty="0" smtClean="0">
              <a:latin typeface="SimSun" panose="02010600030101010101" pitchFamily="2" charset="-122"/>
              <a:ea typeface="SimSun" panose="02010600030101010101" pitchFamily="2" charset="-122"/>
            </a:endParaRPr>
          </a:p>
          <a:p>
            <a:pPr>
              <a:lnSpc>
                <a:spcPct val="150000"/>
              </a:lnSpc>
            </a:pPr>
            <a:r>
              <a:rPr lang="en-US" altLang="zh-CN" sz="2800" b="1" dirty="0">
                <a:latin typeface="SimSun" panose="02010600030101010101" pitchFamily="2" charset="-122"/>
                <a:ea typeface="SimSun" panose="02010600030101010101" pitchFamily="2" charset="-122"/>
              </a:rPr>
              <a:t> </a:t>
            </a:r>
            <a:r>
              <a:rPr lang="en-US" altLang="zh-CN" sz="2800" b="1" dirty="0" smtClean="0">
                <a:latin typeface="SimSun" panose="02010600030101010101" pitchFamily="2" charset="-122"/>
                <a:ea typeface="SimSun" panose="02010600030101010101" pitchFamily="2" charset="-122"/>
              </a:rPr>
              <a:t>    </a:t>
            </a:r>
            <a:r>
              <a:rPr lang="zh-CN" altLang="en-US" sz="2800" dirty="0">
                <a:latin typeface="SimSun" panose="02010600030101010101" pitchFamily="2" charset="-122"/>
                <a:ea typeface="SimSun" panose="02010600030101010101" pitchFamily="2" charset="-122"/>
              </a:rPr>
              <a:t>一位事奉者，可拉的後代，在聖殿的獨白</a:t>
            </a:r>
            <a:endParaRPr lang="en-US" altLang="zh-CN" sz="2800" dirty="0">
              <a:latin typeface="SimSun" panose="02010600030101010101" pitchFamily="2" charset="-122"/>
              <a:ea typeface="SimSun" panose="02010600030101010101" pitchFamily="2" charset="-122"/>
            </a:endParaRPr>
          </a:p>
          <a:p>
            <a:pPr>
              <a:lnSpc>
                <a:spcPct val="150000"/>
              </a:lnSpc>
            </a:pPr>
            <a:r>
              <a:rPr lang="zh-CN" altLang="en-US" sz="2800" b="1" dirty="0">
                <a:latin typeface="SimSun" panose="02010600030101010101" pitchFamily="2" charset="-122"/>
                <a:ea typeface="SimSun" panose="02010600030101010101" pitchFamily="2" charset="-122"/>
              </a:rPr>
              <a:t>我心的回應</a:t>
            </a:r>
            <a:endParaRPr lang="en-US" altLang="zh-CN" sz="2800" b="1" dirty="0">
              <a:latin typeface="SimSun" panose="02010600030101010101" pitchFamily="2" charset="-122"/>
              <a:ea typeface="SimSun" panose="02010600030101010101" pitchFamily="2" charset="-122"/>
            </a:endParaRPr>
          </a:p>
          <a:p>
            <a:pPr>
              <a:lnSpc>
                <a:spcPct val="150000"/>
              </a:lnSpc>
            </a:pPr>
            <a:r>
              <a:rPr lang="en-US" altLang="zh-CN" sz="2800" dirty="0">
                <a:latin typeface="SimSun" panose="02010600030101010101" pitchFamily="2" charset="-122"/>
                <a:ea typeface="SimSun" panose="02010600030101010101" pitchFamily="2" charset="-122"/>
              </a:rPr>
              <a:t>      </a:t>
            </a:r>
            <a:r>
              <a:rPr lang="en-CA" sz="2800" dirty="0">
                <a:latin typeface="SimSun" panose="02010600030101010101" pitchFamily="2" charset="-122"/>
                <a:ea typeface="SimSun" panose="02010600030101010101" pitchFamily="2" charset="-122"/>
              </a:rPr>
              <a:t>A  </a:t>
            </a:r>
            <a:r>
              <a:rPr lang="zh-CN" altLang="en-US" sz="2800" dirty="0" smtClean="0">
                <a:latin typeface="SimSun" panose="02010600030101010101" pitchFamily="2" charset="-122"/>
                <a:ea typeface="SimSun" panose="02010600030101010101" pitchFamily="2" charset="-122"/>
              </a:rPr>
              <a:t>渴慕之心</a:t>
            </a:r>
            <a:r>
              <a:rPr lang="zh-TW" altLang="en-US" sz="2800" dirty="0" smtClean="0">
                <a:latin typeface="SimSun" panose="02010600030101010101" pitchFamily="2" charset="-122"/>
                <a:ea typeface="SimSun" panose="02010600030101010101" pitchFamily="2" charset="-122"/>
              </a:rPr>
              <a:t>（</a:t>
            </a:r>
            <a:r>
              <a:rPr lang="en-CA" sz="2800" dirty="0" smtClean="0">
                <a:latin typeface="SimSun" panose="02010600030101010101" pitchFamily="2" charset="-122"/>
                <a:ea typeface="SimSun" panose="02010600030101010101" pitchFamily="2" charset="-122"/>
              </a:rPr>
              <a:t>1-4</a:t>
            </a:r>
            <a:r>
              <a:rPr lang="zh-CN" altLang="en-US" sz="2800" dirty="0" smtClean="0">
                <a:latin typeface="SimSun" panose="02010600030101010101" pitchFamily="2" charset="-122"/>
                <a:ea typeface="SimSun" panose="02010600030101010101" pitchFamily="2" charset="-122"/>
              </a:rPr>
              <a:t>節</a:t>
            </a:r>
            <a:r>
              <a:rPr lang="zh-TW" altLang="en-US" sz="2800" dirty="0" smtClean="0">
                <a:latin typeface="SimSun" panose="02010600030101010101" pitchFamily="2" charset="-122"/>
                <a:ea typeface="SimSun" panose="02010600030101010101" pitchFamily="2" charset="-122"/>
              </a:rPr>
              <a:t>）</a:t>
            </a:r>
            <a:endParaRPr lang="en-US" altLang="zh-TW" sz="2800" dirty="0" smtClean="0">
              <a:latin typeface="SimSun" panose="02010600030101010101" pitchFamily="2" charset="-122"/>
              <a:ea typeface="SimSun" panose="02010600030101010101" pitchFamily="2" charset="-122"/>
            </a:endParaRPr>
          </a:p>
          <a:p>
            <a:pPr>
              <a:lnSpc>
                <a:spcPct val="150000"/>
              </a:lnSpc>
            </a:pPr>
            <a:r>
              <a:rPr lang="en-US" altLang="zh-CN" sz="2800" dirty="0" smtClean="0">
                <a:latin typeface="SimSun" panose="02010600030101010101" pitchFamily="2" charset="-122"/>
                <a:ea typeface="SimSun" panose="02010600030101010101" pitchFamily="2" charset="-122"/>
              </a:rPr>
              <a:t>      B  </a:t>
            </a:r>
            <a:r>
              <a:rPr lang="zh-CN" altLang="en-US" sz="2800" dirty="0" smtClean="0">
                <a:latin typeface="SimSun" panose="02010600030101010101" pitchFamily="2" charset="-122"/>
                <a:ea typeface="SimSun" panose="02010600030101010101" pitchFamily="2" charset="-122"/>
              </a:rPr>
              <a:t>感恩之</a:t>
            </a:r>
            <a:r>
              <a:rPr lang="zh-CN" altLang="en-US" sz="2800" dirty="0">
                <a:latin typeface="SimSun" panose="02010600030101010101" pitchFamily="2" charset="-122"/>
                <a:ea typeface="SimSun" panose="02010600030101010101" pitchFamily="2" charset="-122"/>
              </a:rPr>
              <a:t>心（</a:t>
            </a:r>
            <a:r>
              <a:rPr lang="en-CA" sz="2800" dirty="0">
                <a:latin typeface="SimSun" panose="02010600030101010101" pitchFamily="2" charset="-122"/>
                <a:ea typeface="SimSun" panose="02010600030101010101" pitchFamily="2" charset="-122"/>
              </a:rPr>
              <a:t>5-7</a:t>
            </a:r>
            <a:r>
              <a:rPr lang="zh-CN" altLang="en-US" sz="2800" dirty="0">
                <a:latin typeface="SimSun" panose="02010600030101010101" pitchFamily="2" charset="-122"/>
                <a:ea typeface="SimSun" panose="02010600030101010101" pitchFamily="2" charset="-122"/>
              </a:rPr>
              <a:t>节）</a:t>
            </a:r>
            <a:endParaRPr lang="en-US" altLang="zh-CN" sz="2800" dirty="0">
              <a:latin typeface="SimSun" panose="02010600030101010101" pitchFamily="2" charset="-122"/>
              <a:ea typeface="SimSun" panose="02010600030101010101" pitchFamily="2" charset="-122"/>
            </a:endParaRPr>
          </a:p>
          <a:p>
            <a:pPr>
              <a:lnSpc>
                <a:spcPct val="150000"/>
              </a:lnSpc>
            </a:pPr>
            <a:r>
              <a:rPr lang="en-US" altLang="zh-CN" sz="2800" dirty="0" smtClean="0">
                <a:latin typeface="SimSun" panose="02010600030101010101" pitchFamily="2" charset="-122"/>
                <a:ea typeface="SimSun" panose="02010600030101010101" pitchFamily="2" charset="-122"/>
              </a:rPr>
              <a:t>      </a:t>
            </a:r>
            <a:r>
              <a:rPr lang="en-CA" sz="2800" dirty="0" smtClean="0">
                <a:latin typeface="SimSun" panose="02010600030101010101" pitchFamily="2" charset="-122"/>
                <a:ea typeface="SimSun" panose="02010600030101010101" pitchFamily="2" charset="-122"/>
              </a:rPr>
              <a:t>C  </a:t>
            </a:r>
            <a:r>
              <a:rPr lang="zh-CN" altLang="en-US" sz="2800" dirty="0" smtClean="0">
                <a:latin typeface="SimSun" panose="02010600030101010101" pitchFamily="2" charset="-122"/>
                <a:ea typeface="SimSun" panose="02010600030101010101" pitchFamily="2" charset="-122"/>
              </a:rPr>
              <a:t>忠貞之</a:t>
            </a:r>
            <a:r>
              <a:rPr lang="zh-CN" altLang="en-US" sz="2800" dirty="0">
                <a:latin typeface="SimSun" panose="02010600030101010101" pitchFamily="2" charset="-122"/>
                <a:ea typeface="SimSun" panose="02010600030101010101" pitchFamily="2" charset="-122"/>
              </a:rPr>
              <a:t>心（</a:t>
            </a:r>
            <a:r>
              <a:rPr lang="en-CA" sz="2800" dirty="0">
                <a:latin typeface="SimSun" panose="02010600030101010101" pitchFamily="2" charset="-122"/>
                <a:ea typeface="SimSun" panose="02010600030101010101" pitchFamily="2" charset="-122"/>
              </a:rPr>
              <a:t>8-12</a:t>
            </a:r>
            <a:r>
              <a:rPr lang="zh-CN" altLang="en-US" sz="2800" dirty="0">
                <a:latin typeface="SimSun" panose="02010600030101010101" pitchFamily="2" charset="-122"/>
                <a:ea typeface="SimSun" panose="02010600030101010101" pitchFamily="2" charset="-122"/>
              </a:rPr>
              <a:t>节</a:t>
            </a:r>
            <a:r>
              <a:rPr lang="zh-CN" altLang="en-US" sz="2800" dirty="0" smtClean="0">
                <a:latin typeface="SimSun" panose="02010600030101010101" pitchFamily="2" charset="-122"/>
                <a:ea typeface="SimSun" panose="02010600030101010101" pitchFamily="2" charset="-122"/>
              </a:rPr>
              <a:t>）</a:t>
            </a:r>
            <a:endParaRPr lang="en-US" altLang="zh-CN" sz="2800" dirty="0" smtClean="0">
              <a:latin typeface="SimSun" panose="02010600030101010101" pitchFamily="2" charset="-122"/>
              <a:ea typeface="SimSun" panose="02010600030101010101" pitchFamily="2" charset="-122"/>
            </a:endParaRPr>
          </a:p>
          <a:p>
            <a:pPr>
              <a:lnSpc>
                <a:spcPct val="150000"/>
              </a:lnSpc>
            </a:pPr>
            <a:endParaRPr lang="en-CA" sz="2800" b="1" dirty="0">
              <a:latin typeface="SimSun" panose="02010600030101010101" pitchFamily="2" charset="-122"/>
              <a:ea typeface="SimSun" panose="02010600030101010101" pitchFamily="2" charset="-122"/>
            </a:endParaRPr>
          </a:p>
          <a:p>
            <a:pPr>
              <a:lnSpc>
                <a:spcPts val="2880"/>
              </a:lnSpc>
            </a:pPr>
            <a:r>
              <a:rPr lang="en-US" sz="2800" b="1" dirty="0">
                <a:latin typeface="SimSun" panose="02010600030101010101" pitchFamily="2" charset="-122"/>
                <a:ea typeface="SimSun" panose="02010600030101010101" pitchFamily="2" charset="-122"/>
              </a:rPr>
              <a:t> </a:t>
            </a:r>
            <a:r>
              <a:rPr lang="zh-CN" altLang="en-US" sz="2800" b="1" dirty="0" smtClean="0">
                <a:latin typeface="SimSun" panose="02010600030101010101" pitchFamily="2" charset="-122"/>
                <a:ea typeface="SimSun" panose="02010600030101010101" pitchFamily="2" charset="-122"/>
              </a:rPr>
              <a:t>你跨越彼時和此時的鴻溝了嗎？</a:t>
            </a:r>
            <a:r>
              <a:rPr lang="en-US" altLang="zh-TW" sz="2800" b="1" dirty="0" smtClean="0">
                <a:latin typeface="SimSun" panose="02010600030101010101" pitchFamily="2" charset="-122"/>
                <a:ea typeface="SimSun" panose="02010600030101010101" pitchFamily="2" charset="-122"/>
              </a:rPr>
              <a:t>              </a:t>
            </a:r>
            <a:endParaRPr lang="en-US" altLang="zh-TW" sz="2800" b="1" dirty="0">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37664161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2435" y="162045"/>
            <a:ext cx="11447362" cy="5355312"/>
          </a:xfrm>
          <a:prstGeom prst="rect">
            <a:avLst/>
          </a:prstGeom>
        </p:spPr>
        <p:txBody>
          <a:bodyPr wrap="square">
            <a:spAutoFit/>
          </a:bodyPr>
          <a:lstStyle/>
          <a:p>
            <a:pPr>
              <a:lnSpc>
                <a:spcPct val="150000"/>
              </a:lnSpc>
            </a:pPr>
            <a:r>
              <a:rPr lang="zh-TW" altLang="en-US" sz="2800" b="1" dirty="0" smtClean="0">
                <a:latin typeface="SimSun" panose="02010600030101010101" pitchFamily="2" charset="-122"/>
                <a:ea typeface="SimSun" panose="02010600030101010101" pitchFamily="2" charset="-122"/>
              </a:rPr>
              <a:t>              </a:t>
            </a:r>
            <a:r>
              <a:rPr lang="zh-TW" altLang="en-US" sz="3200" b="1" dirty="0" smtClean="0">
                <a:latin typeface="SimSun" panose="02010600030101010101" pitchFamily="2" charset="-122"/>
                <a:ea typeface="SimSun" panose="02010600030101010101" pitchFamily="2" charset="-122"/>
              </a:rPr>
              <a:t>詩篇 </a:t>
            </a:r>
            <a:r>
              <a:rPr lang="en-US" altLang="zh-TW" sz="3200" b="1" dirty="0" smtClean="0">
                <a:latin typeface="SimSun" panose="02010600030101010101" pitchFamily="2" charset="-122"/>
                <a:ea typeface="SimSun" panose="02010600030101010101" pitchFamily="2" charset="-122"/>
              </a:rPr>
              <a:t>3</a:t>
            </a:r>
            <a:r>
              <a:rPr lang="en-US" sz="3200" b="1" dirty="0" smtClean="0">
                <a:latin typeface="SimSun" panose="02010600030101010101" pitchFamily="2" charset="-122"/>
                <a:ea typeface="SimSun" panose="02010600030101010101" pitchFamily="2" charset="-122"/>
              </a:rPr>
              <a:t>9 </a:t>
            </a:r>
            <a:r>
              <a:rPr lang="zh-CN" altLang="en-US" sz="3200" b="1" dirty="0" smtClean="0">
                <a:solidFill>
                  <a:srgbClr val="FF0000"/>
                </a:solidFill>
                <a:latin typeface="SimSun" panose="02010600030101010101" pitchFamily="2" charset="-122"/>
                <a:ea typeface="SimSun" panose="02010600030101010101" pitchFamily="2" charset="-122"/>
              </a:rPr>
              <a:t>心靈上的舞步</a:t>
            </a:r>
            <a:endParaRPr lang="en-US" altLang="zh-TW" sz="3200" b="1" dirty="0" smtClean="0">
              <a:solidFill>
                <a:srgbClr val="FF0000"/>
              </a:solidFill>
              <a:latin typeface="SimSun" panose="02010600030101010101" pitchFamily="2" charset="-122"/>
              <a:ea typeface="SimSun" panose="02010600030101010101" pitchFamily="2" charset="-122"/>
            </a:endParaRPr>
          </a:p>
          <a:p>
            <a:pPr>
              <a:lnSpc>
                <a:spcPct val="150000"/>
              </a:lnSpc>
            </a:pPr>
            <a:r>
              <a:rPr lang="zh-CN" altLang="en-US" sz="2800" b="1" dirty="0">
                <a:latin typeface="SimSun" panose="02010600030101010101" pitchFamily="2" charset="-122"/>
                <a:ea typeface="SimSun" panose="02010600030101010101" pitchFamily="2" charset="-122"/>
              </a:rPr>
              <a:t>尋找舞伴：</a:t>
            </a:r>
            <a:r>
              <a:rPr lang="zh-CN" altLang="en-US" sz="2400" dirty="0" smtClean="0"/>
              <a:t>一</a:t>
            </a:r>
            <a:r>
              <a:rPr lang="zh-CN" altLang="en-US" sz="2400" dirty="0"/>
              <a:t>個共同的話</a:t>
            </a:r>
            <a:r>
              <a:rPr lang="zh-CN" altLang="en-US" sz="2400" dirty="0" smtClean="0"/>
              <a:t>題“我們如何與艱難共舞”</a:t>
            </a:r>
            <a:endParaRPr lang="en-US" altLang="zh-CN" sz="2400" dirty="0"/>
          </a:p>
          <a:p>
            <a:pPr>
              <a:lnSpc>
                <a:spcPct val="150000"/>
              </a:lnSpc>
            </a:pPr>
            <a:r>
              <a:rPr lang="zh-CN" altLang="en-US" sz="2800" b="1" dirty="0" smtClean="0">
                <a:latin typeface="SimSun" panose="02010600030101010101" pitchFamily="2" charset="-122"/>
                <a:ea typeface="SimSun" panose="02010600030101010101" pitchFamily="2" charset="-122"/>
              </a:rPr>
              <a:t>第一花步：</a:t>
            </a:r>
            <a:r>
              <a:rPr lang="zh-CN" altLang="en-US" sz="2400" dirty="0" smtClean="0"/>
              <a:t>在對手面前靜默</a:t>
            </a:r>
            <a:r>
              <a:rPr lang="en-CA" sz="2400" dirty="0" smtClean="0"/>
              <a:t>---</a:t>
            </a:r>
            <a:r>
              <a:rPr lang="zh-CN" altLang="en-US" sz="2400" dirty="0" smtClean="0"/>
              <a:t>關注個人感受，生發愁苦（</a:t>
            </a:r>
            <a:r>
              <a:rPr lang="en-CA" sz="2400" dirty="0" smtClean="0"/>
              <a:t>1-3</a:t>
            </a:r>
            <a:r>
              <a:rPr lang="zh-CN" altLang="en-US" sz="2400" dirty="0" smtClean="0"/>
              <a:t>節）</a:t>
            </a:r>
            <a:endParaRPr lang="en-US" altLang="zh-CN" sz="2400" dirty="0" smtClean="0"/>
          </a:p>
          <a:p>
            <a:pPr>
              <a:lnSpc>
                <a:spcPct val="150000"/>
              </a:lnSpc>
            </a:pPr>
            <a:r>
              <a:rPr lang="zh-CN" altLang="en-US" sz="2800" b="1" dirty="0" smtClean="0">
                <a:latin typeface="SimSun" panose="02010600030101010101" pitchFamily="2" charset="-122"/>
                <a:ea typeface="SimSun" panose="02010600030101010101" pitchFamily="2" charset="-122"/>
              </a:rPr>
              <a:t>第二花步：</a:t>
            </a:r>
            <a:r>
              <a:rPr lang="zh-CN" altLang="en-US" sz="2400" dirty="0" smtClean="0"/>
              <a:t>在上帝面前申訴</a:t>
            </a:r>
            <a:r>
              <a:rPr lang="en-CA" sz="2400" dirty="0" smtClean="0"/>
              <a:t>---</a:t>
            </a:r>
            <a:r>
              <a:rPr lang="zh-CN" altLang="en-US" sz="2400" dirty="0" smtClean="0"/>
              <a:t>關注整個人生，生發虛幻（</a:t>
            </a:r>
            <a:r>
              <a:rPr lang="en-CA" sz="2400" dirty="0" smtClean="0"/>
              <a:t>4-6</a:t>
            </a:r>
            <a:r>
              <a:rPr lang="zh-CN" altLang="en-US" sz="2400" dirty="0"/>
              <a:t>節</a:t>
            </a:r>
            <a:r>
              <a:rPr lang="zh-CN" altLang="en-US" sz="2400" dirty="0" smtClean="0"/>
              <a:t>）</a:t>
            </a:r>
            <a:endParaRPr lang="en-US" altLang="zh-CN" sz="2400" dirty="0" smtClean="0"/>
          </a:p>
          <a:p>
            <a:pPr>
              <a:lnSpc>
                <a:spcPct val="150000"/>
              </a:lnSpc>
            </a:pPr>
            <a:r>
              <a:rPr lang="zh-CN" altLang="en-US" sz="2800" b="1" dirty="0" smtClean="0">
                <a:latin typeface="SimSun" panose="02010600030101010101" pitchFamily="2" charset="-122"/>
                <a:ea typeface="SimSun" panose="02010600030101010101" pitchFamily="2" charset="-122"/>
              </a:rPr>
              <a:t>第三花步：</a:t>
            </a:r>
            <a:r>
              <a:rPr lang="zh-CN" altLang="en-US" sz="2400" dirty="0" smtClean="0"/>
              <a:t>在</a:t>
            </a:r>
            <a:r>
              <a:rPr lang="zh-CN" altLang="en-US" sz="2400" dirty="0"/>
              <a:t>上帝面</a:t>
            </a:r>
            <a:r>
              <a:rPr lang="zh-CN" altLang="en-US" sz="2400" dirty="0" smtClean="0"/>
              <a:t>前領悟</a:t>
            </a:r>
            <a:r>
              <a:rPr lang="en-CA" sz="2400" dirty="0" smtClean="0"/>
              <a:t>---</a:t>
            </a:r>
            <a:r>
              <a:rPr lang="zh-CN" altLang="en-US" sz="2400" dirty="0" smtClean="0"/>
              <a:t>關注神的拯救，生發指望（</a:t>
            </a:r>
            <a:r>
              <a:rPr lang="en-CA" sz="2400" dirty="0" smtClean="0"/>
              <a:t>7-8</a:t>
            </a:r>
            <a:r>
              <a:rPr lang="zh-CN" altLang="en-US" sz="2400" dirty="0"/>
              <a:t>節</a:t>
            </a:r>
            <a:r>
              <a:rPr lang="zh-CN" altLang="en-US" sz="2400" dirty="0" smtClean="0"/>
              <a:t>）</a:t>
            </a:r>
            <a:endParaRPr lang="en-CA" sz="2400" dirty="0"/>
          </a:p>
          <a:p>
            <a:pPr>
              <a:lnSpc>
                <a:spcPct val="150000"/>
              </a:lnSpc>
            </a:pPr>
            <a:r>
              <a:rPr lang="zh-CN" altLang="en-US" sz="2800" b="1" dirty="0" smtClean="0">
                <a:latin typeface="SimSun" panose="02010600030101010101" pitchFamily="2" charset="-122"/>
                <a:ea typeface="SimSun" panose="02010600030101010101" pitchFamily="2" charset="-122"/>
              </a:rPr>
              <a:t>第四花</a:t>
            </a:r>
            <a:r>
              <a:rPr lang="zh-CN" altLang="en-US" sz="2800" b="1" dirty="0">
                <a:latin typeface="SimSun" panose="02010600030101010101" pitchFamily="2" charset="-122"/>
                <a:ea typeface="SimSun" panose="02010600030101010101" pitchFamily="2" charset="-122"/>
              </a:rPr>
              <a:t>步</a:t>
            </a:r>
            <a:r>
              <a:rPr lang="zh-CN" altLang="en-US" sz="2800" b="1" dirty="0" smtClean="0">
                <a:latin typeface="SimSun" panose="02010600030101010101" pitchFamily="2" charset="-122"/>
                <a:ea typeface="SimSun" panose="02010600030101010101" pitchFamily="2" charset="-122"/>
              </a:rPr>
              <a:t>：</a:t>
            </a:r>
            <a:r>
              <a:rPr lang="zh-CN" altLang="en-US" sz="2400" dirty="0"/>
              <a:t>在上帝面</a:t>
            </a:r>
            <a:r>
              <a:rPr lang="zh-CN" altLang="en-US" sz="2400" dirty="0" smtClean="0"/>
              <a:t>前靜默</a:t>
            </a:r>
            <a:r>
              <a:rPr lang="en-CA" sz="2400" dirty="0" smtClean="0"/>
              <a:t>---</a:t>
            </a:r>
            <a:r>
              <a:rPr lang="zh-CN" altLang="en-US" sz="2400" dirty="0" smtClean="0"/>
              <a:t>關注</a:t>
            </a:r>
            <a:r>
              <a:rPr lang="zh-CN" altLang="en-US" sz="2400" dirty="0"/>
              <a:t>内</a:t>
            </a:r>
            <a:r>
              <a:rPr lang="zh-CN" altLang="en-US" sz="2400" dirty="0" smtClean="0"/>
              <a:t>心罪惡，生發求饒（</a:t>
            </a:r>
            <a:r>
              <a:rPr lang="en-CA" sz="2400" dirty="0" smtClean="0"/>
              <a:t>9-11</a:t>
            </a:r>
            <a:r>
              <a:rPr lang="zh-CN" altLang="en-US" sz="2400" dirty="0"/>
              <a:t>節</a:t>
            </a:r>
            <a:r>
              <a:rPr lang="zh-CN" altLang="en-US" sz="2400" dirty="0" smtClean="0"/>
              <a:t>）</a:t>
            </a:r>
            <a:endParaRPr lang="en-CA" sz="2400" dirty="0"/>
          </a:p>
          <a:p>
            <a:pPr>
              <a:lnSpc>
                <a:spcPct val="150000"/>
              </a:lnSpc>
            </a:pPr>
            <a:r>
              <a:rPr lang="zh-CN" altLang="en-US" sz="2800" b="1" dirty="0" smtClean="0">
                <a:latin typeface="SimSun" panose="02010600030101010101" pitchFamily="2" charset="-122"/>
                <a:ea typeface="SimSun" panose="02010600030101010101" pitchFamily="2" charset="-122"/>
              </a:rPr>
              <a:t>第五花</a:t>
            </a:r>
            <a:r>
              <a:rPr lang="zh-CN" altLang="en-US" sz="2800" b="1" dirty="0">
                <a:latin typeface="SimSun" panose="02010600030101010101" pitchFamily="2" charset="-122"/>
                <a:ea typeface="SimSun" panose="02010600030101010101" pitchFamily="2" charset="-122"/>
              </a:rPr>
              <a:t>步</a:t>
            </a:r>
            <a:r>
              <a:rPr lang="zh-CN" altLang="en-US" sz="2800" b="1" dirty="0" smtClean="0">
                <a:latin typeface="SimSun" panose="02010600030101010101" pitchFamily="2" charset="-122"/>
                <a:ea typeface="SimSun" panose="02010600030101010101" pitchFamily="2" charset="-122"/>
              </a:rPr>
              <a:t>：</a:t>
            </a:r>
            <a:r>
              <a:rPr lang="zh-CN" altLang="en-US" sz="2400" dirty="0"/>
              <a:t>在上帝面</a:t>
            </a:r>
            <a:r>
              <a:rPr lang="zh-CN" altLang="en-US" sz="2400" dirty="0" smtClean="0"/>
              <a:t>前禱告</a:t>
            </a:r>
            <a:r>
              <a:rPr lang="en-CA" sz="2400" dirty="0" smtClean="0"/>
              <a:t>---</a:t>
            </a:r>
            <a:r>
              <a:rPr lang="zh-CN" altLang="en-US" sz="2400" dirty="0" smtClean="0"/>
              <a:t>關注</a:t>
            </a:r>
            <a:r>
              <a:rPr lang="zh-CN" altLang="en-US" sz="2400" dirty="0"/>
              <a:t>神</a:t>
            </a:r>
            <a:r>
              <a:rPr lang="zh-CN" altLang="en-US" sz="2400" dirty="0" smtClean="0"/>
              <a:t>的應許，生發喜樂（</a:t>
            </a:r>
            <a:r>
              <a:rPr lang="en-CA" sz="2400" dirty="0" smtClean="0"/>
              <a:t>12-13</a:t>
            </a:r>
            <a:r>
              <a:rPr lang="zh-CN" altLang="en-US" sz="2400" dirty="0"/>
              <a:t>節</a:t>
            </a:r>
            <a:r>
              <a:rPr lang="zh-CN" altLang="en-US" sz="2400" dirty="0" smtClean="0"/>
              <a:t>）</a:t>
            </a:r>
            <a:endParaRPr lang="en-US" altLang="zh-CN" sz="2400" dirty="0" smtClean="0"/>
          </a:p>
          <a:p>
            <a:pPr>
              <a:lnSpc>
                <a:spcPct val="150000"/>
              </a:lnSpc>
            </a:pPr>
            <a:r>
              <a:rPr lang="zh-CN" altLang="en-US" sz="2800" b="1" dirty="0">
                <a:latin typeface="SimSun" panose="02010600030101010101" pitchFamily="2" charset="-122"/>
                <a:ea typeface="SimSun" panose="02010600030101010101" pitchFamily="2" charset="-122"/>
              </a:rPr>
              <a:t>曲終情未了</a:t>
            </a:r>
            <a:r>
              <a:rPr lang="zh-CN" altLang="en-US" sz="2800" b="1" dirty="0" smtClean="0">
                <a:latin typeface="SimSun" panose="02010600030101010101" pitchFamily="2" charset="-122"/>
                <a:ea typeface="SimSun" panose="02010600030101010101" pitchFamily="2" charset="-122"/>
              </a:rPr>
              <a:t>：</a:t>
            </a:r>
            <a:r>
              <a:rPr lang="zh-CN" altLang="en-US" sz="2400" dirty="0"/>
              <a:t>需要不斷地操練</a:t>
            </a:r>
            <a:r>
              <a:rPr lang="zh-CN" altLang="en-US" sz="2400" dirty="0" smtClean="0"/>
              <a:t>，從菜鳥到高手</a:t>
            </a:r>
            <a:endParaRPr lang="en-US" altLang="zh-TW" sz="2400" dirty="0"/>
          </a:p>
        </p:txBody>
      </p:sp>
    </p:spTree>
    <p:extLst>
      <p:ext uri="{BB962C8B-B14F-4D97-AF65-F5344CB8AC3E}">
        <p14:creationId xmlns:p14="http://schemas.microsoft.com/office/powerpoint/2010/main" val="3426602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4638" y="300941"/>
            <a:ext cx="11447362" cy="5539978"/>
          </a:xfrm>
          <a:prstGeom prst="rect">
            <a:avLst/>
          </a:prstGeom>
        </p:spPr>
        <p:txBody>
          <a:bodyPr wrap="square">
            <a:spAutoFit/>
          </a:bodyPr>
          <a:lstStyle/>
          <a:p>
            <a:pPr>
              <a:lnSpc>
                <a:spcPct val="150000"/>
              </a:lnSpc>
            </a:pPr>
            <a:r>
              <a:rPr lang="zh-TW" altLang="en-US" sz="2800" b="1" dirty="0" smtClean="0">
                <a:latin typeface="SimSun" panose="02010600030101010101" pitchFamily="2" charset="-122"/>
                <a:ea typeface="SimSun" panose="02010600030101010101" pitchFamily="2" charset="-122"/>
              </a:rPr>
              <a:t>              </a:t>
            </a:r>
            <a:r>
              <a:rPr lang="zh-TW" altLang="en-US" sz="3200" b="1" dirty="0" smtClean="0">
                <a:latin typeface="SimSun" panose="02010600030101010101" pitchFamily="2" charset="-122"/>
                <a:ea typeface="SimSun" panose="02010600030101010101" pitchFamily="2" charset="-122"/>
              </a:rPr>
              <a:t>詩篇</a:t>
            </a:r>
            <a:r>
              <a:rPr lang="en-US" sz="3200" b="1" dirty="0" smtClean="0">
                <a:latin typeface="SimSun" panose="02010600030101010101" pitchFamily="2" charset="-122"/>
                <a:ea typeface="SimSun" panose="02010600030101010101" pitchFamily="2" charset="-122"/>
              </a:rPr>
              <a:t> 90 </a:t>
            </a:r>
            <a:r>
              <a:rPr lang="zh-CN" altLang="en-US" sz="3200" b="1" dirty="0" smtClean="0">
                <a:solidFill>
                  <a:srgbClr val="FF0000"/>
                </a:solidFill>
                <a:latin typeface="SimSun" panose="02010600030101010101" pitchFamily="2" charset="-122"/>
                <a:ea typeface="SimSun" panose="02010600030101010101" pitchFamily="2" charset="-122"/>
              </a:rPr>
              <a:t>回家</a:t>
            </a:r>
            <a:endParaRPr lang="en-US" altLang="zh-TW" sz="3200" b="1" dirty="0" smtClean="0">
              <a:solidFill>
                <a:srgbClr val="FF0000"/>
              </a:solidFill>
              <a:latin typeface="SimSun" panose="02010600030101010101" pitchFamily="2" charset="-122"/>
              <a:ea typeface="SimSun" panose="02010600030101010101" pitchFamily="2" charset="-122"/>
            </a:endParaRPr>
          </a:p>
          <a:p>
            <a:pPr>
              <a:lnSpc>
                <a:spcPct val="150000"/>
              </a:lnSpc>
            </a:pPr>
            <a:endParaRPr lang="en-US" altLang="zh-CN" sz="800" dirty="0" smtClean="0">
              <a:latin typeface="+mj-ea"/>
              <a:ea typeface="+mj-ea"/>
            </a:endParaRPr>
          </a:p>
          <a:p>
            <a:pPr>
              <a:lnSpc>
                <a:spcPct val="150000"/>
              </a:lnSpc>
            </a:pPr>
            <a:r>
              <a:rPr lang="zh-CN" altLang="en-US" sz="2800" dirty="0" smtClean="0">
                <a:latin typeface="+mj-ea"/>
                <a:ea typeface="+mj-ea"/>
              </a:rPr>
              <a:t>引言：朝聖之旅就是人在歸途</a:t>
            </a:r>
            <a:endParaRPr lang="en-US" altLang="zh-CN" sz="2800" dirty="0" smtClean="0">
              <a:latin typeface="+mj-ea"/>
              <a:ea typeface="+mj-ea"/>
            </a:endParaRPr>
          </a:p>
          <a:p>
            <a:pPr>
              <a:lnSpc>
                <a:spcPct val="150000"/>
              </a:lnSpc>
            </a:pPr>
            <a:r>
              <a:rPr lang="zh-CN" altLang="en-US" sz="2800" dirty="0" smtClean="0">
                <a:latin typeface="+mj-ea"/>
                <a:ea typeface="+mj-ea"/>
              </a:rPr>
              <a:t>主</a:t>
            </a:r>
            <a:r>
              <a:rPr lang="zh-CN" altLang="en-US" sz="2800" dirty="0">
                <a:latin typeface="+mj-ea"/>
                <a:ea typeface="+mj-ea"/>
              </a:rPr>
              <a:t>點</a:t>
            </a:r>
            <a:r>
              <a:rPr lang="zh-CN" altLang="en-US" sz="2800" dirty="0" smtClean="0">
                <a:latin typeface="+mj-ea"/>
                <a:ea typeface="+mj-ea"/>
              </a:rPr>
              <a:t>一：居所，朝聖之</a:t>
            </a:r>
            <a:r>
              <a:rPr lang="zh-CN" altLang="en-US" sz="2800" dirty="0">
                <a:latin typeface="+mj-ea"/>
                <a:ea typeface="+mj-ea"/>
              </a:rPr>
              <a:t>旅</a:t>
            </a:r>
            <a:r>
              <a:rPr lang="zh-CN" altLang="en-US" sz="2800" dirty="0" smtClean="0">
                <a:latin typeface="+mj-ea"/>
                <a:ea typeface="+mj-ea"/>
              </a:rPr>
              <a:t>在亙古設定（</a:t>
            </a:r>
            <a:r>
              <a:rPr lang="en-CA" sz="2800" dirty="0" smtClean="0">
                <a:latin typeface="+mj-ea"/>
                <a:ea typeface="+mj-ea"/>
              </a:rPr>
              <a:t>1-2 </a:t>
            </a:r>
            <a:r>
              <a:rPr lang="zh-CN" altLang="en-US" sz="2800" dirty="0" smtClean="0">
                <a:latin typeface="+mj-ea"/>
                <a:ea typeface="+mj-ea"/>
              </a:rPr>
              <a:t>節）</a:t>
            </a:r>
            <a:endParaRPr lang="en-CA" sz="2800" dirty="0">
              <a:latin typeface="+mj-ea"/>
              <a:ea typeface="+mj-ea"/>
            </a:endParaRPr>
          </a:p>
          <a:p>
            <a:pPr>
              <a:lnSpc>
                <a:spcPct val="150000"/>
              </a:lnSpc>
            </a:pPr>
            <a:r>
              <a:rPr lang="zh-CN" altLang="en-US" sz="2800" dirty="0">
                <a:latin typeface="+mj-ea"/>
                <a:ea typeface="+mj-ea"/>
              </a:rPr>
              <a:t>主</a:t>
            </a:r>
            <a:r>
              <a:rPr lang="zh-CN" altLang="en-US" sz="2800" dirty="0" smtClean="0">
                <a:latin typeface="+mj-ea"/>
                <a:ea typeface="+mj-ea"/>
              </a:rPr>
              <a:t>點二：歸回，朝聖之</a:t>
            </a:r>
            <a:r>
              <a:rPr lang="zh-CN" altLang="en-US" sz="2800" dirty="0">
                <a:latin typeface="+mj-ea"/>
                <a:ea typeface="+mj-ea"/>
              </a:rPr>
              <a:t>旅</a:t>
            </a:r>
            <a:r>
              <a:rPr lang="zh-CN" altLang="en-US" sz="2800" dirty="0" smtClean="0">
                <a:latin typeface="+mj-ea"/>
                <a:ea typeface="+mj-ea"/>
              </a:rPr>
              <a:t>从呼喚開始（</a:t>
            </a:r>
            <a:r>
              <a:rPr lang="en-CA" sz="2800" dirty="0" smtClean="0">
                <a:latin typeface="+mj-ea"/>
                <a:ea typeface="+mj-ea"/>
              </a:rPr>
              <a:t>3-6 </a:t>
            </a:r>
            <a:r>
              <a:rPr lang="zh-CN" altLang="en-US" sz="2800" dirty="0" smtClean="0">
                <a:latin typeface="+mj-ea"/>
              </a:rPr>
              <a:t>節</a:t>
            </a:r>
            <a:r>
              <a:rPr lang="zh-CN" altLang="en-US" sz="2800" dirty="0" smtClean="0">
                <a:latin typeface="+mj-ea"/>
                <a:ea typeface="+mj-ea"/>
              </a:rPr>
              <a:t>）</a:t>
            </a:r>
            <a:endParaRPr lang="en-CA" sz="2800" dirty="0">
              <a:latin typeface="+mj-ea"/>
              <a:ea typeface="+mj-ea"/>
            </a:endParaRPr>
          </a:p>
          <a:p>
            <a:pPr lvl="0">
              <a:lnSpc>
                <a:spcPct val="150000"/>
              </a:lnSpc>
            </a:pPr>
            <a:r>
              <a:rPr lang="zh-CN" altLang="en-US" sz="2800" dirty="0" smtClean="0">
                <a:latin typeface="+mj-ea"/>
                <a:ea typeface="+mj-ea"/>
              </a:rPr>
              <a:t>主點三：忿怒，朝</a:t>
            </a:r>
            <a:r>
              <a:rPr lang="zh-CN" altLang="en-US" sz="2800" dirty="0">
                <a:latin typeface="+mj-ea"/>
                <a:ea typeface="+mj-ea"/>
              </a:rPr>
              <a:t>圣之旅与罪恶争</a:t>
            </a:r>
            <a:r>
              <a:rPr lang="zh-CN" altLang="en-US" sz="2800" dirty="0" smtClean="0">
                <a:latin typeface="+mj-ea"/>
                <a:ea typeface="+mj-ea"/>
              </a:rPr>
              <a:t>战（</a:t>
            </a:r>
            <a:r>
              <a:rPr lang="en-CA" sz="2800" dirty="0" smtClean="0">
                <a:latin typeface="+mj-ea"/>
                <a:ea typeface="+mj-ea"/>
              </a:rPr>
              <a:t>7-10 </a:t>
            </a:r>
            <a:r>
              <a:rPr lang="zh-CN" altLang="en-US" sz="2800" dirty="0" smtClean="0">
                <a:latin typeface="+mj-ea"/>
              </a:rPr>
              <a:t>節</a:t>
            </a:r>
            <a:r>
              <a:rPr lang="zh-CN" altLang="en-US" sz="2800" dirty="0" smtClean="0">
                <a:latin typeface="+mj-ea"/>
                <a:ea typeface="+mj-ea"/>
              </a:rPr>
              <a:t>）</a:t>
            </a:r>
            <a:endParaRPr lang="en-CA" sz="2800" dirty="0">
              <a:latin typeface="+mj-ea"/>
              <a:ea typeface="+mj-ea"/>
            </a:endParaRPr>
          </a:p>
          <a:p>
            <a:pPr lvl="0">
              <a:lnSpc>
                <a:spcPct val="150000"/>
              </a:lnSpc>
            </a:pPr>
            <a:r>
              <a:rPr lang="zh-CN" altLang="en-US" sz="2800" dirty="0">
                <a:latin typeface="+mj-ea"/>
                <a:ea typeface="+mj-ea"/>
              </a:rPr>
              <a:t>主點四</a:t>
            </a:r>
            <a:r>
              <a:rPr lang="zh-CN" altLang="en-US" sz="2800" dirty="0" smtClean="0">
                <a:latin typeface="+mj-ea"/>
                <a:ea typeface="+mj-ea"/>
              </a:rPr>
              <a:t>：数算，朝</a:t>
            </a:r>
            <a:r>
              <a:rPr lang="zh-CN" altLang="en-US" sz="2800" dirty="0">
                <a:latin typeface="+mj-ea"/>
                <a:ea typeface="+mj-ea"/>
              </a:rPr>
              <a:t>圣之</a:t>
            </a:r>
            <a:r>
              <a:rPr lang="zh-CN" altLang="en-US" sz="2800" dirty="0" smtClean="0">
                <a:latin typeface="+mj-ea"/>
                <a:ea typeface="+mj-ea"/>
              </a:rPr>
              <a:t>旅靠智</a:t>
            </a:r>
            <a:r>
              <a:rPr lang="zh-CN" altLang="en-US" sz="2800" dirty="0">
                <a:latin typeface="+mj-ea"/>
                <a:ea typeface="+mj-ea"/>
              </a:rPr>
              <a:t>慧前行</a:t>
            </a:r>
            <a:r>
              <a:rPr lang="zh-CN" altLang="en-US" sz="2800" dirty="0" smtClean="0">
                <a:latin typeface="+mj-ea"/>
                <a:ea typeface="+mj-ea"/>
              </a:rPr>
              <a:t>（</a:t>
            </a:r>
            <a:r>
              <a:rPr lang="en-CA" sz="2800" dirty="0" smtClean="0">
                <a:latin typeface="+mj-ea"/>
                <a:ea typeface="+mj-ea"/>
              </a:rPr>
              <a:t>11-12 </a:t>
            </a:r>
            <a:r>
              <a:rPr lang="zh-CN" altLang="en-US" sz="2800" dirty="0" smtClean="0">
                <a:latin typeface="+mj-ea"/>
              </a:rPr>
              <a:t>節</a:t>
            </a:r>
            <a:r>
              <a:rPr lang="zh-CN" altLang="en-US" sz="2800" dirty="0" smtClean="0">
                <a:latin typeface="+mj-ea"/>
                <a:ea typeface="+mj-ea"/>
              </a:rPr>
              <a:t>）</a:t>
            </a:r>
            <a:endParaRPr lang="en-CA" sz="2800" dirty="0">
              <a:latin typeface="+mj-ea"/>
              <a:ea typeface="+mj-ea"/>
            </a:endParaRPr>
          </a:p>
          <a:p>
            <a:pPr>
              <a:lnSpc>
                <a:spcPct val="150000"/>
              </a:lnSpc>
            </a:pPr>
            <a:r>
              <a:rPr lang="zh-CN" altLang="en-US" sz="2800" dirty="0">
                <a:latin typeface="+mj-ea"/>
                <a:ea typeface="+mj-ea"/>
              </a:rPr>
              <a:t>主點五</a:t>
            </a:r>
            <a:r>
              <a:rPr lang="zh-CN" altLang="en-US" sz="2800" dirty="0" smtClean="0">
                <a:latin typeface="+mj-ea"/>
                <a:ea typeface="+mj-ea"/>
              </a:rPr>
              <a:t>：</a:t>
            </a:r>
            <a:r>
              <a:rPr lang="zh-CN" altLang="en-US" sz="2800" dirty="0">
                <a:latin typeface="+mj-ea"/>
                <a:ea typeface="+mj-ea"/>
              </a:rPr>
              <a:t>祈</a:t>
            </a:r>
            <a:r>
              <a:rPr lang="zh-CN" altLang="en-US" sz="2800" dirty="0" smtClean="0">
                <a:latin typeface="+mj-ea"/>
                <a:ea typeface="+mj-ea"/>
              </a:rPr>
              <a:t>求，朝</a:t>
            </a:r>
            <a:r>
              <a:rPr lang="zh-CN" altLang="en-US" sz="2800" dirty="0">
                <a:latin typeface="+mj-ea"/>
                <a:ea typeface="+mj-ea"/>
              </a:rPr>
              <a:t>圣之旅求神手坚</a:t>
            </a:r>
            <a:r>
              <a:rPr lang="zh-CN" altLang="en-US" sz="2800" dirty="0" smtClean="0">
                <a:latin typeface="+mj-ea"/>
                <a:ea typeface="+mj-ea"/>
              </a:rPr>
              <a:t>立（</a:t>
            </a:r>
            <a:r>
              <a:rPr lang="en-CA" sz="2800" dirty="0" smtClean="0">
                <a:latin typeface="+mj-ea"/>
                <a:ea typeface="+mj-ea"/>
              </a:rPr>
              <a:t>13-17 </a:t>
            </a:r>
            <a:r>
              <a:rPr lang="zh-CN" altLang="en-US" sz="2800" dirty="0" smtClean="0">
                <a:latin typeface="+mj-ea"/>
              </a:rPr>
              <a:t>節</a:t>
            </a:r>
            <a:r>
              <a:rPr lang="zh-CN" altLang="en-US" sz="2800" dirty="0" smtClean="0">
                <a:latin typeface="+mj-ea"/>
                <a:ea typeface="+mj-ea"/>
              </a:rPr>
              <a:t>）</a:t>
            </a:r>
            <a:endParaRPr lang="en-CA" sz="2800" dirty="0">
              <a:latin typeface="+mj-ea"/>
              <a:ea typeface="+mj-ea"/>
            </a:endParaRPr>
          </a:p>
          <a:p>
            <a:pPr>
              <a:lnSpc>
                <a:spcPct val="150000"/>
              </a:lnSpc>
            </a:pPr>
            <a:r>
              <a:rPr lang="zh-CN" altLang="en-US" sz="2800" dirty="0" smtClean="0">
                <a:latin typeface="+mj-ea"/>
                <a:ea typeface="+mj-ea"/>
              </a:rPr>
              <a:t>結論：</a:t>
            </a:r>
            <a:r>
              <a:rPr lang="zh-CN" altLang="en-US" sz="2800" dirty="0">
                <a:latin typeface="+mj-ea"/>
              </a:rPr>
              <a:t>朝聖之</a:t>
            </a:r>
            <a:r>
              <a:rPr lang="zh-CN" altLang="en-US" sz="2800" dirty="0" smtClean="0">
                <a:latin typeface="+mj-ea"/>
              </a:rPr>
              <a:t>旅是</a:t>
            </a:r>
            <a:r>
              <a:rPr lang="zh-CN" altLang="en-US" sz="2800" dirty="0" smtClean="0">
                <a:latin typeface="+mj-ea"/>
                <a:ea typeface="+mj-ea"/>
              </a:rPr>
              <a:t>當</a:t>
            </a:r>
            <a:r>
              <a:rPr lang="zh-CN" altLang="en-US" sz="2800" dirty="0">
                <a:latin typeface="+mj-ea"/>
                <a:ea typeface="+mj-ea"/>
              </a:rPr>
              <a:t>下和永</a:t>
            </a:r>
            <a:r>
              <a:rPr lang="zh-CN" altLang="en-US" sz="2800" dirty="0" smtClean="0">
                <a:latin typeface="+mj-ea"/>
                <a:ea typeface="+mj-ea"/>
              </a:rPr>
              <a:t>恆的完美結合</a:t>
            </a:r>
            <a:r>
              <a:rPr lang="en-US" altLang="zh-TW" sz="2800" dirty="0" smtClean="0">
                <a:latin typeface="+mj-ea"/>
                <a:ea typeface="+mj-ea"/>
              </a:rPr>
              <a:t>              </a:t>
            </a:r>
            <a:endParaRPr lang="en-US" altLang="zh-TW" sz="2800" dirty="0">
              <a:latin typeface="+mj-ea"/>
              <a:ea typeface="+mj-ea"/>
            </a:endParaRPr>
          </a:p>
        </p:txBody>
      </p:sp>
    </p:spTree>
    <p:extLst>
      <p:ext uri="{BB962C8B-B14F-4D97-AF65-F5344CB8AC3E}">
        <p14:creationId xmlns:p14="http://schemas.microsoft.com/office/powerpoint/2010/main" val="27797638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34910" y="-239843"/>
            <a:ext cx="12326910" cy="6986528"/>
            <a:chOff x="-519659" y="581892"/>
            <a:chExt cx="9983449" cy="6392239"/>
          </a:xfrm>
        </p:grpSpPr>
        <p:sp>
          <p:nvSpPr>
            <p:cNvPr id="2" name="Rectangle 1"/>
            <p:cNvSpPr/>
            <p:nvPr/>
          </p:nvSpPr>
          <p:spPr>
            <a:xfrm>
              <a:off x="-519659" y="581892"/>
              <a:ext cx="9983449" cy="6392239"/>
            </a:xfrm>
            <a:prstGeom prst="rect">
              <a:avLst/>
            </a:prstGeom>
          </p:spPr>
          <p:txBody>
            <a:bodyPr wrap="square">
              <a:spAutoFit/>
            </a:bodyPr>
            <a:lstStyle/>
            <a:p>
              <a:pPr>
                <a:lnSpc>
                  <a:spcPct val="150000"/>
                </a:lnSpc>
              </a:pPr>
              <a:endParaRPr lang="en-US" altLang="zh-CN" sz="3200" b="1" dirty="0" smtClean="0"/>
            </a:p>
            <a:p>
              <a:pPr>
                <a:lnSpc>
                  <a:spcPct val="150000"/>
                </a:lnSpc>
              </a:pPr>
              <a:r>
                <a:rPr lang="zh-CN" altLang="en-US" sz="3200" b="1" dirty="0" smtClean="0"/>
                <a:t>        耶穌對他們</a:t>
              </a:r>
              <a:r>
                <a:rPr lang="zh-CN" altLang="en-US" sz="3200" b="1" dirty="0"/>
                <a:t>說：這是從前與你們同在之時所告訴你們的話說</a:t>
              </a:r>
              <a:r>
                <a:rPr lang="zh-CN" altLang="en-US" sz="3200" b="1" dirty="0" smtClean="0"/>
                <a:t>：</a:t>
              </a:r>
              <a:endParaRPr lang="en-US" altLang="zh-CN" sz="3200" b="1" dirty="0" smtClean="0"/>
            </a:p>
            <a:p>
              <a:pPr>
                <a:lnSpc>
                  <a:spcPct val="150000"/>
                </a:lnSpc>
              </a:pPr>
              <a:r>
                <a:rPr lang="en-US" altLang="zh-CN" sz="3200" b="1" dirty="0"/>
                <a:t> </a:t>
              </a:r>
              <a:r>
                <a:rPr lang="en-US" altLang="zh-CN" sz="3200" b="1" dirty="0" smtClean="0"/>
                <a:t>       </a:t>
              </a:r>
              <a:r>
                <a:rPr lang="zh-CN" altLang="en-US" sz="3200" b="1" dirty="0" smtClean="0"/>
                <a:t>“摩</a:t>
              </a:r>
              <a:r>
                <a:rPr lang="zh-CN" altLang="en-US" sz="3200" b="1" dirty="0"/>
                <a:t>西的律法，先知的書和詩篇上所記的，凡指著我的話都</a:t>
              </a:r>
              <a:r>
                <a:rPr lang="zh-CN" altLang="en-US" sz="3200" b="1" dirty="0" smtClean="0"/>
                <a:t>必</a:t>
              </a:r>
              <a:endParaRPr lang="en-US" altLang="zh-CN" sz="3200" b="1" dirty="0" smtClean="0"/>
            </a:p>
            <a:p>
              <a:pPr>
                <a:lnSpc>
                  <a:spcPct val="150000"/>
                </a:lnSpc>
              </a:pPr>
              <a:r>
                <a:rPr lang="en-US" altLang="zh-CN" sz="3200" b="1" dirty="0"/>
                <a:t> </a:t>
              </a:r>
              <a:r>
                <a:rPr lang="en-US" altLang="zh-CN" sz="3200" b="1" dirty="0" smtClean="0"/>
                <a:t>       </a:t>
              </a:r>
              <a:r>
                <a:rPr lang="zh-CN" altLang="en-US" sz="3200" b="1" dirty="0" smtClean="0"/>
                <a:t>應</a:t>
              </a:r>
              <a:r>
                <a:rPr lang="zh-CN" altLang="en-US" sz="3200" b="1" dirty="0"/>
                <a:t>驗</a:t>
              </a:r>
              <a:r>
                <a:rPr lang="zh-CN" altLang="en-US" sz="3200" b="1" dirty="0" smtClean="0"/>
                <a:t>。”於</a:t>
              </a:r>
              <a:r>
                <a:rPr lang="zh-CN" altLang="en-US" sz="3200" b="1" dirty="0"/>
                <a:t>是耶穌開他們的心竅，使他們能明白聖經。</a:t>
              </a:r>
              <a:endParaRPr lang="en-US" altLang="zh-CN" sz="3200" b="1" dirty="0"/>
            </a:p>
            <a:p>
              <a:r>
                <a:rPr lang="zh-CN" altLang="en-US" sz="3200" b="1" dirty="0"/>
                <a:t>                                             </a:t>
              </a:r>
              <a:endParaRPr lang="en-US" altLang="zh-CN" sz="3200" b="1" dirty="0" smtClean="0"/>
            </a:p>
            <a:p>
              <a:r>
                <a:rPr lang="en-US" altLang="zh-CN" sz="3200" b="1" dirty="0"/>
                <a:t> </a:t>
              </a:r>
              <a:r>
                <a:rPr lang="en-US" altLang="zh-CN" sz="3200" b="1" dirty="0" smtClean="0"/>
                <a:t>                                                                                        </a:t>
              </a:r>
              <a:r>
                <a:rPr lang="zh-CN" altLang="en-US" sz="3200" b="1" dirty="0" smtClean="0"/>
                <a:t>路</a:t>
              </a:r>
              <a:r>
                <a:rPr lang="zh-CN" altLang="en-US" sz="3200" b="1" dirty="0"/>
                <a:t>加福音</a:t>
              </a:r>
              <a:r>
                <a:rPr lang="en-US" altLang="zh-CN" sz="3200" b="1" dirty="0"/>
                <a:t>24:44-45</a:t>
              </a:r>
            </a:p>
            <a:p>
              <a:endParaRPr lang="en-US" altLang="zh-CN" sz="3200" b="1" dirty="0"/>
            </a:p>
            <a:p>
              <a:endParaRPr lang="en-US" altLang="zh-CN" sz="3200" b="1" dirty="0"/>
            </a:p>
            <a:p>
              <a:r>
                <a:rPr lang="zh-CN" altLang="en-US" sz="3200" b="1" dirty="0" smtClean="0"/>
                <a:t>           請</a:t>
              </a:r>
              <a:r>
                <a:rPr lang="zh-CN" altLang="en-US" sz="3200" b="1" dirty="0"/>
                <a:t>注意耶穌所說的秩序和順序：</a:t>
              </a:r>
              <a:endParaRPr lang="en-US" altLang="zh-CN" sz="3200" b="1" dirty="0"/>
            </a:p>
            <a:p>
              <a:endParaRPr lang="en-US" altLang="zh-CN" sz="3200" b="1" dirty="0"/>
            </a:p>
            <a:p>
              <a:r>
                <a:rPr lang="en-US" altLang="zh-CN" sz="3200" b="1" dirty="0"/>
                <a:t>     </a:t>
              </a:r>
              <a:r>
                <a:rPr lang="en-US" altLang="zh-CN" sz="3200" b="1" dirty="0" smtClean="0"/>
                <a:t>                               </a:t>
              </a:r>
              <a:r>
                <a:rPr lang="zh-CN" altLang="en-US" sz="3200" b="1" dirty="0" smtClean="0"/>
                <a:t>摩</a:t>
              </a:r>
              <a:r>
                <a:rPr lang="zh-CN" altLang="en-US" sz="3200" b="1" dirty="0"/>
                <a:t>西的律法       先知的書         詩篇</a:t>
              </a:r>
              <a:endParaRPr lang="en-US" altLang="zh-CN" sz="3200" b="1" dirty="0"/>
            </a:p>
            <a:p>
              <a:endParaRPr lang="en-US" altLang="zh-CN" sz="3200" b="1" dirty="0"/>
            </a:p>
          </p:txBody>
        </p:sp>
        <p:cxnSp>
          <p:nvCxnSpPr>
            <p:cNvPr id="4" name="Straight Arrow Connector 3"/>
            <p:cNvCxnSpPr/>
            <p:nvPr/>
          </p:nvCxnSpPr>
          <p:spPr>
            <a:xfrm>
              <a:off x="3881763" y="6202374"/>
              <a:ext cx="51261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a:off x="5806697" y="6202374"/>
              <a:ext cx="51261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7582620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ibel.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06"/>
            <a:ext cx="12192000" cy="6868506"/>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1911832070"/>
              </p:ext>
            </p:extLst>
          </p:nvPr>
        </p:nvGraphicFramePr>
        <p:xfrm>
          <a:off x="1777924" y="1707516"/>
          <a:ext cx="8672945" cy="4513812"/>
        </p:xfrm>
        <a:graphic>
          <a:graphicData uri="http://schemas.openxmlformats.org/drawingml/2006/table">
            <a:tbl>
              <a:tblPr firstRow="1" bandRow="1">
                <a:tableStyleId>{16D9F66E-5EB9-4882-86FB-DCBF35E3C3E4}</a:tableStyleId>
              </a:tblPr>
              <a:tblGrid>
                <a:gridCol w="2321288">
                  <a:extLst>
                    <a:ext uri="{9D8B030D-6E8A-4147-A177-3AD203B41FA5}">
                      <a16:colId xmlns:a16="http://schemas.microsoft.com/office/drawing/2014/main" val="20000"/>
                    </a:ext>
                  </a:extLst>
                </a:gridCol>
                <a:gridCol w="2117219">
                  <a:extLst>
                    <a:ext uri="{9D8B030D-6E8A-4147-A177-3AD203B41FA5}">
                      <a16:colId xmlns:a16="http://schemas.microsoft.com/office/drawing/2014/main" val="20001"/>
                    </a:ext>
                  </a:extLst>
                </a:gridCol>
                <a:gridCol w="2117219">
                  <a:extLst>
                    <a:ext uri="{9D8B030D-6E8A-4147-A177-3AD203B41FA5}">
                      <a16:colId xmlns:a16="http://schemas.microsoft.com/office/drawing/2014/main" val="20002"/>
                    </a:ext>
                  </a:extLst>
                </a:gridCol>
                <a:gridCol w="2117219">
                  <a:extLst>
                    <a:ext uri="{9D8B030D-6E8A-4147-A177-3AD203B41FA5}">
                      <a16:colId xmlns:a16="http://schemas.microsoft.com/office/drawing/2014/main" val="20003"/>
                    </a:ext>
                  </a:extLst>
                </a:gridCol>
              </a:tblGrid>
              <a:tr h="712124">
                <a:tc>
                  <a:txBody>
                    <a:bodyPr/>
                    <a:lstStyle/>
                    <a:p>
                      <a:pPr algn="ctr"/>
                      <a:r>
                        <a:rPr lang="zh-CN" altLang="en-US" sz="3600" b="1" dirty="0" smtClean="0"/>
                        <a:t>順序</a:t>
                      </a:r>
                      <a:endParaRPr lang="en-CA" sz="3600" b="1" dirty="0"/>
                    </a:p>
                  </a:txBody>
                  <a:tcPr/>
                </a:tc>
                <a:tc>
                  <a:txBody>
                    <a:bodyPr/>
                    <a:lstStyle/>
                    <a:p>
                      <a:r>
                        <a:rPr lang="zh-CN" altLang="en-US" sz="3600" b="1" dirty="0" smtClean="0"/>
                        <a:t>第一部份</a:t>
                      </a:r>
                      <a:endParaRPr lang="en-CA" sz="3600" b="1" dirty="0"/>
                    </a:p>
                  </a:txBody>
                  <a:tcPr/>
                </a:tc>
                <a:tc>
                  <a:txBody>
                    <a:bodyPr/>
                    <a:lstStyle/>
                    <a:p>
                      <a:r>
                        <a:rPr lang="zh-CN" altLang="en-US" sz="3600" b="1" dirty="0" smtClean="0"/>
                        <a:t>第二部份</a:t>
                      </a:r>
                      <a:endParaRPr lang="en-CA" sz="3600" b="1" dirty="0"/>
                    </a:p>
                  </a:txBody>
                  <a:tcPr/>
                </a:tc>
                <a:tc>
                  <a:txBody>
                    <a:bodyPr/>
                    <a:lstStyle/>
                    <a:p>
                      <a:r>
                        <a:rPr lang="zh-CN" altLang="en-US" sz="3600" b="1" dirty="0" smtClean="0"/>
                        <a:t>第三部份</a:t>
                      </a:r>
                      <a:endParaRPr lang="en-CA" sz="3600" b="1" dirty="0"/>
                    </a:p>
                  </a:txBody>
                  <a:tcPr/>
                </a:tc>
                <a:extLst>
                  <a:ext uri="{0D108BD9-81ED-4DB2-BD59-A6C34878D82A}">
                    <a16:rowId xmlns:a16="http://schemas.microsoft.com/office/drawing/2014/main" val="10000"/>
                  </a:ext>
                </a:extLst>
              </a:tr>
              <a:tr h="712124">
                <a:tc>
                  <a:txBody>
                    <a:bodyPr/>
                    <a:lstStyle/>
                    <a:p>
                      <a:pPr algn="ctr"/>
                      <a:r>
                        <a:rPr lang="zh-CN" altLang="en-US" sz="3600" b="1" dirty="0" smtClean="0"/>
                        <a:t>正典</a:t>
                      </a:r>
                      <a:endParaRPr lang="en-CA" sz="3600" b="1" dirty="0"/>
                    </a:p>
                  </a:txBody>
                  <a:tcPr/>
                </a:tc>
                <a:tc>
                  <a:txBody>
                    <a:bodyPr/>
                    <a:lstStyle/>
                    <a:p>
                      <a:r>
                        <a:rPr lang="en-US" altLang="zh-CN" sz="3600" b="1" dirty="0" smtClean="0"/>
                        <a:t>TORAH</a:t>
                      </a:r>
                      <a:endParaRPr lang="en-CA" sz="3600" b="1" dirty="0"/>
                    </a:p>
                  </a:txBody>
                  <a:tcPr/>
                </a:tc>
                <a:tc>
                  <a:txBody>
                    <a:bodyPr/>
                    <a:lstStyle/>
                    <a:p>
                      <a:r>
                        <a:rPr lang="en-US" altLang="zh-CN" sz="3600" b="1" dirty="0" smtClean="0"/>
                        <a:t>NEV’IM</a:t>
                      </a:r>
                      <a:endParaRPr lang="en-CA" sz="3600" b="1" dirty="0"/>
                    </a:p>
                  </a:txBody>
                  <a:tcPr/>
                </a:tc>
                <a:tc>
                  <a:txBody>
                    <a:bodyPr/>
                    <a:lstStyle/>
                    <a:p>
                      <a:r>
                        <a:rPr lang="en-US" altLang="zh-CN" sz="3600" b="1" dirty="0" smtClean="0"/>
                        <a:t>KETUVIM</a:t>
                      </a:r>
                      <a:endParaRPr lang="en-CA" sz="3600" b="1" dirty="0"/>
                    </a:p>
                  </a:txBody>
                  <a:tcPr/>
                </a:tc>
                <a:extLst>
                  <a:ext uri="{0D108BD9-81ED-4DB2-BD59-A6C34878D82A}">
                    <a16:rowId xmlns:a16="http://schemas.microsoft.com/office/drawing/2014/main" val="10001"/>
                  </a:ext>
                </a:extLst>
              </a:tr>
              <a:tr h="712124">
                <a:tc>
                  <a:txBody>
                    <a:bodyPr/>
                    <a:lstStyle/>
                    <a:p>
                      <a:pPr algn="ctr"/>
                      <a:endParaRPr lang="en-CA" sz="3600" b="1"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zh-CN" altLang="en-US" sz="3600" b="1" dirty="0" smtClean="0"/>
                        <a:t>摩西五經</a:t>
                      </a:r>
                      <a:endParaRPr lang="en-US" altLang="zh-CN" sz="3600" b="1" dirty="0" smtClean="0"/>
                    </a:p>
                    <a:p>
                      <a:endParaRPr lang="en-CA" sz="3600" b="1"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zh-CN" altLang="en-US" sz="3600" b="1" dirty="0" smtClean="0"/>
                        <a:t>先知書</a:t>
                      </a:r>
                      <a:endParaRPr lang="en-CA" sz="3600" b="1" dirty="0" smtClean="0"/>
                    </a:p>
                    <a:p>
                      <a:endParaRPr lang="en-CA" sz="3600" b="1" dirty="0"/>
                    </a:p>
                  </a:txBody>
                  <a:tcPr/>
                </a:tc>
                <a:tc>
                  <a:txBody>
                    <a:bodyPr/>
                    <a:lstStyle/>
                    <a:p>
                      <a:r>
                        <a:rPr lang="zh-CN" altLang="en-US" sz="3600" b="1" dirty="0" smtClean="0"/>
                        <a:t>   著作</a:t>
                      </a:r>
                      <a:endParaRPr lang="en-CA" sz="3600" b="1" dirty="0"/>
                    </a:p>
                  </a:txBody>
                  <a:tcPr/>
                </a:tc>
                <a:extLst>
                  <a:ext uri="{0D108BD9-81ED-4DB2-BD59-A6C34878D82A}">
                    <a16:rowId xmlns:a16="http://schemas.microsoft.com/office/drawing/2014/main" val="10002"/>
                  </a:ext>
                </a:extLst>
              </a:tr>
              <a:tr h="712124">
                <a:tc>
                  <a:txBody>
                    <a:bodyPr/>
                    <a:lstStyle/>
                    <a:p>
                      <a:pPr algn="ctr"/>
                      <a:r>
                        <a:rPr lang="zh-CN" altLang="en-US" sz="3600" b="1" dirty="0" smtClean="0"/>
                        <a:t>歷史</a:t>
                      </a:r>
                      <a:endParaRPr lang="en-CA" sz="3600" b="1" dirty="0"/>
                    </a:p>
                  </a:txBody>
                  <a:tcPr/>
                </a:tc>
                <a:tc>
                  <a:txBody>
                    <a:bodyPr/>
                    <a:lstStyle/>
                    <a:p>
                      <a:r>
                        <a:rPr lang="zh-CN" altLang="en-US" sz="3600" b="1" dirty="0" smtClean="0"/>
                        <a:t>  西乃山</a:t>
                      </a:r>
                      <a:endParaRPr lang="en-CA" sz="3600" b="1" dirty="0"/>
                    </a:p>
                  </a:txBody>
                  <a:tcPr/>
                </a:tc>
                <a:tc>
                  <a:txBody>
                    <a:bodyPr/>
                    <a:lstStyle/>
                    <a:p>
                      <a:r>
                        <a:rPr lang="zh-CN" altLang="en-US" sz="3600" b="1" dirty="0" smtClean="0"/>
                        <a:t>   被擄</a:t>
                      </a:r>
                      <a:endParaRPr lang="en-US" altLang="zh-CN" sz="3600" b="1" dirty="0" smtClean="0"/>
                    </a:p>
                    <a:p>
                      <a:r>
                        <a:rPr lang="zh-CN" altLang="en-US" sz="3600" b="1" dirty="0" smtClean="0"/>
                        <a:t>（亡國）</a:t>
                      </a:r>
                      <a:endParaRPr lang="en-CA" sz="3600" b="1" dirty="0"/>
                    </a:p>
                  </a:txBody>
                  <a:tcPr/>
                </a:tc>
                <a:tc>
                  <a:txBody>
                    <a:bodyPr/>
                    <a:lstStyle/>
                    <a:p>
                      <a:r>
                        <a:rPr lang="zh-CN" altLang="en-US" sz="3600" b="1" dirty="0" smtClean="0"/>
                        <a:t>   重建</a:t>
                      </a:r>
                      <a:endParaRPr lang="en-CA" sz="3600" b="1" dirty="0"/>
                    </a:p>
                  </a:txBody>
                  <a:tcPr/>
                </a:tc>
                <a:extLst>
                  <a:ext uri="{0D108BD9-81ED-4DB2-BD59-A6C34878D82A}">
                    <a16:rowId xmlns:a16="http://schemas.microsoft.com/office/drawing/2014/main" val="10003"/>
                  </a:ext>
                </a:extLst>
              </a:tr>
              <a:tr h="712124">
                <a:tc>
                  <a:txBody>
                    <a:bodyPr/>
                    <a:lstStyle/>
                    <a:p>
                      <a:pPr algn="ctr"/>
                      <a:r>
                        <a:rPr lang="zh-CN" altLang="en-US" sz="3600" b="1" dirty="0" smtClean="0"/>
                        <a:t>神學</a:t>
                      </a:r>
                      <a:endParaRPr lang="en-CA" sz="3600" b="1" dirty="0"/>
                    </a:p>
                  </a:txBody>
                  <a:tcPr/>
                </a:tc>
                <a:tc>
                  <a:txBody>
                    <a:bodyPr/>
                    <a:lstStyle/>
                    <a:p>
                      <a:r>
                        <a:rPr lang="zh-CN" altLang="en-US" sz="3600" b="1" dirty="0" smtClean="0"/>
                        <a:t>   永約</a:t>
                      </a:r>
                      <a:endParaRPr lang="en-CA" sz="3600" b="1" dirty="0"/>
                    </a:p>
                  </a:txBody>
                  <a:tcPr/>
                </a:tc>
                <a:tc>
                  <a:txBody>
                    <a:bodyPr/>
                    <a:lstStyle/>
                    <a:p>
                      <a:r>
                        <a:rPr lang="zh-CN" altLang="en-US" sz="3600" b="1" dirty="0" smtClean="0"/>
                        <a:t>   管教</a:t>
                      </a:r>
                      <a:endParaRPr lang="en-CA" sz="3600" b="1" dirty="0"/>
                    </a:p>
                  </a:txBody>
                  <a:tcPr/>
                </a:tc>
                <a:tc>
                  <a:txBody>
                    <a:bodyPr/>
                    <a:lstStyle/>
                    <a:p>
                      <a:r>
                        <a:rPr lang="zh-CN" altLang="en-US" sz="3600" b="1" dirty="0" smtClean="0"/>
                        <a:t>    回轉</a:t>
                      </a:r>
                      <a:endParaRPr lang="en-CA" sz="3600" b="1" dirty="0"/>
                    </a:p>
                  </a:txBody>
                  <a:tcPr/>
                </a:tc>
                <a:extLst>
                  <a:ext uri="{0D108BD9-81ED-4DB2-BD59-A6C34878D82A}">
                    <a16:rowId xmlns:a16="http://schemas.microsoft.com/office/drawing/2014/main" val="10004"/>
                  </a:ext>
                </a:extLst>
              </a:tr>
            </a:tbl>
          </a:graphicData>
        </a:graphic>
      </p:graphicFrame>
      <p:sp>
        <p:nvSpPr>
          <p:cNvPr id="4" name="TextBox 3"/>
          <p:cNvSpPr txBox="1"/>
          <p:nvPr/>
        </p:nvSpPr>
        <p:spPr>
          <a:xfrm>
            <a:off x="779488" y="584616"/>
            <a:ext cx="4916774" cy="769441"/>
          </a:xfrm>
          <a:prstGeom prst="rect">
            <a:avLst/>
          </a:prstGeom>
          <a:noFill/>
        </p:spPr>
        <p:txBody>
          <a:bodyPr wrap="square" rtlCol="0">
            <a:spAutoFit/>
          </a:bodyPr>
          <a:lstStyle/>
          <a:p>
            <a:r>
              <a:rPr lang="zh-CN" altLang="en-US" sz="4400" b="1" dirty="0" smtClean="0"/>
              <a:t>希伯来圣经的正典</a:t>
            </a:r>
            <a:endParaRPr lang="en-CA" sz="4400" b="1" dirty="0"/>
          </a:p>
        </p:txBody>
      </p:sp>
    </p:spTree>
    <p:extLst>
      <p:ext uri="{BB962C8B-B14F-4D97-AF65-F5344CB8AC3E}">
        <p14:creationId xmlns:p14="http://schemas.microsoft.com/office/powerpoint/2010/main" val="21994353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ibel.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06"/>
            <a:ext cx="12192000" cy="6868506"/>
          </a:xfrm>
          <a:prstGeom prst="rect">
            <a:avLst/>
          </a:prstGeom>
        </p:spPr>
      </p:pic>
      <p:sp>
        <p:nvSpPr>
          <p:cNvPr id="2" name="Rectangle 1"/>
          <p:cNvSpPr/>
          <p:nvPr/>
        </p:nvSpPr>
        <p:spPr>
          <a:xfrm>
            <a:off x="249836" y="359764"/>
            <a:ext cx="11692328" cy="5570756"/>
          </a:xfrm>
          <a:prstGeom prst="rect">
            <a:avLst/>
          </a:prstGeom>
        </p:spPr>
        <p:txBody>
          <a:bodyPr wrap="square">
            <a:spAutoFit/>
          </a:bodyPr>
          <a:lstStyle/>
          <a:p>
            <a:r>
              <a:rPr lang="zh-TW" altLang="en-US" sz="3600" b="1" dirty="0" smtClean="0">
                <a:latin typeface="SimSun" panose="02010600030101010101" pitchFamily="2" charset="-122"/>
                <a:ea typeface="SimSun" panose="02010600030101010101" pitchFamily="2" charset="-122"/>
              </a:rPr>
              <a:t>著作 </a:t>
            </a:r>
            <a:r>
              <a:rPr lang="en-US" altLang="zh-CN" sz="3600" b="1" dirty="0" smtClean="0">
                <a:latin typeface="SimSun" panose="02010600030101010101" pitchFamily="2" charset="-122"/>
                <a:ea typeface="SimSun" panose="02010600030101010101" pitchFamily="2" charset="-122"/>
              </a:rPr>
              <a:t>KETUVIM</a:t>
            </a:r>
            <a:r>
              <a:rPr lang="zh-CN" altLang="en-US" sz="3600" b="1" dirty="0" smtClean="0">
                <a:latin typeface="SimSun" panose="02010600030101010101" pitchFamily="2" charset="-122"/>
                <a:ea typeface="SimSun" panose="02010600030101010101" pitchFamily="2" charset="-122"/>
              </a:rPr>
              <a:t>：共</a:t>
            </a:r>
            <a:r>
              <a:rPr lang="en-CA" sz="3600" b="1" dirty="0" smtClean="0">
                <a:latin typeface="SimSun" panose="02010600030101010101" pitchFamily="2" charset="-122"/>
                <a:ea typeface="SimSun" panose="02010600030101010101" pitchFamily="2" charset="-122"/>
              </a:rPr>
              <a:t>11 </a:t>
            </a:r>
            <a:r>
              <a:rPr lang="zh-TW" altLang="en-US" sz="3600" b="1" dirty="0" smtClean="0">
                <a:latin typeface="SimSun" panose="02010600030101010101" pitchFamily="2" charset="-122"/>
                <a:ea typeface="SimSun" panose="02010600030101010101" pitchFamily="2" charset="-122"/>
              </a:rPr>
              <a:t>卷</a:t>
            </a:r>
            <a:endParaRPr lang="en-US" altLang="zh-CN" sz="3600" b="1" dirty="0" smtClean="0">
              <a:latin typeface="SimSun" panose="02010600030101010101" pitchFamily="2" charset="-122"/>
              <a:ea typeface="SimSun" panose="02010600030101010101" pitchFamily="2" charset="-122"/>
            </a:endParaRPr>
          </a:p>
          <a:p>
            <a:endParaRPr lang="en-US" sz="3200" b="1" dirty="0" smtClean="0">
              <a:latin typeface="SimSun" panose="02010600030101010101" pitchFamily="2" charset="-122"/>
              <a:ea typeface="SimSun" panose="02010600030101010101" pitchFamily="2" charset="-122"/>
            </a:endParaRPr>
          </a:p>
          <a:p>
            <a:r>
              <a:rPr lang="zh-CN" altLang="en-US" sz="3200" b="1" dirty="0" smtClean="0">
                <a:latin typeface="SimSun" panose="02010600030101010101" pitchFamily="2" charset="-122"/>
                <a:ea typeface="SimSun" panose="02010600030101010101" pitchFamily="2" charset="-122"/>
              </a:rPr>
              <a:t>*  詩歌</a:t>
            </a:r>
            <a:r>
              <a:rPr lang="en-US" altLang="zh-CN" sz="3200" b="1" dirty="0" smtClean="0">
                <a:latin typeface="SimSun" panose="02010600030101010101" pitchFamily="2" charset="-122"/>
                <a:ea typeface="SimSun" panose="02010600030101010101" pitchFamily="2" charset="-122"/>
              </a:rPr>
              <a:t>3</a:t>
            </a:r>
            <a:r>
              <a:rPr lang="zh-CN" altLang="en-US" sz="3200" b="1" dirty="0" smtClean="0">
                <a:latin typeface="SimSun" panose="02010600030101010101" pitchFamily="2" charset="-122"/>
                <a:ea typeface="SimSun" panose="02010600030101010101" pitchFamily="2" charset="-122"/>
              </a:rPr>
              <a:t>卷</a:t>
            </a:r>
            <a:endParaRPr lang="en-CA" sz="3200" b="1" dirty="0" smtClean="0">
              <a:latin typeface="SimSun" panose="02010600030101010101" pitchFamily="2" charset="-122"/>
              <a:ea typeface="SimSun" panose="02010600030101010101" pitchFamily="2" charset="-122"/>
            </a:endParaRPr>
          </a:p>
          <a:p>
            <a:r>
              <a:rPr lang="zh-TW" altLang="en-US" sz="3200" b="1" dirty="0" smtClean="0">
                <a:latin typeface="SimSun" panose="02010600030101010101" pitchFamily="2" charset="-122"/>
                <a:ea typeface="SimSun" panose="02010600030101010101" pitchFamily="2" charset="-122"/>
              </a:rPr>
              <a:t>詩篇    箴言    約伯記  </a:t>
            </a:r>
            <a:endParaRPr lang="en-US" altLang="zh-TW" sz="3200" b="1" dirty="0" smtClean="0">
              <a:latin typeface="SimSun" panose="02010600030101010101" pitchFamily="2" charset="-122"/>
              <a:ea typeface="SimSun" panose="02010600030101010101" pitchFamily="2" charset="-122"/>
            </a:endParaRPr>
          </a:p>
          <a:p>
            <a:r>
              <a:rPr lang="zh-TW" altLang="en-US" sz="3200" b="1" dirty="0" smtClean="0">
                <a:latin typeface="SimSun" panose="02010600030101010101" pitchFamily="2" charset="-122"/>
                <a:ea typeface="SimSun" panose="02010600030101010101" pitchFamily="2" charset="-122"/>
              </a:rPr>
              <a:t> </a:t>
            </a:r>
            <a:endParaRPr lang="en-US" altLang="zh-TW" sz="3200" b="1" dirty="0" smtClean="0">
              <a:latin typeface="SimSun" panose="02010600030101010101" pitchFamily="2" charset="-122"/>
              <a:ea typeface="SimSun" panose="02010600030101010101" pitchFamily="2" charset="-122"/>
            </a:endParaRPr>
          </a:p>
          <a:p>
            <a:r>
              <a:rPr lang="zh-CN" altLang="en-US" sz="3200" b="1" smtClean="0">
                <a:latin typeface="SimSun" panose="02010600030101010101" pitchFamily="2" charset="-122"/>
                <a:ea typeface="SimSun" panose="02010600030101010101" pitchFamily="2" charset="-122"/>
              </a:rPr>
              <a:t>* 五聖卷</a:t>
            </a:r>
            <a:endParaRPr lang="en-US" altLang="zh-TW" sz="3200" b="1" dirty="0" smtClean="0">
              <a:latin typeface="SimSun" panose="02010600030101010101" pitchFamily="2" charset="-122"/>
              <a:ea typeface="SimSun" panose="02010600030101010101" pitchFamily="2" charset="-122"/>
            </a:endParaRPr>
          </a:p>
          <a:p>
            <a:r>
              <a:rPr lang="zh-TW" altLang="en-US" sz="3200" b="1" dirty="0" smtClean="0">
                <a:latin typeface="SimSun" panose="02010600030101010101" pitchFamily="2" charset="-122"/>
                <a:ea typeface="SimSun" panose="02010600030101010101" pitchFamily="2" charset="-122"/>
              </a:rPr>
              <a:t>雅歌（逾越節）  路得記（五旬節）   耶利米哀歌（紀念耶路撒冷淪陷）      傳道書（住棚節）   以斯帖記（普珥節） </a:t>
            </a:r>
            <a:endParaRPr lang="en-US" altLang="zh-TW" sz="3200" b="1" dirty="0" smtClean="0">
              <a:latin typeface="SimSun" panose="02010600030101010101" pitchFamily="2" charset="-122"/>
              <a:ea typeface="SimSun" panose="02010600030101010101" pitchFamily="2" charset="-122"/>
            </a:endParaRPr>
          </a:p>
          <a:p>
            <a:endParaRPr lang="en-US" altLang="zh-TW" sz="3200" b="1" dirty="0" smtClean="0">
              <a:latin typeface="SimSun" panose="02010600030101010101" pitchFamily="2" charset="-122"/>
              <a:ea typeface="SimSun" panose="02010600030101010101" pitchFamily="2" charset="-122"/>
            </a:endParaRPr>
          </a:p>
          <a:p>
            <a:r>
              <a:rPr lang="zh-CN" altLang="en-US" sz="3200" b="1" dirty="0" smtClean="0">
                <a:latin typeface="SimSun" panose="02010600030101010101" pitchFamily="2" charset="-122"/>
                <a:ea typeface="SimSun" panose="02010600030101010101" pitchFamily="2" charset="-122"/>
              </a:rPr>
              <a:t>* 歷史</a:t>
            </a:r>
            <a:r>
              <a:rPr lang="en-US" altLang="zh-CN" sz="3200" b="1" dirty="0" smtClean="0">
                <a:latin typeface="SimSun" panose="02010600030101010101" pitchFamily="2" charset="-122"/>
                <a:ea typeface="SimSun" panose="02010600030101010101" pitchFamily="2" charset="-122"/>
              </a:rPr>
              <a:t>3</a:t>
            </a:r>
            <a:r>
              <a:rPr lang="zh-CN" altLang="en-US" sz="3200" b="1" dirty="0" smtClean="0">
                <a:latin typeface="SimSun" panose="02010600030101010101" pitchFamily="2" charset="-122"/>
                <a:ea typeface="SimSun" panose="02010600030101010101" pitchFamily="2" charset="-122"/>
              </a:rPr>
              <a:t>卷</a:t>
            </a:r>
            <a:endParaRPr lang="en-US" altLang="zh-TW" sz="3200" b="1" dirty="0" smtClean="0">
              <a:latin typeface="SimSun" panose="02010600030101010101" pitchFamily="2" charset="-122"/>
              <a:ea typeface="SimSun" panose="02010600030101010101" pitchFamily="2" charset="-122"/>
            </a:endParaRPr>
          </a:p>
          <a:p>
            <a:r>
              <a:rPr lang="zh-TW" altLang="en-US" sz="3200" b="1" dirty="0" smtClean="0">
                <a:latin typeface="SimSun" panose="02010600030101010101" pitchFamily="2" charset="-122"/>
                <a:ea typeface="SimSun" panose="02010600030101010101" pitchFamily="2" charset="-122"/>
              </a:rPr>
              <a:t>但以理書      以斯拉記和尼希米記     歷代志</a:t>
            </a:r>
            <a:endParaRPr lang="en-CA" sz="3200" b="1" dirty="0">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3732412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49705" y="494675"/>
            <a:ext cx="11092721" cy="6504345"/>
          </a:xfrm>
          <a:prstGeom prst="rect">
            <a:avLst/>
          </a:prstGeom>
        </p:spPr>
        <p:txBody>
          <a:bodyPr wrap="square">
            <a:spAutoFit/>
          </a:bodyPr>
          <a:lstStyle/>
          <a:p>
            <a:pPr>
              <a:lnSpc>
                <a:spcPct val="150000"/>
              </a:lnSpc>
              <a:spcAft>
                <a:spcPts val="800"/>
              </a:spcAft>
            </a:pPr>
            <a:r>
              <a:rPr lang="zh-TW" sz="4400" b="1" u="sng" dirty="0" smtClean="0">
                <a:effectLst/>
                <a:latin typeface="SimSun" panose="02010600030101010101" pitchFamily="2" charset="-122"/>
                <a:ea typeface="SimSun" panose="02010600030101010101" pitchFamily="2" charset="-122"/>
                <a:cs typeface="Times New Roman" panose="02020603050405020304" pitchFamily="18" charset="0"/>
              </a:rPr>
              <a:t>詩篇</a:t>
            </a:r>
            <a:r>
              <a:rPr lang="en-US" altLang="zh-TW" sz="4400" b="1" dirty="0" smtClean="0">
                <a:effectLst/>
                <a:latin typeface="SimSun" panose="02010600030101010101" pitchFamily="2" charset="-122"/>
                <a:ea typeface="SimSun" panose="02010600030101010101" pitchFamily="2" charset="-122"/>
                <a:cs typeface="Times New Roman" panose="02020603050405020304" pitchFamily="18" charset="0"/>
              </a:rPr>
              <a:t>  </a:t>
            </a:r>
            <a:r>
              <a:rPr lang="zh-TW" sz="3600" dirty="0" smtClean="0">
                <a:effectLst/>
                <a:latin typeface="SimSun" panose="02010600030101010101" pitchFamily="2" charset="-122"/>
                <a:ea typeface="SimSun" panose="02010600030101010101" pitchFamily="2" charset="-122"/>
                <a:cs typeface="Times New Roman" panose="02020603050405020304" pitchFamily="18" charset="0"/>
              </a:rPr>
              <a:t>在希伯來聖經的名叫</a:t>
            </a:r>
            <a:r>
              <a:rPr lang="en-CA" sz="3600" dirty="0" smtClean="0">
                <a:effectLst/>
                <a:latin typeface="SimSun" panose="02010600030101010101" pitchFamily="2" charset="-122"/>
                <a:ea typeface="SimSun" panose="02010600030101010101" pitchFamily="2" charset="-122"/>
                <a:cs typeface="Times New Roman" panose="02020603050405020304" pitchFamily="18" charset="0"/>
              </a:rPr>
              <a:t>  </a:t>
            </a:r>
            <a:r>
              <a:rPr lang="he-IL" sz="3600" dirty="0" smtClean="0">
                <a:effectLst/>
                <a:latin typeface="SimSun" panose="02010600030101010101" pitchFamily="2" charset="-122"/>
                <a:ea typeface="SimSun" panose="02010600030101010101" pitchFamily="2" charset="-122"/>
                <a:cs typeface="SBL Hebrew" panose="02000000000000000000" pitchFamily="2" charset="-79"/>
              </a:rPr>
              <a:t>תְּהִלָּ֗ה</a:t>
            </a:r>
            <a:r>
              <a:rPr lang="en-US" sz="3600" dirty="0" smtClean="0">
                <a:effectLst/>
                <a:latin typeface="SimSun" panose="02010600030101010101" pitchFamily="2" charset="-122"/>
                <a:ea typeface="SimSun" panose="02010600030101010101" pitchFamily="2" charset="-122"/>
                <a:cs typeface="SBL Hebrew" panose="02000000000000000000" pitchFamily="2" charset="-79"/>
              </a:rPr>
              <a:t> (</a:t>
            </a:r>
            <a:r>
              <a:rPr lang="en-CA" sz="3600" dirty="0" err="1" smtClean="0">
                <a:effectLst/>
                <a:latin typeface="SimSun" panose="02010600030101010101" pitchFamily="2" charset="-122"/>
                <a:ea typeface="SimSun" panose="02010600030101010101" pitchFamily="2" charset="-122"/>
                <a:cs typeface="Times New Roman" panose="02020603050405020304" pitchFamily="18" charset="0"/>
              </a:rPr>
              <a:t>Tehillim</a:t>
            </a:r>
            <a:r>
              <a:rPr lang="en-CA" sz="3600" dirty="0" smtClean="0">
                <a:effectLst/>
                <a:latin typeface="SimSun" panose="02010600030101010101" pitchFamily="2" charset="-122"/>
                <a:ea typeface="SimSun" panose="02010600030101010101" pitchFamily="2" charset="-122"/>
                <a:cs typeface="Times New Roman" panose="02020603050405020304" pitchFamily="18" charset="0"/>
              </a:rPr>
              <a:t>)</a:t>
            </a:r>
          </a:p>
          <a:p>
            <a:pPr>
              <a:lnSpc>
                <a:spcPct val="150000"/>
              </a:lnSpc>
              <a:spcAft>
                <a:spcPts val="800"/>
              </a:spcAft>
            </a:pPr>
            <a:r>
              <a:rPr lang="zh-TW" sz="3600" dirty="0" smtClean="0">
                <a:effectLst/>
                <a:latin typeface="SimSun" panose="02010600030101010101" pitchFamily="2" charset="-122"/>
                <a:ea typeface="SimSun" panose="02010600030101010101" pitchFamily="2" charset="-122"/>
                <a:cs typeface="Times New Roman" panose="02020603050405020304" pitchFamily="18" charset="0"/>
              </a:rPr>
              <a:t>這個詞出現在詩篇</a:t>
            </a:r>
            <a:r>
              <a:rPr lang="en-CA" sz="3600" dirty="0" smtClean="0">
                <a:effectLst/>
                <a:latin typeface="SimSun" panose="02010600030101010101" pitchFamily="2" charset="-122"/>
                <a:ea typeface="SimSun" panose="02010600030101010101" pitchFamily="2" charset="-122"/>
                <a:cs typeface="Times New Roman" panose="02020603050405020304" pitchFamily="18" charset="0"/>
              </a:rPr>
              <a:t>145</a:t>
            </a:r>
            <a:r>
              <a:rPr lang="zh-TW" sz="3600" dirty="0" smtClean="0">
                <a:effectLst/>
                <a:latin typeface="SimSun" panose="02010600030101010101" pitchFamily="2" charset="-122"/>
                <a:ea typeface="SimSun" panose="02010600030101010101" pitchFamily="2" charset="-122"/>
                <a:cs typeface="Times New Roman" panose="02020603050405020304" pitchFamily="18" charset="0"/>
              </a:rPr>
              <a:t>的第一個詞，</a:t>
            </a:r>
            <a:r>
              <a:rPr lang="zh-CN" altLang="en-US" sz="3600" dirty="0">
                <a:latin typeface="SimSun" panose="02010600030101010101" pitchFamily="2" charset="-122"/>
                <a:ea typeface="SimSun" panose="02010600030101010101" pitchFamily="2" charset="-122"/>
                <a:cs typeface="Times New Roman" panose="02020603050405020304" pitchFamily="18" charset="0"/>
              </a:rPr>
              <a:t>大</a:t>
            </a:r>
            <a:r>
              <a:rPr lang="zh-CN" altLang="en-US" sz="3600" dirty="0" smtClean="0">
                <a:latin typeface="SimSun" panose="02010600030101010101" pitchFamily="2" charset="-122"/>
                <a:ea typeface="SimSun" panose="02010600030101010101" pitchFamily="2" charset="-122"/>
                <a:cs typeface="Times New Roman" panose="02020603050405020304" pitchFamily="18" charset="0"/>
              </a:rPr>
              <a:t>衛的</a:t>
            </a:r>
            <a:r>
              <a:rPr lang="zh-CN" altLang="en-US" sz="3600" b="1" dirty="0" smtClean="0">
                <a:solidFill>
                  <a:srgbClr val="FF0000"/>
                </a:solidFill>
                <a:latin typeface="SimSun" panose="02010600030101010101" pitchFamily="2" charset="-122"/>
                <a:ea typeface="SimSun" panose="02010600030101010101" pitchFamily="2" charset="-122"/>
                <a:cs typeface="Times New Roman" panose="02020603050405020304" pitchFamily="18" charset="0"/>
              </a:rPr>
              <a:t>讚美</a:t>
            </a:r>
            <a:r>
              <a:rPr lang="zh-CN" altLang="en-US" sz="3600" dirty="0" smtClean="0">
                <a:latin typeface="SimSun" panose="02010600030101010101" pitchFamily="2" charset="-122"/>
                <a:ea typeface="SimSun" panose="02010600030101010101" pitchFamily="2" charset="-122"/>
                <a:cs typeface="Times New Roman" panose="02020603050405020304" pitchFamily="18" charset="0"/>
              </a:rPr>
              <a:t>詩</a:t>
            </a:r>
            <a:endParaRPr lang="en-US" altLang="zh-CN" sz="3600" dirty="0" smtClean="0">
              <a:latin typeface="SimSun" panose="02010600030101010101" pitchFamily="2" charset="-122"/>
              <a:ea typeface="SimSun" panose="02010600030101010101" pitchFamily="2" charset="-122"/>
              <a:cs typeface="Times New Roman" panose="02020603050405020304" pitchFamily="18" charset="0"/>
            </a:endParaRPr>
          </a:p>
          <a:p>
            <a:pPr>
              <a:lnSpc>
                <a:spcPct val="150000"/>
              </a:lnSpc>
              <a:spcAft>
                <a:spcPts val="800"/>
              </a:spcAft>
            </a:pPr>
            <a:r>
              <a:rPr lang="zh-TW" sz="3600" dirty="0" smtClean="0">
                <a:effectLst/>
                <a:latin typeface="SimSun" panose="02010600030101010101" pitchFamily="2" charset="-122"/>
                <a:ea typeface="SimSun" panose="02010600030101010101" pitchFamily="2" charset="-122"/>
                <a:cs typeface="Times New Roman" panose="02020603050405020304" pitchFamily="18" charset="0"/>
              </a:rPr>
              <a:t>本意是</a:t>
            </a:r>
            <a:r>
              <a:rPr lang="en-CA" sz="3600" dirty="0" smtClean="0">
                <a:effectLst/>
                <a:latin typeface="SimSun" panose="02010600030101010101" pitchFamily="2" charset="-122"/>
                <a:ea typeface="SimSun" panose="02010600030101010101" pitchFamily="2" charset="-122"/>
                <a:cs typeface="Times New Roman" panose="02020603050405020304" pitchFamily="18" charset="0"/>
              </a:rPr>
              <a:t> “</a:t>
            </a:r>
            <a:r>
              <a:rPr lang="zh-TW" sz="3600" dirty="0" smtClean="0">
                <a:effectLst/>
                <a:latin typeface="SimSun" panose="02010600030101010101" pitchFamily="2" charset="-122"/>
                <a:ea typeface="SimSun" panose="02010600030101010101" pitchFamily="2" charset="-122"/>
                <a:cs typeface="Times New Roman" panose="02020603050405020304" pitchFamily="18" charset="0"/>
              </a:rPr>
              <a:t>讚美，和哈利路亞</a:t>
            </a:r>
            <a:r>
              <a:rPr lang="en-CA" sz="3600" dirty="0" smtClean="0">
                <a:effectLst/>
                <a:latin typeface="SimSun" panose="02010600030101010101" pitchFamily="2" charset="-122"/>
                <a:ea typeface="SimSun" panose="02010600030101010101" pitchFamily="2" charset="-122"/>
                <a:cs typeface="Times New Roman" panose="02020603050405020304" pitchFamily="18" charset="0"/>
              </a:rPr>
              <a:t>”</a:t>
            </a:r>
            <a:r>
              <a:rPr lang="zh-TW" sz="3600" dirty="0" smtClean="0">
                <a:effectLst/>
                <a:latin typeface="SimSun" panose="02010600030101010101" pitchFamily="2" charset="-122"/>
                <a:ea typeface="SimSun" panose="02010600030101010101" pitchFamily="2" charset="-122"/>
                <a:cs typeface="Times New Roman" panose="02020603050405020304" pitchFamily="18" charset="0"/>
              </a:rPr>
              <a:t>的同詞根。</a:t>
            </a:r>
            <a:endParaRPr lang="en-US" altLang="zh-TW" sz="3600" dirty="0" smtClean="0">
              <a:effectLst/>
              <a:latin typeface="SimSun" panose="02010600030101010101" pitchFamily="2" charset="-122"/>
              <a:ea typeface="SimSun" panose="02010600030101010101" pitchFamily="2" charset="-122"/>
              <a:cs typeface="Times New Roman" panose="02020603050405020304" pitchFamily="18" charset="0"/>
            </a:endParaRPr>
          </a:p>
          <a:p>
            <a:pPr>
              <a:lnSpc>
                <a:spcPct val="150000"/>
              </a:lnSpc>
              <a:spcAft>
                <a:spcPts val="800"/>
              </a:spcAft>
            </a:pPr>
            <a:r>
              <a:rPr lang="zh-CN" altLang="en-US" sz="3600" dirty="0">
                <a:latin typeface="SimSun" panose="02010600030101010101" pitchFamily="2" charset="-122"/>
                <a:ea typeface="SimSun" panose="02010600030101010101" pitchFamily="2" charset="-122"/>
                <a:cs typeface="Times New Roman" panose="02020603050405020304" pitchFamily="18" charset="0"/>
              </a:rPr>
              <a:t>所以</a:t>
            </a:r>
            <a:r>
              <a:rPr lang="zh-TW" sz="3600" dirty="0" smtClean="0">
                <a:effectLst/>
                <a:latin typeface="SimSun" panose="02010600030101010101" pitchFamily="2" charset="-122"/>
                <a:ea typeface="SimSun" panose="02010600030101010101" pitchFamily="2" charset="-122"/>
                <a:cs typeface="Times New Roman" panose="02020603050405020304" pitchFamily="18" charset="0"/>
              </a:rPr>
              <a:t>猶太人稱詩篇是</a:t>
            </a:r>
            <a:r>
              <a:rPr lang="en-CA" sz="3600" dirty="0" smtClean="0">
                <a:effectLst/>
                <a:latin typeface="SimSun" panose="02010600030101010101" pitchFamily="2" charset="-122"/>
                <a:ea typeface="SimSun" panose="02010600030101010101" pitchFamily="2" charset="-122"/>
                <a:cs typeface="Times New Roman" panose="02020603050405020304" pitchFamily="18" charset="0"/>
              </a:rPr>
              <a:t>“</a:t>
            </a:r>
            <a:r>
              <a:rPr lang="zh-TW" sz="3600" b="1" dirty="0" smtClean="0">
                <a:effectLst/>
                <a:latin typeface="SimSun" panose="02010600030101010101" pitchFamily="2" charset="-122"/>
                <a:ea typeface="SimSun" panose="02010600030101010101" pitchFamily="2" charset="-122"/>
                <a:cs typeface="Times New Roman" panose="02020603050405020304" pitchFamily="18" charset="0"/>
              </a:rPr>
              <a:t>讚美集</a:t>
            </a:r>
            <a:r>
              <a:rPr lang="en-CA" sz="3600" dirty="0" smtClean="0">
                <a:effectLst/>
                <a:latin typeface="SimSun" panose="02010600030101010101" pitchFamily="2" charset="-122"/>
                <a:ea typeface="SimSun" panose="02010600030101010101" pitchFamily="2" charset="-122"/>
                <a:cs typeface="Times New Roman" panose="02020603050405020304" pitchFamily="18" charset="0"/>
              </a:rPr>
              <a:t>” </a:t>
            </a:r>
          </a:p>
          <a:p>
            <a:pPr>
              <a:lnSpc>
                <a:spcPct val="150000"/>
              </a:lnSpc>
              <a:spcAft>
                <a:spcPts val="800"/>
              </a:spcAft>
            </a:pPr>
            <a:r>
              <a:rPr lang="zh-TW" sz="3600" dirty="0" smtClean="0">
                <a:effectLst/>
                <a:latin typeface="SimSun" panose="02010600030101010101" pitchFamily="2" charset="-122"/>
                <a:ea typeface="SimSun" panose="02010600030101010101" pitchFamily="2" charset="-122"/>
                <a:cs typeface="Times New Roman" panose="02020603050405020304" pitchFamily="18" charset="0"/>
              </a:rPr>
              <a:t>中文聖經中翻譯的“詩篇</a:t>
            </a:r>
            <a:r>
              <a:rPr lang="en-CA" sz="3600" dirty="0" smtClean="0">
                <a:effectLst/>
                <a:latin typeface="SimSun" panose="02010600030101010101" pitchFamily="2" charset="-122"/>
                <a:ea typeface="SimSun" panose="02010600030101010101" pitchFamily="2" charset="-122"/>
                <a:cs typeface="Times New Roman" panose="02020603050405020304" pitchFamily="18" charset="0"/>
              </a:rPr>
              <a:t>”</a:t>
            </a:r>
            <a:r>
              <a:rPr lang="zh-TW" sz="3600" dirty="0" smtClean="0">
                <a:effectLst/>
                <a:latin typeface="SimSun" panose="02010600030101010101" pitchFamily="2" charset="-122"/>
                <a:ea typeface="SimSun" panose="02010600030101010101" pitchFamily="2" charset="-122"/>
                <a:cs typeface="Times New Roman" panose="02020603050405020304" pitchFamily="18" charset="0"/>
              </a:rPr>
              <a:t>，同英文聖經“</a:t>
            </a:r>
            <a:r>
              <a:rPr lang="en-CA" sz="3600" dirty="0" smtClean="0">
                <a:effectLst/>
                <a:latin typeface="SimSun" panose="02010600030101010101" pitchFamily="2" charset="-122"/>
                <a:ea typeface="SimSun" panose="02010600030101010101" pitchFamily="2" charset="-122"/>
                <a:cs typeface="Times New Roman" panose="02020603050405020304" pitchFamily="18" charset="0"/>
              </a:rPr>
              <a:t>Psalm”</a:t>
            </a:r>
            <a:r>
              <a:rPr lang="zh-TW" sz="3600" dirty="0" smtClean="0">
                <a:effectLst/>
                <a:latin typeface="SimSun" panose="02010600030101010101" pitchFamily="2" charset="-122"/>
                <a:ea typeface="SimSun" panose="02010600030101010101" pitchFamily="2" charset="-122"/>
                <a:cs typeface="Times New Roman" panose="02020603050405020304" pitchFamily="18" charset="0"/>
              </a:rPr>
              <a:t>都是取了希臘文的原意，強調了</a:t>
            </a:r>
            <a:r>
              <a:rPr lang="en-CA" sz="3600" dirty="0" smtClean="0">
                <a:effectLst/>
                <a:latin typeface="SimSun" panose="02010600030101010101" pitchFamily="2" charset="-122"/>
                <a:ea typeface="SimSun" panose="02010600030101010101" pitchFamily="2" charset="-122"/>
                <a:cs typeface="Times New Roman" panose="02020603050405020304" pitchFamily="18" charset="0"/>
              </a:rPr>
              <a:t>“</a:t>
            </a:r>
            <a:r>
              <a:rPr lang="zh-TW" sz="3600" dirty="0" smtClean="0">
                <a:effectLst/>
                <a:latin typeface="SimSun" panose="02010600030101010101" pitchFamily="2" charset="-122"/>
                <a:ea typeface="SimSun" panose="02010600030101010101" pitchFamily="2" charset="-122"/>
                <a:cs typeface="Times New Roman" panose="02020603050405020304" pitchFamily="18" charset="0"/>
              </a:rPr>
              <a:t>詩</a:t>
            </a:r>
            <a:r>
              <a:rPr lang="en-CA" sz="3600" dirty="0" smtClean="0">
                <a:effectLst/>
                <a:latin typeface="SimSun" panose="02010600030101010101" pitchFamily="2" charset="-122"/>
                <a:ea typeface="SimSun" panose="02010600030101010101" pitchFamily="2" charset="-122"/>
                <a:cs typeface="Times New Roman" panose="02020603050405020304" pitchFamily="18" charset="0"/>
              </a:rPr>
              <a:t>” </a:t>
            </a:r>
            <a:r>
              <a:rPr lang="zh-TW" sz="3600" dirty="0" smtClean="0">
                <a:effectLst/>
                <a:latin typeface="SimSun" panose="02010600030101010101" pitchFamily="2" charset="-122"/>
                <a:ea typeface="SimSun" panose="02010600030101010101" pitchFamily="2" charset="-122"/>
                <a:cs typeface="Times New Roman" panose="02020603050405020304" pitchFamily="18" charset="0"/>
              </a:rPr>
              <a:t>的名字，與希伯來文不同。</a:t>
            </a:r>
            <a:endParaRPr lang="en-CA" sz="3600" dirty="0">
              <a:effectLst/>
              <a:latin typeface="SimSun" panose="02010600030101010101" pitchFamily="2" charset="-122"/>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40975565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4851" y="119923"/>
            <a:ext cx="11422505" cy="6217087"/>
          </a:xfrm>
          <a:prstGeom prst="rect">
            <a:avLst/>
          </a:prstGeom>
        </p:spPr>
        <p:txBody>
          <a:bodyPr wrap="square">
            <a:spAutoFit/>
          </a:bodyPr>
          <a:lstStyle/>
          <a:p>
            <a:pPr>
              <a:lnSpc>
                <a:spcPct val="150000"/>
              </a:lnSpc>
              <a:spcAft>
                <a:spcPts val="800"/>
              </a:spcAft>
            </a:pPr>
            <a:r>
              <a:rPr lang="zh-TW" sz="2800" dirty="0" smtClean="0">
                <a:effectLst/>
                <a:latin typeface="SimSun" panose="02010600030101010101" pitchFamily="2" charset="-122"/>
                <a:ea typeface="SimSun" panose="02010600030101010101" pitchFamily="2" charset="-122"/>
                <a:cs typeface="Microsoft JhengHei" panose="020B0604030504040204" pitchFamily="34" charset="-120"/>
              </a:rPr>
              <a:t>中國現代</a:t>
            </a:r>
            <a:r>
              <a:rPr lang="zh-TW" sz="2800" b="1" dirty="0" smtClean="0">
                <a:solidFill>
                  <a:srgbClr val="FF0000"/>
                </a:solidFill>
                <a:effectLst/>
                <a:latin typeface="SimSun" panose="02010600030101010101" pitchFamily="2" charset="-122"/>
                <a:ea typeface="SimSun" panose="02010600030101010101" pitchFamily="2" charset="-122"/>
                <a:cs typeface="Microsoft JhengHei" panose="020B0604030504040204" pitchFamily="34" charset="-120"/>
              </a:rPr>
              <a:t>翻譯國外詩詞</a:t>
            </a:r>
            <a:r>
              <a:rPr lang="zh-TW" sz="2800" dirty="0" smtClean="0">
                <a:effectLst/>
                <a:latin typeface="SimSun" panose="02010600030101010101" pitchFamily="2" charset="-122"/>
                <a:ea typeface="SimSun" panose="02010600030101010101" pitchFamily="2" charset="-122"/>
                <a:cs typeface="Microsoft JhengHei" panose="020B0604030504040204" pitchFamily="34" charset="-120"/>
              </a:rPr>
              <a:t>的</a:t>
            </a:r>
            <a:r>
              <a:rPr lang="zh-CN" altLang="en-US" sz="2800" dirty="0" smtClean="0">
                <a:effectLst/>
                <a:latin typeface="SimSun" panose="02010600030101010101" pitchFamily="2" charset="-122"/>
                <a:ea typeface="SimSun" panose="02010600030101010101" pitchFamily="2" charset="-122"/>
                <a:cs typeface="Microsoft JhengHei" panose="020B0604030504040204" pitchFamily="34" charset="-120"/>
              </a:rPr>
              <a:t>歷史</a:t>
            </a:r>
            <a:r>
              <a:rPr lang="zh-TW" sz="2800" dirty="0" smtClean="0">
                <a:effectLst/>
                <a:latin typeface="SimSun" panose="02010600030101010101" pitchFamily="2" charset="-122"/>
                <a:ea typeface="SimSun" panose="02010600030101010101" pitchFamily="2" charset="-122"/>
                <a:cs typeface="Microsoft JhengHei" panose="020B0604030504040204" pitchFamily="34" charset="-120"/>
              </a:rPr>
              <a:t>中，有三種方式：</a:t>
            </a:r>
            <a:endParaRPr lang="en-CA" sz="2800" dirty="0" smtClean="0">
              <a:effectLst/>
              <a:latin typeface="SimSun" panose="02010600030101010101" pitchFamily="2" charset="-122"/>
              <a:ea typeface="SimSun" panose="02010600030101010101" pitchFamily="2" charset="-122"/>
              <a:cs typeface="Times New Roman" panose="02020603050405020304" pitchFamily="18" charset="0"/>
            </a:endParaRPr>
          </a:p>
          <a:p>
            <a:pPr>
              <a:lnSpc>
                <a:spcPct val="150000"/>
              </a:lnSpc>
              <a:spcAft>
                <a:spcPts val="800"/>
              </a:spcAft>
            </a:pPr>
            <a:r>
              <a:rPr lang="zh-TW" sz="2800" dirty="0" smtClean="0">
                <a:effectLst/>
                <a:latin typeface="SimSun" panose="02010600030101010101" pitchFamily="2" charset="-122"/>
                <a:ea typeface="SimSun" panose="02010600030101010101" pitchFamily="2" charset="-122"/>
                <a:cs typeface="Microsoft JhengHei" panose="020B0604030504040204" pitchFamily="34" charset="-120"/>
              </a:rPr>
              <a:t>一</a:t>
            </a:r>
            <a:r>
              <a:rPr lang="en-US" altLang="zh-TW" sz="2800" dirty="0" smtClean="0">
                <a:latin typeface="SimSun" panose="02010600030101010101" pitchFamily="2" charset="-122"/>
                <a:ea typeface="SimSun" panose="02010600030101010101" pitchFamily="2" charset="-122"/>
                <a:cs typeface="Microsoft JhengHei" panose="020B0604030504040204" pitchFamily="34" charset="-120"/>
              </a:rPr>
              <a:t>. </a:t>
            </a:r>
            <a:r>
              <a:rPr lang="zh-TW" sz="2800" dirty="0" smtClean="0">
                <a:effectLst/>
                <a:latin typeface="SimSun" panose="02010600030101010101" pitchFamily="2" charset="-122"/>
                <a:ea typeface="SimSun" panose="02010600030101010101" pitchFamily="2" charset="-122"/>
                <a:cs typeface="Microsoft JhengHei" panose="020B0604030504040204" pitchFamily="34" charset="-120"/>
              </a:rPr>
              <a:t>極端地主張中國化，即採用中國的語言文字，詩體形式去翻譯外國的詩歌。這一路翻譯在清末時期尤其盛行，但在古文言文和古詩體的地位動搖之後，五四以後的詩歌翻譯再也回不到</a:t>
            </a:r>
            <a:r>
              <a:rPr lang="en-CA" sz="2800" dirty="0" smtClean="0">
                <a:effectLst/>
                <a:latin typeface="SimSun" panose="02010600030101010101" pitchFamily="2" charset="-122"/>
                <a:ea typeface="SimSun" panose="02010600030101010101" pitchFamily="2" charset="-122"/>
                <a:cs typeface="Microsoft JhengHei" panose="020B0604030504040204" pitchFamily="34" charset="-120"/>
              </a:rPr>
              <a:t> “</a:t>
            </a:r>
            <a:r>
              <a:rPr lang="zh-TW" sz="2800" dirty="0" smtClean="0">
                <a:effectLst/>
                <a:latin typeface="SimSun" panose="02010600030101010101" pitchFamily="2" charset="-122"/>
                <a:ea typeface="SimSun" panose="02010600030101010101" pitchFamily="2" charset="-122"/>
                <a:cs typeface="Microsoft JhengHei" panose="020B0604030504040204" pitchFamily="34" charset="-120"/>
              </a:rPr>
              <a:t>歸化</a:t>
            </a:r>
            <a:r>
              <a:rPr lang="en-CA" sz="2800" dirty="0" smtClean="0">
                <a:effectLst/>
                <a:latin typeface="SimSun" panose="02010600030101010101" pitchFamily="2" charset="-122"/>
                <a:ea typeface="SimSun" panose="02010600030101010101" pitchFamily="2" charset="-122"/>
                <a:cs typeface="Microsoft JhengHei" panose="020B0604030504040204" pitchFamily="34" charset="-120"/>
              </a:rPr>
              <a:t>”</a:t>
            </a:r>
            <a:r>
              <a:rPr lang="zh-TW" sz="2800" dirty="0" smtClean="0">
                <a:effectLst/>
                <a:latin typeface="SimSun" panose="02010600030101010101" pitchFamily="2" charset="-122"/>
                <a:ea typeface="SimSun" panose="02010600030101010101" pitchFamily="2" charset="-122"/>
                <a:cs typeface="Microsoft JhengHei" panose="020B0604030504040204" pitchFamily="34" charset="-120"/>
              </a:rPr>
              <a:t>翻譯的道路。</a:t>
            </a:r>
            <a:endParaRPr lang="en-CA" sz="2800" dirty="0" smtClean="0">
              <a:effectLst/>
              <a:latin typeface="SimSun" panose="02010600030101010101" pitchFamily="2" charset="-122"/>
              <a:ea typeface="SimSun" panose="02010600030101010101" pitchFamily="2" charset="-122"/>
              <a:cs typeface="Times New Roman" panose="02020603050405020304" pitchFamily="18" charset="0"/>
            </a:endParaRPr>
          </a:p>
          <a:p>
            <a:pPr>
              <a:lnSpc>
                <a:spcPct val="150000"/>
              </a:lnSpc>
              <a:spcAft>
                <a:spcPts val="800"/>
              </a:spcAft>
            </a:pPr>
            <a:r>
              <a:rPr lang="zh-TW" sz="2800" dirty="0" smtClean="0">
                <a:effectLst/>
                <a:latin typeface="SimSun" panose="02010600030101010101" pitchFamily="2" charset="-122"/>
                <a:ea typeface="SimSun" panose="02010600030101010101" pitchFamily="2" charset="-122"/>
                <a:cs typeface="Microsoft JhengHei" panose="020B0604030504040204" pitchFamily="34" charset="-120"/>
              </a:rPr>
              <a:t>二</a:t>
            </a:r>
            <a:r>
              <a:rPr lang="en-US" altLang="zh-TW" sz="2800" dirty="0" smtClean="0">
                <a:effectLst/>
                <a:latin typeface="SimSun" panose="02010600030101010101" pitchFamily="2" charset="-122"/>
                <a:ea typeface="SimSun" panose="02010600030101010101" pitchFamily="2" charset="-122"/>
                <a:cs typeface="Microsoft JhengHei" panose="020B0604030504040204" pitchFamily="34" charset="-120"/>
              </a:rPr>
              <a:t>. </a:t>
            </a:r>
            <a:r>
              <a:rPr lang="zh-TW" sz="2800" dirty="0" smtClean="0">
                <a:effectLst/>
                <a:latin typeface="SimSun" panose="02010600030101010101" pitchFamily="2" charset="-122"/>
                <a:ea typeface="SimSun" panose="02010600030101010101" pitchFamily="2" charset="-122"/>
                <a:cs typeface="Microsoft JhengHei" panose="020B0604030504040204" pitchFamily="34" charset="-120"/>
              </a:rPr>
              <a:t>極端地主張西化，即採用中國文學去順應外國的句法和詞法，體現在翻譯方法上就是直譯。</a:t>
            </a:r>
            <a:endParaRPr lang="en-CA" sz="2800" dirty="0" smtClean="0">
              <a:effectLst/>
              <a:latin typeface="SimSun" panose="02010600030101010101" pitchFamily="2" charset="-122"/>
              <a:ea typeface="SimSun" panose="02010600030101010101" pitchFamily="2" charset="-122"/>
              <a:cs typeface="Times New Roman" panose="02020603050405020304" pitchFamily="18" charset="0"/>
            </a:endParaRPr>
          </a:p>
          <a:p>
            <a:pPr>
              <a:lnSpc>
                <a:spcPct val="150000"/>
              </a:lnSpc>
              <a:spcAft>
                <a:spcPts val="800"/>
              </a:spcAft>
            </a:pPr>
            <a:r>
              <a:rPr lang="zh-TW" sz="2800" dirty="0" smtClean="0">
                <a:effectLst/>
                <a:latin typeface="SimSun" panose="02010600030101010101" pitchFamily="2" charset="-122"/>
                <a:ea typeface="SimSun" panose="02010600030101010101" pitchFamily="2" charset="-122"/>
                <a:cs typeface="Microsoft JhengHei" panose="020B0604030504040204" pitchFamily="34" charset="-120"/>
              </a:rPr>
              <a:t>三</a:t>
            </a:r>
            <a:r>
              <a:rPr lang="en-US" altLang="zh-TW" sz="2800" dirty="0" smtClean="0">
                <a:effectLst/>
                <a:latin typeface="SimSun" panose="02010600030101010101" pitchFamily="2" charset="-122"/>
                <a:ea typeface="SimSun" panose="02010600030101010101" pitchFamily="2" charset="-122"/>
                <a:cs typeface="Microsoft JhengHei" panose="020B0604030504040204" pitchFamily="34" charset="-120"/>
              </a:rPr>
              <a:t>. </a:t>
            </a:r>
            <a:r>
              <a:rPr lang="zh-TW" sz="2800" dirty="0" smtClean="0">
                <a:effectLst/>
                <a:latin typeface="SimSun" panose="02010600030101010101" pitchFamily="2" charset="-122"/>
                <a:ea typeface="SimSun" panose="02010600030101010101" pitchFamily="2" charset="-122"/>
                <a:cs typeface="Microsoft JhengHei" panose="020B0604030504040204" pitchFamily="34" charset="-120"/>
              </a:rPr>
              <a:t>主張在再現原詩精神意蘊和形式藝術的基礎上採用中國化的語言表達方式，并適量地引用外國的語言表達方式，在保證中國語言的純潔性和主體地位的情況下豐富其表達。</a:t>
            </a:r>
            <a:endParaRPr lang="en-CA" sz="2800" dirty="0">
              <a:effectLst/>
              <a:latin typeface="SimSun" panose="02010600030101010101" pitchFamily="2" charset="-122"/>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8372787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ibel.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06"/>
            <a:ext cx="12192000" cy="6868506"/>
          </a:xfrm>
          <a:prstGeom prst="rect">
            <a:avLst/>
          </a:prstGeom>
        </p:spPr>
      </p:pic>
      <p:pic>
        <p:nvPicPr>
          <p:cNvPr id="1028" name="Picture 4" descr="https://html2-f.scribdassets.com/8uk32glav41akzco/images/1-d20b7558e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0179" y="697041"/>
            <a:ext cx="3375450" cy="502776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和合本聖經"/>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64860" y="697042"/>
            <a:ext cx="3108790" cy="403984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25722" y="5429469"/>
            <a:ext cx="2533337" cy="1107996"/>
          </a:xfrm>
          <a:prstGeom prst="rect">
            <a:avLst/>
          </a:prstGeom>
          <a:noFill/>
        </p:spPr>
        <p:txBody>
          <a:bodyPr wrap="square" rtlCol="0">
            <a:spAutoFit/>
          </a:bodyPr>
          <a:lstStyle/>
          <a:p>
            <a:r>
              <a:rPr lang="zh-CN" altLang="en-US" sz="2400" b="1" dirty="0"/>
              <a:t>文理和合譯本</a:t>
            </a:r>
            <a:endParaRPr lang="en-US" altLang="zh-CN" sz="2400" b="1" dirty="0"/>
          </a:p>
          <a:p>
            <a:r>
              <a:rPr lang="en-US" altLang="zh-CN" sz="2400" b="1" dirty="0" smtClean="0"/>
              <a:t>    1919</a:t>
            </a:r>
            <a:r>
              <a:rPr lang="zh-CN" altLang="en-US" sz="2400" b="1" dirty="0" smtClean="0"/>
              <a:t>年</a:t>
            </a:r>
            <a:endParaRPr lang="en-US" altLang="zh-CN" sz="2400" b="1" dirty="0"/>
          </a:p>
          <a:p>
            <a:endParaRPr lang="en-CA" dirty="0"/>
          </a:p>
        </p:txBody>
      </p:sp>
      <p:sp>
        <p:nvSpPr>
          <p:cNvPr id="3" name="TextBox 2"/>
          <p:cNvSpPr txBox="1"/>
          <p:nvPr/>
        </p:nvSpPr>
        <p:spPr>
          <a:xfrm>
            <a:off x="4826833" y="5891134"/>
            <a:ext cx="2968052" cy="461665"/>
          </a:xfrm>
          <a:prstGeom prst="rect">
            <a:avLst/>
          </a:prstGeom>
          <a:noFill/>
        </p:spPr>
        <p:txBody>
          <a:bodyPr wrap="square" rtlCol="0">
            <a:spAutoFit/>
          </a:bodyPr>
          <a:lstStyle/>
          <a:p>
            <a:r>
              <a:rPr lang="zh-CN" altLang="en-US" sz="2400" b="1" dirty="0"/>
              <a:t>呂振中譯本 </a:t>
            </a:r>
            <a:r>
              <a:rPr lang="zh-CN" altLang="en-US" sz="2400" b="1" dirty="0" smtClean="0"/>
              <a:t>  </a:t>
            </a:r>
            <a:r>
              <a:rPr lang="en-US" altLang="zh-CN" sz="2400" b="1" dirty="0"/>
              <a:t>1946</a:t>
            </a:r>
            <a:r>
              <a:rPr lang="zh-CN" altLang="en-US" sz="2400" b="1" dirty="0"/>
              <a:t>年</a:t>
            </a:r>
            <a:endParaRPr lang="en-CA" sz="2400" b="1" dirty="0"/>
          </a:p>
        </p:txBody>
      </p:sp>
      <p:sp>
        <p:nvSpPr>
          <p:cNvPr id="4" name="TextBox 3"/>
          <p:cNvSpPr txBox="1"/>
          <p:nvPr/>
        </p:nvSpPr>
        <p:spPr>
          <a:xfrm>
            <a:off x="9294992" y="5429469"/>
            <a:ext cx="2248525" cy="830997"/>
          </a:xfrm>
          <a:prstGeom prst="rect">
            <a:avLst/>
          </a:prstGeom>
          <a:noFill/>
        </p:spPr>
        <p:txBody>
          <a:bodyPr wrap="square" rtlCol="0">
            <a:spAutoFit/>
          </a:bodyPr>
          <a:lstStyle/>
          <a:p>
            <a:r>
              <a:rPr lang="zh-CN" altLang="en-US" sz="2400" b="1" dirty="0" smtClean="0"/>
              <a:t>官話和合譯本</a:t>
            </a:r>
            <a:endParaRPr lang="en-US" altLang="zh-CN" sz="2400" b="1" dirty="0" smtClean="0"/>
          </a:p>
          <a:p>
            <a:r>
              <a:rPr lang="en-US" sz="2400" b="1" dirty="0" smtClean="0"/>
              <a:t>     1919</a:t>
            </a:r>
            <a:r>
              <a:rPr lang="zh-CN" altLang="en-US" sz="2400" b="1" dirty="0" smtClean="0"/>
              <a:t>年</a:t>
            </a:r>
            <a:endParaRPr lang="en-CA" sz="2400" b="1" dirty="0"/>
          </a:p>
        </p:txBody>
      </p:sp>
      <p:pic>
        <p:nvPicPr>
          <p:cNvPr id="1032" name="Picture 8" descr="Image result for 文理本 聖經"/>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6966" y="697041"/>
            <a:ext cx="2670850" cy="3876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34852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4774" y="569626"/>
            <a:ext cx="11137692" cy="5363605"/>
          </a:xfrm>
          <a:prstGeom prst="rect">
            <a:avLst/>
          </a:prstGeom>
        </p:spPr>
        <p:txBody>
          <a:bodyPr wrap="square">
            <a:spAutoFit/>
          </a:bodyPr>
          <a:lstStyle/>
          <a:p>
            <a:r>
              <a:rPr lang="zh-CN" altLang="en-US" sz="2800" b="1" i="0" dirty="0" smtClean="0">
                <a:solidFill>
                  <a:srgbClr val="000000"/>
                </a:solidFill>
                <a:effectLst/>
                <a:latin typeface="SimSun" panose="02010600030101010101" pitchFamily="2" charset="-122"/>
                <a:ea typeface="SimSun" panose="02010600030101010101" pitchFamily="2" charset="-122"/>
              </a:rPr>
              <a:t>文理和合本   </a:t>
            </a:r>
            <a:r>
              <a:rPr lang="zh-CN" altLang="en-US" sz="2800" b="0" i="0" dirty="0" smtClean="0">
                <a:solidFill>
                  <a:srgbClr val="000000"/>
                </a:solidFill>
                <a:effectLst/>
                <a:latin typeface="SimSun" panose="02010600030101010101" pitchFamily="2" charset="-122"/>
                <a:ea typeface="SimSun" panose="02010600030101010101" pitchFamily="2" charset="-122"/>
              </a:rPr>
              <a:t>詩篇</a:t>
            </a:r>
            <a:r>
              <a:rPr lang="en-US" altLang="zh-CN" sz="2800" b="0" i="0" dirty="0" smtClean="0">
                <a:solidFill>
                  <a:srgbClr val="000000"/>
                </a:solidFill>
                <a:effectLst/>
                <a:latin typeface="SimSun" panose="02010600030101010101" pitchFamily="2" charset="-122"/>
                <a:ea typeface="SimSun" panose="02010600030101010101" pitchFamily="2" charset="-122"/>
              </a:rPr>
              <a:t>23</a:t>
            </a:r>
            <a:r>
              <a:rPr lang="en-US" altLang="zh-CN" sz="2800" dirty="0" smtClean="0">
                <a:solidFill>
                  <a:srgbClr val="000000"/>
                </a:solidFill>
                <a:latin typeface="SimSun" panose="02010600030101010101" pitchFamily="2" charset="-122"/>
                <a:ea typeface="SimSun" panose="02010600030101010101" pitchFamily="2" charset="-122"/>
              </a:rPr>
              <a:t>:1-3</a:t>
            </a:r>
            <a:r>
              <a:rPr lang="zh-CN" altLang="en-US" sz="2800" dirty="0" smtClean="0">
                <a:solidFill>
                  <a:srgbClr val="000000"/>
                </a:solidFill>
                <a:latin typeface="SimSun" panose="02010600030101010101" pitchFamily="2" charset="-122"/>
                <a:ea typeface="SimSun" panose="02010600030101010101" pitchFamily="2" charset="-122"/>
              </a:rPr>
              <a:t>節</a:t>
            </a:r>
            <a:endParaRPr lang="en-US" altLang="zh-CN" sz="2800" dirty="0" smtClean="0">
              <a:solidFill>
                <a:srgbClr val="000000"/>
              </a:solidFill>
              <a:latin typeface="SimSun" panose="02010600030101010101" pitchFamily="2" charset="-122"/>
              <a:ea typeface="SimSun" panose="02010600030101010101" pitchFamily="2" charset="-122"/>
            </a:endParaRPr>
          </a:p>
          <a:p>
            <a:endParaRPr lang="en-US" altLang="zh-CN" sz="2800" b="0" i="0" dirty="0" smtClean="0">
              <a:solidFill>
                <a:srgbClr val="000000"/>
              </a:solidFill>
              <a:effectLst/>
              <a:latin typeface="SimSun" panose="02010600030101010101" pitchFamily="2" charset="-122"/>
              <a:ea typeface="SimSun" panose="02010600030101010101" pitchFamily="2" charset="-122"/>
            </a:endParaRPr>
          </a:p>
          <a:p>
            <a:r>
              <a:rPr lang="zh-TW" altLang="en-US" sz="2800" b="0" i="0" dirty="0" smtClean="0">
                <a:solidFill>
                  <a:srgbClr val="000000"/>
                </a:solidFill>
                <a:effectLst/>
                <a:latin typeface="SimSun" panose="02010600030101010101" pitchFamily="2" charset="-122"/>
                <a:ea typeface="SimSun" panose="02010600030101010101" pitchFamily="2" charset="-122"/>
              </a:rPr>
              <a:t>耶和華為我牧</a:t>
            </a:r>
            <a:r>
              <a:rPr lang="zh-CN" altLang="en-US" sz="2800" b="0" i="0" dirty="0" smtClean="0">
                <a:solidFill>
                  <a:srgbClr val="000000"/>
                </a:solidFill>
                <a:effectLst/>
                <a:latin typeface="SimSun" panose="02010600030101010101" pitchFamily="2" charset="-122"/>
                <a:ea typeface="SimSun" panose="02010600030101010101" pitchFamily="2" charset="-122"/>
              </a:rPr>
              <a:t>，</a:t>
            </a:r>
            <a:r>
              <a:rPr lang="zh-TW" altLang="en-US" sz="2800" b="0" i="0" dirty="0" smtClean="0">
                <a:solidFill>
                  <a:srgbClr val="000000"/>
                </a:solidFill>
                <a:effectLst/>
                <a:latin typeface="SimSun" panose="02010600030101010101" pitchFamily="2" charset="-122"/>
                <a:ea typeface="SimSun" panose="02010600030101010101" pitchFamily="2" charset="-122"/>
              </a:rPr>
              <a:t>我不匱乏兮</a:t>
            </a:r>
            <a:r>
              <a:rPr lang="zh-CN" altLang="en-US" sz="2800" b="0" i="0" dirty="0" smtClean="0">
                <a:solidFill>
                  <a:srgbClr val="000000"/>
                </a:solidFill>
                <a:effectLst/>
                <a:latin typeface="SimSun" panose="02010600030101010101" pitchFamily="2" charset="-122"/>
                <a:ea typeface="SimSun" panose="02010600030101010101" pitchFamily="2" charset="-122"/>
              </a:rPr>
              <a:t>，</a:t>
            </a:r>
            <a:endParaRPr lang="zh-TW" altLang="en-US" sz="2800" b="0" i="0" dirty="0" smtClean="0">
              <a:solidFill>
                <a:srgbClr val="000000"/>
              </a:solidFill>
              <a:effectLst/>
              <a:latin typeface="SimSun" panose="02010600030101010101" pitchFamily="2" charset="-122"/>
              <a:ea typeface="SimSun" panose="02010600030101010101" pitchFamily="2" charset="-122"/>
            </a:endParaRPr>
          </a:p>
          <a:p>
            <a:r>
              <a:rPr lang="zh-TW" altLang="en-US" sz="2800" b="0" i="0" dirty="0" smtClean="0">
                <a:solidFill>
                  <a:srgbClr val="000000"/>
                </a:solidFill>
                <a:effectLst/>
                <a:latin typeface="SimSun" panose="02010600030101010101" pitchFamily="2" charset="-122"/>
                <a:ea typeface="SimSun" panose="02010600030101010101" pitchFamily="2" charset="-122"/>
              </a:rPr>
              <a:t>使我臥於草場</a:t>
            </a:r>
            <a:r>
              <a:rPr lang="zh-CN" altLang="en-US" sz="2800" b="0" i="0" dirty="0" smtClean="0">
                <a:solidFill>
                  <a:srgbClr val="000000"/>
                </a:solidFill>
                <a:effectLst/>
                <a:latin typeface="SimSun" panose="02010600030101010101" pitchFamily="2" charset="-122"/>
                <a:ea typeface="SimSun" panose="02010600030101010101" pitchFamily="2" charset="-122"/>
              </a:rPr>
              <a:t>，</a:t>
            </a:r>
            <a:r>
              <a:rPr lang="zh-TW" altLang="en-US" sz="2800" b="0" i="0" dirty="0" smtClean="0">
                <a:solidFill>
                  <a:srgbClr val="000000"/>
                </a:solidFill>
                <a:effectLst/>
                <a:latin typeface="SimSun" panose="02010600030101010101" pitchFamily="2" charset="-122"/>
                <a:ea typeface="SimSun" panose="02010600030101010101" pitchFamily="2" charset="-122"/>
              </a:rPr>
              <a:t>導我至憩息之水濱兮</a:t>
            </a:r>
            <a:r>
              <a:rPr lang="zh-CN" altLang="en-US" sz="2800" b="0" i="0" dirty="0" smtClean="0">
                <a:solidFill>
                  <a:srgbClr val="000000"/>
                </a:solidFill>
                <a:effectLst/>
                <a:latin typeface="SimSun" panose="02010600030101010101" pitchFamily="2" charset="-122"/>
                <a:ea typeface="SimSun" panose="02010600030101010101" pitchFamily="2" charset="-122"/>
              </a:rPr>
              <a:t>，</a:t>
            </a:r>
            <a:endParaRPr lang="zh-TW" altLang="en-US" sz="2800" b="0" i="0" dirty="0" smtClean="0">
              <a:solidFill>
                <a:srgbClr val="000000"/>
              </a:solidFill>
              <a:effectLst/>
              <a:latin typeface="SimSun" panose="02010600030101010101" pitchFamily="2" charset="-122"/>
              <a:ea typeface="SimSun" panose="02010600030101010101" pitchFamily="2" charset="-122"/>
            </a:endParaRPr>
          </a:p>
          <a:p>
            <a:r>
              <a:rPr lang="zh-TW" altLang="en-US" sz="2800" b="0" i="0" dirty="0" smtClean="0">
                <a:solidFill>
                  <a:srgbClr val="000000"/>
                </a:solidFill>
                <a:effectLst/>
                <a:latin typeface="SimSun" panose="02010600030101010101" pitchFamily="2" charset="-122"/>
                <a:ea typeface="SimSun" panose="02010600030101010101" pitchFamily="2" charset="-122"/>
              </a:rPr>
              <a:t>蘇我之魂</a:t>
            </a:r>
            <a:r>
              <a:rPr lang="zh-CN" altLang="en-US" sz="2800" b="0" i="0" dirty="0" smtClean="0">
                <a:solidFill>
                  <a:srgbClr val="000000"/>
                </a:solidFill>
                <a:effectLst/>
                <a:latin typeface="SimSun" panose="02010600030101010101" pitchFamily="2" charset="-122"/>
                <a:ea typeface="SimSun" panose="02010600030101010101" pitchFamily="2" charset="-122"/>
              </a:rPr>
              <a:t>，</a:t>
            </a:r>
            <a:r>
              <a:rPr lang="zh-TW" altLang="en-US" sz="2800" b="0" i="0" dirty="0" smtClean="0">
                <a:solidFill>
                  <a:srgbClr val="000000"/>
                </a:solidFill>
                <a:effectLst/>
                <a:latin typeface="SimSun" panose="02010600030101010101" pitchFamily="2" charset="-122"/>
                <a:ea typeface="SimSun" panose="02010600030101010101" pitchFamily="2" charset="-122"/>
              </a:rPr>
              <a:t>為己名導我於義路兮</a:t>
            </a:r>
            <a:r>
              <a:rPr lang="zh-CN" altLang="en-US" sz="2800" b="0" i="0" dirty="0" smtClean="0">
                <a:solidFill>
                  <a:srgbClr val="000000"/>
                </a:solidFill>
                <a:effectLst/>
                <a:latin typeface="SimSun" panose="02010600030101010101" pitchFamily="2" charset="-122"/>
                <a:ea typeface="SimSun" panose="02010600030101010101" pitchFamily="2" charset="-122"/>
              </a:rPr>
              <a:t>。</a:t>
            </a:r>
            <a:endParaRPr lang="en-US" altLang="zh-TW" sz="2800" b="0" i="0" dirty="0" smtClean="0">
              <a:solidFill>
                <a:srgbClr val="000000"/>
              </a:solidFill>
              <a:effectLst/>
              <a:latin typeface="SimSun" panose="02010600030101010101" pitchFamily="2" charset="-122"/>
              <a:ea typeface="SimSun" panose="02010600030101010101" pitchFamily="2" charset="-122"/>
            </a:endParaRPr>
          </a:p>
          <a:p>
            <a:endParaRPr lang="en-US" altLang="zh-CN" sz="2800" dirty="0">
              <a:solidFill>
                <a:srgbClr val="000000"/>
              </a:solidFill>
              <a:latin typeface="SimSun" panose="02010600030101010101" pitchFamily="2" charset="-122"/>
              <a:ea typeface="SimSun" panose="02010600030101010101" pitchFamily="2" charset="-122"/>
            </a:endParaRPr>
          </a:p>
          <a:p>
            <a:endParaRPr lang="en-US" altLang="zh-CN" sz="2800" b="0" i="0" dirty="0" smtClean="0">
              <a:solidFill>
                <a:srgbClr val="000000"/>
              </a:solidFill>
              <a:effectLst/>
              <a:latin typeface="SimSun" panose="02010600030101010101" pitchFamily="2" charset="-122"/>
              <a:ea typeface="SimSun" panose="02010600030101010101" pitchFamily="2" charset="-122"/>
            </a:endParaRPr>
          </a:p>
          <a:p>
            <a:r>
              <a:rPr lang="zh-CN" altLang="en-US" sz="2800" b="1" i="0" dirty="0" smtClean="0">
                <a:solidFill>
                  <a:srgbClr val="000000"/>
                </a:solidFill>
                <a:effectLst/>
                <a:latin typeface="SimSun" panose="02010600030101010101" pitchFamily="2" charset="-122"/>
                <a:ea typeface="SimSun" panose="02010600030101010101" pitchFamily="2" charset="-122"/>
              </a:rPr>
              <a:t>呂振中譯本</a:t>
            </a:r>
            <a:r>
              <a:rPr lang="zh-CN" altLang="en-US" sz="2800" b="0" i="0" dirty="0" smtClean="0">
                <a:solidFill>
                  <a:srgbClr val="000000"/>
                </a:solidFill>
                <a:effectLst/>
                <a:latin typeface="SimSun" panose="02010600030101010101" pitchFamily="2" charset="-122"/>
                <a:ea typeface="SimSun" panose="02010600030101010101" pitchFamily="2" charset="-122"/>
              </a:rPr>
              <a:t>   詩篇</a:t>
            </a:r>
            <a:r>
              <a:rPr lang="en-US" altLang="zh-CN" sz="2800" b="0" i="0" dirty="0" smtClean="0">
                <a:solidFill>
                  <a:srgbClr val="000000"/>
                </a:solidFill>
                <a:effectLst/>
                <a:latin typeface="SimSun" panose="02010600030101010101" pitchFamily="2" charset="-122"/>
                <a:ea typeface="SimSun" panose="02010600030101010101" pitchFamily="2" charset="-122"/>
              </a:rPr>
              <a:t>23</a:t>
            </a:r>
            <a:r>
              <a:rPr lang="zh-CN" altLang="en-US" sz="2800" b="0" i="0" dirty="0" smtClean="0">
                <a:solidFill>
                  <a:srgbClr val="000000"/>
                </a:solidFill>
                <a:effectLst/>
                <a:latin typeface="SimSun" panose="02010600030101010101" pitchFamily="2" charset="-122"/>
                <a:ea typeface="SimSun" panose="02010600030101010101" pitchFamily="2" charset="-122"/>
              </a:rPr>
              <a:t>；</a:t>
            </a:r>
            <a:r>
              <a:rPr lang="en-US" altLang="zh-CN" sz="2800" b="0" i="0" dirty="0" smtClean="0">
                <a:solidFill>
                  <a:srgbClr val="000000"/>
                </a:solidFill>
                <a:effectLst/>
                <a:latin typeface="SimSun" panose="02010600030101010101" pitchFamily="2" charset="-122"/>
                <a:ea typeface="SimSun" panose="02010600030101010101" pitchFamily="2" charset="-122"/>
              </a:rPr>
              <a:t>1-3</a:t>
            </a:r>
            <a:r>
              <a:rPr lang="zh-CN" altLang="en-US" sz="2800" b="0" i="0" dirty="0" smtClean="0">
                <a:solidFill>
                  <a:srgbClr val="000000"/>
                </a:solidFill>
                <a:effectLst/>
                <a:latin typeface="SimSun" panose="02010600030101010101" pitchFamily="2" charset="-122"/>
                <a:ea typeface="SimSun" panose="02010600030101010101" pitchFamily="2" charset="-122"/>
              </a:rPr>
              <a:t>節</a:t>
            </a:r>
            <a:endParaRPr lang="en-US" altLang="zh-CN" sz="2800" b="0" i="0" dirty="0" smtClean="0">
              <a:solidFill>
                <a:srgbClr val="000000"/>
              </a:solidFill>
              <a:effectLst/>
              <a:latin typeface="SimSun" panose="02010600030101010101" pitchFamily="2" charset="-122"/>
              <a:ea typeface="SimSun" panose="02010600030101010101" pitchFamily="2" charset="-122"/>
            </a:endParaRPr>
          </a:p>
          <a:p>
            <a:endParaRPr lang="en-US" altLang="zh-TW" sz="2800" dirty="0">
              <a:solidFill>
                <a:srgbClr val="000000"/>
              </a:solidFill>
              <a:latin typeface="SimSun" panose="02010600030101010101" pitchFamily="2" charset="-122"/>
              <a:ea typeface="SimSun" panose="02010600030101010101" pitchFamily="2" charset="-122"/>
            </a:endParaRPr>
          </a:p>
          <a:p>
            <a:r>
              <a:rPr lang="zh-TW" altLang="en-US" sz="2800" b="0" i="0" dirty="0" smtClean="0">
                <a:solidFill>
                  <a:srgbClr val="000000"/>
                </a:solidFill>
                <a:effectLst/>
                <a:latin typeface="SimSun" panose="02010600030101010101" pitchFamily="2" charset="-122"/>
                <a:ea typeface="SimSun" panose="02010600030101010101" pitchFamily="2" charset="-122"/>
              </a:rPr>
              <a:t>永恆主是牧養我的；我沒有缺乏。</a:t>
            </a:r>
          </a:p>
          <a:p>
            <a:r>
              <a:rPr lang="zh-TW" altLang="en-US" sz="2800" b="0" i="0" dirty="0" smtClean="0">
                <a:solidFill>
                  <a:srgbClr val="000000"/>
                </a:solidFill>
                <a:effectLst/>
                <a:latin typeface="SimSun" panose="02010600030101010101" pitchFamily="2" charset="-122"/>
                <a:ea typeface="SimSun" panose="02010600030101010101" pitchFamily="2" charset="-122"/>
              </a:rPr>
              <a:t>他使我躺臥在青草地上</a:t>
            </a:r>
            <a:r>
              <a:rPr lang="zh-CN" altLang="en-US" sz="2800" dirty="0">
                <a:solidFill>
                  <a:srgbClr val="000000"/>
                </a:solidFill>
                <a:latin typeface="SimSun" panose="02010600030101010101" pitchFamily="2" charset="-122"/>
                <a:ea typeface="SimSun" panose="02010600030101010101" pitchFamily="2" charset="-122"/>
              </a:rPr>
              <a:t>；</a:t>
            </a:r>
            <a:r>
              <a:rPr lang="zh-TW" altLang="en-US" sz="2800" b="0" i="0" dirty="0" smtClean="0">
                <a:solidFill>
                  <a:srgbClr val="000000"/>
                </a:solidFill>
                <a:effectLst/>
                <a:latin typeface="SimSun" panose="02010600030101010101" pitchFamily="2" charset="-122"/>
                <a:ea typeface="SimSun" panose="02010600030101010101" pitchFamily="2" charset="-122"/>
              </a:rPr>
              <a:t>他領著我到靜水之處</a:t>
            </a:r>
            <a:r>
              <a:rPr lang="zh-CN" altLang="en-US" sz="2800" b="0" i="0" dirty="0" smtClean="0">
                <a:solidFill>
                  <a:srgbClr val="000000"/>
                </a:solidFill>
                <a:effectLst/>
                <a:latin typeface="SimSun" panose="02010600030101010101" pitchFamily="2" charset="-122"/>
                <a:ea typeface="SimSun" panose="02010600030101010101" pitchFamily="2" charset="-122"/>
              </a:rPr>
              <a:t>。</a:t>
            </a:r>
            <a:endParaRPr lang="zh-TW" altLang="en-US" sz="2800" b="0" i="0" dirty="0" smtClean="0">
              <a:solidFill>
                <a:srgbClr val="000000"/>
              </a:solidFill>
              <a:effectLst/>
              <a:latin typeface="SimSun" panose="02010600030101010101" pitchFamily="2" charset="-122"/>
              <a:ea typeface="SimSun" panose="02010600030101010101" pitchFamily="2" charset="-122"/>
            </a:endParaRPr>
          </a:p>
          <a:p>
            <a:r>
              <a:rPr lang="zh-TW" altLang="en-US" sz="2800" b="0" i="0" dirty="0" smtClean="0">
                <a:solidFill>
                  <a:srgbClr val="000000"/>
                </a:solidFill>
                <a:effectLst/>
                <a:latin typeface="SimSun" panose="02010600030101010101" pitchFamily="2" charset="-122"/>
                <a:ea typeface="SimSun" panose="02010600030101010101" pitchFamily="2" charset="-122"/>
              </a:rPr>
              <a:t>他使我的精神甦醒</a:t>
            </a:r>
            <a:r>
              <a:rPr lang="zh-CN" altLang="en-US" sz="2800" b="0" i="0" dirty="0" smtClean="0">
                <a:solidFill>
                  <a:srgbClr val="000000"/>
                </a:solidFill>
                <a:effectLst/>
                <a:latin typeface="SimSun" panose="02010600030101010101" pitchFamily="2" charset="-122"/>
                <a:ea typeface="SimSun" panose="02010600030101010101" pitchFamily="2" charset="-122"/>
              </a:rPr>
              <a:t>；</a:t>
            </a:r>
            <a:r>
              <a:rPr lang="zh-TW" altLang="en-US" sz="2800" b="0" i="0" dirty="0" smtClean="0">
                <a:solidFill>
                  <a:srgbClr val="000000"/>
                </a:solidFill>
                <a:effectLst/>
                <a:latin typeface="SimSun" panose="02010600030101010101" pitchFamily="2" charset="-122"/>
                <a:ea typeface="SimSun" panose="02010600030101010101" pitchFamily="2" charset="-122"/>
              </a:rPr>
              <a:t>為了他自己之名的緣故他引導我走對的轍跡。</a:t>
            </a:r>
            <a:endParaRPr lang="zh-CN" altLang="en-US" sz="2800" b="0" i="0" dirty="0">
              <a:solidFill>
                <a:srgbClr val="000000"/>
              </a:solidFill>
              <a:effectLst/>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25994497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664</TotalTime>
  <Words>2998</Words>
  <Application>Microsoft Office PowerPoint</Application>
  <PresentationFormat>Widescreen</PresentationFormat>
  <Paragraphs>189</Paragraphs>
  <Slides>24</Slides>
  <Notes>0</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24</vt:i4>
      </vt:variant>
    </vt:vector>
  </HeadingPairs>
  <TitlesOfParts>
    <vt:vector size="39" baseType="lpstr">
      <vt:lpstr>Bwheba</vt:lpstr>
      <vt:lpstr>Microsoft JhengHei</vt:lpstr>
      <vt:lpstr>NSimSun</vt:lpstr>
      <vt:lpstr>新細明體</vt:lpstr>
      <vt:lpstr>SBL Hebrew</vt:lpstr>
      <vt:lpstr>SimSun</vt:lpstr>
      <vt:lpstr>SimSun</vt:lpstr>
      <vt:lpstr>Yu Gothic UI Semibold</vt:lpstr>
      <vt:lpstr>Arial</vt:lpstr>
      <vt:lpstr>Arial Black</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Adam Shao</dc:creator>
  <cp:lastModifiedBy>CLAIRE</cp:lastModifiedBy>
  <cp:revision>73</cp:revision>
  <dcterms:created xsi:type="dcterms:W3CDTF">2016-11-07T18:14:53Z</dcterms:created>
  <dcterms:modified xsi:type="dcterms:W3CDTF">2016-11-17T19:31:46Z</dcterms:modified>
</cp:coreProperties>
</file>