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62" r:id="rId3"/>
    <p:sldId id="261" r:id="rId4"/>
    <p:sldId id="260" r:id="rId5"/>
    <p:sldId id="263" r:id="rId6"/>
    <p:sldId id="264" r:id="rId7"/>
    <p:sldId id="265" r:id="rId8"/>
    <p:sldId id="259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5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C212B9B-D3AF-470D-A5D4-C664752BE8C9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74441CA-542A-4BC4-816B-F254779F8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b="1" dirty="0">
                <a:latin typeface="Microsoft JhengHei" pitchFamily="34" charset="-120"/>
                <a:ea typeface="Microsoft JhengHei" pitchFamily="34" charset="-120"/>
              </a:rPr>
              <a:t>詩篇</a:t>
            </a:r>
            <a:r>
              <a:rPr lang="en-US" altLang="zh-TW" sz="6000" b="1" dirty="0">
                <a:latin typeface="Microsoft JhengHei" pitchFamily="34" charset="-120"/>
                <a:ea typeface="Microsoft JhengHei" pitchFamily="34" charset="-120"/>
              </a:rPr>
              <a:t>    </a:t>
            </a:r>
            <a:r>
              <a:rPr lang="en-US" altLang="zh-TW" sz="6000" b="1" dirty="0"/>
              <a:t>103:19-22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752600"/>
            <a:ext cx="8001000" cy="3733800"/>
          </a:xfrm>
        </p:spPr>
        <p:txBody>
          <a:bodyPr>
            <a:noAutofit/>
          </a:bodyPr>
          <a:lstStyle/>
          <a:p>
            <a:pPr algn="ctr"/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耶和華在天上立定寶座；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他的權柄</a:t>
            </a:r>
            <a:r>
              <a:rPr lang="en-US" altLang="zh-TW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( - </a:t>
            </a: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原文是國</a:t>
            </a:r>
            <a:r>
              <a:rPr lang="en-US" altLang="zh-TW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)</a:t>
            </a: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統管萬有。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聽從他命令、成全他旨意、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有大能的天使，都要稱頌耶和華！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你們作他的諸軍，作他的僕役，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行他所喜悅的，都要稱頌耶和華！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你們一切被他造的，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在他所治理的各處，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都要稱頌耶和華！ 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我的心哪，你要稱頌耶和華！</a:t>
            </a: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26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3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600" cy="5829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600" dirty="0">
                <a:latin typeface="Microsoft JhengHei" pitchFamily="34" charset="-120"/>
                <a:ea typeface="Microsoft JhengHei" pitchFamily="34" charset="-120"/>
              </a:rPr>
              <a:t>你是王</a:t>
            </a:r>
            <a:r>
              <a:rPr lang="en-US" altLang="zh-TW" sz="6600" b="1" dirty="0">
                <a:latin typeface="Microsoft JhengHei" pitchFamily="34" charset="-120"/>
                <a:ea typeface="Microsoft JhengHei" pitchFamily="34" charset="-120"/>
              </a:rPr>
              <a:t>    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1336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40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主祢極偉大</a:t>
            </a:r>
            <a:r>
              <a:rPr lang="zh-TW" altLang="en-US" sz="4000" b="1" dirty="0">
                <a:solidFill>
                  <a:schemeClr val="tx1"/>
                </a:solidFill>
              </a:rPr>
              <a:t>，萬有都歸祢，</a:t>
            </a:r>
            <a:endParaRPr lang="en-US" altLang="zh-TW" sz="4000" b="1" dirty="0">
              <a:solidFill>
                <a:schemeClr val="tx1"/>
              </a:solidFill>
            </a:endParaRPr>
          </a:p>
          <a:p>
            <a:pPr algn="ctr"/>
            <a:endParaRPr lang="en-US" altLang="zh-TW" sz="40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4000" b="1" dirty="0">
                <a:solidFill>
                  <a:schemeClr val="tx1"/>
                </a:solidFill>
              </a:rPr>
              <a:t>主宰一切，你是王，尊貴主。</a:t>
            </a:r>
            <a:endParaRPr lang="en-US" altLang="zh-TW" sz="4000" b="1" dirty="0">
              <a:solidFill>
                <a:schemeClr val="tx1"/>
              </a:solidFill>
            </a:endParaRPr>
          </a:p>
          <a:p>
            <a:pPr algn="ctr"/>
            <a:endParaRPr lang="en-US" altLang="zh-TW" sz="40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4000" b="1" dirty="0">
                <a:solidFill>
                  <a:schemeClr val="tx1"/>
                </a:solidFill>
              </a:rPr>
              <a:t>我敬仰，屈膝祢前，讓我頌讚祢。</a:t>
            </a:r>
            <a:endParaRPr lang="en-US" sz="4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3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6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3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3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305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3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8305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317625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  </a:t>
            </a:r>
            <a:r>
              <a:rPr lang="zh-TW" altLang="en-US" sz="6000" dirty="0">
                <a:latin typeface="+mj-ea"/>
              </a:rPr>
              <a:t>詩篇</a:t>
            </a:r>
            <a:r>
              <a:rPr lang="en-US" altLang="zh-TW" sz="6000" b="1" dirty="0">
                <a:latin typeface="+mj-ea"/>
              </a:rPr>
              <a:t>    121:4</a:t>
            </a:r>
            <a:endParaRPr lang="en-US" sz="6000" b="1" dirty="0"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2098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3200" dirty="0"/>
              <a:t> </a:t>
            </a:r>
            <a:r>
              <a:rPr lang="zh-TW" altLang="en-US" sz="4400" b="1" dirty="0">
                <a:solidFill>
                  <a:schemeClr val="tx1"/>
                </a:solidFill>
              </a:rPr>
              <a:t>保護以色列的，</a:t>
            </a:r>
            <a:endParaRPr lang="en-US" altLang="zh-TW" sz="44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4400" b="1" dirty="0">
                <a:solidFill>
                  <a:schemeClr val="tx1"/>
                </a:solidFill>
              </a:rPr>
              <a:t> </a:t>
            </a:r>
            <a:br>
              <a:rPr lang="zh-TW" altLang="en-US" sz="4400" b="1" dirty="0">
                <a:solidFill>
                  <a:schemeClr val="tx1"/>
                </a:solidFill>
              </a:rPr>
            </a:br>
            <a:r>
              <a:rPr lang="zh-TW" altLang="en-US" sz="4400" b="1" dirty="0">
                <a:solidFill>
                  <a:schemeClr val="tx1"/>
                </a:solidFill>
              </a:rPr>
              <a:t>也不打盹  也不睡覺。  </a:t>
            </a:r>
            <a:endParaRPr lang="en-US" sz="44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295400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 </a:t>
            </a:r>
            <a:r>
              <a:rPr lang="zh-TW" altLang="en-US" sz="6000" dirty="0">
                <a:latin typeface="+mj-ea"/>
              </a:rPr>
              <a:t>希伯來書</a:t>
            </a:r>
            <a:r>
              <a:rPr lang="en-US" altLang="zh-TW" sz="6000" b="1" dirty="0">
                <a:latin typeface="+mj-ea"/>
              </a:rPr>
              <a:t>    4:15-16</a:t>
            </a:r>
            <a:endParaRPr lang="en-US" sz="6000" b="1" dirty="0"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1336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3300" b="1" dirty="0">
                <a:solidFill>
                  <a:schemeClr val="tx1"/>
                </a:solidFill>
              </a:rPr>
              <a:t>因我們的大祭司並非不能體恤我們的軟弱。他也曾凡事受過試探，與我們一樣，</a:t>
            </a:r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300" b="1" dirty="0">
                <a:solidFill>
                  <a:schemeClr val="tx1"/>
                </a:solidFill>
              </a:rPr>
              <a:t>只是他沒有犯罪。</a:t>
            </a:r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300" b="1" dirty="0">
                <a:solidFill>
                  <a:schemeClr val="tx1"/>
                </a:solidFill>
              </a:rPr>
              <a:t>所以，我們只管坦然無懼地來到</a:t>
            </a:r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300" b="1" dirty="0">
                <a:solidFill>
                  <a:schemeClr val="tx1"/>
                </a:solidFill>
              </a:rPr>
              <a:t>施恩的寶座前，為要得憐恤，蒙恩惠，</a:t>
            </a:r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300" b="1" dirty="0">
                <a:solidFill>
                  <a:schemeClr val="tx1"/>
                </a:solidFill>
              </a:rPr>
              <a:t>作隨時的幫助。</a:t>
            </a:r>
            <a:endParaRPr lang="en-US" sz="33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9906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>
                <a:latin typeface="+mj-ea"/>
              </a:rPr>
              <a:t>詩篇</a:t>
            </a:r>
            <a:r>
              <a:rPr lang="en-US" altLang="zh-TW" sz="6000" dirty="0">
                <a:latin typeface="+mj-ea"/>
              </a:rPr>
              <a:t>    42:8</a:t>
            </a:r>
            <a:endParaRPr lang="en-US" sz="6000" dirty="0"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67000"/>
            <a:ext cx="8229600" cy="2438400"/>
          </a:xfrm>
        </p:spPr>
        <p:txBody>
          <a:bodyPr>
            <a:normAutofit/>
          </a:bodyPr>
          <a:lstStyle/>
          <a:p>
            <a:pPr algn="ctr"/>
            <a:r>
              <a:rPr lang="zh-TW" altLang="en-US" sz="3800" b="1" dirty="0">
                <a:solidFill>
                  <a:schemeClr val="tx1"/>
                </a:solidFill>
              </a:rPr>
              <a:t>白晝，耶和華必向我施慈愛； </a:t>
            </a:r>
            <a:endParaRPr lang="en-US" altLang="zh-TW" sz="3800" b="1" dirty="0">
              <a:solidFill>
                <a:schemeClr val="tx1"/>
              </a:solidFill>
            </a:endParaRPr>
          </a:p>
          <a:p>
            <a:pPr algn="ctr"/>
            <a:endParaRPr lang="en-US" altLang="zh-TW" sz="3800" b="1" dirty="0">
              <a:solidFill>
                <a:schemeClr val="tx1"/>
              </a:solidFill>
            </a:endParaRPr>
          </a:p>
          <a:p>
            <a:pPr algn="l"/>
            <a:r>
              <a:rPr lang="zh-TW" altLang="en-US" sz="3800" b="1" dirty="0">
                <a:solidFill>
                  <a:schemeClr val="tx1"/>
                </a:solidFill>
              </a:rPr>
              <a:t>黑夜，我要歌頌禱告賜我生命的神。</a:t>
            </a:r>
            <a:r>
              <a:rPr lang="zh-TW" altLang="en-US" dirty="0"/>
              <a:t> </a:t>
            </a:r>
            <a:endParaRPr lang="en-US" altLang="zh-TW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9906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>
                <a:latin typeface="+mj-ea"/>
              </a:rPr>
              <a:t>詩篇</a:t>
            </a:r>
            <a:r>
              <a:rPr lang="en-US" altLang="zh-TW" sz="6000" dirty="0">
                <a:latin typeface="+mj-ea"/>
              </a:rPr>
              <a:t>    18:1-3</a:t>
            </a:r>
            <a:endParaRPr lang="en-US" sz="6000" dirty="0"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8229600" cy="2438400"/>
          </a:xfrm>
        </p:spPr>
        <p:txBody>
          <a:bodyPr>
            <a:noAutofit/>
          </a:bodyPr>
          <a:lstStyle/>
          <a:p>
            <a:pPr algn="ctr"/>
            <a:r>
              <a:rPr lang="zh-TW" altLang="en-US" sz="3000" b="1" dirty="0">
                <a:solidFill>
                  <a:schemeClr val="tx1"/>
                </a:solidFill>
              </a:rPr>
              <a:t>耶和華，我的力量啊，我愛你！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1200" b="1" dirty="0">
                <a:solidFill>
                  <a:schemeClr val="tx1"/>
                </a:solidFill>
              </a:rPr>
              <a:t> </a:t>
            </a:r>
            <a:br>
              <a:rPr lang="zh-TW" altLang="en-US" sz="3000" b="1" dirty="0">
                <a:solidFill>
                  <a:schemeClr val="tx1"/>
                </a:solidFill>
              </a:rPr>
            </a:br>
            <a:r>
              <a:rPr lang="zh-TW" altLang="en-US" sz="3000" b="1" dirty="0">
                <a:solidFill>
                  <a:schemeClr val="tx1"/>
                </a:solidFill>
              </a:rPr>
              <a:t>耶和華是我的巖石，我的山寨，我的救主， </a:t>
            </a:r>
            <a:br>
              <a:rPr lang="zh-TW" altLang="en-US" sz="3000" b="1" dirty="0">
                <a:solidFill>
                  <a:schemeClr val="tx1"/>
                </a:solidFill>
              </a:rPr>
            </a:br>
            <a:r>
              <a:rPr lang="zh-TW" altLang="en-US" sz="3000" b="1" dirty="0">
                <a:solidFill>
                  <a:schemeClr val="tx1"/>
                </a:solidFill>
              </a:rPr>
              <a:t>我的神，我的磐石，我所投靠的。 </a:t>
            </a:r>
            <a:br>
              <a:rPr lang="zh-TW" altLang="en-US" sz="3000" b="1" dirty="0">
                <a:solidFill>
                  <a:schemeClr val="tx1"/>
                </a:solidFill>
              </a:rPr>
            </a:br>
            <a:r>
              <a:rPr lang="zh-TW" altLang="en-US" sz="3000" b="1" dirty="0">
                <a:solidFill>
                  <a:schemeClr val="tx1"/>
                </a:solidFill>
              </a:rPr>
              <a:t>他是我的盾牌， </a:t>
            </a:r>
            <a:br>
              <a:rPr lang="zh-TW" altLang="en-US" sz="3000" b="1" dirty="0">
                <a:solidFill>
                  <a:schemeClr val="tx1"/>
                </a:solidFill>
              </a:rPr>
            </a:br>
            <a:r>
              <a:rPr lang="zh-TW" altLang="en-US" sz="3000" b="1" dirty="0">
                <a:solidFill>
                  <a:schemeClr val="tx1"/>
                </a:solidFill>
              </a:rPr>
              <a:t>是拯救我的角，是我的高臺。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1200" b="1" dirty="0">
                <a:solidFill>
                  <a:schemeClr val="tx1"/>
                </a:solidFill>
              </a:rPr>
              <a:t> </a:t>
            </a:r>
            <a:br>
              <a:rPr lang="zh-TW" altLang="en-US" sz="1200" b="1" dirty="0">
                <a:solidFill>
                  <a:schemeClr val="tx1"/>
                </a:solidFill>
              </a:rPr>
            </a:br>
            <a:r>
              <a:rPr lang="zh-TW" altLang="en-US" sz="3000" b="1" dirty="0">
                <a:solidFill>
                  <a:schemeClr val="tx1"/>
                </a:solidFill>
              </a:rPr>
              <a:t>我要求告當讚美的耶和華； </a:t>
            </a:r>
            <a:br>
              <a:rPr lang="zh-TW" altLang="en-US" sz="3000" b="1" dirty="0">
                <a:solidFill>
                  <a:schemeClr val="tx1"/>
                </a:solidFill>
              </a:rPr>
            </a:br>
            <a:r>
              <a:rPr lang="zh-TW" altLang="en-US" sz="3000" b="1" dirty="0">
                <a:solidFill>
                  <a:schemeClr val="tx1"/>
                </a:solidFill>
              </a:rPr>
              <a:t>這樣我必從仇敵手中被救出來。 </a:t>
            </a:r>
            <a:endParaRPr lang="en-US" altLang="zh-TW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828800"/>
          </a:xfrm>
        </p:spPr>
        <p:txBody>
          <a:bodyPr>
            <a:noAutofit/>
          </a:bodyPr>
          <a:lstStyle/>
          <a:p>
            <a:pPr algn="ctr"/>
            <a:r>
              <a:rPr lang="zh-TW" altLang="en-US" sz="6000" dirty="0"/>
              <a:t>詩歌 </a:t>
            </a:r>
            <a:br>
              <a:rPr lang="en-US" altLang="zh-TW" sz="6000" dirty="0"/>
            </a:b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</a:rPr>
              <a:t>耶和華已掌權</a:t>
            </a:r>
            <a:endParaRPr lang="en-US" altLang="zh-TW" sz="4000" b="1" dirty="0">
              <a:solidFill>
                <a:schemeClr val="tx1"/>
              </a:solidFill>
            </a:endParaRPr>
          </a:p>
          <a:p>
            <a:pPr algn="ctr"/>
            <a:endParaRPr lang="en-US" altLang="zh-TW" sz="40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4000" b="1" dirty="0">
                <a:solidFill>
                  <a:schemeClr val="tx1"/>
                </a:solidFill>
              </a:rPr>
              <a:t>盡情的敬拜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pPr algn="ctr"/>
            <a:endParaRPr lang="en-US" dirty="0"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8229600" cy="2438400"/>
          </a:xfrm>
        </p:spPr>
        <p:txBody>
          <a:bodyPr>
            <a:noAutofit/>
          </a:bodyPr>
          <a:lstStyle/>
          <a:p>
            <a:pPr algn="ctr"/>
            <a:endParaRPr lang="en-US" altLang="zh-TW" sz="3000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990600"/>
          </a:xfrm>
        </p:spPr>
        <p:txBody>
          <a:bodyPr/>
          <a:lstStyle/>
          <a:p>
            <a:pPr algn="ctr"/>
            <a:r>
              <a:rPr lang="en-US" altLang="zh-TW" dirty="0">
                <a:latin typeface="+mj-ea"/>
              </a:rPr>
              <a:t>   </a:t>
            </a:r>
            <a:endParaRPr lang="en-US" dirty="0"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8229600" cy="2438400"/>
          </a:xfrm>
        </p:spPr>
        <p:txBody>
          <a:bodyPr>
            <a:noAutofit/>
          </a:bodyPr>
          <a:lstStyle/>
          <a:p>
            <a:pPr algn="ctr"/>
            <a:endParaRPr lang="en-US" altLang="zh-TW" sz="3000" b="1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82296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3733800"/>
          </a:xfrm>
        </p:spPr>
        <p:txBody>
          <a:bodyPr>
            <a:noAutofit/>
          </a:bodyPr>
          <a:lstStyle/>
          <a:p>
            <a:pPr algn="ctr"/>
            <a:endParaRPr lang="en-US" sz="3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57200"/>
            <a:ext cx="838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彼得前書</a:t>
            </a:r>
            <a:r>
              <a:rPr lang="en-US" altLang="zh-TW" sz="6000" b="1" dirty="0">
                <a:latin typeface="Microsoft JhengHei" pitchFamily="34" charset="-120"/>
                <a:ea typeface="Microsoft JhengHei" pitchFamily="34" charset="-120"/>
              </a:rPr>
              <a:t>    </a:t>
            </a:r>
            <a:r>
              <a:rPr lang="en-US" altLang="zh-TW" sz="6000" dirty="0">
                <a:latin typeface="Microsoft JhengHei" pitchFamily="34" charset="-120"/>
                <a:ea typeface="Microsoft JhengHei" pitchFamily="34" charset="-120"/>
              </a:rPr>
              <a:t>3</a:t>
            </a:r>
            <a:r>
              <a:rPr lang="en-US" altLang="zh-TW" sz="6000" b="1" dirty="0"/>
              <a:t>:7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812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3200" dirty="0"/>
              <a:t> </a:t>
            </a:r>
            <a:r>
              <a:rPr lang="zh-TW" altLang="en-US" sz="3300" b="1" dirty="0">
                <a:solidFill>
                  <a:schemeClr val="tx1"/>
                </a:solidFill>
              </a:rPr>
              <a:t>你們作丈夫的也要按情理和妻子同住；</a:t>
            </a:r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endParaRPr lang="en-US" altLang="zh-TW" sz="1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300" b="1" dirty="0">
                <a:solidFill>
                  <a:schemeClr val="tx1"/>
                </a:solidFill>
              </a:rPr>
              <a:t>因她比你軟弱，</a:t>
            </a:r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endParaRPr lang="en-US" altLang="zh-TW" sz="1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300" b="1" dirty="0">
                <a:solidFill>
                  <a:schemeClr val="tx1"/>
                </a:solidFill>
              </a:rPr>
              <a:t>與你一同承受生命之恩的，所以要敬重她。</a:t>
            </a:r>
            <a:endParaRPr lang="en-US" altLang="zh-TW" sz="3300" b="1" dirty="0">
              <a:solidFill>
                <a:schemeClr val="tx1"/>
              </a:solidFill>
            </a:endParaRPr>
          </a:p>
          <a:p>
            <a:pPr algn="ctr"/>
            <a:endParaRPr lang="en-US" altLang="zh-TW" sz="1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300" b="1" dirty="0">
                <a:solidFill>
                  <a:schemeClr val="tx1"/>
                </a:solidFill>
              </a:rPr>
              <a:t>這樣，便叫你們的禱告沒有阻礙。 </a:t>
            </a:r>
            <a:endParaRPr lang="en-US" sz="33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約書亞</a:t>
            </a:r>
            <a:r>
              <a:rPr lang="zh-TW" altLang="en-US" sz="6000" dirty="0">
                <a:latin typeface="+mj-ea"/>
              </a:rPr>
              <a:t>記</a:t>
            </a:r>
            <a:r>
              <a:rPr lang="en-US" altLang="zh-TW" sz="6000" b="1" dirty="0">
                <a:latin typeface="+mj-ea"/>
              </a:rPr>
              <a:t>    1 : 9</a:t>
            </a:r>
            <a:endParaRPr lang="en-US" sz="6000" b="1" dirty="0">
              <a:latin typeface="+mj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288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3200" dirty="0"/>
              <a:t> </a:t>
            </a:r>
            <a:r>
              <a:rPr lang="zh-TW" altLang="en-US" sz="3600" b="1" dirty="0">
                <a:solidFill>
                  <a:schemeClr val="tx1"/>
                </a:solidFill>
              </a:rPr>
              <a:t>我豈沒有吩咐你嗎？你當剛強壯膽！</a:t>
            </a:r>
            <a:endParaRPr lang="en-US" altLang="zh-TW" sz="3600" b="1" dirty="0">
              <a:solidFill>
                <a:schemeClr val="tx1"/>
              </a:solidFill>
            </a:endParaRPr>
          </a:p>
          <a:p>
            <a:pPr algn="ctr"/>
            <a:endParaRPr lang="en-US" altLang="zh-TW" sz="1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600" b="1" dirty="0">
                <a:solidFill>
                  <a:schemeClr val="tx1"/>
                </a:solidFill>
              </a:rPr>
              <a:t>不要懼怕，也不要驚惶；</a:t>
            </a:r>
            <a:endParaRPr lang="en-US" altLang="zh-TW" sz="3600" b="1" dirty="0">
              <a:solidFill>
                <a:schemeClr val="tx1"/>
              </a:solidFill>
            </a:endParaRPr>
          </a:p>
          <a:p>
            <a:pPr algn="ctr"/>
            <a:endParaRPr lang="en-US" altLang="zh-TW" sz="1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600" b="1" dirty="0">
                <a:solidFill>
                  <a:schemeClr val="tx1"/>
                </a:solidFill>
              </a:rPr>
              <a:t>因為你無論往哪裏去，</a:t>
            </a:r>
            <a:endParaRPr lang="en-US" altLang="zh-TW" sz="3600" b="1" dirty="0">
              <a:solidFill>
                <a:schemeClr val="tx1"/>
              </a:solidFill>
            </a:endParaRPr>
          </a:p>
          <a:p>
            <a:pPr algn="ctr"/>
            <a:endParaRPr lang="en-US" altLang="zh-TW" sz="12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600" b="1" dirty="0">
                <a:solidFill>
                  <a:schemeClr val="tx1"/>
                </a:solidFill>
              </a:rPr>
              <a:t>耶和華－你的神必與你同在。」</a:t>
            </a:r>
            <a:r>
              <a:rPr lang="zh-TW" altLang="en-US" sz="3600" dirty="0"/>
              <a:t> </a:t>
            </a:r>
            <a:endParaRPr lang="en-US" sz="36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詩篇</a:t>
            </a:r>
            <a:r>
              <a:rPr lang="en-US" altLang="zh-TW" sz="6000" b="1" dirty="0">
                <a:latin typeface="Microsoft JhengHei" pitchFamily="34" charset="-120"/>
                <a:ea typeface="Microsoft JhengHei" pitchFamily="34" charset="-120"/>
              </a:rPr>
              <a:t>    127 </a:t>
            </a:r>
            <a:r>
              <a:rPr lang="en-US" altLang="zh-TW" sz="6000" b="1" dirty="0"/>
              <a:t>: 3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4384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3600" dirty="0"/>
              <a:t> </a:t>
            </a:r>
            <a:r>
              <a:rPr lang="zh-TW" altLang="en-US" sz="3600" b="1" dirty="0">
                <a:solidFill>
                  <a:schemeClr val="tx1"/>
                </a:solidFill>
              </a:rPr>
              <a:t>兒女是耶和華所賜的產業；</a:t>
            </a:r>
            <a:endParaRPr lang="en-US" altLang="zh-TW" sz="36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600" b="1" dirty="0">
                <a:solidFill>
                  <a:schemeClr val="tx1"/>
                </a:solidFill>
              </a:rPr>
              <a:t> </a:t>
            </a:r>
            <a:br>
              <a:rPr lang="zh-TW" altLang="en-US" sz="3600" b="1" dirty="0">
                <a:solidFill>
                  <a:schemeClr val="tx1"/>
                </a:solidFill>
              </a:rPr>
            </a:br>
            <a:r>
              <a:rPr lang="zh-TW" altLang="en-US" sz="3600" b="1" dirty="0">
                <a:solidFill>
                  <a:schemeClr val="tx1"/>
                </a:solidFill>
              </a:rPr>
              <a:t>所懷的胎是他所給的賞賜。</a:t>
            </a:r>
            <a:endParaRPr lang="en-US" sz="36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詩歌</a:t>
            </a:r>
            <a:r>
              <a:rPr lang="en-US" altLang="zh-TW" sz="6000" b="1" dirty="0">
                <a:latin typeface="Microsoft JhengHei" pitchFamily="34" charset="-120"/>
                <a:ea typeface="Microsoft JhengHei" pitchFamily="34" charset="-120"/>
              </a:rPr>
              <a:t>    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4384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3600" dirty="0"/>
              <a:t> </a:t>
            </a:r>
            <a:r>
              <a:rPr lang="zh-TW" altLang="en-US" sz="4800" b="1" dirty="0">
                <a:solidFill>
                  <a:schemeClr val="tx1"/>
                </a:solidFill>
              </a:rPr>
              <a:t>耶和華已掌權</a:t>
            </a:r>
            <a:endParaRPr lang="en-US" altLang="zh-TW" sz="4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4800" b="1" dirty="0">
                <a:solidFill>
                  <a:schemeClr val="tx1"/>
                </a:solidFill>
              </a:rPr>
              <a:t> </a:t>
            </a:r>
            <a:br>
              <a:rPr lang="zh-TW" altLang="en-US" sz="4800" b="1" dirty="0">
                <a:solidFill>
                  <a:schemeClr val="tx1"/>
                </a:solidFill>
              </a:rPr>
            </a:br>
            <a:r>
              <a:rPr lang="zh-TW" altLang="en-US" sz="4800" b="1" dirty="0">
                <a:solidFill>
                  <a:schemeClr val="tx1"/>
                </a:solidFill>
              </a:rPr>
              <a:t>一生一世</a:t>
            </a:r>
            <a:endParaRPr lang="en-US" altLang="zh-TW" sz="48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/>
              <a:t>哥林多後書 </a:t>
            </a:r>
            <a:r>
              <a:rPr lang="en-US" altLang="zh-TW" sz="6000" dirty="0"/>
              <a:t>1:4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8001000" cy="3733800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我們在一切患難中，他就安慰我們，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叫我們能用神所賜的安慰</a:t>
            </a:r>
            <a:endParaRPr lang="en-US" altLang="zh-TW" sz="28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tx1"/>
                </a:solidFill>
              </a:rPr>
              <a:t>去安慰那遭各樣患難的人。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26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zh-TW" altLang="en-US" sz="5400" dirty="0">
                <a:latin typeface="Microsoft JhengHei" pitchFamily="34" charset="-120"/>
                <a:ea typeface="Microsoft JhengHei" pitchFamily="34" charset="-120"/>
              </a:rPr>
              <a:t>               </a:t>
            </a:r>
            <a:r>
              <a:rPr lang="en-US" sz="5400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存在</a:t>
            </a:r>
            <a:r>
              <a:rPr lang="en-US" altLang="zh-TW" sz="6000" b="1" dirty="0">
                <a:latin typeface="Microsoft JhengHei" pitchFamily="34" charset="-120"/>
                <a:ea typeface="Microsoft JhengHei" pitchFamily="34" charset="-120"/>
              </a:rPr>
              <a:t>    </a:t>
            </a:r>
            <a:r>
              <a:rPr lang="zh-TW" altLang="en-US" sz="6000" b="1" dirty="0">
                <a:latin typeface="Microsoft JhengHei" pitchFamily="34" charset="-120"/>
                <a:ea typeface="Microsoft JhengHei" pitchFamily="34" charset="-120"/>
              </a:rPr>
              <a:t>     </a:t>
            </a:r>
            <a:r>
              <a:rPr lang="zh-TW" altLang="en-US" b="1" dirty="0">
                <a:solidFill>
                  <a:srgbClr val="0070C0"/>
                </a:solidFill>
                <a:latin typeface="Microsoft JhengHei" pitchFamily="34" charset="-120"/>
                <a:ea typeface="Microsoft JhengHei" pitchFamily="34" charset="-120"/>
              </a:rPr>
              <a:t>汪峰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153400" cy="3733800"/>
          </a:xfrm>
        </p:spPr>
        <p:txBody>
          <a:bodyPr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多少人走著卻困在原地     多少人活著卻如同死去</a:t>
            </a:r>
            <a:endParaRPr lang="en-US" altLang="zh-TW" sz="28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b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多少人愛著卻好似分離     多少人笑著卻滿含淚滴</a:t>
            </a:r>
            <a:endParaRPr lang="en-US" altLang="zh-TW" sz="28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b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誰知道我們該去向何處      誰明白生命已變為何物</a:t>
            </a:r>
            <a:endParaRPr lang="en-US" altLang="zh-TW" sz="28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b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是否找個藉口繼續苟活      或是展翅高飛保持憤怒 </a:t>
            </a:r>
            <a:endParaRPr lang="en-US" altLang="zh-TW" sz="28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b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我該如何存在</a:t>
            </a:r>
            <a:br>
              <a:rPr lang="zh-TW" altLang="en-US" sz="28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26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34400" cy="623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686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Ada</a:t>
            </a:r>
            <a:r>
              <a:rPr lang="en-US" sz="3200" dirty="0"/>
              <a:t> </a:t>
            </a:r>
          </a:p>
          <a:p>
            <a:r>
              <a:rPr lang="zh-TW" altLang="en-US" sz="3200" dirty="0"/>
              <a:t>錄音見證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01600" y="15925800"/>
            <a:ext cx="29718000" cy="400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81000"/>
            <a:ext cx="5257800" cy="599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Testimon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985819" y="5105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b="1" dirty="0">
                <a:latin typeface="Microsoft JhengHei" pitchFamily="34" charset="-120"/>
                <a:ea typeface="Microsoft JhengHei" pitchFamily="34" charset="-120"/>
              </a:rPr>
              <a:t>詩</a:t>
            </a:r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歌</a:t>
            </a:r>
            <a:r>
              <a:rPr lang="en-US" altLang="zh-TW" b="1" dirty="0">
                <a:latin typeface="Microsoft JhengHei" pitchFamily="34" charset="-120"/>
                <a:ea typeface="Microsoft JhengHei" pitchFamily="34" charset="-120"/>
              </a:rPr>
              <a:t>   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362200"/>
            <a:ext cx="8001000" cy="3733800"/>
          </a:xfrm>
        </p:spPr>
        <p:txBody>
          <a:bodyPr>
            <a:noAutofit/>
          </a:bodyPr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常常喜樂</a:t>
            </a:r>
            <a:endParaRPr lang="en-US" altLang="zh-TW" sz="4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/>
            <a:br>
              <a:rPr lang="zh-TW" altLang="en-US" sz="40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40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如鷹展翅上騰</a:t>
            </a:r>
            <a:br>
              <a:rPr lang="zh-TW" altLang="en-US" sz="40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br>
              <a:rPr lang="zh-TW" altLang="en-US" sz="40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endParaRPr lang="en-US" sz="4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1470025"/>
          </a:xfrm>
        </p:spPr>
        <p:txBody>
          <a:bodyPr/>
          <a:lstStyle/>
          <a:p>
            <a:pPr algn="ctr"/>
            <a:r>
              <a:rPr 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sz="6000" dirty="0">
                <a:latin typeface="Microsoft JhengHei" pitchFamily="34" charset="-120"/>
                <a:ea typeface="Microsoft JhengHei" pitchFamily="34" charset="-120"/>
              </a:rPr>
              <a:t>以弗所書</a:t>
            </a:r>
            <a:r>
              <a:rPr lang="en-US" altLang="zh-TW" sz="6000" b="1" dirty="0">
                <a:latin typeface="Microsoft JhengHei" pitchFamily="34" charset="-120"/>
                <a:ea typeface="Microsoft JhengHei" pitchFamily="34" charset="-120"/>
              </a:rPr>
              <a:t>    6</a:t>
            </a:r>
            <a:r>
              <a:rPr lang="en-US" altLang="zh-TW" sz="6000" b="1" dirty="0"/>
              <a:t>:5-6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8001000" cy="3733800"/>
          </a:xfrm>
        </p:spPr>
        <p:txBody>
          <a:bodyPr>
            <a:noAutofit/>
          </a:bodyPr>
          <a:lstStyle/>
          <a:p>
            <a:pPr algn="ctr"/>
            <a:br>
              <a:rPr lang="zh-TW" altLang="en-US" sz="26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</a:br>
            <a:r>
              <a:rPr lang="zh-TW" altLang="en-US" sz="3000" b="1" dirty="0">
                <a:solidFill>
                  <a:schemeClr val="tx1"/>
                </a:solidFill>
                <a:latin typeface="Microsoft JhengHei" pitchFamily="34" charset="-120"/>
                <a:ea typeface="Microsoft JhengHei" pitchFamily="34" charset="-120"/>
              </a:rPr>
              <a:t>你</a:t>
            </a:r>
            <a:r>
              <a:rPr lang="zh-TW" altLang="en-US" sz="3000" b="1" dirty="0">
                <a:solidFill>
                  <a:schemeClr val="tx1"/>
                </a:solidFill>
              </a:rPr>
              <a:t>們作僕人的，要懼怕戰兢，用誠實的心聽從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algn="ctr"/>
            <a:endParaRPr lang="en-US" altLang="zh-TW" sz="16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000" b="1" dirty="0">
                <a:solidFill>
                  <a:schemeClr val="tx1"/>
                </a:solidFill>
              </a:rPr>
              <a:t>你們肉身的主人，好像聽從基督一般。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algn="ctr"/>
            <a:endParaRPr lang="en-US" altLang="zh-TW" sz="3000" b="1" dirty="0">
              <a:solidFill>
                <a:schemeClr val="tx1"/>
              </a:solidFill>
            </a:endParaRPr>
          </a:p>
          <a:p>
            <a:pPr algn="ctr"/>
            <a:endParaRPr lang="en-US" altLang="zh-TW" sz="9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000" b="1" dirty="0">
                <a:solidFill>
                  <a:schemeClr val="tx1"/>
                </a:solidFill>
              </a:rPr>
              <a:t>不要只在眼前事奉，像是討人喜歡的，</a:t>
            </a:r>
            <a:endParaRPr lang="en-US" altLang="zh-TW" sz="3000" b="1" dirty="0">
              <a:solidFill>
                <a:schemeClr val="tx1"/>
              </a:solidFill>
            </a:endParaRPr>
          </a:p>
          <a:p>
            <a:pPr algn="ctr"/>
            <a:endParaRPr lang="en-US" altLang="zh-TW" sz="1600" b="1" dirty="0">
              <a:solidFill>
                <a:schemeClr val="tx1"/>
              </a:solidFill>
            </a:endParaRPr>
          </a:p>
          <a:p>
            <a:pPr algn="ctr"/>
            <a:r>
              <a:rPr lang="zh-TW" altLang="en-US" sz="3000" b="1" dirty="0">
                <a:solidFill>
                  <a:schemeClr val="tx1"/>
                </a:solidFill>
              </a:rPr>
              <a:t>要像基督的僕人，從心裏遵行神的旨意。</a:t>
            </a:r>
            <a:endParaRPr lang="en-US" sz="3000" b="1" dirty="0">
              <a:solidFill>
                <a:schemeClr val="tx1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</p:cSld>
  <p:clrMapOvr>
    <a:masterClrMapping/>
  </p:clrMapOvr>
  <p:transition>
    <p:fade thruBlk="1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268</TotalTime>
  <Words>784</Words>
  <Application>Microsoft Office PowerPoint</Application>
  <PresentationFormat>On-screen Show (4:3)</PresentationFormat>
  <Paragraphs>87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Microsoft JhengHei</vt:lpstr>
      <vt:lpstr>Microsoft JhengHei</vt:lpstr>
      <vt:lpstr>Verdana</vt:lpstr>
      <vt:lpstr>Wingdings 2</vt:lpstr>
      <vt:lpstr>Aspect</vt:lpstr>
      <vt:lpstr> 詩篇    103:19-22</vt:lpstr>
      <vt:lpstr>詩歌  </vt:lpstr>
      <vt:lpstr>哥林多後書 1:4</vt:lpstr>
      <vt:lpstr>                存在         汪峰</vt:lpstr>
      <vt:lpstr>PowerPoint Presentation</vt:lpstr>
      <vt:lpstr>PowerPoint Presentation</vt:lpstr>
      <vt:lpstr>PowerPoint Presentation</vt:lpstr>
      <vt:lpstr> 詩歌    </vt:lpstr>
      <vt:lpstr> 以弗所書    6:5-6</vt:lpstr>
      <vt:lpstr> </vt:lpstr>
      <vt:lpstr> 你是王    </vt:lpstr>
      <vt:lpstr> </vt:lpstr>
      <vt:lpstr> </vt:lpstr>
      <vt:lpstr>PowerPoint Presentation</vt:lpstr>
      <vt:lpstr> </vt:lpstr>
      <vt:lpstr>  詩篇    121:4</vt:lpstr>
      <vt:lpstr>  希伯來書    4:15-16</vt:lpstr>
      <vt:lpstr>詩篇    42:8</vt:lpstr>
      <vt:lpstr>詩篇    18:1-3</vt:lpstr>
      <vt:lpstr>PowerPoint Presentation</vt:lpstr>
      <vt:lpstr>   </vt:lpstr>
      <vt:lpstr>PowerPoint Presentation</vt:lpstr>
      <vt:lpstr> 彼得前書    3:7</vt:lpstr>
      <vt:lpstr> 約書亞記    1 : 9</vt:lpstr>
      <vt:lpstr> 詩篇    127 : 3</vt:lpstr>
      <vt:lpstr> 詩歌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詩篇    103:19-22</dc:title>
  <dc:creator>Tony</dc:creator>
  <cp:lastModifiedBy>Claire Chen</cp:lastModifiedBy>
  <cp:revision>17</cp:revision>
  <dcterms:created xsi:type="dcterms:W3CDTF">2016-01-05T15:05:53Z</dcterms:created>
  <dcterms:modified xsi:type="dcterms:W3CDTF">2021-07-15T00:30:24Z</dcterms:modified>
</cp:coreProperties>
</file>