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1" r:id="rId4"/>
    <p:sldId id="282" r:id="rId5"/>
    <p:sldId id="283" r:id="rId6"/>
    <p:sldId id="261" r:id="rId7"/>
    <p:sldId id="284" r:id="rId8"/>
    <p:sldId id="285" r:id="rId9"/>
    <p:sldId id="286" r:id="rId10"/>
    <p:sldId id="287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8" r:id="rId21"/>
    <p:sldId id="276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96" d="100"/>
          <a:sy n="96" d="100"/>
        </p:scale>
        <p:origin x="9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68" y="120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4400"/>
            <a:ext cx="9144000" cy="6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  <a:prstGeom prst="rect">
            <a:avLst/>
          </a:prstGeom>
        </p:spPr>
        <p:txBody>
          <a:bodyPr/>
          <a:lstStyle>
            <a:lvl1pPr>
              <a:defRPr sz="4000" b="1">
                <a:latin typeface="Microsoft JhengHei" pitchFamily="34" charset="-120"/>
                <a:ea typeface="Microsoft JhengHei" pitchFamily="34" charset="-120"/>
              </a:defRPr>
            </a:lvl1pPr>
          </a:lstStyle>
          <a:p>
            <a:r>
              <a:rPr lang="en-US" altLang="zh-CN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41044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DFKai-SB" pitchFamily="65" charset="-120"/>
                <a:ea typeface="DFKai-SB" pitchFamily="65" charset="-12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071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555776" y="2204864"/>
            <a:ext cx="4248472" cy="1143000"/>
          </a:xfrm>
          <a:prstGeom prst="rect">
            <a:avLst/>
          </a:prstGeo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 lang="en-US" sz="2800" kern="1200" dirty="0">
                <a:solidFill>
                  <a:srgbClr val="0070C0"/>
                </a:solidFill>
                <a:latin typeface="Kartika" pitchFamily="18" charset="0"/>
                <a:ea typeface="Microsoft JhengHei" pitchFamily="34" charset="-120"/>
                <a:cs typeface="Kartika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107504" y="476672"/>
            <a:ext cx="8928992" cy="914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6500">
                <a:solidFill>
                  <a:schemeClr val="tx1">
                    <a:lumMod val="75000"/>
                    <a:lumOff val="25000"/>
                  </a:schemeClr>
                </a:solidFill>
                <a:latin typeface="黑体" pitchFamily="49" charset="-122"/>
                <a:ea typeface="黑体" pitchFamily="49" charset="-122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53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5722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8322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經文：腓立比</a:t>
            </a:r>
            <a:r>
              <a:rPr lang="en-US" altLang="zh-TW" dirty="0" smtClean="0"/>
              <a:t>4</a:t>
            </a:r>
            <a:r>
              <a:rPr lang="zh-TW" altLang="en-US" dirty="0" smtClean="0"/>
              <a:t>：</a:t>
            </a:r>
            <a:r>
              <a:rPr lang="en-US" altLang="zh-TW" dirty="0" smtClean="0"/>
              <a:t>4-9</a:t>
            </a:r>
          </a:p>
          <a:p>
            <a:pPr marL="0" indent="0">
              <a:buNone/>
            </a:pPr>
            <a:r>
              <a:rPr lang="zh-TW" altLang="en-US" dirty="0" smtClean="0"/>
              <a:t>金句：腓立比</a:t>
            </a:r>
            <a:r>
              <a:rPr lang="en-US" altLang="zh-TW" dirty="0" smtClean="0"/>
              <a:t>4</a:t>
            </a:r>
            <a:r>
              <a:rPr lang="zh-TW" altLang="en-US" dirty="0" smtClean="0"/>
              <a:t>：</a:t>
            </a:r>
            <a:r>
              <a:rPr lang="en-US" altLang="zh-TW" dirty="0" smtClean="0"/>
              <a:t>6-7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/>
              <a:t>得平安的秘訣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991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55576" y="476672"/>
            <a:ext cx="7632848" cy="410368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哈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16-19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提到哈巴谷先知的喜樂：「我聽見耶和華的聲音，身體戰兢，嘴唇發顫，骨中朽爛；我在所立之處戰兢。我只可安靜等候災難之日臨到，犯境之民上來。</a:t>
            </a:r>
            <a:r>
              <a:rPr lang="en-CA" altLang="zh-TW" sz="3400" dirty="0">
                <a:latin typeface="DFKai-SB" pitchFamily="65" charset="-120"/>
                <a:ea typeface="DFKai-SB" pitchFamily="65" charset="-120"/>
              </a:rPr>
              <a:t>…</a:t>
            </a:r>
            <a:endParaRPr lang="en-CA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745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476672"/>
            <a:ext cx="7920880" cy="41036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雖然無花果樹不發旺，葡萄樹不結果，橄欖樹也不效力，田地不出糧食，圈中絕了羊，棚內也沒有牛；然而，我要因耶和華歡欣，因救我的神喜樂。主耶和華是我的力量！他使我的腳快如母鹿的蹄，又使我穩行在高處。這歌交與伶長，用絲弦的樂器。」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093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2630"/>
            <a:ext cx="9144000" cy="85010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B</a:t>
            </a:r>
            <a:r>
              <a:rPr lang="zh-TW" altLang="en-US" dirty="0" smtClean="0"/>
              <a:t>、	要常存謙讓的心 </a:t>
            </a:r>
            <a:r>
              <a:rPr lang="en-US" altLang="zh-TW" sz="2200" dirty="0" smtClean="0"/>
              <a:t>(Let Your Gentleness Be Evident to All)</a:t>
            </a:r>
            <a:endParaRPr lang="en-CA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304" y="1124744"/>
            <a:ext cx="8928992" cy="41044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 smtClean="0">
                <a:solidFill>
                  <a:srgbClr val="0070C0"/>
                </a:solidFill>
              </a:rPr>
              <a:t>4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5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zh-TW" altLang="en-US" sz="3400" dirty="0" smtClean="0"/>
              <a:t>「當叫眾人知道你們謙讓的心。主已經近了。」</a:t>
            </a:r>
          </a:p>
          <a:p>
            <a:pPr marL="0" lvl="0" indent="0">
              <a:buNone/>
            </a:pPr>
            <a:r>
              <a:rPr lang="zh-TW" altLang="en-US" sz="3400" dirty="0" smtClean="0"/>
              <a:t>古云：「靜坐常思自己過，閒談莫論他人非；能受苦乃為志士，肯吃虧不是癡人；敬君子方顯有德，怕小人不是無能；退一步天高地闊，讓三分心平氣和。」</a:t>
            </a:r>
            <a:endParaRPr lang="en-CA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334681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260648"/>
            <a:ext cx="8064896" cy="41036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什麼是謙讓？</a:t>
            </a:r>
          </a:p>
          <a:p>
            <a:pPr marL="0" indent="0"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謙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讓這字有「溫良」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雅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17)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，「溫和」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提前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，「和平」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林後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10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，「寬容」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徒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之不同翻譯。</a:t>
            </a:r>
          </a:p>
          <a:p>
            <a:pPr marL="0" indent="0"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有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人說：「沒有秘密的基督徒。」所以，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太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16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「你們的光也當這樣照在人前，叫他們看見你們的好行為，便將榮耀歸給你們在天上的父。」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8650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8208912" cy="41036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太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11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28-30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「凡勞苦擔重擔的人，可以到我這裡來，我就使你們得安息。我心裡柔和謙卑，你們當負我的軛，學我的樣式，這樣，你們心裡就必得享安息。因為我的軛是容易的，我的擔子是輕省的。」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節下半，另外提到「主已經近了」，有兩種意思：空間上：求告主，主必與他們相近。時間上：主快要再來的子近了。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570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686800" cy="85010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</a:t>
            </a:r>
            <a:r>
              <a:rPr lang="zh-TW" altLang="en-US" dirty="0" smtClean="0"/>
              <a:t>、	要常常禱告感恩 </a:t>
            </a:r>
            <a:r>
              <a:rPr lang="en-US" altLang="zh-TW" sz="2200" dirty="0" smtClean="0"/>
              <a:t>(Keep Praying with Thanksgiving)</a:t>
            </a:r>
            <a:endParaRPr lang="en-CA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 smtClean="0">
                <a:solidFill>
                  <a:srgbClr val="0070C0"/>
                </a:solidFill>
              </a:rPr>
              <a:t>4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6-7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zh-TW" altLang="en-US" sz="3400" dirty="0" smtClean="0"/>
              <a:t>「應當一無掛慮，只要凡事藉著禱告、祈求和感謝，將你們所要的告訴神。神所賜出人意外的平安，必在基督耶穌裡，保守你們的心懷意念。」</a:t>
            </a:r>
            <a:endParaRPr lang="en-CA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161347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404664"/>
            <a:ext cx="7920880" cy="410368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賽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8-9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「耶和華說：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『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我的意念非同你們的意念，我的道路非同你們的道路。天怎樣高過地，照樣，我的道路高過你們的道路，我的意念高過你們的意念。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』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」所以，神所賜的平安也是出於「人意念之外」的平安，是超過人所能瞭解的平安。這是神保護信徒的一種力量。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26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5536" y="404664"/>
            <a:ext cx="8208912" cy="41036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27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「我留下平安給你們，我將我的平安賜給你們。我所賜的，不像世人所賜的；你們心裡不要憂愁，也不要膽怯。」</a:t>
            </a:r>
          </a:p>
          <a:p>
            <a:pPr mar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賽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26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「堅心倚賴你的，你必保守他十分平安，因為他倚靠你。」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589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686800" cy="85010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D</a:t>
            </a:r>
            <a:r>
              <a:rPr lang="zh-TW" altLang="en-US" dirty="0" smtClean="0"/>
              <a:t>、	要常常思念真道 </a:t>
            </a:r>
            <a:r>
              <a:rPr lang="en-US" altLang="zh-TW" sz="2700" dirty="0" smtClean="0"/>
              <a:t>(Think about God’s Words)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20" y="1124744"/>
            <a:ext cx="8928992" cy="41044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 smtClean="0">
                <a:solidFill>
                  <a:srgbClr val="0070C0"/>
                </a:solidFill>
              </a:rPr>
              <a:t>4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8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zh-TW" altLang="en-US" sz="3400" dirty="0" smtClean="0"/>
              <a:t>「弟兄們，我還有未盡的話：凡是真實的、可敬的、公義的、清潔的、可愛的、有美名的，若有甚麼德行，若有甚麼稱讚，這些事你們都要思念。」</a:t>
            </a:r>
            <a:endParaRPr lang="en-CA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3248399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260648"/>
            <a:ext cx="8136904" cy="41036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要常常思念哪些屬靈的事務呢？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凡是真實的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true)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凡是可敬的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noble) 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凡是公義的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right)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凡是清潔的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pure</a:t>
            </a: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)</a:t>
            </a:r>
            <a:endParaRPr lang="en-US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2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4666530"/>
          </a:xfrm>
        </p:spPr>
        <p:txBody>
          <a:bodyPr>
            <a:normAutofit/>
          </a:bodyPr>
          <a:lstStyle/>
          <a:p>
            <a:endParaRPr lang="en-US" altLang="zh-TW" dirty="0" smtClean="0"/>
          </a:p>
          <a:p>
            <a:r>
              <a:rPr lang="en-US" altLang="zh-TW" dirty="0" smtClean="0"/>
              <a:t>I</a:t>
            </a:r>
            <a:r>
              <a:rPr lang="zh-TW" altLang="en-US" dirty="0" smtClean="0"/>
              <a:t>、	引言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11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260648"/>
            <a:ext cx="8208912" cy="41036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TW" sz="3400" dirty="0" smtClean="0"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凡是可愛的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lovely)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6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凡是有美名的 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(whatever is admirable)</a:t>
            </a:r>
          </a:p>
          <a:p>
            <a:pPr mar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7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  若有什麼德行，若有什麼稱讚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(anything is excellent or praise worthy)</a:t>
            </a:r>
          </a:p>
        </p:txBody>
      </p:sp>
    </p:spTree>
    <p:extLst>
      <p:ext uri="{BB962C8B-B14F-4D97-AF65-F5344CB8AC3E}">
        <p14:creationId xmlns:p14="http://schemas.microsoft.com/office/powerpoint/2010/main" val="243339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</a:t>
            </a:r>
            <a:r>
              <a:rPr lang="zh-TW" altLang="en-US" dirty="0" smtClean="0"/>
              <a:t>、	要遵行使徒榜樣</a:t>
            </a:r>
            <a:r>
              <a:rPr lang="en-US" altLang="zh-TW" sz="3100" dirty="0" smtClean="0"/>
              <a:t>(Put It into Practice)</a:t>
            </a:r>
            <a:endParaRPr lang="en-CA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008" y="1052736"/>
            <a:ext cx="8749480" cy="410445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zh-TW" altLang="en-US" sz="3400" dirty="0" smtClean="0">
                <a:solidFill>
                  <a:srgbClr val="0070C0"/>
                </a:solidFill>
              </a:rPr>
              <a:t>腓</a:t>
            </a:r>
            <a:r>
              <a:rPr lang="en-US" altLang="zh-TW" sz="3400" dirty="0" smtClean="0">
                <a:solidFill>
                  <a:srgbClr val="0070C0"/>
                </a:solidFill>
              </a:rPr>
              <a:t>4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en-US" altLang="zh-TW" sz="3400" dirty="0" smtClean="0">
                <a:solidFill>
                  <a:srgbClr val="0070C0"/>
                </a:solidFill>
              </a:rPr>
              <a:t>9</a:t>
            </a:r>
            <a:r>
              <a:rPr lang="zh-TW" altLang="en-US" sz="3400" dirty="0" smtClean="0">
                <a:solidFill>
                  <a:srgbClr val="0070C0"/>
                </a:solidFill>
              </a:rPr>
              <a:t>：</a:t>
            </a:r>
            <a:r>
              <a:rPr lang="zh-TW" altLang="en-US" sz="3400" dirty="0" smtClean="0"/>
              <a:t>「你們在我身上所學習的，所領受的，所聽見的，所看見的，這些事你們都要去行，賜平安的神就必與你們同在。」</a:t>
            </a:r>
          </a:p>
          <a:p>
            <a:pPr marL="0" lvl="0" indent="0">
              <a:buNone/>
            </a:pPr>
            <a:r>
              <a:rPr lang="zh-TW" altLang="en-US" sz="3400" dirty="0" smtClean="0"/>
              <a:t>神是屬天平安的賜予者和源頭，想要有賜平安的神的同在，秘訣在「長常思想主道，遵行使徒榜樣」，這也是得平安的秘訣之一。</a:t>
            </a:r>
            <a:endParaRPr lang="en-CA" altLang="zh-TW" sz="3400" dirty="0" smtClean="0"/>
          </a:p>
        </p:txBody>
      </p:sp>
    </p:spTree>
    <p:extLst>
      <p:ext uri="{BB962C8B-B14F-4D97-AF65-F5344CB8AC3E}">
        <p14:creationId xmlns:p14="http://schemas.microsoft.com/office/powerpoint/2010/main" val="353786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0"/>
          </p:nvPr>
        </p:nvSpPr>
        <p:spPr>
          <a:xfrm>
            <a:off x="0" y="1628800"/>
            <a:ext cx="8928992" cy="91440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altLang="zh-TW" dirty="0" smtClean="0"/>
              <a:t>III</a:t>
            </a:r>
            <a:r>
              <a:rPr lang="zh-TW" altLang="en-US" dirty="0" smtClean="0"/>
              <a:t>、	結論</a:t>
            </a:r>
            <a:endParaRPr lang="en-CA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79878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7992888" cy="410368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弟兄姊妹們！若你生活中充滿憂慮和不安，你要思想一下：你是否靠主常常喜樂呢？你是否失去了謙讓的心呢？你是否缺乏禱告感恩的心呢？你是否不常思想主的道呢？你是否沒有效法使徒的榜樣去行呢？</a:t>
            </a:r>
            <a:endParaRPr lang="en-CA" altLang="zh-TW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299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404664"/>
            <a:ext cx="8208912" cy="410368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想得到屬靈真正的平安嗎？這秘訣就是：要靠主常常喜樂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4)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，要常存謙讓的心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5)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，要常常禱告感恩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6-7)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，要常常思想真道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8)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，要遵行使徒榜樣 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9)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。</a:t>
            </a:r>
          </a:p>
          <a:p>
            <a:pPr marL="0" lvl="0" indent="0">
              <a:buNone/>
            </a:pPr>
            <a:endParaRPr lang="zh-TW" altLang="en-US" sz="3400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lvl="0" indent="0">
              <a:buNone/>
            </a:pPr>
            <a:endParaRPr lang="zh-TW" altLang="en-US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698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zh-TW" altLang="en-US" dirty="0" smtClean="0"/>
              <a:t>     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85631" y="692696"/>
            <a:ext cx="8928100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</a:pPr>
            <a:r>
              <a:rPr lang="zh-TW" altLang="en-US" dirty="0" smtClean="0"/>
              <a:t>  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「平安」在希伯來文是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Shalom(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沙龍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。古時猶太人飽經戰亂困苦，他們就以「平安」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Shalom(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沙龍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為最好的福份；即所謂的「國泰平安」。關於「平安」的內涵，希伯來文具有八個層次的意義：</a:t>
            </a:r>
            <a:endParaRPr lang="en-CA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907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9552" y="332656"/>
            <a:ext cx="7848872" cy="41036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健康的身體	  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長壽之樂	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家道繁榮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事業順利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堅強與安全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6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國家和平沒有戰爭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7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釋放與自由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8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內心的安</a:t>
            </a: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寧</a:t>
            </a:r>
            <a:endParaRPr lang="en-CA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05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611560" y="476672"/>
            <a:ext cx="7488832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</a:pPr>
            <a:r>
              <a:rPr lang="zh-TW" altLang="en-US" sz="3400" dirty="0" smtClean="0">
                <a:latin typeface="DFKai-SB" pitchFamily="65" charset="-120"/>
                <a:ea typeface="DFKai-SB" pitchFamily="65" charset="-120"/>
              </a:rPr>
              <a:t>得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到真正平安的秘訣是什麼？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要靠主常常喜樂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4)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要常存謙讓的心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要常常感恩禱告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6-7)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要常常思念真道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8)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要遵行使徒榜樣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9)</a:t>
            </a:r>
            <a:endParaRPr lang="en-CA" sz="3400" dirty="0">
              <a:solidFill>
                <a:srgbClr val="0070C0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454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II</a:t>
            </a:r>
            <a:r>
              <a:rPr lang="zh-TW" altLang="en-US" dirty="0" smtClean="0"/>
              <a:t>、	本論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726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2630"/>
            <a:ext cx="8686800" cy="850106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、	要靠主常常喜樂 </a:t>
            </a:r>
            <a:r>
              <a:rPr lang="en-US" altLang="zh-TW" sz="2700" dirty="0" smtClean="0"/>
              <a:t>(Always Rejoice in the Lord)</a:t>
            </a:r>
            <a:endParaRPr lang="en-CA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2" y="1124744"/>
            <a:ext cx="8928992" cy="4104457"/>
          </a:xfrm>
        </p:spPr>
        <p:txBody>
          <a:bodyPr/>
          <a:lstStyle/>
          <a:p>
            <a:pPr marL="400050" lvl="1" indent="0">
              <a:buNone/>
            </a:pPr>
            <a:r>
              <a:rPr lang="zh-TW" altLang="en-US" sz="3200" dirty="0" smtClean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腓</a:t>
            </a:r>
            <a:r>
              <a:rPr lang="en-US" altLang="zh-TW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4</a:t>
            </a:r>
            <a:r>
              <a:rPr lang="zh-TW" altLang="en-US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「你們要靠主常常喜樂！我再說，你們要喜樂！」</a:t>
            </a:r>
          </a:p>
          <a:p>
            <a:pPr marL="400050" lvl="1" indent="0">
              <a:buNone/>
            </a:pPr>
            <a:r>
              <a:rPr lang="zh-TW" altLang="en-US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林後</a:t>
            </a:r>
            <a:r>
              <a:rPr lang="en-US" altLang="zh-TW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13</a:t>
            </a:r>
            <a:r>
              <a:rPr lang="zh-TW" altLang="en-US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11</a:t>
            </a:r>
            <a:r>
              <a:rPr lang="zh-TW" altLang="en-US" sz="32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200" dirty="0">
                <a:latin typeface="DFKai-SB" pitchFamily="65" charset="-120"/>
                <a:ea typeface="DFKai-SB" pitchFamily="65" charset="-120"/>
              </a:rPr>
              <a:t>「還有末了的話：願弟兄們都喜樂。要作完全人；要受安慰；要同心合意；要彼此和睦。如此，仁愛和平的　神必常與你們同在。」</a:t>
            </a:r>
            <a:endParaRPr lang="en-CA" sz="32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938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67544" y="476672"/>
            <a:ext cx="8208912" cy="4103687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1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什麼是喜樂？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(What)</a:t>
            </a:r>
          </a:p>
          <a:p>
            <a:pPr marL="0" lv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加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22-23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「聖靈所結的果子，就是仁愛、喜樂、和平、忍耐、恩慈、良善、信實、溫柔、節制。」</a:t>
            </a:r>
          </a:p>
          <a:p>
            <a:pPr marL="0" lvl="0" indent="0">
              <a:buNone/>
            </a:pP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2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、	為何喜樂是如此重要了？</a:t>
            </a:r>
            <a:r>
              <a:rPr lang="en-US" altLang="zh-TW" sz="3400" dirty="0">
                <a:latin typeface="DFKai-SB" pitchFamily="65" charset="-120"/>
                <a:ea typeface="DFKai-SB" pitchFamily="65" charset="-120"/>
              </a:rPr>
              <a:t>(Why)</a:t>
            </a:r>
          </a:p>
          <a:p>
            <a:pPr marL="0" lvl="0" indent="0">
              <a:buNone/>
            </a:pP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箴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17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22</a:t>
            </a:r>
            <a:r>
              <a:rPr lang="zh-TW" altLang="en-US" sz="34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400" dirty="0">
                <a:latin typeface="DFKai-SB" pitchFamily="65" charset="-120"/>
                <a:ea typeface="DFKai-SB" pitchFamily="65" charset="-120"/>
              </a:rPr>
              <a:t>「喜樂的心，乃是良藥。」</a:t>
            </a:r>
            <a:endParaRPr lang="en-CA" sz="34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655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23528" y="548680"/>
            <a:ext cx="7992888" cy="4103687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zh-TW" altLang="en-US" dirty="0" smtClean="0"/>
              <a:t> </a:t>
            </a:r>
            <a:r>
              <a:rPr lang="en-US" altLang="zh-TW" sz="3700" dirty="0">
                <a:latin typeface="DFKai-SB" pitchFamily="65" charset="-120"/>
                <a:ea typeface="DFKai-SB" pitchFamily="65" charset="-120"/>
              </a:rPr>
              <a:t>3</a:t>
            </a:r>
            <a:r>
              <a:rPr lang="zh-TW" altLang="en-US" sz="3700" dirty="0">
                <a:latin typeface="DFKai-SB" pitchFamily="65" charset="-120"/>
                <a:ea typeface="DFKai-SB" pitchFamily="65" charset="-120"/>
              </a:rPr>
              <a:t>、 如何得到喜樂呢？ </a:t>
            </a:r>
            <a:r>
              <a:rPr lang="en-US" altLang="zh-TW" sz="3700" dirty="0">
                <a:latin typeface="DFKai-SB" pitchFamily="65" charset="-120"/>
                <a:ea typeface="DFKai-SB" pitchFamily="65" charset="-120"/>
              </a:rPr>
              <a:t>(How)</a:t>
            </a:r>
          </a:p>
          <a:p>
            <a:pPr marL="0" lvl="0" indent="0">
              <a:buNone/>
            </a:pPr>
            <a:r>
              <a:rPr lang="zh-TW" altLang="en-US" sz="3700" dirty="0">
                <a:latin typeface="DFKai-SB" pitchFamily="65" charset="-120"/>
                <a:ea typeface="DFKai-SB" pitchFamily="65" charset="-120"/>
              </a:rPr>
              <a:t>「要常常喜樂」，得喜樂的方法是「靠主」</a:t>
            </a:r>
            <a:r>
              <a:rPr lang="en-US" altLang="zh-TW" sz="3700" dirty="0">
                <a:latin typeface="DFKai-SB" pitchFamily="65" charset="-120"/>
                <a:ea typeface="DFKai-SB" pitchFamily="65" charset="-120"/>
              </a:rPr>
              <a:t>(In the Lord)</a:t>
            </a:r>
            <a:r>
              <a:rPr lang="zh-TW" altLang="en-US" sz="3700" dirty="0">
                <a:latin typeface="DFKai-SB" pitchFamily="65" charset="-120"/>
                <a:ea typeface="DFKai-SB" pitchFamily="65" charset="-120"/>
              </a:rPr>
              <a:t>，就是在主裡面的意思，也就是說要常在主裡面，才會有真正的喜樂。</a:t>
            </a:r>
          </a:p>
          <a:p>
            <a:pPr marL="0" lvl="0" indent="0">
              <a:buNone/>
            </a:pPr>
            <a:r>
              <a:rPr lang="zh-TW" altLang="en-US" sz="37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約</a:t>
            </a:r>
            <a:r>
              <a:rPr lang="en-US" altLang="zh-TW" sz="37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15</a:t>
            </a:r>
            <a:r>
              <a:rPr lang="zh-TW" altLang="en-US" sz="37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en-US" altLang="zh-TW" sz="37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5</a:t>
            </a:r>
            <a:r>
              <a:rPr lang="zh-TW" altLang="en-US" sz="3700" dirty="0">
                <a:solidFill>
                  <a:srgbClr val="0070C0"/>
                </a:solidFill>
                <a:latin typeface="DFKai-SB" pitchFamily="65" charset="-120"/>
                <a:ea typeface="DFKai-SB" pitchFamily="65" charset="-120"/>
              </a:rPr>
              <a:t>：</a:t>
            </a:r>
            <a:r>
              <a:rPr lang="zh-TW" altLang="en-US" sz="3700" dirty="0">
                <a:latin typeface="DFKai-SB" pitchFamily="65" charset="-120"/>
                <a:ea typeface="DFKai-SB" pitchFamily="65" charset="-120"/>
              </a:rPr>
              <a:t>「我是葡萄樹，你們是枝子；常在我裡面的，我也常在他裡面，這人就多結果子。因為離了我，你們就不能做甚麼。」</a:t>
            </a:r>
            <a:endParaRPr lang="en-CA" sz="3700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201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ship_201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Jan 04-2015主是良牧</Template>
  <TotalTime>45</TotalTime>
  <Words>1418</Words>
  <Application>Microsoft Office PowerPoint</Application>
  <PresentationFormat>On-screen Show (4:3)</PresentationFormat>
  <Paragraphs>81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DFKai-SB</vt:lpstr>
      <vt:lpstr>Microsoft JhengHei</vt:lpstr>
      <vt:lpstr>黑体</vt:lpstr>
      <vt:lpstr>Arial</vt:lpstr>
      <vt:lpstr>Kartika</vt:lpstr>
      <vt:lpstr>worship_2014</vt:lpstr>
      <vt:lpstr>經文：腓立比4：4-9 金句：腓立比4：6-7</vt:lpstr>
      <vt:lpstr> I、 引言</vt:lpstr>
      <vt:lpstr>      </vt:lpstr>
      <vt:lpstr>PowerPoint Presentation</vt:lpstr>
      <vt:lpstr>PowerPoint Presentation</vt:lpstr>
      <vt:lpstr>  II、 本論</vt:lpstr>
      <vt:lpstr>A、 要靠主常常喜樂 (Always Rejoice in the Lord)</vt:lpstr>
      <vt:lpstr>PowerPoint Presentation</vt:lpstr>
      <vt:lpstr>PowerPoint Presentation</vt:lpstr>
      <vt:lpstr>PowerPoint Presentation</vt:lpstr>
      <vt:lpstr>PowerPoint Presentation</vt:lpstr>
      <vt:lpstr>B、 要常存謙讓的心 (Let Your Gentleness Be Evident to All)</vt:lpstr>
      <vt:lpstr>PowerPoint Presentation</vt:lpstr>
      <vt:lpstr>PowerPoint Presentation</vt:lpstr>
      <vt:lpstr>C、 要常常禱告感恩 (Keep Praying with Thanksgiving)</vt:lpstr>
      <vt:lpstr>PowerPoint Presentation</vt:lpstr>
      <vt:lpstr>PowerPoint Presentation</vt:lpstr>
      <vt:lpstr>D、 要常常思念真道 (Think about God’s Words)</vt:lpstr>
      <vt:lpstr>PowerPoint Presentation</vt:lpstr>
      <vt:lpstr>PowerPoint Presentation</vt:lpstr>
      <vt:lpstr>E、 要遵行使徒榜樣(Put It into Practice)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得平安的秘訣PPT                                                                                          15-1-2015 經文：腓立比4：4-9 金句：腓立比4：6-7</dc:title>
  <dc:creator>User</dc:creator>
  <cp:lastModifiedBy>CLAIRE</cp:lastModifiedBy>
  <cp:revision>16</cp:revision>
  <dcterms:created xsi:type="dcterms:W3CDTF">2015-01-16T03:35:25Z</dcterms:created>
  <dcterms:modified xsi:type="dcterms:W3CDTF">2017-02-02T15:37:00Z</dcterms:modified>
</cp:coreProperties>
</file>