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10/25/2014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5311A-E470-47F2-B3F9-0F7F9CC9C1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10/25/2014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65442-D605-4CA4-8303-67910A27F9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10/25/2014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48261-D26A-47A2-A86E-D436026A23D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0B533-DC8C-4620-A1EC-C2A4F702838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340768"/>
          <a:ext cx="8208912" cy="4438248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44382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诗篇</a:t>
                      </a:r>
                      <a:r>
                        <a:rPr lang="en-US" altLang="zh-CN" sz="3200" dirty="0" smtClean="0"/>
                        <a:t>85</a:t>
                      </a:r>
                      <a:r>
                        <a:rPr lang="zh-CN" altLang="en-US" sz="3200" dirty="0" smtClean="0"/>
                        <a:t>：</a:t>
                      </a:r>
                      <a:r>
                        <a:rPr lang="en-CA" sz="3200" dirty="0" smtClean="0"/>
                        <a:t>8 </a:t>
                      </a:r>
                      <a:r>
                        <a:rPr lang="zh-TW" altLang="en-US" sz="3200" dirty="0" smtClean="0"/>
                        <a:t>我</a:t>
                      </a:r>
                      <a:r>
                        <a:rPr lang="zh-TW" altLang="en-US" sz="3200" dirty="0"/>
                        <a:t>要聽　神耶和華所說的話．</a:t>
                      </a:r>
                      <a:r>
                        <a:rPr lang="zh-TW" altLang="en-US" sz="3200" dirty="0" smtClean="0"/>
                        <a:t>因</a:t>
                      </a:r>
                      <a:endParaRPr lang="en-US" altLang="zh-TW" sz="3200" dirty="0" smtClean="0"/>
                    </a:p>
                    <a:p>
                      <a:pPr algn="ctr"/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/>
                        <a:t>為</a:t>
                      </a:r>
                      <a:r>
                        <a:rPr lang="zh-TW" altLang="en-US" sz="3200" dirty="0"/>
                        <a:t>他必應許將平安賜給他的百姓、他的聖民</a:t>
                      </a:r>
                      <a:r>
                        <a:rPr lang="zh-TW" altLang="en-US" sz="3200" dirty="0" smtClean="0"/>
                        <a:t>．</a:t>
                      </a:r>
                      <a:endParaRPr lang="en-US" altLang="zh-TW" sz="3200" dirty="0" smtClean="0"/>
                    </a:p>
                    <a:p>
                      <a:pPr algn="ctr"/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/>
                        <a:t>他</a:t>
                      </a:r>
                      <a:r>
                        <a:rPr lang="zh-TW" altLang="en-US" sz="3200" dirty="0"/>
                        <a:t>們卻不可再轉去妄行。 </a:t>
                      </a:r>
                      <a:endParaRPr lang="en-CA" altLang="zh-TW" sz="3200" dirty="0" smtClean="0"/>
                    </a:p>
                    <a:p>
                      <a:pPr algn="ctr"/>
                      <a:endParaRPr lang="en-CA" sz="3200" dirty="0" smtClean="0"/>
                    </a:p>
                    <a:p>
                      <a:pPr algn="ctr"/>
                      <a:r>
                        <a:rPr lang="en-CA" sz="3200" dirty="0" smtClean="0"/>
                        <a:t>10</a:t>
                      </a:r>
                      <a:r>
                        <a:rPr lang="zh-TW" altLang="en-US" sz="3200" dirty="0" smtClean="0"/>
                        <a:t>慈</a:t>
                      </a:r>
                      <a:r>
                        <a:rPr lang="zh-TW" altLang="en-US" sz="3200" dirty="0"/>
                        <a:t>愛和誠實、彼此相遇．公義和平安、彼此相親． </a:t>
                      </a:r>
                    </a:p>
                  </a:txBody>
                  <a:tcPr marL="0" marR="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2" y="980728"/>
          <a:ext cx="7920880" cy="3816424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38164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赛</a:t>
                      </a:r>
                      <a:r>
                        <a:rPr lang="en-US" altLang="zh-CN" sz="3200" dirty="0" smtClean="0"/>
                        <a:t>32</a:t>
                      </a:r>
                      <a:r>
                        <a:rPr lang="zh-CN" altLang="en-US" sz="3200" dirty="0" smtClean="0"/>
                        <a:t>：</a:t>
                      </a:r>
                      <a:r>
                        <a:rPr lang="en-CA" sz="3200" dirty="0" smtClean="0"/>
                        <a:t>17</a:t>
                      </a:r>
                      <a:r>
                        <a:rPr lang="zh-TW" altLang="en-US" sz="3200" dirty="0" smtClean="0"/>
                        <a:t>公</a:t>
                      </a:r>
                      <a:r>
                        <a:rPr lang="zh-TW" altLang="en-US" sz="3200" dirty="0"/>
                        <a:t>義的果效、必是平安．公義的效驗、必是平穩、直到永遠。 </a:t>
                      </a:r>
                      <a:endParaRPr lang="en-US" altLang="zh-TW" sz="3200" dirty="0" smtClean="0"/>
                    </a:p>
                    <a:p>
                      <a:pPr algn="ctr"/>
                      <a:endParaRPr lang="en-US" altLang="zh-TW" sz="3200" dirty="0" smtClean="0"/>
                    </a:p>
                    <a:p>
                      <a:pPr algn="ctr"/>
                      <a:endParaRPr lang="en-US" altLang="zh-TW" sz="3200" dirty="0" smtClean="0"/>
                    </a:p>
                    <a:p>
                      <a:pPr algn="ctr"/>
                      <a:endParaRPr lang="zh-TW" altLang="en-US" sz="3200" dirty="0"/>
                    </a:p>
                    <a:p>
                      <a:pPr algn="ctr"/>
                      <a:r>
                        <a:rPr lang="en-CA" sz="3200" dirty="0" smtClean="0"/>
                        <a:t>18</a:t>
                      </a:r>
                      <a:r>
                        <a:rPr lang="zh-TW" altLang="en-US" sz="3200" dirty="0" smtClean="0"/>
                        <a:t>我</a:t>
                      </a:r>
                      <a:r>
                        <a:rPr lang="zh-TW" altLang="en-US" sz="3200" dirty="0"/>
                        <a:t>的百姓、必住在平安的居所、安穩的住處、平靜的安歇所。 </a:t>
                      </a:r>
                    </a:p>
                  </a:txBody>
                  <a:tcPr marL="0" marR="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332656"/>
          <a:ext cx="8424936" cy="6336704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63367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诗</a:t>
                      </a:r>
                      <a:r>
                        <a:rPr lang="en-US" altLang="zh-CN" sz="3200" dirty="0" smtClean="0"/>
                        <a:t>100</a:t>
                      </a:r>
                      <a:r>
                        <a:rPr lang="zh-CN" altLang="en-US" sz="3200" dirty="0" smtClean="0"/>
                        <a:t>：</a:t>
                      </a:r>
                      <a:r>
                        <a:rPr lang="en-CA" sz="3200" dirty="0" smtClean="0"/>
                        <a:t>1</a:t>
                      </a:r>
                      <a:endParaRPr lang="en-CA" sz="3200" dirty="0"/>
                    </a:p>
                    <a:p>
                      <a:pPr algn="ctr"/>
                      <a:r>
                        <a:rPr lang="en-US" altLang="zh-TW" sz="3200" dirty="0"/>
                        <a:t>〔</a:t>
                      </a:r>
                      <a:r>
                        <a:rPr lang="zh-TW" altLang="en-US" sz="3200" dirty="0"/>
                        <a:t>稱謝詩。</a:t>
                      </a:r>
                      <a:r>
                        <a:rPr lang="en-US" altLang="zh-TW" sz="3200" dirty="0"/>
                        <a:t>〕</a:t>
                      </a:r>
                      <a:r>
                        <a:rPr lang="zh-TW" altLang="en-US" sz="3200" dirty="0"/>
                        <a:t>普天下當向耶和華歡呼</a:t>
                      </a:r>
                      <a:r>
                        <a:rPr lang="zh-TW" altLang="en-US" sz="3200" dirty="0" smtClean="0"/>
                        <a:t>。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/>
                        <a:t> </a:t>
                      </a:r>
                      <a:endParaRPr lang="zh-TW" altLang="en-US" sz="3200" dirty="0"/>
                    </a:p>
                    <a:p>
                      <a:pPr algn="ctr"/>
                      <a:r>
                        <a:rPr lang="en-CA" sz="3200" dirty="0"/>
                        <a:t>2</a:t>
                      </a:r>
                    </a:p>
                    <a:p>
                      <a:pPr algn="ctr"/>
                      <a:r>
                        <a:rPr lang="zh-TW" altLang="en-US" sz="3200" smtClean="0"/>
                        <a:t>你們</a:t>
                      </a:r>
                      <a:r>
                        <a:rPr lang="zh-TW" altLang="en-US" sz="3200" dirty="0"/>
                        <a:t>當樂意事奉耶和華．當來向他歌唱</a:t>
                      </a:r>
                      <a:r>
                        <a:rPr lang="zh-TW" altLang="en-US" sz="3200" dirty="0" smtClean="0"/>
                        <a:t>。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/>
                        <a:t> </a:t>
                      </a:r>
                      <a:endParaRPr lang="zh-TW" altLang="en-US" sz="3200" dirty="0"/>
                    </a:p>
                    <a:p>
                      <a:pPr algn="ctr"/>
                      <a:r>
                        <a:rPr lang="en-CA" sz="3200" dirty="0"/>
                        <a:t>3</a:t>
                      </a:r>
                    </a:p>
                    <a:p>
                      <a:pPr algn="ctr"/>
                      <a:r>
                        <a:rPr lang="zh-TW" altLang="en-US" sz="3200" smtClean="0"/>
                        <a:t>你們</a:t>
                      </a:r>
                      <a:r>
                        <a:rPr lang="zh-TW" altLang="en-US" sz="3200" dirty="0"/>
                        <a:t>當曉得耶和華是　神．我們是他造的、也是屬他的．我們是他的民、也是他草場的羊。 </a:t>
                      </a:r>
                    </a:p>
                  </a:txBody>
                  <a:tcPr marL="0" marR="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dirty="0" smtClean="0"/>
              <a:t>4</a:t>
            </a:r>
          </a:p>
          <a:p>
            <a:pPr algn="ctr"/>
            <a:r>
              <a:rPr lang="zh-TW" altLang="en-US" sz="3200" dirty="0" smtClean="0"/>
              <a:t>當稱謝進入他的門、當讚美進入他的院．當感謝他、稱頌他的名。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 </a:t>
            </a:r>
          </a:p>
          <a:p>
            <a:pPr algn="ctr"/>
            <a:r>
              <a:rPr lang="en-CA" sz="3200" dirty="0" smtClean="0"/>
              <a:t>5</a:t>
            </a:r>
          </a:p>
          <a:p>
            <a:pPr algn="ctr"/>
            <a:r>
              <a:rPr lang="zh-TW" altLang="en-US" sz="3200" dirty="0" smtClean="0"/>
              <a:t>因為耶和華本為善．他的慈愛、存到永遠、他的信實、直到萬代。 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980728"/>
          <a:ext cx="6096000" cy="464283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642832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23</a:t>
                      </a:r>
                    </a:p>
                    <a:p>
                      <a:pPr algn="ctr"/>
                      <a:r>
                        <a:rPr lang="zh-TW" altLang="en-US" sz="3200"/>
                        <a:t>所</a:t>
                      </a:r>
                      <a:r>
                        <a:rPr lang="zh-TW" altLang="en-US" sz="3200" smtClean="0"/>
                        <a:t>以你在</a:t>
                      </a:r>
                      <a:r>
                        <a:rPr lang="zh-TW" altLang="en-US" sz="3200" dirty="0"/>
                        <a:t>祭壇上獻禮物的時候、若想起弟</a:t>
                      </a:r>
                      <a:r>
                        <a:rPr lang="zh-TW" altLang="en-US" sz="3200"/>
                        <a:t>兄</a:t>
                      </a:r>
                      <a:r>
                        <a:rPr lang="zh-TW" altLang="en-US" sz="3200" smtClean="0"/>
                        <a:t>向你懷</a:t>
                      </a:r>
                      <a:r>
                        <a:rPr lang="zh-TW" altLang="en-US" sz="3200" dirty="0"/>
                        <a:t>怨、 </a:t>
                      </a:r>
                      <a:endParaRPr lang="en-US" altLang="zh-TW" sz="3200" dirty="0" smtClean="0"/>
                    </a:p>
                    <a:p>
                      <a:pPr algn="ctr"/>
                      <a:endParaRPr lang="zh-TW" altLang="en-US" sz="3200" dirty="0"/>
                    </a:p>
                    <a:p>
                      <a:pPr algn="ctr"/>
                      <a:r>
                        <a:rPr lang="en-CA" sz="3200" dirty="0"/>
                        <a:t>24</a:t>
                      </a:r>
                    </a:p>
                    <a:p>
                      <a:pPr algn="ctr"/>
                      <a:r>
                        <a:rPr lang="zh-TW" altLang="en-US" sz="3200" dirty="0"/>
                        <a:t>就把禮物留在壇前、先去同弟兄和好、然後來獻禮物。 </a:t>
                      </a:r>
                    </a:p>
                  </a:txBody>
                  <a:tcPr marL="0" marR="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980728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/>
              <a:t> </a:t>
            </a:r>
            <a:r>
              <a:rPr lang="zh-CN" altLang="en-US" sz="3200" dirty="0" smtClean="0"/>
              <a:t>歌罗西书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：</a:t>
            </a:r>
            <a:r>
              <a:rPr lang="en-US" altLang="zh-TW" sz="3200" dirty="0" smtClean="0"/>
              <a:t>20 </a:t>
            </a:r>
            <a:r>
              <a:rPr lang="zh-TW" altLang="en-US" sz="3200" dirty="0" smtClean="0"/>
              <a:t>既然藉著他在十字架上所流的血、成</a:t>
            </a:r>
            <a:endParaRPr lang="en-CA" altLang="zh-TW" sz="3200" dirty="0" smtClean="0"/>
          </a:p>
          <a:p>
            <a:endParaRPr lang="en-CA" altLang="zh-TW" sz="3200" dirty="0" smtClean="0"/>
          </a:p>
          <a:p>
            <a:r>
              <a:rPr lang="zh-TW" altLang="en-US" sz="3200" dirty="0" smtClean="0"/>
              <a:t>就了和平、便藉著他叫萬有、無論是地</a:t>
            </a:r>
            <a:endParaRPr lang="en-CA" altLang="zh-TW" sz="3200" dirty="0" smtClean="0"/>
          </a:p>
          <a:p>
            <a:endParaRPr lang="en-CA" altLang="zh-TW" sz="3200" dirty="0" smtClean="0"/>
          </a:p>
          <a:p>
            <a:r>
              <a:rPr lang="zh-TW" altLang="en-US" sz="3200" dirty="0" smtClean="0"/>
              <a:t>上的、天上的、都與自己和好了。 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98884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约</a:t>
            </a:r>
            <a:r>
              <a:rPr lang="en-CA" sz="3200" dirty="0"/>
              <a:t>14</a:t>
            </a:r>
            <a:r>
              <a:rPr lang="zh-CN" altLang="en-US" sz="3200" dirty="0"/>
              <a:t>：</a:t>
            </a:r>
            <a:r>
              <a:rPr lang="en-CA" sz="3200" dirty="0"/>
              <a:t>7</a:t>
            </a:r>
            <a:r>
              <a:rPr lang="zh-CN" altLang="en-US" sz="3200" dirty="0" smtClean="0"/>
              <a:t>，</a:t>
            </a:r>
            <a:r>
              <a:rPr lang="zh-TW" altLang="en-US" sz="3200" dirty="0" smtClean="0"/>
              <a:t>我留下平</a:t>
            </a:r>
            <a:r>
              <a:rPr lang="zh-TW" altLang="en-US" sz="3200" smtClean="0"/>
              <a:t>安給你們</a:t>
            </a:r>
            <a:r>
              <a:rPr lang="zh-TW" altLang="en-US" sz="3200" dirty="0" smtClean="0"/>
              <a:t>、我將我的平安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zh-TW" altLang="en-US" sz="3200" smtClean="0"/>
              <a:t>賜給你們</a:t>
            </a:r>
            <a:r>
              <a:rPr lang="zh-TW" altLang="en-US" sz="3200" dirty="0" smtClean="0"/>
              <a:t>．我所賜的、不像世人所賜</a:t>
            </a:r>
            <a:r>
              <a:rPr lang="zh-TW" altLang="en-US" sz="3200" smtClean="0"/>
              <a:t>的．你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zh-TW" altLang="en-US" sz="3200" dirty="0" smtClean="0"/>
              <a:t>們心裡不要憂愁、也不要膽怯。 </a:t>
            </a:r>
          </a:p>
          <a:p>
            <a:endParaRPr lang="en-CA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7" y="1494073"/>
            <a:ext cx="7776865" cy="194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西</a:t>
            </a:r>
            <a:r>
              <a:rPr kumimoji="0" lang="en-CA" altLang="zh-CN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3</a:t>
            </a:r>
            <a:r>
              <a:rPr kumimoji="0" lang="zh-CN" altLang="en-C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：</a:t>
            </a:r>
            <a:r>
              <a:rPr kumimoji="0" lang="en-CA" altLang="zh-CN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15</a:t>
            </a:r>
            <a:r>
              <a:rPr kumimoji="0" lang="zh-CN" altLang="en-C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，又要叫基督的平</a:t>
            </a:r>
            <a:r>
              <a:rPr kumimoji="0" lang="zh-CN" altLang="en-CA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安在你们</a:t>
            </a:r>
            <a:r>
              <a:rPr kumimoji="0" lang="zh-CN" altLang="en-C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心里作</a:t>
            </a:r>
            <a:r>
              <a:rPr kumimoji="0" lang="zh-CN" altLang="en-CA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主</a:t>
            </a:r>
            <a:r>
              <a:rPr kumimoji="0" lang="en-CA" altLang="zh-CN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,</a:t>
            </a:r>
            <a:r>
              <a:rPr kumimoji="0" lang="zh-CN" altLang="en-CA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你们</a:t>
            </a:r>
            <a:r>
              <a:rPr kumimoji="0" lang="zh-CN" altLang="en-C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也为此蒙召，归为一体</a:t>
            </a:r>
            <a:r>
              <a:rPr kumimoji="0" lang="en-CA" altLang="zh-CN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C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且要存感谢的心。</a:t>
            </a:r>
            <a:endParaRPr kumimoji="0" lang="zh-CN" altLang="en-CA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itscience.org/wp-content/uploads/2014/09/jesus-cross-and-su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93975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4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爱，我愿意</a:t>
            </a:r>
            <a:r>
              <a:rPr lang="en-US" altLang="zh-CN" sz="4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》</a:t>
            </a:r>
          </a:p>
          <a:p>
            <a:endParaRPr lang="en-US" altLang="zh-CN" sz="4000" b="1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5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十</a:t>
            </a:r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字架上的光芒   温柔又慈祥 </a:t>
            </a:r>
          </a:p>
          <a:p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带着主爱的力量   向着我照亮 </a:t>
            </a:r>
          </a:p>
          <a:p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我的心不再隐藏   完全地摆上 </a:t>
            </a:r>
          </a:p>
          <a:p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愿主爱来浇灌我   在爱中得自由释放 </a:t>
            </a:r>
          </a:p>
          <a:p>
            <a:endParaRPr lang="zh-CN" altLang="en-US" sz="35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我愿意降服   我愿意降服 </a:t>
            </a:r>
          </a:p>
          <a:p>
            <a:r>
              <a:rPr lang="zh-CN" altLang="en-US" sz="35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在祢爱</a:t>
            </a:r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的怀抱中   我愿意降服 </a:t>
            </a:r>
          </a:p>
          <a:p>
            <a:r>
              <a:rPr lang="zh-CN" altLang="en-US" sz="35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祢是</a:t>
            </a:r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我的主   </a:t>
            </a:r>
            <a:r>
              <a:rPr lang="zh-CN" altLang="en-US" sz="35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祢是</a:t>
            </a:r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我的主 </a:t>
            </a:r>
          </a:p>
          <a:p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永远</a:t>
            </a:r>
            <a:r>
              <a:rPr lang="zh-CN" altLang="en-US" sz="35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在祢怀</a:t>
            </a:r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抱中 </a:t>
            </a:r>
          </a:p>
          <a:p>
            <a:r>
              <a:rPr lang="zh-CN" altLang="en-US" sz="35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祢是</a:t>
            </a:r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我   </a:t>
            </a:r>
            <a:r>
              <a:rPr lang="zh-CN" altLang="en-US" sz="35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祢是</a:t>
            </a:r>
            <a:r>
              <a:rPr lang="zh-CN" altLang="en-US" sz="35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我的主</a:t>
            </a:r>
            <a:endParaRPr lang="en-CA" sz="35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8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487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66</dc:creator>
  <cp:lastModifiedBy>Tony</cp:lastModifiedBy>
  <cp:revision>14</cp:revision>
  <dcterms:created xsi:type="dcterms:W3CDTF">2010-09-12T02:31:55Z</dcterms:created>
  <dcterms:modified xsi:type="dcterms:W3CDTF">2016-04-02T20:45:13Z</dcterms:modified>
</cp:coreProperties>
</file>