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4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10/25/2014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D5311A-E470-47F2-B3F9-0F7F9CC9C14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10/25/2014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765442-D605-4CA4-8303-67910A27F95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10/25/2014</a:t>
            </a: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48261-D26A-47A2-A86E-D436026A23DD}" type="datetimeFigureOut">
              <a:rPr lang="en-CA" smtClean="0"/>
              <a:pPr/>
              <a:t>02/04/2016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0B533-DC8C-4620-A1EC-C2A4F702838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48261-D26A-47A2-A86E-D436026A23DD}" type="datetimeFigureOut">
              <a:rPr lang="en-CA" smtClean="0"/>
              <a:pPr/>
              <a:t>02/04/2016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0B533-DC8C-4620-A1EC-C2A4F702838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48261-D26A-47A2-A86E-D436026A23DD}" type="datetimeFigureOut">
              <a:rPr lang="en-CA" smtClean="0"/>
              <a:pPr/>
              <a:t>02/04/2016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0B533-DC8C-4620-A1EC-C2A4F702838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48261-D26A-47A2-A86E-D436026A23DD}" type="datetimeFigureOut">
              <a:rPr lang="en-CA" smtClean="0"/>
              <a:pPr/>
              <a:t>02/04/2016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0B533-DC8C-4620-A1EC-C2A4F702838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48261-D26A-47A2-A86E-D436026A23DD}" type="datetimeFigureOut">
              <a:rPr lang="en-CA" smtClean="0"/>
              <a:pPr/>
              <a:t>02/04/2016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0B533-DC8C-4620-A1EC-C2A4F702838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48261-D26A-47A2-A86E-D436026A23DD}" type="datetimeFigureOut">
              <a:rPr lang="en-CA" smtClean="0"/>
              <a:pPr/>
              <a:t>02/04/2016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0B533-DC8C-4620-A1EC-C2A4F702838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48261-D26A-47A2-A86E-D436026A23DD}" type="datetimeFigureOut">
              <a:rPr lang="en-CA" smtClean="0"/>
              <a:pPr/>
              <a:t>02/04/2016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0B533-DC8C-4620-A1EC-C2A4F702838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48261-D26A-47A2-A86E-D436026A23DD}" type="datetimeFigureOut">
              <a:rPr lang="en-CA" smtClean="0"/>
              <a:pPr/>
              <a:t>02/04/2016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0B533-DC8C-4620-A1EC-C2A4F702838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48261-D26A-47A2-A86E-D436026A23DD}" type="datetimeFigureOut">
              <a:rPr lang="en-CA" smtClean="0"/>
              <a:pPr/>
              <a:t>02/04/2016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0B533-DC8C-4620-A1EC-C2A4F702838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48261-D26A-47A2-A86E-D436026A23DD}" type="datetimeFigureOut">
              <a:rPr lang="en-CA" smtClean="0"/>
              <a:pPr/>
              <a:t>02/04/2016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0B533-DC8C-4620-A1EC-C2A4F702838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48261-D26A-47A2-A86E-D436026A23DD}" type="datetimeFigureOut">
              <a:rPr lang="en-CA" smtClean="0"/>
              <a:pPr/>
              <a:t>02/04/2016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0B533-DC8C-4620-A1EC-C2A4F702838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548261-D26A-47A2-A86E-D436026A23DD}" type="datetimeFigureOut">
              <a:rPr lang="en-CA" smtClean="0"/>
              <a:pPr/>
              <a:t>02/04/2016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0B533-DC8C-4620-A1EC-C2A4F7028384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67544" y="1340768"/>
          <a:ext cx="8208912" cy="4438248"/>
        </p:xfrm>
        <a:graphic>
          <a:graphicData uri="http://schemas.openxmlformats.org/drawingml/2006/table">
            <a:tbl>
              <a:tblPr/>
              <a:tblGrid>
                <a:gridCol w="8208912"/>
              </a:tblGrid>
              <a:tr h="4438248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dirty="0" smtClean="0"/>
                        <a:t>诗篇</a:t>
                      </a:r>
                      <a:r>
                        <a:rPr lang="en-US" altLang="zh-CN" sz="3200" dirty="0" smtClean="0"/>
                        <a:t>85</a:t>
                      </a:r>
                      <a:r>
                        <a:rPr lang="zh-CN" altLang="en-US" sz="3200" dirty="0" smtClean="0"/>
                        <a:t>：</a:t>
                      </a:r>
                      <a:r>
                        <a:rPr lang="en-CA" sz="3200" dirty="0" smtClean="0"/>
                        <a:t>8 </a:t>
                      </a:r>
                      <a:r>
                        <a:rPr lang="zh-TW" altLang="en-US" sz="3200" dirty="0" smtClean="0"/>
                        <a:t>我</a:t>
                      </a:r>
                      <a:r>
                        <a:rPr lang="zh-TW" altLang="en-US" sz="3200" dirty="0"/>
                        <a:t>要聽　神耶和華所說的話．</a:t>
                      </a:r>
                      <a:r>
                        <a:rPr lang="zh-TW" altLang="en-US" sz="3200" dirty="0" smtClean="0"/>
                        <a:t>因</a:t>
                      </a:r>
                      <a:endParaRPr lang="en-US" altLang="zh-TW" sz="3200" dirty="0" smtClean="0"/>
                    </a:p>
                    <a:p>
                      <a:pPr algn="ctr"/>
                      <a:endParaRPr lang="en-US" altLang="zh-TW" sz="3200" dirty="0" smtClean="0"/>
                    </a:p>
                    <a:p>
                      <a:pPr algn="ctr"/>
                      <a:r>
                        <a:rPr lang="zh-TW" altLang="en-US" sz="3200" dirty="0" smtClean="0"/>
                        <a:t>為</a:t>
                      </a:r>
                      <a:r>
                        <a:rPr lang="zh-TW" altLang="en-US" sz="3200" dirty="0"/>
                        <a:t>他必應許將平安賜給他的百姓、他的聖民</a:t>
                      </a:r>
                      <a:r>
                        <a:rPr lang="zh-TW" altLang="en-US" sz="3200" dirty="0" smtClean="0"/>
                        <a:t>．</a:t>
                      </a:r>
                      <a:endParaRPr lang="en-US" altLang="zh-TW" sz="3200" dirty="0" smtClean="0"/>
                    </a:p>
                    <a:p>
                      <a:pPr algn="ctr"/>
                      <a:endParaRPr lang="en-US" altLang="zh-TW" sz="3200" dirty="0" smtClean="0"/>
                    </a:p>
                    <a:p>
                      <a:pPr algn="ctr"/>
                      <a:r>
                        <a:rPr lang="zh-TW" altLang="en-US" sz="3200" dirty="0" smtClean="0"/>
                        <a:t>他</a:t>
                      </a:r>
                      <a:r>
                        <a:rPr lang="zh-TW" altLang="en-US" sz="3200" dirty="0"/>
                        <a:t>們卻不可再轉去妄行。 </a:t>
                      </a:r>
                      <a:endParaRPr lang="en-CA" altLang="zh-TW" sz="3200" dirty="0" smtClean="0"/>
                    </a:p>
                    <a:p>
                      <a:pPr algn="ctr"/>
                      <a:endParaRPr lang="en-CA" sz="3200" dirty="0" smtClean="0"/>
                    </a:p>
                    <a:p>
                      <a:pPr algn="ctr"/>
                      <a:r>
                        <a:rPr lang="en-CA" sz="3200" dirty="0" smtClean="0"/>
                        <a:t>10</a:t>
                      </a:r>
                      <a:r>
                        <a:rPr lang="zh-TW" altLang="en-US" sz="3200" dirty="0" smtClean="0"/>
                        <a:t>慈</a:t>
                      </a:r>
                      <a:r>
                        <a:rPr lang="zh-TW" altLang="en-US" sz="3200" dirty="0"/>
                        <a:t>愛和誠實、彼此相遇．公義和平安、彼此相親． </a:t>
                      </a:r>
                    </a:p>
                  </a:txBody>
                  <a:tcPr marL="0" marR="0" marT="0" marB="0">
                    <a:lnL>
                      <a:noFill/>
                    </a:lnL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899592" y="980728"/>
          <a:ext cx="7920880" cy="3816424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3816424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dirty="0" smtClean="0"/>
                        <a:t>赛</a:t>
                      </a:r>
                      <a:r>
                        <a:rPr lang="en-US" altLang="zh-CN" sz="3200" dirty="0" smtClean="0"/>
                        <a:t>32</a:t>
                      </a:r>
                      <a:r>
                        <a:rPr lang="zh-CN" altLang="en-US" sz="3200" dirty="0" smtClean="0"/>
                        <a:t>：</a:t>
                      </a:r>
                      <a:r>
                        <a:rPr lang="en-CA" sz="3200" dirty="0" smtClean="0"/>
                        <a:t>17</a:t>
                      </a:r>
                      <a:r>
                        <a:rPr lang="zh-TW" altLang="en-US" sz="3200" dirty="0" smtClean="0"/>
                        <a:t>公</a:t>
                      </a:r>
                      <a:r>
                        <a:rPr lang="zh-TW" altLang="en-US" sz="3200" dirty="0"/>
                        <a:t>義的果效、必是平安．公義的效驗、必是平穩、直到永遠。 </a:t>
                      </a:r>
                      <a:endParaRPr lang="en-US" altLang="zh-TW" sz="3200" dirty="0" smtClean="0"/>
                    </a:p>
                    <a:p>
                      <a:pPr algn="ctr"/>
                      <a:endParaRPr lang="en-US" altLang="zh-TW" sz="3200" dirty="0" smtClean="0"/>
                    </a:p>
                    <a:p>
                      <a:pPr algn="ctr"/>
                      <a:endParaRPr lang="en-US" altLang="zh-TW" sz="3200" dirty="0" smtClean="0"/>
                    </a:p>
                    <a:p>
                      <a:pPr algn="ctr"/>
                      <a:endParaRPr lang="zh-TW" altLang="en-US" sz="3200" dirty="0"/>
                    </a:p>
                    <a:p>
                      <a:pPr algn="ctr"/>
                      <a:r>
                        <a:rPr lang="en-CA" sz="3200" dirty="0" smtClean="0"/>
                        <a:t>18</a:t>
                      </a:r>
                      <a:r>
                        <a:rPr lang="zh-TW" altLang="en-US" sz="3200" dirty="0" smtClean="0"/>
                        <a:t>我</a:t>
                      </a:r>
                      <a:r>
                        <a:rPr lang="zh-TW" altLang="en-US" sz="3200" dirty="0"/>
                        <a:t>的百姓、必住在平安的居所、安穩的住處、平靜的安歇所。 </a:t>
                      </a:r>
                    </a:p>
                  </a:txBody>
                  <a:tcPr marL="0" marR="0" marT="0" marB="0">
                    <a:lnL>
                      <a:noFill/>
                    </a:lnL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467544" y="332656"/>
          <a:ext cx="8424936" cy="6336704"/>
        </p:xfrm>
        <a:graphic>
          <a:graphicData uri="http://schemas.openxmlformats.org/drawingml/2006/table">
            <a:tbl>
              <a:tblPr/>
              <a:tblGrid>
                <a:gridCol w="8424936"/>
              </a:tblGrid>
              <a:tr h="6336704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dirty="0" smtClean="0"/>
                        <a:t>诗</a:t>
                      </a:r>
                      <a:r>
                        <a:rPr lang="en-US" altLang="zh-CN" sz="3200" dirty="0" smtClean="0"/>
                        <a:t>100</a:t>
                      </a:r>
                      <a:r>
                        <a:rPr lang="zh-CN" altLang="en-US" sz="3200" dirty="0" smtClean="0"/>
                        <a:t>：</a:t>
                      </a:r>
                      <a:r>
                        <a:rPr lang="en-CA" sz="3200" dirty="0" smtClean="0"/>
                        <a:t>1</a:t>
                      </a:r>
                      <a:endParaRPr lang="en-CA" sz="3200" dirty="0"/>
                    </a:p>
                    <a:p>
                      <a:pPr algn="ctr"/>
                      <a:r>
                        <a:rPr lang="en-US" altLang="zh-TW" sz="3200" dirty="0"/>
                        <a:t>〔</a:t>
                      </a:r>
                      <a:r>
                        <a:rPr lang="zh-TW" altLang="en-US" sz="3200" dirty="0"/>
                        <a:t>稱謝詩。</a:t>
                      </a:r>
                      <a:r>
                        <a:rPr lang="en-US" altLang="zh-TW" sz="3200" dirty="0"/>
                        <a:t>〕</a:t>
                      </a:r>
                      <a:r>
                        <a:rPr lang="zh-TW" altLang="en-US" sz="3200" dirty="0"/>
                        <a:t>普天下當向耶和華歡呼</a:t>
                      </a:r>
                      <a:r>
                        <a:rPr lang="zh-TW" altLang="en-US" sz="3200" dirty="0" smtClean="0"/>
                        <a:t>。</a:t>
                      </a:r>
                      <a:endParaRPr lang="en-US" altLang="zh-TW" sz="3200" dirty="0" smtClean="0"/>
                    </a:p>
                    <a:p>
                      <a:pPr algn="ctr"/>
                      <a:r>
                        <a:rPr lang="zh-TW" altLang="en-US" sz="3200" dirty="0" smtClean="0"/>
                        <a:t> </a:t>
                      </a:r>
                      <a:endParaRPr lang="zh-TW" altLang="en-US" sz="3200" dirty="0"/>
                    </a:p>
                    <a:p>
                      <a:pPr algn="ctr"/>
                      <a:r>
                        <a:rPr lang="en-CA" sz="3200" dirty="0"/>
                        <a:t>2</a:t>
                      </a:r>
                    </a:p>
                    <a:p>
                      <a:pPr algn="ctr"/>
                      <a:r>
                        <a:rPr lang="zh-TW" altLang="en-US" sz="3200" smtClean="0"/>
                        <a:t>你們</a:t>
                      </a:r>
                      <a:r>
                        <a:rPr lang="zh-TW" altLang="en-US" sz="3200" dirty="0"/>
                        <a:t>當樂意事奉耶和華．當來向他歌唱</a:t>
                      </a:r>
                      <a:r>
                        <a:rPr lang="zh-TW" altLang="en-US" sz="3200" dirty="0" smtClean="0"/>
                        <a:t>。</a:t>
                      </a:r>
                      <a:endParaRPr lang="en-US" altLang="zh-TW" sz="3200" dirty="0" smtClean="0"/>
                    </a:p>
                    <a:p>
                      <a:pPr algn="ctr"/>
                      <a:r>
                        <a:rPr lang="zh-TW" altLang="en-US" sz="3200" dirty="0" smtClean="0"/>
                        <a:t> </a:t>
                      </a:r>
                      <a:endParaRPr lang="zh-TW" altLang="en-US" sz="3200" dirty="0"/>
                    </a:p>
                    <a:p>
                      <a:pPr algn="ctr"/>
                      <a:r>
                        <a:rPr lang="en-CA" sz="3200" dirty="0"/>
                        <a:t>3</a:t>
                      </a:r>
                    </a:p>
                    <a:p>
                      <a:pPr algn="ctr"/>
                      <a:r>
                        <a:rPr lang="zh-TW" altLang="en-US" sz="3200" smtClean="0"/>
                        <a:t>你們</a:t>
                      </a:r>
                      <a:r>
                        <a:rPr lang="zh-TW" altLang="en-US" sz="3200" dirty="0"/>
                        <a:t>當曉得耶和華是　神．我們是他造的、也是屬他的．我們是他的民、也是他草場的羊。 </a:t>
                      </a:r>
                    </a:p>
                  </a:txBody>
                  <a:tcPr marL="0" marR="0" marT="0" marB="0">
                    <a:lnL>
                      <a:noFill/>
                    </a:lnL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1196752"/>
            <a:ext cx="828092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CA" sz="3200" dirty="0" smtClean="0"/>
              <a:t>4</a:t>
            </a:r>
          </a:p>
          <a:p>
            <a:pPr algn="ctr"/>
            <a:r>
              <a:rPr lang="zh-TW" altLang="en-US" sz="3200" dirty="0" smtClean="0"/>
              <a:t>當稱謝進入他的門、當讚美進入他的院．當感謝他、稱頌他的名。</a:t>
            </a:r>
            <a:endParaRPr lang="en-US" altLang="zh-TW" sz="3200" dirty="0" smtClean="0"/>
          </a:p>
          <a:p>
            <a:pPr algn="ctr"/>
            <a:r>
              <a:rPr lang="zh-TW" altLang="en-US" sz="3200" dirty="0" smtClean="0"/>
              <a:t> </a:t>
            </a:r>
          </a:p>
          <a:p>
            <a:pPr algn="ctr"/>
            <a:r>
              <a:rPr lang="en-CA" sz="3200" dirty="0" smtClean="0"/>
              <a:t>5</a:t>
            </a:r>
          </a:p>
          <a:p>
            <a:pPr algn="ctr"/>
            <a:r>
              <a:rPr lang="zh-TW" altLang="en-US" sz="3200" dirty="0" smtClean="0"/>
              <a:t>因為耶和華本為善．他的慈愛、存到永遠、他的信實、直到萬代。 </a:t>
            </a:r>
            <a:endParaRPr lang="zh-TW" alt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524000" y="980728"/>
          <a:ext cx="6096000" cy="4642832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4642832">
                <a:tc>
                  <a:txBody>
                    <a:bodyPr/>
                    <a:lstStyle/>
                    <a:p>
                      <a:pPr algn="ctr"/>
                      <a:r>
                        <a:rPr lang="en-CA" sz="3200" dirty="0"/>
                        <a:t>23</a:t>
                      </a:r>
                    </a:p>
                    <a:p>
                      <a:pPr algn="ctr"/>
                      <a:r>
                        <a:rPr lang="zh-TW" altLang="en-US" sz="3200"/>
                        <a:t>所</a:t>
                      </a:r>
                      <a:r>
                        <a:rPr lang="zh-TW" altLang="en-US" sz="3200" smtClean="0"/>
                        <a:t>以你在</a:t>
                      </a:r>
                      <a:r>
                        <a:rPr lang="zh-TW" altLang="en-US" sz="3200" dirty="0"/>
                        <a:t>祭壇上獻禮物的時候、若想起弟</a:t>
                      </a:r>
                      <a:r>
                        <a:rPr lang="zh-TW" altLang="en-US" sz="3200"/>
                        <a:t>兄</a:t>
                      </a:r>
                      <a:r>
                        <a:rPr lang="zh-TW" altLang="en-US" sz="3200" smtClean="0"/>
                        <a:t>向你懷</a:t>
                      </a:r>
                      <a:r>
                        <a:rPr lang="zh-TW" altLang="en-US" sz="3200" dirty="0"/>
                        <a:t>怨、 </a:t>
                      </a:r>
                      <a:endParaRPr lang="en-US" altLang="zh-TW" sz="3200" dirty="0" smtClean="0"/>
                    </a:p>
                    <a:p>
                      <a:pPr algn="ctr"/>
                      <a:endParaRPr lang="zh-TW" altLang="en-US" sz="3200" dirty="0"/>
                    </a:p>
                    <a:p>
                      <a:pPr algn="ctr"/>
                      <a:r>
                        <a:rPr lang="en-CA" sz="3200" dirty="0"/>
                        <a:t>24</a:t>
                      </a:r>
                    </a:p>
                    <a:p>
                      <a:pPr algn="ctr"/>
                      <a:r>
                        <a:rPr lang="zh-TW" altLang="en-US" sz="3200" dirty="0"/>
                        <a:t>就把禮物留在壇前、先去同弟兄和好、然後來獻禮物。 </a:t>
                      </a:r>
                    </a:p>
                  </a:txBody>
                  <a:tcPr marL="0" marR="0" marT="0" marB="0">
                    <a:lnL>
                      <a:noFill/>
                    </a:lnL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43608" y="980728"/>
            <a:ext cx="72008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3200" dirty="0" smtClean="0"/>
              <a:t> </a:t>
            </a:r>
            <a:r>
              <a:rPr lang="zh-CN" altLang="en-US" sz="3200" dirty="0" smtClean="0"/>
              <a:t>歌罗西书</a:t>
            </a:r>
            <a:r>
              <a:rPr lang="en-US" altLang="zh-CN" sz="3200" dirty="0" smtClean="0"/>
              <a:t>1</a:t>
            </a:r>
            <a:r>
              <a:rPr lang="zh-CN" altLang="en-US" sz="3200" dirty="0" smtClean="0"/>
              <a:t>：</a:t>
            </a:r>
            <a:r>
              <a:rPr lang="en-US" altLang="zh-TW" sz="3200" dirty="0" smtClean="0"/>
              <a:t>20 </a:t>
            </a:r>
            <a:r>
              <a:rPr lang="zh-TW" altLang="en-US" sz="3200" dirty="0" smtClean="0"/>
              <a:t>既然藉著他在十字架上所流的血、成</a:t>
            </a:r>
            <a:endParaRPr lang="en-CA" altLang="zh-TW" sz="3200" dirty="0" smtClean="0"/>
          </a:p>
          <a:p>
            <a:endParaRPr lang="en-CA" altLang="zh-TW" sz="3200" dirty="0" smtClean="0"/>
          </a:p>
          <a:p>
            <a:r>
              <a:rPr lang="zh-TW" altLang="en-US" sz="3200" dirty="0" smtClean="0"/>
              <a:t>就了和平、便藉著他叫萬有、無論是地</a:t>
            </a:r>
            <a:endParaRPr lang="en-CA" altLang="zh-TW" sz="3200" dirty="0" smtClean="0"/>
          </a:p>
          <a:p>
            <a:endParaRPr lang="en-CA" altLang="zh-TW" sz="3200" dirty="0" smtClean="0"/>
          </a:p>
          <a:p>
            <a:r>
              <a:rPr lang="zh-TW" altLang="en-US" sz="3200" dirty="0" smtClean="0"/>
              <a:t>上的、天上的、都與自己和好了。 </a:t>
            </a:r>
            <a:endParaRPr lang="zh-TW" alt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1988840"/>
            <a:ext cx="820891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dirty="0"/>
              <a:t>约</a:t>
            </a:r>
            <a:r>
              <a:rPr lang="en-CA" sz="3200" dirty="0"/>
              <a:t>14</a:t>
            </a:r>
            <a:r>
              <a:rPr lang="zh-CN" altLang="en-US" sz="3200" dirty="0"/>
              <a:t>：</a:t>
            </a:r>
            <a:r>
              <a:rPr lang="en-CA" sz="3200" dirty="0"/>
              <a:t>7</a:t>
            </a:r>
            <a:r>
              <a:rPr lang="zh-CN" altLang="en-US" sz="3200" dirty="0" smtClean="0"/>
              <a:t>，</a:t>
            </a:r>
            <a:r>
              <a:rPr lang="zh-TW" altLang="en-US" sz="3200" dirty="0" smtClean="0"/>
              <a:t>我留下平</a:t>
            </a:r>
            <a:r>
              <a:rPr lang="zh-TW" altLang="en-US" sz="3200" smtClean="0"/>
              <a:t>安給你們</a:t>
            </a:r>
            <a:r>
              <a:rPr lang="zh-TW" altLang="en-US" sz="3200" dirty="0" smtClean="0"/>
              <a:t>、我將我的平安</a:t>
            </a:r>
            <a:endParaRPr lang="en-US" altLang="zh-TW" sz="3200" dirty="0" smtClean="0"/>
          </a:p>
          <a:p>
            <a:endParaRPr lang="en-US" altLang="zh-TW" sz="3200" dirty="0"/>
          </a:p>
          <a:p>
            <a:r>
              <a:rPr lang="zh-TW" altLang="en-US" sz="3200" smtClean="0"/>
              <a:t>賜給你們</a:t>
            </a:r>
            <a:r>
              <a:rPr lang="zh-TW" altLang="en-US" sz="3200" dirty="0" smtClean="0"/>
              <a:t>．我所賜的、不像世人所賜</a:t>
            </a:r>
            <a:r>
              <a:rPr lang="zh-TW" altLang="en-US" sz="3200" smtClean="0"/>
              <a:t>的．你</a:t>
            </a:r>
            <a:endParaRPr lang="en-US" altLang="zh-TW" sz="3200" dirty="0" smtClean="0"/>
          </a:p>
          <a:p>
            <a:endParaRPr lang="en-US" altLang="zh-TW" sz="3200" dirty="0"/>
          </a:p>
          <a:p>
            <a:r>
              <a:rPr lang="zh-TW" altLang="en-US" sz="3200" dirty="0" smtClean="0"/>
              <a:t>們心裡不要憂愁、也不要膽怯。 </a:t>
            </a:r>
          </a:p>
          <a:p>
            <a:endParaRPr lang="en-CA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83567" y="1494073"/>
            <a:ext cx="7776865" cy="1946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52352" rIns="91440" bIns="3808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CA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Sun" pitchFamily="2" charset="-122"/>
                <a:ea typeface="SimSun" pitchFamily="2" charset="-122"/>
                <a:cs typeface="Arial" pitchFamily="34" charset="0"/>
              </a:rPr>
              <a:t>西</a:t>
            </a:r>
            <a:r>
              <a:rPr kumimoji="0" lang="en-CA" altLang="zh-CN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cs typeface="Arial" pitchFamily="34" charset="0"/>
              </a:rPr>
              <a:t>3</a:t>
            </a:r>
            <a:r>
              <a:rPr kumimoji="0" lang="zh-CN" altLang="en-CA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Sun" pitchFamily="2" charset="-122"/>
                <a:ea typeface="SimSun" pitchFamily="2" charset="-122"/>
                <a:cs typeface="Arial" pitchFamily="34" charset="0"/>
              </a:rPr>
              <a:t>：</a:t>
            </a:r>
            <a:r>
              <a:rPr kumimoji="0" lang="en-CA" altLang="zh-CN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cs typeface="Arial" pitchFamily="34" charset="0"/>
              </a:rPr>
              <a:t>15</a:t>
            </a:r>
            <a:r>
              <a:rPr kumimoji="0" lang="zh-CN" altLang="en-CA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Sun" pitchFamily="2" charset="-122"/>
                <a:ea typeface="SimSun" pitchFamily="2" charset="-122"/>
                <a:cs typeface="Arial" pitchFamily="34" charset="0"/>
              </a:rPr>
              <a:t>，又要叫基督的平</a:t>
            </a:r>
            <a:r>
              <a:rPr kumimoji="0" lang="zh-CN" altLang="en-CA" sz="3200" b="1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SimSun" pitchFamily="2" charset="-122"/>
                <a:ea typeface="SimSun" pitchFamily="2" charset="-122"/>
                <a:cs typeface="Arial" pitchFamily="34" charset="0"/>
              </a:rPr>
              <a:t>安在你们</a:t>
            </a:r>
            <a:r>
              <a:rPr kumimoji="0" lang="zh-CN" altLang="en-CA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Sun" pitchFamily="2" charset="-122"/>
                <a:ea typeface="SimSun" pitchFamily="2" charset="-122"/>
                <a:cs typeface="Arial" pitchFamily="34" charset="0"/>
              </a:rPr>
              <a:t>心里作</a:t>
            </a:r>
            <a:r>
              <a:rPr kumimoji="0" lang="zh-CN" altLang="en-CA" sz="3200" b="1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SimSun" pitchFamily="2" charset="-122"/>
                <a:ea typeface="SimSun" pitchFamily="2" charset="-122"/>
                <a:cs typeface="Arial" pitchFamily="34" charset="0"/>
              </a:rPr>
              <a:t>主</a:t>
            </a:r>
            <a:r>
              <a:rPr kumimoji="0" lang="en-CA" altLang="zh-CN" sz="3200" b="1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SimSun" pitchFamily="2" charset="-122"/>
                <a:ea typeface="SimSun" pitchFamily="2" charset="-122"/>
                <a:cs typeface="Arial" pitchFamily="34" charset="0"/>
              </a:rPr>
              <a:t>,</a:t>
            </a:r>
            <a:r>
              <a:rPr kumimoji="0" lang="zh-CN" altLang="en-CA" sz="3200" b="1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SimSun" pitchFamily="2" charset="-122"/>
                <a:ea typeface="SimSun" pitchFamily="2" charset="-122"/>
                <a:cs typeface="Arial" pitchFamily="34" charset="0"/>
              </a:rPr>
              <a:t>你们</a:t>
            </a:r>
            <a:r>
              <a:rPr kumimoji="0" lang="zh-CN" altLang="en-CA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Sun" pitchFamily="2" charset="-122"/>
                <a:ea typeface="SimSun" pitchFamily="2" charset="-122"/>
                <a:cs typeface="Arial" pitchFamily="34" charset="0"/>
              </a:rPr>
              <a:t>也为此蒙召，归为一体</a:t>
            </a:r>
            <a:r>
              <a:rPr kumimoji="0" lang="en-CA" altLang="zh-CN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Sun" pitchFamily="2" charset="-122"/>
                <a:ea typeface="SimSun" pitchFamily="2" charset="-122"/>
                <a:cs typeface="Arial" pitchFamily="34" charset="0"/>
              </a:rPr>
              <a:t>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CA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Sun" pitchFamily="2" charset="-122"/>
                <a:ea typeface="SimSun" pitchFamily="2" charset="-122"/>
                <a:cs typeface="Arial" pitchFamily="34" charset="0"/>
              </a:rPr>
              <a:t>且要存感谢的心。</a:t>
            </a:r>
            <a:endParaRPr kumimoji="0" lang="zh-CN" altLang="en-CA" sz="32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C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itscience.org/wp-content/uploads/2014/09/jesus-cross-and-su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95536" y="93975"/>
            <a:ext cx="8352928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b="1" dirty="0" smtClean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黑体" pitchFamily="49" charset="-122"/>
                <a:ea typeface="黑体" pitchFamily="49" charset="-122"/>
              </a:rPr>
              <a:t>《</a:t>
            </a:r>
            <a:r>
              <a:rPr lang="zh-CN" altLang="en-US" sz="4000" b="1" dirty="0" smtClean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黑体" pitchFamily="49" charset="-122"/>
                <a:ea typeface="黑体" pitchFamily="49" charset="-122"/>
              </a:rPr>
              <a:t>爱，我愿意</a:t>
            </a:r>
            <a:r>
              <a:rPr lang="en-US" altLang="zh-CN" sz="4000" b="1" dirty="0" smtClean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黑体" pitchFamily="49" charset="-122"/>
                <a:ea typeface="黑体" pitchFamily="49" charset="-122"/>
              </a:rPr>
              <a:t>》</a:t>
            </a:r>
          </a:p>
          <a:p>
            <a:endParaRPr lang="en-US" altLang="zh-CN" sz="4000" b="1" dirty="0" smtClean="0">
              <a:ln>
                <a:solidFill>
                  <a:srgbClr val="FF0000"/>
                </a:solidFill>
              </a:ln>
              <a:solidFill>
                <a:srgbClr val="FFFF00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zh-CN" altLang="en-US" sz="3500" b="1" dirty="0" smtClean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黑体" pitchFamily="49" charset="-122"/>
                <a:ea typeface="黑体" pitchFamily="49" charset="-122"/>
              </a:rPr>
              <a:t>十</a:t>
            </a:r>
            <a:r>
              <a:rPr lang="zh-CN" altLang="en-US" sz="35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黑体" pitchFamily="49" charset="-122"/>
                <a:ea typeface="黑体" pitchFamily="49" charset="-122"/>
              </a:rPr>
              <a:t>字架上的光芒   温柔又慈祥 </a:t>
            </a:r>
          </a:p>
          <a:p>
            <a:r>
              <a:rPr lang="zh-CN" altLang="en-US" sz="35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黑体" pitchFamily="49" charset="-122"/>
                <a:ea typeface="黑体" pitchFamily="49" charset="-122"/>
              </a:rPr>
              <a:t>带着主爱的力量   向着我照亮 </a:t>
            </a:r>
          </a:p>
          <a:p>
            <a:r>
              <a:rPr lang="zh-CN" altLang="en-US" sz="35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黑体" pitchFamily="49" charset="-122"/>
                <a:ea typeface="黑体" pitchFamily="49" charset="-122"/>
              </a:rPr>
              <a:t>我的心不再隐藏   完全地摆上 </a:t>
            </a:r>
          </a:p>
          <a:p>
            <a:r>
              <a:rPr lang="zh-CN" altLang="en-US" sz="35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黑体" pitchFamily="49" charset="-122"/>
                <a:ea typeface="黑体" pitchFamily="49" charset="-122"/>
              </a:rPr>
              <a:t>愿主爱来浇灌我   在爱中得自由释放 </a:t>
            </a:r>
          </a:p>
          <a:p>
            <a:endParaRPr lang="zh-CN" altLang="en-US" sz="3500" b="1" dirty="0">
              <a:ln>
                <a:solidFill>
                  <a:srgbClr val="FF0000"/>
                </a:solidFill>
              </a:ln>
              <a:solidFill>
                <a:srgbClr val="FFFF00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zh-CN" altLang="en-US" sz="35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黑体" pitchFamily="49" charset="-122"/>
                <a:ea typeface="黑体" pitchFamily="49" charset="-122"/>
              </a:rPr>
              <a:t>我愿意降服   我愿意降服 </a:t>
            </a:r>
          </a:p>
          <a:p>
            <a:r>
              <a:rPr lang="zh-CN" altLang="en-US" sz="3500" b="1" dirty="0" smtClean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黑体" pitchFamily="49" charset="-122"/>
                <a:ea typeface="黑体" pitchFamily="49" charset="-122"/>
              </a:rPr>
              <a:t>在祢爱</a:t>
            </a:r>
            <a:r>
              <a:rPr lang="zh-CN" altLang="en-US" sz="35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黑体" pitchFamily="49" charset="-122"/>
                <a:ea typeface="黑体" pitchFamily="49" charset="-122"/>
              </a:rPr>
              <a:t>的怀抱中   我愿意降服 </a:t>
            </a:r>
          </a:p>
          <a:p>
            <a:r>
              <a:rPr lang="zh-CN" altLang="en-US" sz="3500" b="1" dirty="0" smtClean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黑体" pitchFamily="49" charset="-122"/>
                <a:ea typeface="黑体" pitchFamily="49" charset="-122"/>
              </a:rPr>
              <a:t>祢是</a:t>
            </a:r>
            <a:r>
              <a:rPr lang="zh-CN" altLang="en-US" sz="35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黑体" pitchFamily="49" charset="-122"/>
                <a:ea typeface="黑体" pitchFamily="49" charset="-122"/>
              </a:rPr>
              <a:t>我的主   </a:t>
            </a:r>
            <a:r>
              <a:rPr lang="zh-CN" altLang="en-US" sz="3500" b="1" dirty="0" smtClean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黑体" pitchFamily="49" charset="-122"/>
                <a:ea typeface="黑体" pitchFamily="49" charset="-122"/>
              </a:rPr>
              <a:t>祢是</a:t>
            </a:r>
            <a:r>
              <a:rPr lang="zh-CN" altLang="en-US" sz="35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黑体" pitchFamily="49" charset="-122"/>
                <a:ea typeface="黑体" pitchFamily="49" charset="-122"/>
              </a:rPr>
              <a:t>我的主 </a:t>
            </a:r>
          </a:p>
          <a:p>
            <a:r>
              <a:rPr lang="zh-CN" altLang="en-US" sz="35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黑体" pitchFamily="49" charset="-122"/>
                <a:ea typeface="黑体" pitchFamily="49" charset="-122"/>
              </a:rPr>
              <a:t>永远</a:t>
            </a:r>
            <a:r>
              <a:rPr lang="zh-CN" altLang="en-US" sz="3500" b="1" dirty="0" smtClean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黑体" pitchFamily="49" charset="-122"/>
                <a:ea typeface="黑体" pitchFamily="49" charset="-122"/>
              </a:rPr>
              <a:t>在祢怀</a:t>
            </a:r>
            <a:r>
              <a:rPr lang="zh-CN" altLang="en-US" sz="35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黑体" pitchFamily="49" charset="-122"/>
                <a:ea typeface="黑体" pitchFamily="49" charset="-122"/>
              </a:rPr>
              <a:t>抱中 </a:t>
            </a:r>
          </a:p>
          <a:p>
            <a:r>
              <a:rPr lang="zh-CN" altLang="en-US" sz="3500" b="1" dirty="0" smtClean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黑体" pitchFamily="49" charset="-122"/>
                <a:ea typeface="黑体" pitchFamily="49" charset="-122"/>
              </a:rPr>
              <a:t>祢是</a:t>
            </a:r>
            <a:r>
              <a:rPr lang="zh-CN" altLang="en-US" sz="35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黑体" pitchFamily="49" charset="-122"/>
                <a:ea typeface="黑体" pitchFamily="49" charset="-122"/>
              </a:rPr>
              <a:t>我   </a:t>
            </a:r>
            <a:r>
              <a:rPr lang="zh-CN" altLang="en-US" sz="3500" b="1" dirty="0" smtClean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黑体" pitchFamily="49" charset="-122"/>
                <a:ea typeface="黑体" pitchFamily="49" charset="-122"/>
              </a:rPr>
              <a:t>祢是</a:t>
            </a:r>
            <a:r>
              <a:rPr lang="zh-CN" altLang="en-US" sz="35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黑体" pitchFamily="49" charset="-122"/>
                <a:ea typeface="黑体" pitchFamily="49" charset="-122"/>
              </a:rPr>
              <a:t>我的主</a:t>
            </a:r>
            <a:endParaRPr lang="en-CA" sz="3500" b="1" dirty="0">
              <a:ln>
                <a:solidFill>
                  <a:srgbClr val="FF0000"/>
                </a:solidFill>
              </a:ln>
              <a:solidFill>
                <a:srgbClr val="FFFF00"/>
              </a:solidFill>
              <a:latin typeface="黑体" pitchFamily="49" charset="-122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64898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847</TotalTime>
  <Words>487</Words>
  <Application>Microsoft Office PowerPoint</Application>
  <PresentationFormat>On-screen Show (4:3)</PresentationFormat>
  <Paragraphs>55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66</dc:creator>
  <cp:lastModifiedBy>Tony</cp:lastModifiedBy>
  <cp:revision>14</cp:revision>
  <dcterms:created xsi:type="dcterms:W3CDTF">2010-09-12T02:31:55Z</dcterms:created>
  <dcterms:modified xsi:type="dcterms:W3CDTF">2016-04-02T20:45:13Z</dcterms:modified>
</cp:coreProperties>
</file>