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</p:sldMasterIdLst>
  <p:sldIdLst>
    <p:sldId id="256" r:id="rId3"/>
    <p:sldId id="257" r:id="rId4"/>
    <p:sldId id="281" r:id="rId5"/>
    <p:sldId id="340" r:id="rId6"/>
    <p:sldId id="261" r:id="rId7"/>
    <p:sldId id="263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50" r:id="rId18"/>
    <p:sldId id="329" r:id="rId19"/>
    <p:sldId id="351" r:id="rId20"/>
    <p:sldId id="352" r:id="rId21"/>
    <p:sldId id="353" r:id="rId22"/>
    <p:sldId id="354" r:id="rId23"/>
    <p:sldId id="355" r:id="rId24"/>
    <p:sldId id="356" r:id="rId25"/>
    <p:sldId id="332" r:id="rId26"/>
    <p:sldId id="357" r:id="rId27"/>
    <p:sldId id="358" r:id="rId28"/>
    <p:sldId id="359" r:id="rId29"/>
    <p:sldId id="360" r:id="rId30"/>
    <p:sldId id="277" r:id="rId31"/>
    <p:sldId id="33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214" autoAdjust="0"/>
    <p:restoredTop sz="94671" autoAdjust="0"/>
  </p:normalViewPr>
  <p:slideViewPr>
    <p:cSldViewPr>
      <p:cViewPr varScale="1">
        <p:scale>
          <a:sx n="105" d="100"/>
          <a:sy n="105" d="100"/>
        </p:scale>
        <p:origin x="69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850106"/>
          </a:xfrm>
          <a:prstGeom prst="rect">
            <a:avLst/>
          </a:prstGeom>
        </p:spPr>
        <p:txBody>
          <a:bodyPr/>
          <a:lstStyle>
            <a:lvl1pPr>
              <a:defRPr sz="4000" b="1">
                <a:latin typeface="Microsoft JhengHei" pitchFamily="34" charset="-120"/>
                <a:ea typeface="Microsoft JhengHei" pitchFamily="34" charset="-12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4104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DFKai-SB" pitchFamily="65" charset="-120"/>
                <a:ea typeface="DFKai-SB" pitchFamily="65" charset="-12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0718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96752"/>
            <a:ext cx="9144000" cy="1944216"/>
          </a:xfrm>
          <a:gradFill>
            <a:gsLst>
              <a:gs pos="0">
                <a:schemeClr val="tx1">
                  <a:alpha val="0"/>
                </a:schemeClr>
              </a:gs>
              <a:gs pos="50000">
                <a:schemeClr val="accent3">
                  <a:alpha val="35000"/>
                  <a:lumMod val="56000"/>
                  <a:lumOff val="44000"/>
                </a:schemeClr>
              </a:gs>
              <a:gs pos="100000">
                <a:schemeClr val="tx1">
                  <a:alpha val="0"/>
                </a:schemeClr>
              </a:gs>
            </a:gsLst>
            <a:lin ang="10800000" scaled="1"/>
          </a:gradFill>
        </p:spPr>
        <p:txBody>
          <a:bodyPr anchor="ctr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>
              <a:defRPr sz="60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bg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defRPr>
            </a:lvl1pPr>
          </a:lstStyle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D15FC0-8953-4F30-8BEA-2DF58CAAAA86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2017/2/2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3456384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590800" cy="365125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74525BFB-CDCE-4EE9-B3F8-673B426B72B8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4706" y="3212976"/>
            <a:ext cx="5687614" cy="2016224"/>
          </a:xfrm>
        </p:spPr>
        <p:txBody>
          <a:bodyPr anchor="t" anchorCtr="0"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6000"/>
                    </a14:imgEffect>
                    <a14:imgEffect>
                      <a14:saturation sa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5501">
            <a:off x="6989287" y="3509816"/>
            <a:ext cx="1822415" cy="3246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79192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1560" y="476672"/>
            <a:ext cx="8064896" cy="5832648"/>
          </a:xfrm>
        </p:spPr>
        <p:txBody>
          <a:bodyPr/>
          <a:lstStyle>
            <a:lvl1pPr>
              <a:buNone/>
              <a:defRPr>
                <a:latin typeface="標楷體" pitchFamily="65" charset="-120"/>
                <a:ea typeface="標楷體" pitchFamily="65" charset="-120"/>
              </a:defRPr>
            </a:lvl1pPr>
            <a:lvl2pPr>
              <a:buNone/>
              <a:defRPr>
                <a:latin typeface="標楷體" pitchFamily="65" charset="-120"/>
                <a:ea typeface="標楷體" pitchFamily="65" charset="-120"/>
              </a:defRPr>
            </a:lvl2pPr>
            <a:lvl3pPr>
              <a:buNone/>
              <a:defRPr>
                <a:latin typeface="標楷體" pitchFamily="65" charset="-120"/>
                <a:ea typeface="標楷體" pitchFamily="65" charset="-120"/>
              </a:defRPr>
            </a:lvl3pPr>
            <a:lvl4pPr>
              <a:buNone/>
              <a:defRPr>
                <a:latin typeface="標楷體" pitchFamily="65" charset="-120"/>
                <a:ea typeface="標楷體" pitchFamily="65" charset="-120"/>
              </a:defRPr>
            </a:lvl4pPr>
            <a:lvl5pPr>
              <a:buNone/>
              <a:defRPr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D15FC0-8953-4F30-8BEA-2DF58CAAAA86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2017/2/2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3456384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590800" cy="365125"/>
          </a:xfrm>
        </p:spPr>
        <p:txBody>
          <a:bodyPr/>
          <a:lstStyle>
            <a:lvl1pPr>
              <a:defRPr/>
            </a:lvl1pPr>
          </a:lstStyle>
          <a:p>
            <a:fld id="{74525BFB-CDCE-4EE9-B3F8-673B426B72B8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6000"/>
                    </a14:imgEffect>
                    <a14:imgEffect>
                      <a14:saturation sa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5501">
            <a:off x="7613601" y="4177621"/>
            <a:ext cx="1439364" cy="25637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4825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D15FC0-8953-4F30-8BEA-2DF58CAAAA86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2017/2/2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3456384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590800" cy="365125"/>
          </a:xfrm>
        </p:spPr>
        <p:txBody>
          <a:bodyPr/>
          <a:lstStyle>
            <a:lvl1pPr>
              <a:defRPr/>
            </a:lvl1pPr>
          </a:lstStyle>
          <a:p>
            <a:fld id="{74525BFB-CDCE-4EE9-B3F8-673B426B72B8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00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D15FC0-8953-4F30-8BEA-2DF58CAAAA86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2017/2/2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6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25BFB-CDCE-4EE9-B3F8-673B426B72B8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611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TW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D15FC0-8953-4F30-8BEA-2DF58CAAAA86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2017/2/2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6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25BFB-CDCE-4EE9-B3F8-673B426B72B8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763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D15FC0-8953-4F30-8BEA-2DF58CAAAA86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2017/2/2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3456384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25BFB-CDCE-4EE9-B3F8-673B426B72B8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123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55776" y="2204864"/>
            <a:ext cx="4248472" cy="1143000"/>
          </a:xfrm>
          <a:prstGeom prst="rect">
            <a:avLst/>
          </a:prstGeom>
        </p:spPr>
        <p:txBody>
          <a:bodyPr/>
          <a:lstStyle>
            <a:lvl1pPr marL="457200" indent="-457200" algn="l">
              <a:buFont typeface="Arial" pitchFamily="34" charset="0"/>
              <a:buChar char="•"/>
              <a:defRPr lang="en-US" sz="2800" kern="1200" dirty="0">
                <a:solidFill>
                  <a:srgbClr val="0070C0"/>
                </a:solidFill>
                <a:latin typeface="Kartika" pitchFamily="18" charset="0"/>
                <a:ea typeface="Microsoft JhengHei" pitchFamily="34" charset="-120"/>
                <a:cs typeface="Kartik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07504" y="476672"/>
            <a:ext cx="8928992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500">
                <a:solidFill>
                  <a:schemeClr val="tx1">
                    <a:lumMod val="75000"/>
                    <a:lumOff val="25000"/>
                  </a:schemeClr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5338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35722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4666530"/>
          </a:xfrm>
          <a:prstGeom prst="rect">
            <a:avLst/>
          </a:prstGeom>
        </p:spPr>
        <p:txBody>
          <a:bodyPr/>
          <a:lstStyle>
            <a:lvl1pPr>
              <a:defRPr sz="3400"/>
            </a:lvl1pPr>
          </a:lstStyle>
          <a:p>
            <a:r>
              <a:rPr lang="en-CA" smtClean="0"/>
              <a:t/>
            </a:r>
            <a:br>
              <a:rPr lang="en-CA" smtClean="0"/>
            </a:br>
            <a:r>
              <a:rPr lang="en-CA" smtClean="0"/>
              <a:t>j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83223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CA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1470025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>
              <a:defRPr sz="5400" b="1" cap="none" spc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9752" y="2924944"/>
            <a:ext cx="4464496" cy="165618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D15FC0-8953-4F30-8BEA-2DF58CAAAA86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2017/2/2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6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25BFB-CDCE-4EE9-B3F8-673B426B72B8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6000"/>
                    </a14:imgEffect>
                    <a14:imgEffect>
                      <a14:saturation sa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5501">
            <a:off x="7008366" y="3595273"/>
            <a:ext cx="1780380" cy="31711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35694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 bldLvl="2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11560" y="0"/>
            <a:ext cx="72008" cy="6840000"/>
          </a:xfrm>
          <a:prstGeom prst="rect">
            <a:avLst/>
          </a:prstGeom>
          <a:gradFill flip="none" rotWithShape="0">
            <a:gsLst>
              <a:gs pos="0">
                <a:schemeClr val="tx1">
                  <a:alpha val="0"/>
                </a:schemeClr>
              </a:gs>
              <a:gs pos="14000">
                <a:schemeClr val="accent3">
                  <a:lumMod val="40000"/>
                  <a:lumOff val="60000"/>
                  <a:alpha val="70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>
              <a:defRPr sz="3600" b="1" cap="none" spc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124744"/>
            <a:ext cx="7200800" cy="4896545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457200" indent="0">
              <a:buNone/>
              <a:defRPr sz="360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914400" indent="0">
              <a:buNone/>
              <a:defRPr sz="320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D15FC0-8953-4F30-8BEA-2DF58CAAAA86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2017/2/2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3456384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74525BFB-CDCE-4EE9-B3F8-673B426B72B8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980728"/>
            <a:ext cx="9108000" cy="45719"/>
          </a:xfrm>
          <a:prstGeom prst="rect">
            <a:avLst/>
          </a:prstGeom>
          <a:gradFill>
            <a:gsLst>
              <a:gs pos="0">
                <a:schemeClr val="tx1">
                  <a:alpha val="95000"/>
                </a:schemeClr>
              </a:gs>
              <a:gs pos="95000">
                <a:schemeClr val="accent3">
                  <a:lumMod val="40000"/>
                  <a:lumOff val="60000"/>
                  <a:alpha val="70000"/>
                </a:schemeClr>
              </a:gs>
              <a:gs pos="100000">
                <a:schemeClr val="tx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6000"/>
                    </a14:imgEffect>
                    <a14:imgEffect>
                      <a14:saturation sa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5501">
            <a:off x="7613601" y="4177621"/>
            <a:ext cx="1439364" cy="25637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720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13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y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899592" y="836613"/>
            <a:ext cx="7272808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>
              <a:defRPr sz="3200" b="1" cap="none" spc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980728"/>
            <a:ext cx="7344816" cy="4824536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defRPr>
            </a:lvl1pPr>
            <a:lvl2pPr marL="457200" indent="0">
              <a:buNone/>
              <a:defRPr sz="36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defRPr>
            </a:lvl2pPr>
            <a:lvl3pPr marL="914400" indent="0">
              <a:buNone/>
              <a:defRPr sz="36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defRPr>
            </a:lvl3pPr>
            <a:lvl4pPr marL="1371600" indent="0">
              <a:buNone/>
              <a:defRPr sz="36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defRPr>
            </a:lvl4pPr>
            <a:lvl5pPr marL="1828800" indent="0">
              <a:buNone/>
              <a:defRPr sz="36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D15FC0-8953-4F30-8BEA-2DF58CAAAA86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2017/2/2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3456384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25BFB-CDCE-4EE9-B3F8-673B426B72B8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6000"/>
                    </a14:imgEffect>
                    <a14:imgEffect>
                      <a14:saturation sa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5501">
            <a:off x="7613601" y="4177621"/>
            <a:ext cx="1439364" cy="25637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1740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620687"/>
            <a:ext cx="7200800" cy="5400601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36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defRPr>
            </a:lvl1pPr>
            <a:lvl2pPr marL="457200" indent="0">
              <a:spcBef>
                <a:spcPts val="1200"/>
              </a:spcBef>
              <a:buNone/>
              <a:defRPr sz="36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defRPr>
            </a:lvl2pPr>
            <a:lvl3pPr marL="914400" indent="0">
              <a:spcBef>
                <a:spcPts val="1200"/>
              </a:spcBef>
              <a:buNone/>
              <a:defRPr sz="36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defRPr>
            </a:lvl3pPr>
            <a:lvl4pPr marL="1371600" indent="0">
              <a:spcBef>
                <a:spcPts val="1200"/>
              </a:spcBef>
              <a:buNone/>
              <a:defRPr sz="36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defRPr>
            </a:lvl4pPr>
            <a:lvl5pPr marL="1828800" indent="0">
              <a:spcBef>
                <a:spcPts val="1200"/>
              </a:spcBef>
              <a:buNone/>
              <a:defRPr sz="36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D15FC0-8953-4F30-8BEA-2DF58CAAAA86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2017/2/2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590800" cy="365125"/>
          </a:xfrm>
        </p:spPr>
        <p:txBody>
          <a:bodyPr/>
          <a:lstStyle>
            <a:lvl1pPr>
              <a:defRPr/>
            </a:lvl1pPr>
          </a:lstStyle>
          <a:p>
            <a:fld id="{74525BFB-CDCE-4EE9-B3F8-673B426B72B8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600400" cy="365125"/>
          </a:xfrm>
        </p:spPr>
        <p:txBody>
          <a:bodyPr/>
          <a:lstStyle>
            <a:lvl1pPr>
              <a:defRPr sz="1800">
                <a:solidFill>
                  <a:srgbClr val="CCCC00"/>
                </a:solidFill>
              </a:defRPr>
            </a:lvl1pPr>
          </a:lstStyle>
          <a:p>
            <a:endParaRPr lang="zh-TW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6000"/>
                    </a14:imgEffect>
                    <a14:imgEffect>
                      <a14:saturation sa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5501">
            <a:off x="7613601" y="4177621"/>
            <a:ext cx="1439364" cy="25637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7590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4.gif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12D15FC0-8953-4F30-8BEA-2DF58CAAAA86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2017/2/2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8" name="Picture 4" descr="http://star.catholic.org.hk/bible2.gif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74921"/>
            <a:ext cx="1714091" cy="179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fld id="{74525BFB-CDCE-4EE9-B3F8-673B426B72B8}" type="slidenum">
              <a:rPr lang="zh-TW" altLang="en-US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1800" y="6356350"/>
            <a:ext cx="3600400" cy="365125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rgbClr val="CCCC00"/>
                </a:solidFill>
              </a:defRPr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3837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FC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altLang="zh-TW" dirty="0" smtClean="0"/>
              <a:t>         </a:t>
            </a:r>
          </a:p>
          <a:p>
            <a:pPr marL="0" indent="0">
              <a:buNone/>
            </a:pPr>
            <a:r>
              <a:rPr lang="zh-TW" altLang="en-US" dirty="0" smtClean="0"/>
              <a:t>經</a:t>
            </a:r>
            <a:r>
              <a:rPr lang="zh-TW" altLang="en-US" dirty="0"/>
              <a:t>文：腓</a:t>
            </a:r>
            <a:r>
              <a:rPr lang="en-US" altLang="zh-TW" dirty="0"/>
              <a:t>3</a:t>
            </a:r>
            <a:r>
              <a:rPr lang="zh-TW" altLang="en-US" dirty="0"/>
              <a:t>：</a:t>
            </a:r>
            <a:r>
              <a:rPr lang="en-US" altLang="zh-TW" dirty="0"/>
              <a:t>5-14</a:t>
            </a:r>
            <a:br>
              <a:rPr lang="en-US" altLang="zh-TW" dirty="0"/>
            </a:br>
            <a:r>
              <a:rPr lang="zh-TW" altLang="en-US" dirty="0"/>
              <a:t>金句：腓</a:t>
            </a:r>
            <a:r>
              <a:rPr lang="en-US" altLang="zh-TW" dirty="0"/>
              <a:t>3</a:t>
            </a:r>
            <a:r>
              <a:rPr lang="zh-TW" altLang="en-US" dirty="0"/>
              <a:t>：</a:t>
            </a:r>
            <a:r>
              <a:rPr lang="en-US" altLang="zh-TW" dirty="0"/>
              <a:t>8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3311" y="764704"/>
            <a:ext cx="8928992" cy="1296144"/>
          </a:xfrm>
        </p:spPr>
        <p:txBody>
          <a:bodyPr/>
          <a:lstStyle/>
          <a:p>
            <a:r>
              <a:rPr lang="zh-TW" altLang="en-US" sz="5400" dirty="0"/>
              <a:t>超越萬事的祕</a:t>
            </a:r>
            <a:r>
              <a:rPr lang="zh-TW" altLang="en-US" sz="5400" dirty="0" smtClean="0"/>
              <a:t>訣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146138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</a:t>
            </a:r>
            <a:r>
              <a:rPr lang="zh-TW" altLang="en-US" dirty="0" smtClean="0"/>
              <a:t>、	以</a:t>
            </a:r>
            <a:r>
              <a:rPr lang="zh-TW" altLang="en-US" dirty="0"/>
              <a:t>基督為至寶</a:t>
            </a:r>
            <a:r>
              <a:rPr lang="zh-TW" altLang="en-US" dirty="0">
                <a:solidFill>
                  <a:srgbClr val="00B0F0"/>
                </a:solidFill>
              </a:rPr>
              <a:t>（腓</a:t>
            </a:r>
            <a:r>
              <a:rPr lang="en-US" altLang="zh-TW" dirty="0">
                <a:solidFill>
                  <a:srgbClr val="00B0F0"/>
                </a:solidFill>
              </a:rPr>
              <a:t>3</a:t>
            </a:r>
            <a:r>
              <a:rPr lang="zh-TW" altLang="en-US" dirty="0">
                <a:solidFill>
                  <a:srgbClr val="00B0F0"/>
                </a:solidFill>
              </a:rPr>
              <a:t>：</a:t>
            </a:r>
            <a:r>
              <a:rPr lang="en-US" altLang="zh-TW" dirty="0">
                <a:solidFill>
                  <a:srgbClr val="00B0F0"/>
                </a:solidFill>
              </a:rPr>
              <a:t>1-8a</a:t>
            </a:r>
            <a:r>
              <a:rPr lang="zh-TW" altLang="en-US" dirty="0">
                <a:solidFill>
                  <a:srgbClr val="00B0F0"/>
                </a:solidFill>
              </a:rPr>
              <a:t>）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677472" cy="4104457"/>
          </a:xfrm>
        </p:spPr>
        <p:txBody>
          <a:bodyPr/>
          <a:lstStyle/>
          <a:p>
            <a:pPr lvl="0"/>
            <a:r>
              <a:rPr lang="en-US" altLang="zh-TW" sz="3600" dirty="0" smtClean="0"/>
              <a:t>c</a:t>
            </a:r>
            <a:r>
              <a:rPr lang="zh-TW" altLang="en-US" sz="3600" dirty="0"/>
              <a:t>、就熱心說，我是逼迫教會的</a:t>
            </a:r>
          </a:p>
          <a:p>
            <a:pPr lvl="0"/>
            <a:r>
              <a:rPr lang="zh-TW" altLang="en-US" sz="3600" dirty="0"/>
              <a:t>    保羅在</a:t>
            </a:r>
            <a:r>
              <a:rPr lang="zh-TW" altLang="en-US" sz="3600" dirty="0">
                <a:solidFill>
                  <a:srgbClr val="00B0F0"/>
                </a:solidFill>
              </a:rPr>
              <a:t>徒</a:t>
            </a:r>
            <a:r>
              <a:rPr lang="en-US" altLang="zh-TW" sz="3600" dirty="0">
                <a:solidFill>
                  <a:srgbClr val="00B0F0"/>
                </a:solidFill>
              </a:rPr>
              <a:t>22</a:t>
            </a:r>
            <a:r>
              <a:rPr lang="zh-TW" altLang="en-US" sz="3600" dirty="0">
                <a:solidFill>
                  <a:srgbClr val="00B0F0"/>
                </a:solidFill>
              </a:rPr>
              <a:t>：</a:t>
            </a:r>
            <a:r>
              <a:rPr lang="en-US" altLang="zh-TW" sz="3600" dirty="0">
                <a:solidFill>
                  <a:srgbClr val="00B0F0"/>
                </a:solidFill>
              </a:rPr>
              <a:t>4-5</a:t>
            </a:r>
            <a:r>
              <a:rPr lang="zh-TW" altLang="en-US" sz="3600" dirty="0"/>
              <a:t>見証說：「我也曾逼迫奉這道的人直到死地，無論男女都鎖拿下監。這是大祭司和眾長老都可以給我作見證的。我又領了他們達與弟兄的書信，往大馬士革去，要把在那裡奉這道的人鎖拿，帶到耶路撒冷受刑。」</a:t>
            </a:r>
          </a:p>
          <a:p>
            <a:pPr lvl="0"/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6035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</a:t>
            </a:r>
            <a:r>
              <a:rPr lang="zh-TW" altLang="en-US" dirty="0" smtClean="0"/>
              <a:t>、	以</a:t>
            </a:r>
            <a:r>
              <a:rPr lang="zh-TW" altLang="en-US" dirty="0"/>
              <a:t>基督為至寶</a:t>
            </a:r>
            <a:r>
              <a:rPr lang="zh-TW" altLang="en-US" dirty="0">
                <a:solidFill>
                  <a:srgbClr val="00B0F0"/>
                </a:solidFill>
              </a:rPr>
              <a:t>（腓</a:t>
            </a:r>
            <a:r>
              <a:rPr lang="en-US" altLang="zh-TW" dirty="0">
                <a:solidFill>
                  <a:srgbClr val="00B0F0"/>
                </a:solidFill>
              </a:rPr>
              <a:t>3</a:t>
            </a:r>
            <a:r>
              <a:rPr lang="zh-TW" altLang="en-US" dirty="0">
                <a:solidFill>
                  <a:srgbClr val="00B0F0"/>
                </a:solidFill>
              </a:rPr>
              <a:t>：</a:t>
            </a:r>
            <a:r>
              <a:rPr lang="en-US" altLang="zh-TW" dirty="0">
                <a:solidFill>
                  <a:srgbClr val="00B0F0"/>
                </a:solidFill>
              </a:rPr>
              <a:t>1-8a</a:t>
            </a:r>
            <a:r>
              <a:rPr lang="zh-TW" altLang="en-US" dirty="0">
                <a:solidFill>
                  <a:srgbClr val="00B0F0"/>
                </a:solidFill>
              </a:rPr>
              <a:t>）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677472" cy="4104457"/>
          </a:xfrm>
        </p:spPr>
        <p:txBody>
          <a:bodyPr/>
          <a:lstStyle/>
          <a:p>
            <a:pPr lvl="0"/>
            <a:r>
              <a:rPr lang="en-US" altLang="zh-TW" sz="3600" dirty="0" smtClean="0"/>
              <a:t>d</a:t>
            </a:r>
            <a:r>
              <a:rPr lang="zh-TW" altLang="en-US" sz="3600" dirty="0"/>
              <a:t>、就律法上的義說，我是無可指摘的</a:t>
            </a:r>
          </a:p>
          <a:p>
            <a:pPr lvl="0"/>
            <a:r>
              <a:rPr lang="zh-TW" altLang="en-US" sz="3600" dirty="0"/>
              <a:t>    保羅熱心維護律法，去逼迫新生的教會，四處去捉拿耶穌之信徒。</a:t>
            </a:r>
          </a:p>
          <a:p>
            <a:pPr lvl="0"/>
            <a:endParaRPr lang="en-US" altLang="zh-TW" sz="3600" dirty="0" smtClean="0"/>
          </a:p>
        </p:txBody>
      </p:sp>
    </p:spTree>
    <p:extLst>
      <p:ext uri="{BB962C8B-B14F-4D97-AF65-F5344CB8AC3E}">
        <p14:creationId xmlns:p14="http://schemas.microsoft.com/office/powerpoint/2010/main" val="266448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</a:t>
            </a:r>
            <a:r>
              <a:rPr lang="zh-TW" altLang="en-US" dirty="0" smtClean="0"/>
              <a:t>、	以</a:t>
            </a:r>
            <a:r>
              <a:rPr lang="zh-TW" altLang="en-US" dirty="0"/>
              <a:t>基督為至寶</a:t>
            </a:r>
            <a:r>
              <a:rPr lang="zh-TW" altLang="en-US" dirty="0">
                <a:solidFill>
                  <a:srgbClr val="00B0F0"/>
                </a:solidFill>
              </a:rPr>
              <a:t>（腓</a:t>
            </a:r>
            <a:r>
              <a:rPr lang="en-US" altLang="zh-TW" dirty="0">
                <a:solidFill>
                  <a:srgbClr val="00B0F0"/>
                </a:solidFill>
              </a:rPr>
              <a:t>3</a:t>
            </a:r>
            <a:r>
              <a:rPr lang="zh-TW" altLang="en-US" dirty="0">
                <a:solidFill>
                  <a:srgbClr val="00B0F0"/>
                </a:solidFill>
              </a:rPr>
              <a:t>：</a:t>
            </a:r>
            <a:r>
              <a:rPr lang="en-US" altLang="zh-TW" dirty="0">
                <a:solidFill>
                  <a:srgbClr val="00B0F0"/>
                </a:solidFill>
              </a:rPr>
              <a:t>1-8a</a:t>
            </a:r>
            <a:r>
              <a:rPr lang="zh-TW" altLang="en-US" dirty="0">
                <a:solidFill>
                  <a:srgbClr val="00B0F0"/>
                </a:solidFill>
              </a:rPr>
              <a:t>）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677472" cy="4104457"/>
          </a:xfrm>
        </p:spPr>
        <p:txBody>
          <a:bodyPr/>
          <a:lstStyle/>
          <a:p>
            <a:pPr lvl="0"/>
            <a:r>
              <a:rPr lang="en-US" altLang="zh-TW" sz="3600" dirty="0" smtClean="0"/>
              <a:t>2</a:t>
            </a:r>
            <a:r>
              <a:rPr lang="zh-TW" altLang="en-US" sz="3600" dirty="0"/>
              <a:t>、	信主之後的保羅所誇耀的</a:t>
            </a:r>
            <a:r>
              <a:rPr lang="zh-TW" altLang="en-US" sz="3600" dirty="0">
                <a:solidFill>
                  <a:srgbClr val="00B0F0"/>
                </a:solidFill>
              </a:rPr>
              <a:t>（腓</a:t>
            </a:r>
            <a:r>
              <a:rPr lang="en-US" altLang="zh-TW" sz="3600" dirty="0">
                <a:solidFill>
                  <a:srgbClr val="00B0F0"/>
                </a:solidFill>
              </a:rPr>
              <a:t>3</a:t>
            </a:r>
            <a:r>
              <a:rPr lang="zh-TW" altLang="en-US" sz="3600" dirty="0">
                <a:solidFill>
                  <a:srgbClr val="00B0F0"/>
                </a:solidFill>
              </a:rPr>
              <a:t>：</a:t>
            </a:r>
            <a:r>
              <a:rPr lang="en-US" altLang="zh-TW" sz="3600" dirty="0">
                <a:solidFill>
                  <a:srgbClr val="00B0F0"/>
                </a:solidFill>
              </a:rPr>
              <a:t>7-8a</a:t>
            </a:r>
            <a:r>
              <a:rPr lang="zh-TW" altLang="en-US" sz="3600" dirty="0">
                <a:solidFill>
                  <a:srgbClr val="00B0F0"/>
                </a:solidFill>
              </a:rPr>
              <a:t>）</a:t>
            </a:r>
          </a:p>
          <a:p>
            <a:pPr lvl="0"/>
            <a:r>
              <a:rPr lang="zh-TW" altLang="en-US" sz="3600" dirty="0">
                <a:solidFill>
                  <a:srgbClr val="00B0F0"/>
                </a:solidFill>
              </a:rPr>
              <a:t>腓</a:t>
            </a:r>
            <a:r>
              <a:rPr lang="en-US" altLang="zh-TW" sz="3600" dirty="0">
                <a:solidFill>
                  <a:srgbClr val="00B0F0"/>
                </a:solidFill>
              </a:rPr>
              <a:t>3</a:t>
            </a:r>
            <a:r>
              <a:rPr lang="zh-TW" altLang="en-US" sz="3600" dirty="0">
                <a:solidFill>
                  <a:srgbClr val="00B0F0"/>
                </a:solidFill>
              </a:rPr>
              <a:t>：</a:t>
            </a:r>
            <a:r>
              <a:rPr lang="en-US" altLang="zh-TW" sz="3600" dirty="0">
                <a:solidFill>
                  <a:srgbClr val="00B0F0"/>
                </a:solidFill>
              </a:rPr>
              <a:t>7-8a</a:t>
            </a:r>
            <a:r>
              <a:rPr lang="zh-TW" altLang="en-US" sz="3600" dirty="0">
                <a:solidFill>
                  <a:srgbClr val="00B0F0"/>
                </a:solidFill>
              </a:rPr>
              <a:t>：</a:t>
            </a:r>
            <a:r>
              <a:rPr lang="zh-TW" altLang="en-US" sz="3600" dirty="0"/>
              <a:t>「只是我先前以為與我有益的，我現在因基督都當作有損的。不但如此，我也將萬事當作有損的，因我以認識我主基督耶穌為至寶</a:t>
            </a:r>
            <a:r>
              <a:rPr lang="zh-TW" altLang="en-US" sz="3600" dirty="0" smtClean="0"/>
              <a:t>。」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53341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</a:t>
            </a:r>
            <a:r>
              <a:rPr lang="zh-TW" altLang="en-US" dirty="0" smtClean="0"/>
              <a:t>、	以</a:t>
            </a:r>
            <a:r>
              <a:rPr lang="zh-TW" altLang="en-US" dirty="0"/>
              <a:t>基督為至寶</a:t>
            </a:r>
            <a:r>
              <a:rPr lang="zh-TW" altLang="en-US" dirty="0">
                <a:solidFill>
                  <a:srgbClr val="00B0F0"/>
                </a:solidFill>
              </a:rPr>
              <a:t>（腓</a:t>
            </a:r>
            <a:r>
              <a:rPr lang="en-US" altLang="zh-TW" dirty="0">
                <a:solidFill>
                  <a:srgbClr val="00B0F0"/>
                </a:solidFill>
              </a:rPr>
              <a:t>3</a:t>
            </a:r>
            <a:r>
              <a:rPr lang="zh-TW" altLang="en-US" dirty="0">
                <a:solidFill>
                  <a:srgbClr val="00B0F0"/>
                </a:solidFill>
              </a:rPr>
              <a:t>：</a:t>
            </a:r>
            <a:r>
              <a:rPr lang="en-US" altLang="zh-TW" dirty="0">
                <a:solidFill>
                  <a:srgbClr val="00B0F0"/>
                </a:solidFill>
              </a:rPr>
              <a:t>1-8a</a:t>
            </a:r>
            <a:r>
              <a:rPr lang="zh-TW" altLang="en-US" dirty="0">
                <a:solidFill>
                  <a:srgbClr val="00B0F0"/>
                </a:solidFill>
              </a:rPr>
              <a:t>）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677472" cy="4104457"/>
          </a:xfrm>
        </p:spPr>
        <p:txBody>
          <a:bodyPr/>
          <a:lstStyle/>
          <a:p>
            <a:pPr lvl="0"/>
            <a:r>
              <a:rPr lang="en-US" altLang="zh-TW" sz="3600" dirty="0" smtClean="0"/>
              <a:t>a</a:t>
            </a:r>
            <a:r>
              <a:rPr lang="zh-TW" altLang="en-US" sz="3600" dirty="0"/>
              <a:t>、將萬事當作有損的</a:t>
            </a:r>
          </a:p>
          <a:p>
            <a:pPr lvl="0"/>
            <a:r>
              <a:rPr lang="zh-TW" altLang="en-US" sz="3600" dirty="0" smtClean="0"/>
              <a:t>哲</a:t>
            </a:r>
            <a:r>
              <a:rPr lang="zh-TW" altLang="en-US" sz="3600" dirty="0"/>
              <a:t>學家泰哥耳有句名言：「當你擁有</a:t>
            </a:r>
            <a:r>
              <a:rPr lang="zh-TW" altLang="en-US" sz="3600" dirty="0" smtClean="0"/>
              <a:t>什   </a:t>
            </a:r>
            <a:endParaRPr lang="en-CA" altLang="zh-TW" sz="3600" dirty="0" smtClean="0"/>
          </a:p>
          <a:p>
            <a:pPr lvl="0"/>
            <a:r>
              <a:rPr lang="zh-TW" altLang="en-US" sz="3600" dirty="0" smtClean="0"/>
              <a:t>麼</a:t>
            </a:r>
            <a:r>
              <a:rPr lang="zh-TW" altLang="en-US" sz="3600" dirty="0"/>
              <a:t>東西時，你就受那東西的限制。」</a:t>
            </a:r>
          </a:p>
          <a:p>
            <a:pPr lvl="0"/>
            <a:r>
              <a:rPr lang="en-US" altLang="zh-TW" sz="3600" dirty="0" smtClean="0"/>
              <a:t>b</a:t>
            </a:r>
            <a:r>
              <a:rPr lang="zh-TW" altLang="en-US" sz="3600" dirty="0"/>
              <a:t>、認識主耶穌為至寶</a:t>
            </a:r>
          </a:p>
          <a:p>
            <a:pPr lvl="0"/>
            <a:r>
              <a:rPr lang="zh-TW" altLang="en-US" sz="3600" dirty="0"/>
              <a:t>主耶穌曾說：「天國好像寶貝藏在地裡，人遇見了就把它藏起來，歡歡喜喜地</a:t>
            </a:r>
            <a:r>
              <a:rPr lang="zh-TW" altLang="en-US" sz="3600" dirty="0" smtClean="0"/>
              <a:t>去</a:t>
            </a:r>
            <a:r>
              <a:rPr lang="en-CA" altLang="zh-TW" sz="3600" dirty="0" smtClean="0"/>
              <a:t>…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05500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</a:t>
            </a:r>
            <a:r>
              <a:rPr lang="zh-TW" altLang="en-US" dirty="0" smtClean="0"/>
              <a:t>、	以</a:t>
            </a:r>
            <a:r>
              <a:rPr lang="zh-TW" altLang="en-US" dirty="0"/>
              <a:t>基督為至寶</a:t>
            </a:r>
            <a:r>
              <a:rPr lang="zh-TW" altLang="en-US" dirty="0">
                <a:solidFill>
                  <a:srgbClr val="00B0F0"/>
                </a:solidFill>
              </a:rPr>
              <a:t>（腓</a:t>
            </a:r>
            <a:r>
              <a:rPr lang="en-US" altLang="zh-TW" dirty="0">
                <a:solidFill>
                  <a:srgbClr val="00B0F0"/>
                </a:solidFill>
              </a:rPr>
              <a:t>3</a:t>
            </a:r>
            <a:r>
              <a:rPr lang="zh-TW" altLang="en-US" dirty="0">
                <a:solidFill>
                  <a:srgbClr val="00B0F0"/>
                </a:solidFill>
              </a:rPr>
              <a:t>：</a:t>
            </a:r>
            <a:r>
              <a:rPr lang="en-US" altLang="zh-TW" dirty="0">
                <a:solidFill>
                  <a:srgbClr val="00B0F0"/>
                </a:solidFill>
              </a:rPr>
              <a:t>1-8a</a:t>
            </a:r>
            <a:r>
              <a:rPr lang="zh-TW" altLang="en-US" dirty="0">
                <a:solidFill>
                  <a:srgbClr val="00B0F0"/>
                </a:solidFill>
              </a:rPr>
              <a:t>）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677472" cy="4104457"/>
          </a:xfrm>
        </p:spPr>
        <p:txBody>
          <a:bodyPr/>
          <a:lstStyle/>
          <a:p>
            <a:pPr lvl="0"/>
            <a:r>
              <a:rPr lang="en-CA" altLang="zh-TW" sz="3600" dirty="0" smtClean="0"/>
              <a:t>…</a:t>
            </a:r>
            <a:r>
              <a:rPr lang="zh-TW" altLang="en-US" sz="3600" dirty="0" smtClean="0"/>
              <a:t>變</a:t>
            </a:r>
            <a:r>
              <a:rPr lang="zh-TW" altLang="en-US" sz="3600" dirty="0"/>
              <a:t>賣一切所有的，買這塊地。天國又好像買賣人尋找好珠子，遇見一顆重價的珠子，就去變賣他一切所有的，買了這顆珠子。」</a:t>
            </a:r>
            <a:r>
              <a:rPr lang="zh-TW" altLang="en-US" sz="3600" dirty="0">
                <a:solidFill>
                  <a:srgbClr val="00B0F0"/>
                </a:solidFill>
              </a:rPr>
              <a:t>（太</a:t>
            </a:r>
            <a:r>
              <a:rPr lang="en-US" altLang="zh-TW" sz="3600" dirty="0">
                <a:solidFill>
                  <a:srgbClr val="00B0F0"/>
                </a:solidFill>
              </a:rPr>
              <a:t>13</a:t>
            </a:r>
            <a:r>
              <a:rPr lang="zh-TW" altLang="en-US" sz="3600" dirty="0">
                <a:solidFill>
                  <a:srgbClr val="00B0F0"/>
                </a:solidFill>
              </a:rPr>
              <a:t>：</a:t>
            </a:r>
            <a:r>
              <a:rPr lang="en-US" altLang="zh-TW" sz="3600" dirty="0">
                <a:solidFill>
                  <a:srgbClr val="00B0F0"/>
                </a:solidFill>
              </a:rPr>
              <a:t>44-46</a:t>
            </a:r>
            <a:r>
              <a:rPr lang="zh-TW" altLang="en-US" sz="3600" dirty="0">
                <a:solidFill>
                  <a:srgbClr val="00B0F0"/>
                </a:solidFill>
              </a:rPr>
              <a:t>）</a:t>
            </a:r>
          </a:p>
          <a:p>
            <a:pPr lvl="0"/>
            <a:r>
              <a:rPr lang="zh-TW" altLang="en-US" sz="3600" dirty="0"/>
              <a:t>「我寧願有耶穌」（生命聖詩</a:t>
            </a:r>
            <a:r>
              <a:rPr lang="en-US" altLang="zh-TW" sz="3600" dirty="0"/>
              <a:t>361</a:t>
            </a:r>
            <a:r>
              <a:rPr lang="zh-TW" altLang="en-US" sz="3600" dirty="0"/>
              <a:t>首）：</a:t>
            </a:r>
          </a:p>
          <a:p>
            <a:pPr lvl="0"/>
            <a:r>
              <a:rPr lang="en-US" altLang="zh-TW" sz="3600" dirty="0"/>
              <a:t>1</a:t>
            </a:r>
            <a:r>
              <a:rPr lang="zh-TW" altLang="en-US" sz="3600" dirty="0"/>
              <a:t>、	我寧願有耶穌，勝得金錢</a:t>
            </a:r>
            <a:r>
              <a:rPr lang="zh-TW" altLang="en-US" sz="3600" dirty="0" smtClean="0"/>
              <a:t>，</a:t>
            </a:r>
            <a:endParaRPr lang="en-CA" altLang="zh-TW" sz="3600" dirty="0" smtClean="0"/>
          </a:p>
          <a:p>
            <a:pPr lvl="0"/>
            <a:r>
              <a:rPr lang="en-CA" altLang="zh-TW" sz="3600" dirty="0"/>
              <a:t> </a:t>
            </a:r>
            <a:r>
              <a:rPr lang="en-CA" altLang="zh-TW" sz="3600" dirty="0" smtClean="0"/>
              <a:t>   </a:t>
            </a:r>
            <a:r>
              <a:rPr lang="zh-TW" altLang="en-US" sz="3600" dirty="0" smtClean="0"/>
              <a:t>我</a:t>
            </a:r>
            <a:r>
              <a:rPr lang="zh-TW" altLang="en-US" sz="3600" dirty="0"/>
              <a:t>寧屬</a:t>
            </a:r>
            <a:r>
              <a:rPr lang="zh-TW" altLang="en-US" sz="3600" dirty="0" smtClean="0"/>
              <a:t>耶穌</a:t>
            </a:r>
            <a:r>
              <a:rPr lang="zh-TW" altLang="en-US" sz="3600" dirty="0"/>
              <a:t>，勝得財富無邊</a:t>
            </a:r>
            <a:r>
              <a:rPr lang="zh-TW" altLang="en-US" sz="3600" dirty="0" smtClean="0"/>
              <a:t>；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76826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</a:t>
            </a:r>
            <a:r>
              <a:rPr lang="zh-TW" altLang="en-US" dirty="0" smtClean="0"/>
              <a:t>、	以</a:t>
            </a:r>
            <a:r>
              <a:rPr lang="zh-TW" altLang="en-US" dirty="0"/>
              <a:t>基督為至寶</a:t>
            </a:r>
            <a:r>
              <a:rPr lang="zh-TW" altLang="en-US" dirty="0">
                <a:solidFill>
                  <a:srgbClr val="00B0F0"/>
                </a:solidFill>
              </a:rPr>
              <a:t>（腓</a:t>
            </a:r>
            <a:r>
              <a:rPr lang="en-US" altLang="zh-TW" dirty="0">
                <a:solidFill>
                  <a:srgbClr val="00B0F0"/>
                </a:solidFill>
              </a:rPr>
              <a:t>3</a:t>
            </a:r>
            <a:r>
              <a:rPr lang="zh-TW" altLang="en-US" dirty="0">
                <a:solidFill>
                  <a:srgbClr val="00B0F0"/>
                </a:solidFill>
              </a:rPr>
              <a:t>：</a:t>
            </a:r>
            <a:r>
              <a:rPr lang="en-US" altLang="zh-TW" dirty="0">
                <a:solidFill>
                  <a:srgbClr val="00B0F0"/>
                </a:solidFill>
              </a:rPr>
              <a:t>1-8a</a:t>
            </a:r>
            <a:r>
              <a:rPr lang="zh-TW" altLang="en-US" dirty="0">
                <a:solidFill>
                  <a:srgbClr val="00B0F0"/>
                </a:solidFill>
              </a:rPr>
              <a:t>）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677472" cy="4104457"/>
          </a:xfrm>
        </p:spPr>
        <p:txBody>
          <a:bodyPr/>
          <a:lstStyle/>
          <a:p>
            <a:pPr lvl="0"/>
            <a:r>
              <a:rPr lang="en-CA" altLang="zh-TW" sz="3600" dirty="0"/>
              <a:t> </a:t>
            </a:r>
            <a:r>
              <a:rPr lang="en-CA" altLang="zh-TW" sz="3600" dirty="0" smtClean="0"/>
              <a:t>   </a:t>
            </a:r>
            <a:r>
              <a:rPr lang="zh-TW" altLang="en-US" sz="3600" dirty="0" smtClean="0"/>
              <a:t>我</a:t>
            </a:r>
            <a:r>
              <a:rPr lang="zh-TW" altLang="en-US" sz="3600" dirty="0"/>
              <a:t>寧願有耶穌，勝得華宇</a:t>
            </a:r>
            <a:r>
              <a:rPr lang="zh-TW" altLang="en-US" sz="3600" dirty="0" smtClean="0"/>
              <a:t>，</a:t>
            </a:r>
            <a:endParaRPr lang="en-CA" altLang="zh-TW" sz="3600" dirty="0" smtClean="0"/>
          </a:p>
          <a:p>
            <a:pPr lvl="0"/>
            <a:r>
              <a:rPr lang="en-CA" altLang="zh-TW" sz="3600" dirty="0"/>
              <a:t> </a:t>
            </a:r>
            <a:r>
              <a:rPr lang="en-CA" altLang="zh-TW" sz="3600" dirty="0" smtClean="0"/>
              <a:t>   </a:t>
            </a:r>
            <a:r>
              <a:rPr lang="zh-TW" altLang="en-US" sz="3600" dirty="0" smtClean="0"/>
              <a:t>願</a:t>
            </a:r>
            <a:r>
              <a:rPr lang="zh-TW" altLang="en-US" sz="3600" dirty="0"/>
              <a:t>主釘痕手  引導我前途。</a:t>
            </a:r>
          </a:p>
          <a:p>
            <a:pPr lvl="0"/>
            <a:r>
              <a:rPr lang="en-US" altLang="zh-TW" sz="3600" dirty="0"/>
              <a:t>2</a:t>
            </a:r>
            <a:r>
              <a:rPr lang="zh-TW" altLang="en-US" sz="3600" dirty="0"/>
              <a:t>、	我寧願有耶穌，勝得稱頌</a:t>
            </a:r>
            <a:r>
              <a:rPr lang="zh-TW" altLang="en-US" sz="3600" dirty="0" smtClean="0"/>
              <a:t>，</a:t>
            </a:r>
            <a:endParaRPr lang="en-CA" altLang="zh-TW" sz="3600" dirty="0" smtClean="0"/>
          </a:p>
          <a:p>
            <a:pPr lvl="0"/>
            <a:r>
              <a:rPr lang="en-CA" altLang="zh-TW" sz="3600" dirty="0"/>
              <a:t> </a:t>
            </a:r>
            <a:r>
              <a:rPr lang="en-CA" altLang="zh-TW" sz="3600" dirty="0" smtClean="0"/>
              <a:t>   </a:t>
            </a:r>
            <a:r>
              <a:rPr lang="zh-TW" altLang="en-US" sz="3600" dirty="0" smtClean="0"/>
              <a:t>我</a:t>
            </a:r>
            <a:r>
              <a:rPr lang="zh-TW" altLang="en-US" sz="3600" dirty="0"/>
              <a:t>寧忠於主，成全祂的事工；</a:t>
            </a:r>
          </a:p>
          <a:p>
            <a:pPr lvl="0"/>
            <a:r>
              <a:rPr lang="zh-TW" altLang="en-US" sz="3600" dirty="0" smtClean="0"/>
              <a:t>    我</a:t>
            </a:r>
            <a:r>
              <a:rPr lang="zh-TW" altLang="en-US" sz="3600" dirty="0"/>
              <a:t>寧願有耶穌，勝得名聲</a:t>
            </a:r>
            <a:r>
              <a:rPr lang="zh-TW" altLang="en-US" sz="3600" dirty="0" smtClean="0"/>
              <a:t>，</a:t>
            </a:r>
            <a:endParaRPr lang="en-CA" altLang="zh-TW" sz="3600" dirty="0" smtClean="0"/>
          </a:p>
          <a:p>
            <a:pPr lvl="0"/>
            <a:r>
              <a:rPr lang="en-CA" altLang="zh-TW" sz="3600" dirty="0"/>
              <a:t> </a:t>
            </a:r>
            <a:r>
              <a:rPr lang="en-CA" altLang="zh-TW" sz="3600" dirty="0" smtClean="0"/>
              <a:t>   </a:t>
            </a:r>
            <a:r>
              <a:rPr lang="zh-TW" altLang="en-US" sz="3600" dirty="0" smtClean="0"/>
              <a:t>寧</a:t>
            </a:r>
            <a:r>
              <a:rPr lang="zh-TW" altLang="en-US" sz="3600" dirty="0"/>
              <a:t>向主聖名  永赤膽忠誠</a:t>
            </a:r>
            <a:r>
              <a:rPr lang="zh-TW" altLang="en-US" sz="3600" dirty="0" smtClean="0"/>
              <a:t>。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0765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</a:t>
            </a:r>
            <a:r>
              <a:rPr lang="zh-TW" altLang="en-US" dirty="0" smtClean="0"/>
              <a:t>、	以</a:t>
            </a:r>
            <a:r>
              <a:rPr lang="zh-TW" altLang="en-US" dirty="0"/>
              <a:t>基督為至寶</a:t>
            </a:r>
            <a:r>
              <a:rPr lang="zh-TW" altLang="en-US" dirty="0">
                <a:solidFill>
                  <a:srgbClr val="00B0F0"/>
                </a:solidFill>
              </a:rPr>
              <a:t>（腓</a:t>
            </a:r>
            <a:r>
              <a:rPr lang="en-US" altLang="zh-TW" dirty="0">
                <a:solidFill>
                  <a:srgbClr val="00B0F0"/>
                </a:solidFill>
              </a:rPr>
              <a:t>3</a:t>
            </a:r>
            <a:r>
              <a:rPr lang="zh-TW" altLang="en-US" dirty="0">
                <a:solidFill>
                  <a:srgbClr val="00B0F0"/>
                </a:solidFill>
              </a:rPr>
              <a:t>：</a:t>
            </a:r>
            <a:r>
              <a:rPr lang="en-US" altLang="zh-TW" dirty="0">
                <a:solidFill>
                  <a:srgbClr val="00B0F0"/>
                </a:solidFill>
              </a:rPr>
              <a:t>1-8a</a:t>
            </a:r>
            <a:r>
              <a:rPr lang="zh-TW" altLang="en-US" dirty="0">
                <a:solidFill>
                  <a:srgbClr val="00B0F0"/>
                </a:solidFill>
              </a:rPr>
              <a:t>）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964488" cy="4104457"/>
          </a:xfrm>
        </p:spPr>
        <p:txBody>
          <a:bodyPr/>
          <a:lstStyle/>
          <a:p>
            <a:pPr lvl="0"/>
            <a:r>
              <a:rPr lang="en-US" altLang="zh-TW" sz="3600" dirty="0" smtClean="0"/>
              <a:t>3</a:t>
            </a:r>
            <a:r>
              <a:rPr lang="zh-TW" altLang="en-US" sz="3600" dirty="0"/>
              <a:t>、	恩主比百合花，更加美艷</a:t>
            </a:r>
            <a:r>
              <a:rPr lang="zh-TW" altLang="en-US" sz="3600" dirty="0" smtClean="0"/>
              <a:t>，</a:t>
            </a:r>
            <a:endParaRPr lang="en-CA" altLang="zh-TW" sz="3600" dirty="0" smtClean="0"/>
          </a:p>
          <a:p>
            <a:pPr lvl="0"/>
            <a:r>
              <a:rPr lang="en-CA" altLang="zh-TW" sz="3600" dirty="0"/>
              <a:t> </a:t>
            </a:r>
            <a:r>
              <a:rPr lang="en-CA" altLang="zh-TW" sz="3600" dirty="0" smtClean="0"/>
              <a:t>   </a:t>
            </a:r>
            <a:r>
              <a:rPr lang="zh-TW" altLang="en-US" sz="3600" dirty="0" smtClean="0"/>
              <a:t>遠</a:t>
            </a:r>
            <a:r>
              <a:rPr lang="zh-TW" altLang="en-US" sz="3600" dirty="0"/>
              <a:t>比蜂房蜜，更加可口甘甜；</a:t>
            </a:r>
          </a:p>
          <a:p>
            <a:pPr lvl="0"/>
            <a:r>
              <a:rPr lang="zh-TW" altLang="en-US" sz="3600" dirty="0" smtClean="0"/>
              <a:t>    惟</a:t>
            </a:r>
            <a:r>
              <a:rPr lang="zh-TW" altLang="en-US" sz="3600" dirty="0"/>
              <a:t>主能滿足我  飢渴心靈</a:t>
            </a:r>
            <a:r>
              <a:rPr lang="zh-TW" altLang="en-US" sz="3600" dirty="0" smtClean="0"/>
              <a:t>，</a:t>
            </a:r>
            <a:endParaRPr lang="en-CA" altLang="zh-TW" sz="3600" dirty="0" smtClean="0"/>
          </a:p>
          <a:p>
            <a:pPr lvl="0"/>
            <a:r>
              <a:rPr lang="en-CA" altLang="zh-TW" sz="3600" dirty="0"/>
              <a:t> </a:t>
            </a:r>
            <a:r>
              <a:rPr lang="en-CA" altLang="zh-TW" sz="3600" dirty="0" smtClean="0"/>
              <a:t>   </a:t>
            </a:r>
            <a:r>
              <a:rPr lang="zh-TW" altLang="en-US" sz="3600" dirty="0" smtClean="0"/>
              <a:t>我</a:t>
            </a:r>
            <a:r>
              <a:rPr lang="zh-TW" altLang="en-US" sz="3600" dirty="0"/>
              <a:t>寧願有主，跟隨祂引導。</a:t>
            </a:r>
          </a:p>
          <a:p>
            <a:pPr lvl="0"/>
            <a:r>
              <a:rPr lang="en-CA" altLang="zh-TW" sz="3600" dirty="0" smtClean="0"/>
              <a:t>(</a:t>
            </a:r>
            <a:r>
              <a:rPr lang="zh-TW" altLang="en-US" sz="3600" dirty="0" smtClean="0"/>
              <a:t>副</a:t>
            </a:r>
            <a:r>
              <a:rPr lang="zh-TW" altLang="en-US" sz="3600" dirty="0"/>
              <a:t>歌）勝過做君王，雖統治萬方</a:t>
            </a:r>
            <a:r>
              <a:rPr lang="zh-TW" altLang="en-US" sz="3600" dirty="0" smtClean="0"/>
              <a:t>，</a:t>
            </a:r>
            <a:endParaRPr lang="en-CA" altLang="zh-TW" sz="3600" dirty="0" smtClean="0"/>
          </a:p>
          <a:p>
            <a:pPr lvl="0"/>
            <a:r>
              <a:rPr lang="zh-TW" altLang="en-US" sz="3600" dirty="0" smtClean="0"/>
              <a:t>       卻</a:t>
            </a:r>
            <a:r>
              <a:rPr lang="zh-TW" altLang="en-US" sz="3600" dirty="0"/>
              <a:t>仍受罪惡捆綁</a:t>
            </a:r>
            <a:r>
              <a:rPr lang="zh-TW" altLang="en-US" sz="3600" dirty="0" smtClean="0"/>
              <a:t>；我</a:t>
            </a:r>
            <a:r>
              <a:rPr lang="zh-TW" altLang="en-US" sz="3600" dirty="0"/>
              <a:t>寧願有耶穌</a:t>
            </a:r>
            <a:r>
              <a:rPr lang="zh-TW" altLang="en-US" sz="3600" dirty="0" smtClean="0"/>
              <a:t>，  </a:t>
            </a:r>
            <a:endParaRPr lang="en-CA" altLang="zh-TW" sz="3600" dirty="0" smtClean="0"/>
          </a:p>
          <a:p>
            <a:pPr lvl="0"/>
            <a:r>
              <a:rPr lang="en-CA" altLang="zh-TW" sz="3600" dirty="0"/>
              <a:t> </a:t>
            </a:r>
            <a:r>
              <a:rPr lang="en-CA" altLang="zh-TW" sz="3600" dirty="0" smtClean="0"/>
              <a:t>      </a:t>
            </a:r>
            <a:r>
              <a:rPr lang="zh-TW" altLang="en-US" sz="3600" smtClean="0"/>
              <a:t>勝</a:t>
            </a:r>
            <a:r>
              <a:rPr lang="zh-TW" altLang="en-US" sz="3600" dirty="0"/>
              <a:t>得世界榮華</a:t>
            </a:r>
            <a:r>
              <a:rPr lang="zh-TW" altLang="en-US" sz="3600" dirty="0" smtClean="0"/>
              <a:t>，富</a:t>
            </a:r>
            <a:r>
              <a:rPr lang="zh-TW" altLang="en-US" sz="3600" dirty="0"/>
              <a:t>貴，聲望。</a:t>
            </a:r>
          </a:p>
        </p:txBody>
      </p:sp>
    </p:spTree>
    <p:extLst>
      <p:ext uri="{BB962C8B-B14F-4D97-AF65-F5344CB8AC3E}">
        <p14:creationId xmlns:p14="http://schemas.microsoft.com/office/powerpoint/2010/main" val="381133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B</a:t>
            </a:r>
            <a:r>
              <a:rPr lang="zh-TW" altLang="en-US" dirty="0" smtClean="0"/>
              <a:t>、</a:t>
            </a:r>
            <a:r>
              <a:rPr lang="en-US" altLang="zh-TW" dirty="0" smtClean="0"/>
              <a:t> </a:t>
            </a:r>
            <a:r>
              <a:rPr lang="zh-TW" altLang="en-US" dirty="0" smtClean="0"/>
              <a:t>竭</a:t>
            </a:r>
            <a:r>
              <a:rPr lang="zh-TW" altLang="en-US" dirty="0"/>
              <a:t>力認識基督</a:t>
            </a:r>
            <a:r>
              <a:rPr lang="zh-TW" altLang="en-US" dirty="0">
                <a:solidFill>
                  <a:srgbClr val="00B0F0"/>
                </a:solidFill>
              </a:rPr>
              <a:t>（腓</a:t>
            </a:r>
            <a:r>
              <a:rPr lang="en-US" altLang="zh-TW" dirty="0">
                <a:solidFill>
                  <a:srgbClr val="00B0F0"/>
                </a:solidFill>
              </a:rPr>
              <a:t>3</a:t>
            </a:r>
            <a:r>
              <a:rPr lang="zh-TW" altLang="en-US" dirty="0">
                <a:solidFill>
                  <a:srgbClr val="00B0F0"/>
                </a:solidFill>
              </a:rPr>
              <a:t>：</a:t>
            </a:r>
            <a:r>
              <a:rPr lang="en-US" altLang="zh-TW" dirty="0">
                <a:solidFill>
                  <a:srgbClr val="00B0F0"/>
                </a:solidFill>
              </a:rPr>
              <a:t>8b-11</a:t>
            </a:r>
            <a:r>
              <a:rPr lang="zh-TW" altLang="en-US" dirty="0">
                <a:solidFill>
                  <a:srgbClr val="00B0F0"/>
                </a:solidFill>
              </a:rPr>
              <a:t>）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772722" cy="4176465"/>
          </a:xfrm>
        </p:spPr>
        <p:txBody>
          <a:bodyPr/>
          <a:lstStyle/>
          <a:p>
            <a:pPr lvl="0"/>
            <a:r>
              <a:rPr lang="en-US" altLang="zh-TW" sz="3600" dirty="0"/>
              <a:t>1</a:t>
            </a:r>
            <a:r>
              <a:rPr lang="zh-TW" altLang="en-US" sz="3600" dirty="0"/>
              <a:t>、	丟棄萬事，看作糞土</a:t>
            </a:r>
          </a:p>
          <a:p>
            <a:pPr lvl="0"/>
            <a:r>
              <a:rPr lang="zh-TW" altLang="en-US" sz="3600" dirty="0"/>
              <a:t>    </a:t>
            </a:r>
            <a:r>
              <a:rPr lang="zh-TW" altLang="en-US" sz="3600" dirty="0">
                <a:solidFill>
                  <a:srgbClr val="00B0F0"/>
                </a:solidFill>
              </a:rPr>
              <a:t>腓</a:t>
            </a:r>
            <a:r>
              <a:rPr lang="en-US" altLang="zh-TW" sz="3600" dirty="0">
                <a:solidFill>
                  <a:srgbClr val="00B0F0"/>
                </a:solidFill>
              </a:rPr>
              <a:t>3</a:t>
            </a:r>
            <a:r>
              <a:rPr lang="zh-TW" altLang="en-US" sz="3600" dirty="0">
                <a:solidFill>
                  <a:srgbClr val="00B0F0"/>
                </a:solidFill>
              </a:rPr>
              <a:t>：</a:t>
            </a:r>
            <a:r>
              <a:rPr lang="en-US" altLang="zh-TW" sz="3600" dirty="0">
                <a:solidFill>
                  <a:srgbClr val="00B0F0"/>
                </a:solidFill>
              </a:rPr>
              <a:t>8b</a:t>
            </a:r>
            <a:r>
              <a:rPr lang="zh-TW" altLang="en-US" sz="3600" dirty="0">
                <a:solidFill>
                  <a:srgbClr val="00B0F0"/>
                </a:solidFill>
              </a:rPr>
              <a:t>：</a:t>
            </a:r>
            <a:r>
              <a:rPr lang="zh-TW" altLang="en-US" sz="3600" dirty="0"/>
              <a:t>「我為他已經丟棄萬事，看作糞土，為要得著基督。」</a:t>
            </a:r>
          </a:p>
          <a:p>
            <a:pPr lvl="0"/>
            <a:r>
              <a:rPr lang="en-US" altLang="zh-TW" sz="3600" dirty="0"/>
              <a:t>2</a:t>
            </a:r>
            <a:r>
              <a:rPr lang="zh-TW" altLang="en-US" sz="3600" dirty="0"/>
              <a:t>、	得著因信基督的義</a:t>
            </a:r>
          </a:p>
          <a:p>
            <a:pPr lvl="0"/>
            <a:r>
              <a:rPr lang="zh-TW" altLang="en-US" sz="3600" dirty="0"/>
              <a:t>    </a:t>
            </a:r>
            <a:r>
              <a:rPr lang="zh-TW" altLang="en-US" sz="3600" dirty="0">
                <a:solidFill>
                  <a:srgbClr val="00B0F0"/>
                </a:solidFill>
              </a:rPr>
              <a:t>腓</a:t>
            </a:r>
            <a:r>
              <a:rPr lang="en-US" altLang="zh-TW" sz="3600" dirty="0">
                <a:solidFill>
                  <a:srgbClr val="00B0F0"/>
                </a:solidFill>
              </a:rPr>
              <a:t>3</a:t>
            </a:r>
            <a:r>
              <a:rPr lang="zh-TW" altLang="en-US" sz="3600" dirty="0">
                <a:solidFill>
                  <a:srgbClr val="00B0F0"/>
                </a:solidFill>
              </a:rPr>
              <a:t>：</a:t>
            </a:r>
            <a:r>
              <a:rPr lang="en-US" altLang="zh-TW" sz="3600" dirty="0">
                <a:solidFill>
                  <a:srgbClr val="00B0F0"/>
                </a:solidFill>
              </a:rPr>
              <a:t>9</a:t>
            </a:r>
            <a:r>
              <a:rPr lang="zh-TW" altLang="en-US" sz="3600" dirty="0">
                <a:solidFill>
                  <a:srgbClr val="00B0F0"/>
                </a:solidFill>
              </a:rPr>
              <a:t>：</a:t>
            </a:r>
            <a:r>
              <a:rPr lang="zh-TW" altLang="en-US" sz="3600" dirty="0"/>
              <a:t>「並且得以在他裡面，不是有自己因律法而得的義，乃是有信基督的義，就是因信神而來的義</a:t>
            </a:r>
            <a:r>
              <a:rPr lang="zh-TW" altLang="en-US" sz="3600" dirty="0" smtClean="0"/>
              <a:t>。」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93286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B</a:t>
            </a:r>
            <a:r>
              <a:rPr lang="zh-TW" altLang="en-US" dirty="0" smtClean="0"/>
              <a:t>、</a:t>
            </a:r>
            <a:r>
              <a:rPr lang="en-US" altLang="zh-TW" dirty="0" smtClean="0"/>
              <a:t> </a:t>
            </a:r>
            <a:r>
              <a:rPr lang="zh-TW" altLang="en-US" dirty="0" smtClean="0"/>
              <a:t>竭</a:t>
            </a:r>
            <a:r>
              <a:rPr lang="zh-TW" altLang="en-US" dirty="0"/>
              <a:t>力認識基督</a:t>
            </a:r>
            <a:r>
              <a:rPr lang="zh-TW" altLang="en-US" dirty="0">
                <a:solidFill>
                  <a:srgbClr val="00B0F0"/>
                </a:solidFill>
              </a:rPr>
              <a:t>（腓</a:t>
            </a:r>
            <a:r>
              <a:rPr lang="en-US" altLang="zh-TW" dirty="0">
                <a:solidFill>
                  <a:srgbClr val="00B0F0"/>
                </a:solidFill>
              </a:rPr>
              <a:t>3</a:t>
            </a:r>
            <a:r>
              <a:rPr lang="zh-TW" altLang="en-US" dirty="0">
                <a:solidFill>
                  <a:srgbClr val="00B0F0"/>
                </a:solidFill>
              </a:rPr>
              <a:t>：</a:t>
            </a:r>
            <a:r>
              <a:rPr lang="en-US" altLang="zh-TW" dirty="0">
                <a:solidFill>
                  <a:srgbClr val="00B0F0"/>
                </a:solidFill>
              </a:rPr>
              <a:t>8b-11</a:t>
            </a:r>
            <a:r>
              <a:rPr lang="zh-TW" altLang="en-US" dirty="0">
                <a:solidFill>
                  <a:srgbClr val="00B0F0"/>
                </a:solidFill>
              </a:rPr>
              <a:t>）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772722" cy="4176465"/>
          </a:xfrm>
        </p:spPr>
        <p:txBody>
          <a:bodyPr/>
          <a:lstStyle/>
          <a:p>
            <a:pPr lvl="0"/>
            <a:r>
              <a:rPr lang="en-US" altLang="zh-TW" sz="3600" dirty="0" smtClean="0"/>
              <a:t>3</a:t>
            </a:r>
            <a:r>
              <a:rPr lang="zh-TW" altLang="en-US" sz="3600" dirty="0"/>
              <a:t>、	竭力認識基耶穌督</a:t>
            </a:r>
          </a:p>
          <a:p>
            <a:pPr lvl="0"/>
            <a:r>
              <a:rPr lang="zh-TW" altLang="en-US" sz="3600" dirty="0">
                <a:solidFill>
                  <a:srgbClr val="00B0F0"/>
                </a:solidFill>
              </a:rPr>
              <a:t>腓</a:t>
            </a:r>
            <a:r>
              <a:rPr lang="en-US" altLang="zh-TW" sz="3600" dirty="0">
                <a:solidFill>
                  <a:srgbClr val="00B0F0"/>
                </a:solidFill>
              </a:rPr>
              <a:t>3</a:t>
            </a:r>
            <a:r>
              <a:rPr lang="zh-TW" altLang="en-US" sz="3600" dirty="0">
                <a:solidFill>
                  <a:srgbClr val="00B0F0"/>
                </a:solidFill>
              </a:rPr>
              <a:t>：</a:t>
            </a:r>
            <a:r>
              <a:rPr lang="en-US" altLang="zh-TW" sz="3600" dirty="0">
                <a:solidFill>
                  <a:srgbClr val="00B0F0"/>
                </a:solidFill>
              </a:rPr>
              <a:t>10</a:t>
            </a:r>
            <a:r>
              <a:rPr lang="zh-TW" altLang="en-US" sz="3600" dirty="0">
                <a:solidFill>
                  <a:srgbClr val="00B0F0"/>
                </a:solidFill>
              </a:rPr>
              <a:t>：</a:t>
            </a:r>
            <a:r>
              <a:rPr lang="zh-TW" altLang="en-US" sz="3600" dirty="0"/>
              <a:t>「使我認識基督，曉得他復活的大能，並且曉得和他一同受苦，效法他的死，或者我也得以從死裡復活。」</a:t>
            </a:r>
          </a:p>
          <a:p>
            <a:pPr lvl="0"/>
            <a:r>
              <a:rPr lang="zh-TW" altLang="en-US" sz="3600" dirty="0"/>
              <a:t>信主後保羅以「竭力認識基督」成為他生命的中心</a:t>
            </a:r>
            <a:r>
              <a:rPr lang="zh-TW" altLang="en-US" sz="3600" dirty="0" smtClean="0"/>
              <a:t>。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96788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B</a:t>
            </a:r>
            <a:r>
              <a:rPr lang="zh-TW" altLang="en-US" dirty="0" smtClean="0"/>
              <a:t>、</a:t>
            </a:r>
            <a:r>
              <a:rPr lang="en-US" altLang="zh-TW" dirty="0" smtClean="0"/>
              <a:t> </a:t>
            </a:r>
            <a:r>
              <a:rPr lang="zh-TW" altLang="en-US" dirty="0" smtClean="0"/>
              <a:t>竭</a:t>
            </a:r>
            <a:r>
              <a:rPr lang="zh-TW" altLang="en-US" dirty="0"/>
              <a:t>力認識基督</a:t>
            </a:r>
            <a:r>
              <a:rPr lang="zh-TW" altLang="en-US" dirty="0">
                <a:solidFill>
                  <a:srgbClr val="00B0F0"/>
                </a:solidFill>
              </a:rPr>
              <a:t>（腓</a:t>
            </a:r>
            <a:r>
              <a:rPr lang="en-US" altLang="zh-TW" dirty="0">
                <a:solidFill>
                  <a:srgbClr val="00B0F0"/>
                </a:solidFill>
              </a:rPr>
              <a:t>3</a:t>
            </a:r>
            <a:r>
              <a:rPr lang="zh-TW" altLang="en-US" dirty="0">
                <a:solidFill>
                  <a:srgbClr val="00B0F0"/>
                </a:solidFill>
              </a:rPr>
              <a:t>：</a:t>
            </a:r>
            <a:r>
              <a:rPr lang="en-US" altLang="zh-TW" dirty="0">
                <a:solidFill>
                  <a:srgbClr val="00B0F0"/>
                </a:solidFill>
              </a:rPr>
              <a:t>8b-11</a:t>
            </a:r>
            <a:r>
              <a:rPr lang="zh-TW" altLang="en-US" dirty="0">
                <a:solidFill>
                  <a:srgbClr val="00B0F0"/>
                </a:solidFill>
              </a:rPr>
              <a:t>）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772722" cy="4176465"/>
          </a:xfrm>
        </p:spPr>
        <p:txBody>
          <a:bodyPr/>
          <a:lstStyle/>
          <a:p>
            <a:pPr lvl="0"/>
            <a:r>
              <a:rPr lang="zh-TW" altLang="en-US" sz="3600" dirty="0" smtClean="0">
                <a:solidFill>
                  <a:srgbClr val="00B0F0"/>
                </a:solidFill>
              </a:rPr>
              <a:t>何</a:t>
            </a:r>
            <a:r>
              <a:rPr lang="en-US" altLang="zh-TW" sz="3600" dirty="0">
                <a:solidFill>
                  <a:srgbClr val="00B0F0"/>
                </a:solidFill>
              </a:rPr>
              <a:t>6</a:t>
            </a:r>
            <a:r>
              <a:rPr lang="zh-TW" altLang="en-US" sz="3600" dirty="0">
                <a:solidFill>
                  <a:srgbClr val="00B0F0"/>
                </a:solidFill>
              </a:rPr>
              <a:t>：</a:t>
            </a:r>
            <a:r>
              <a:rPr lang="en-US" altLang="zh-TW" sz="3600" dirty="0">
                <a:solidFill>
                  <a:srgbClr val="00B0F0"/>
                </a:solidFill>
              </a:rPr>
              <a:t>3</a:t>
            </a:r>
            <a:r>
              <a:rPr lang="zh-TW" altLang="en-US" sz="3600" dirty="0">
                <a:solidFill>
                  <a:srgbClr val="00B0F0"/>
                </a:solidFill>
              </a:rPr>
              <a:t>：</a:t>
            </a:r>
            <a:r>
              <a:rPr lang="zh-TW" altLang="en-US" sz="3600" dirty="0"/>
              <a:t>「我們務要認識耶和華，竭力追求認識他。他出現確如晨光；他必臨到我們像甘雨，像滋潤田地的春雨。」</a:t>
            </a:r>
          </a:p>
          <a:p>
            <a:pPr lvl="0"/>
            <a:r>
              <a:rPr lang="zh-TW" altLang="en-US" sz="3600" dirty="0">
                <a:solidFill>
                  <a:srgbClr val="00B0F0"/>
                </a:solidFill>
              </a:rPr>
              <a:t>耶</a:t>
            </a:r>
            <a:r>
              <a:rPr lang="en-US" altLang="zh-TW" sz="3600" dirty="0">
                <a:solidFill>
                  <a:srgbClr val="00B0F0"/>
                </a:solidFill>
              </a:rPr>
              <a:t>9</a:t>
            </a:r>
            <a:r>
              <a:rPr lang="zh-TW" altLang="en-US" sz="3600" dirty="0">
                <a:solidFill>
                  <a:srgbClr val="00B0F0"/>
                </a:solidFill>
              </a:rPr>
              <a:t>：</a:t>
            </a:r>
            <a:r>
              <a:rPr lang="en-US" altLang="zh-TW" sz="3600" dirty="0">
                <a:solidFill>
                  <a:srgbClr val="00B0F0"/>
                </a:solidFill>
              </a:rPr>
              <a:t>23-24</a:t>
            </a:r>
            <a:r>
              <a:rPr lang="zh-TW" altLang="en-US" sz="3600" dirty="0">
                <a:solidFill>
                  <a:srgbClr val="00B0F0"/>
                </a:solidFill>
              </a:rPr>
              <a:t>：</a:t>
            </a:r>
            <a:r>
              <a:rPr lang="zh-TW" altLang="en-US" sz="3600" dirty="0"/>
              <a:t>「耶和華如此說：</a:t>
            </a:r>
            <a:r>
              <a:rPr lang="en-US" altLang="zh-TW" sz="3600" dirty="0"/>
              <a:t>『</a:t>
            </a:r>
            <a:r>
              <a:rPr lang="zh-TW" altLang="en-US" sz="3600" dirty="0"/>
              <a:t>智慧人不要因他的智慧誇口，勇士不要因他的勇力誇口，財主不要因他的財物誇口。誇口的卻因他有聰明，認識我是耶和</a:t>
            </a:r>
            <a:r>
              <a:rPr lang="zh-TW" altLang="en-US" sz="3600" dirty="0" smtClean="0"/>
              <a:t>華</a:t>
            </a:r>
            <a:r>
              <a:rPr lang="en-CA" altLang="zh-TW" sz="3600" dirty="0" smtClean="0"/>
              <a:t>…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24271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088" y="1916832"/>
            <a:ext cx="8389068" cy="914400"/>
          </a:xfrm>
        </p:spPr>
        <p:txBody>
          <a:bodyPr/>
          <a:lstStyle/>
          <a:p>
            <a:r>
              <a:rPr lang="en-US" altLang="zh-TW" dirty="0"/>
              <a:t>I</a:t>
            </a:r>
            <a:r>
              <a:rPr lang="zh-TW" altLang="en-US" dirty="0" smtClean="0"/>
              <a:t>、</a:t>
            </a:r>
            <a:r>
              <a:rPr lang="zh-TW" altLang="en-US" dirty="0"/>
              <a:t> </a:t>
            </a:r>
            <a:r>
              <a:rPr lang="zh-TW" altLang="en-US" dirty="0" smtClean="0"/>
              <a:t>引</a:t>
            </a:r>
            <a:r>
              <a:rPr lang="zh-TW" altLang="en-US" dirty="0"/>
              <a:t>言</a:t>
            </a:r>
            <a:endParaRPr lang="en-CA" altLang="zh-TW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539552" y="1916832"/>
            <a:ext cx="8280920" cy="2592288"/>
          </a:xfrm>
          <a:prstGeom prst="rect">
            <a:avLst/>
          </a:prstGeom>
        </p:spPr>
        <p:txBody>
          <a:bodyPr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6500">
                <a:solidFill>
                  <a:schemeClr val="tx1">
                    <a:lumMod val="75000"/>
                    <a:lumOff val="25000"/>
                  </a:schemeClr>
                </a:solidFill>
                <a:latin typeface="黑体" pitchFamily="49" charset="-122"/>
                <a:ea typeface="黑体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0" algn="l"/>
            <a:endParaRPr lang="en-CA" sz="3600" dirty="0"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8427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B</a:t>
            </a:r>
            <a:r>
              <a:rPr lang="zh-TW" altLang="en-US" dirty="0" smtClean="0"/>
              <a:t>、</a:t>
            </a:r>
            <a:r>
              <a:rPr lang="en-US" altLang="zh-TW" dirty="0" smtClean="0"/>
              <a:t> </a:t>
            </a:r>
            <a:r>
              <a:rPr lang="zh-TW" altLang="en-US" dirty="0" smtClean="0"/>
              <a:t>竭</a:t>
            </a:r>
            <a:r>
              <a:rPr lang="zh-TW" altLang="en-US" dirty="0"/>
              <a:t>力認識基督</a:t>
            </a:r>
            <a:r>
              <a:rPr lang="zh-TW" altLang="en-US" dirty="0">
                <a:solidFill>
                  <a:srgbClr val="00B0F0"/>
                </a:solidFill>
              </a:rPr>
              <a:t>（腓</a:t>
            </a:r>
            <a:r>
              <a:rPr lang="en-US" altLang="zh-TW" dirty="0">
                <a:solidFill>
                  <a:srgbClr val="00B0F0"/>
                </a:solidFill>
              </a:rPr>
              <a:t>3</a:t>
            </a:r>
            <a:r>
              <a:rPr lang="zh-TW" altLang="en-US" dirty="0">
                <a:solidFill>
                  <a:srgbClr val="00B0F0"/>
                </a:solidFill>
              </a:rPr>
              <a:t>：</a:t>
            </a:r>
            <a:r>
              <a:rPr lang="en-US" altLang="zh-TW" dirty="0">
                <a:solidFill>
                  <a:srgbClr val="00B0F0"/>
                </a:solidFill>
              </a:rPr>
              <a:t>8b-11</a:t>
            </a:r>
            <a:r>
              <a:rPr lang="zh-TW" altLang="en-US" dirty="0">
                <a:solidFill>
                  <a:srgbClr val="00B0F0"/>
                </a:solidFill>
              </a:rPr>
              <a:t>）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772722" cy="4176465"/>
          </a:xfrm>
        </p:spPr>
        <p:txBody>
          <a:bodyPr/>
          <a:lstStyle/>
          <a:p>
            <a:pPr lvl="0"/>
            <a:r>
              <a:rPr lang="en-CA" altLang="zh-TW" sz="3600" dirty="0" smtClean="0"/>
              <a:t>…</a:t>
            </a:r>
            <a:r>
              <a:rPr lang="zh-TW" altLang="en-US" sz="3600" dirty="0" smtClean="0"/>
              <a:t>又</a:t>
            </a:r>
            <a:r>
              <a:rPr lang="zh-TW" altLang="en-US" sz="3600" dirty="0"/>
              <a:t>知道我喜悅在世上施行慈愛、公平和公義，以此誇口。</a:t>
            </a:r>
            <a:r>
              <a:rPr lang="en-US" altLang="zh-TW" sz="3600" dirty="0"/>
              <a:t>』</a:t>
            </a:r>
            <a:r>
              <a:rPr lang="zh-TW" altLang="en-US" sz="3600" dirty="0"/>
              <a:t>這是耶和華說的。」</a:t>
            </a:r>
          </a:p>
          <a:p>
            <a:pPr lvl="0"/>
            <a:r>
              <a:rPr lang="zh-TW" altLang="en-US" sz="3600" dirty="0" smtClean="0"/>
              <a:t>「</a:t>
            </a:r>
            <a:r>
              <a:rPr lang="zh-TW" altLang="en-US" sz="3600" dirty="0"/>
              <a:t>使我認識基督，曉得他復活的大能。」</a:t>
            </a:r>
          </a:p>
          <a:p>
            <a:pPr lvl="0"/>
            <a:r>
              <a:rPr lang="zh-TW" altLang="en-US" sz="3600" dirty="0"/>
              <a:t>保羅為以弗所信徒禱告說：「求我們主耶穌基督的神，榮耀的父，將那賜人智慧和啟示的靈賞給你們，使你們真知道</a:t>
            </a:r>
            <a:r>
              <a:rPr lang="zh-TW" altLang="en-US" sz="3600" dirty="0" smtClean="0"/>
              <a:t>他</a:t>
            </a:r>
            <a:r>
              <a:rPr lang="en-CA" altLang="zh-TW" sz="3600" dirty="0" smtClean="0"/>
              <a:t>…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04558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B</a:t>
            </a:r>
            <a:r>
              <a:rPr lang="zh-TW" altLang="en-US" dirty="0" smtClean="0"/>
              <a:t>、</a:t>
            </a:r>
            <a:r>
              <a:rPr lang="en-US" altLang="zh-TW" dirty="0" smtClean="0"/>
              <a:t> </a:t>
            </a:r>
            <a:r>
              <a:rPr lang="zh-TW" altLang="en-US" dirty="0" smtClean="0"/>
              <a:t>竭</a:t>
            </a:r>
            <a:r>
              <a:rPr lang="zh-TW" altLang="en-US" dirty="0"/>
              <a:t>力認識基督</a:t>
            </a:r>
            <a:r>
              <a:rPr lang="zh-TW" altLang="en-US" dirty="0">
                <a:solidFill>
                  <a:srgbClr val="00B0F0"/>
                </a:solidFill>
              </a:rPr>
              <a:t>（腓</a:t>
            </a:r>
            <a:r>
              <a:rPr lang="en-US" altLang="zh-TW" dirty="0">
                <a:solidFill>
                  <a:srgbClr val="00B0F0"/>
                </a:solidFill>
              </a:rPr>
              <a:t>3</a:t>
            </a:r>
            <a:r>
              <a:rPr lang="zh-TW" altLang="en-US" dirty="0">
                <a:solidFill>
                  <a:srgbClr val="00B0F0"/>
                </a:solidFill>
              </a:rPr>
              <a:t>：</a:t>
            </a:r>
            <a:r>
              <a:rPr lang="en-US" altLang="zh-TW" dirty="0">
                <a:solidFill>
                  <a:srgbClr val="00B0F0"/>
                </a:solidFill>
              </a:rPr>
              <a:t>8b-11</a:t>
            </a:r>
            <a:r>
              <a:rPr lang="zh-TW" altLang="en-US" dirty="0">
                <a:solidFill>
                  <a:srgbClr val="00B0F0"/>
                </a:solidFill>
              </a:rPr>
              <a:t>）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772722" cy="4176465"/>
          </a:xfrm>
        </p:spPr>
        <p:txBody>
          <a:bodyPr/>
          <a:lstStyle/>
          <a:p>
            <a:pPr lvl="0"/>
            <a:r>
              <a:rPr lang="en-CA" altLang="zh-TW" sz="3600" dirty="0" smtClean="0"/>
              <a:t>…</a:t>
            </a:r>
            <a:r>
              <a:rPr lang="zh-TW" altLang="en-US" sz="3600" dirty="0" smtClean="0"/>
              <a:t>並</a:t>
            </a:r>
            <a:r>
              <a:rPr lang="zh-TW" altLang="en-US" sz="3600" dirty="0"/>
              <a:t>且照明你們心中的眼睛，使你們知道他的恩召有何等指望；他在聖徒中得的基業有何等豐盛的榮耀；並知道他向我們這信的人所顯的能力是何等浩大，就是照他在基督身上所運行的大能大力，使他從死裡復活，叫他在天上坐在自己的右邊。」</a:t>
            </a:r>
            <a:r>
              <a:rPr lang="zh-TW" altLang="en-US" sz="3600" dirty="0">
                <a:solidFill>
                  <a:srgbClr val="00B0F0"/>
                </a:solidFill>
              </a:rPr>
              <a:t>（弗</a:t>
            </a:r>
            <a:r>
              <a:rPr lang="en-US" altLang="zh-TW" sz="3600" dirty="0">
                <a:solidFill>
                  <a:srgbClr val="00B0F0"/>
                </a:solidFill>
              </a:rPr>
              <a:t>1</a:t>
            </a:r>
            <a:r>
              <a:rPr lang="zh-TW" altLang="en-US" sz="3600" dirty="0">
                <a:solidFill>
                  <a:srgbClr val="00B0F0"/>
                </a:solidFill>
              </a:rPr>
              <a:t>：</a:t>
            </a:r>
            <a:r>
              <a:rPr lang="en-US" altLang="zh-TW" sz="3600" dirty="0">
                <a:solidFill>
                  <a:srgbClr val="00B0F0"/>
                </a:solidFill>
              </a:rPr>
              <a:t>17-20</a:t>
            </a:r>
            <a:r>
              <a:rPr lang="zh-TW" altLang="en-US" sz="3600" dirty="0" smtClean="0">
                <a:solidFill>
                  <a:srgbClr val="00B0F0"/>
                </a:solidFill>
              </a:rPr>
              <a:t>）</a:t>
            </a:r>
            <a:endParaRPr lang="zh-TW" altLang="en-US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74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B</a:t>
            </a:r>
            <a:r>
              <a:rPr lang="zh-TW" altLang="en-US" dirty="0" smtClean="0"/>
              <a:t>、</a:t>
            </a:r>
            <a:r>
              <a:rPr lang="en-US" altLang="zh-TW" dirty="0" smtClean="0"/>
              <a:t> </a:t>
            </a:r>
            <a:r>
              <a:rPr lang="zh-TW" altLang="en-US" dirty="0" smtClean="0"/>
              <a:t>竭</a:t>
            </a:r>
            <a:r>
              <a:rPr lang="zh-TW" altLang="en-US" dirty="0"/>
              <a:t>力認識基督</a:t>
            </a:r>
            <a:r>
              <a:rPr lang="zh-TW" altLang="en-US" dirty="0">
                <a:solidFill>
                  <a:srgbClr val="00B0F0"/>
                </a:solidFill>
              </a:rPr>
              <a:t>（腓</a:t>
            </a:r>
            <a:r>
              <a:rPr lang="en-US" altLang="zh-TW" dirty="0">
                <a:solidFill>
                  <a:srgbClr val="00B0F0"/>
                </a:solidFill>
              </a:rPr>
              <a:t>3</a:t>
            </a:r>
            <a:r>
              <a:rPr lang="zh-TW" altLang="en-US" dirty="0">
                <a:solidFill>
                  <a:srgbClr val="00B0F0"/>
                </a:solidFill>
              </a:rPr>
              <a:t>：</a:t>
            </a:r>
            <a:r>
              <a:rPr lang="en-US" altLang="zh-TW" dirty="0">
                <a:solidFill>
                  <a:srgbClr val="00B0F0"/>
                </a:solidFill>
              </a:rPr>
              <a:t>8b-11</a:t>
            </a:r>
            <a:r>
              <a:rPr lang="zh-TW" altLang="en-US" dirty="0">
                <a:solidFill>
                  <a:srgbClr val="00B0F0"/>
                </a:solidFill>
              </a:rPr>
              <a:t>）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772722" cy="4176465"/>
          </a:xfrm>
        </p:spPr>
        <p:txBody>
          <a:bodyPr/>
          <a:lstStyle/>
          <a:p>
            <a:pPr lvl="0"/>
            <a:r>
              <a:rPr lang="zh-TW" altLang="en-US" sz="3600" dirty="0" smtClean="0">
                <a:solidFill>
                  <a:srgbClr val="00B0F0"/>
                </a:solidFill>
              </a:rPr>
              <a:t>彼</a:t>
            </a:r>
            <a:r>
              <a:rPr lang="zh-TW" altLang="en-US" sz="3600" dirty="0">
                <a:solidFill>
                  <a:srgbClr val="00B0F0"/>
                </a:solidFill>
              </a:rPr>
              <a:t>前</a:t>
            </a:r>
            <a:r>
              <a:rPr lang="en-US" altLang="zh-TW" sz="3600" dirty="0">
                <a:solidFill>
                  <a:srgbClr val="00B0F0"/>
                </a:solidFill>
              </a:rPr>
              <a:t>2</a:t>
            </a:r>
            <a:r>
              <a:rPr lang="zh-TW" altLang="en-US" sz="3600" dirty="0">
                <a:solidFill>
                  <a:srgbClr val="00B0F0"/>
                </a:solidFill>
              </a:rPr>
              <a:t>：</a:t>
            </a:r>
            <a:r>
              <a:rPr lang="en-US" altLang="zh-TW" sz="3600" dirty="0">
                <a:solidFill>
                  <a:srgbClr val="00B0F0"/>
                </a:solidFill>
              </a:rPr>
              <a:t>21-24</a:t>
            </a:r>
            <a:r>
              <a:rPr lang="zh-TW" altLang="en-US" sz="3600" dirty="0">
                <a:solidFill>
                  <a:srgbClr val="00B0F0"/>
                </a:solidFill>
              </a:rPr>
              <a:t>：</a:t>
            </a:r>
            <a:r>
              <a:rPr lang="zh-TW" altLang="en-US" sz="3600" dirty="0"/>
              <a:t>「你們蒙召原是為此，因基督也為你們受過苦，給你們留下榜樣，叫你們跟隨他的腳蹤行。</a:t>
            </a:r>
            <a:r>
              <a:rPr lang="en-US" altLang="zh-TW" sz="3600" dirty="0"/>
              <a:t>『</a:t>
            </a:r>
            <a:r>
              <a:rPr lang="zh-TW" altLang="en-US" sz="3600" dirty="0"/>
              <a:t>他並沒有犯罪，口裡也沒有詭詐。</a:t>
            </a:r>
            <a:r>
              <a:rPr lang="en-US" altLang="zh-TW" sz="3600" dirty="0"/>
              <a:t>』</a:t>
            </a:r>
            <a:r>
              <a:rPr lang="zh-TW" altLang="en-US" sz="3600" dirty="0"/>
              <a:t>他被罵不還口，受害不說威嚇的話，只將自己交託那按公義審判人的主。他被掛在木頭上，親身擔當了我們的罪，使我們既然在罪上死，就得以在義上活。因他受的鞭傷，你們便得了醫治</a:t>
            </a:r>
            <a:r>
              <a:rPr lang="zh-TW" altLang="en-US" sz="3600" dirty="0" smtClean="0"/>
              <a:t>。」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9540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B</a:t>
            </a:r>
            <a:r>
              <a:rPr lang="zh-TW" altLang="en-US" dirty="0" smtClean="0"/>
              <a:t>、</a:t>
            </a:r>
            <a:r>
              <a:rPr lang="en-US" altLang="zh-TW" dirty="0" smtClean="0"/>
              <a:t> </a:t>
            </a:r>
            <a:r>
              <a:rPr lang="zh-TW" altLang="en-US" dirty="0" smtClean="0"/>
              <a:t>竭</a:t>
            </a:r>
            <a:r>
              <a:rPr lang="zh-TW" altLang="en-US" dirty="0"/>
              <a:t>力認識基督</a:t>
            </a:r>
            <a:r>
              <a:rPr lang="zh-TW" altLang="en-US" dirty="0">
                <a:solidFill>
                  <a:srgbClr val="00B0F0"/>
                </a:solidFill>
              </a:rPr>
              <a:t>（腓</a:t>
            </a:r>
            <a:r>
              <a:rPr lang="en-US" altLang="zh-TW" dirty="0">
                <a:solidFill>
                  <a:srgbClr val="00B0F0"/>
                </a:solidFill>
              </a:rPr>
              <a:t>3</a:t>
            </a:r>
            <a:r>
              <a:rPr lang="zh-TW" altLang="en-US" dirty="0">
                <a:solidFill>
                  <a:srgbClr val="00B0F0"/>
                </a:solidFill>
              </a:rPr>
              <a:t>：</a:t>
            </a:r>
            <a:r>
              <a:rPr lang="en-US" altLang="zh-TW" dirty="0">
                <a:solidFill>
                  <a:srgbClr val="00B0F0"/>
                </a:solidFill>
              </a:rPr>
              <a:t>8b-11</a:t>
            </a:r>
            <a:r>
              <a:rPr lang="zh-TW" altLang="en-US" dirty="0">
                <a:solidFill>
                  <a:srgbClr val="00B0F0"/>
                </a:solidFill>
              </a:rPr>
              <a:t>）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6" y="980728"/>
            <a:ext cx="9131424" cy="4176465"/>
          </a:xfrm>
        </p:spPr>
        <p:txBody>
          <a:bodyPr/>
          <a:lstStyle/>
          <a:p>
            <a:pPr lvl="0"/>
            <a:r>
              <a:rPr lang="zh-TW" altLang="en-US" sz="3600" dirty="0" smtClean="0">
                <a:solidFill>
                  <a:srgbClr val="00B0F0"/>
                </a:solidFill>
              </a:rPr>
              <a:t>加</a:t>
            </a:r>
            <a:r>
              <a:rPr lang="en-US" altLang="zh-TW" sz="3600" dirty="0">
                <a:solidFill>
                  <a:srgbClr val="00B0F0"/>
                </a:solidFill>
              </a:rPr>
              <a:t>6</a:t>
            </a:r>
            <a:r>
              <a:rPr lang="zh-TW" altLang="en-US" sz="3600" dirty="0">
                <a:solidFill>
                  <a:srgbClr val="00B0F0"/>
                </a:solidFill>
              </a:rPr>
              <a:t>：</a:t>
            </a:r>
            <a:r>
              <a:rPr lang="en-US" altLang="zh-TW" sz="3600" dirty="0">
                <a:solidFill>
                  <a:srgbClr val="00B0F0"/>
                </a:solidFill>
              </a:rPr>
              <a:t>14</a:t>
            </a:r>
            <a:r>
              <a:rPr lang="zh-TW" altLang="en-US" sz="3600" dirty="0">
                <a:solidFill>
                  <a:srgbClr val="00B0F0"/>
                </a:solidFill>
              </a:rPr>
              <a:t>：</a:t>
            </a:r>
            <a:r>
              <a:rPr lang="zh-TW" altLang="en-US" sz="3600" dirty="0"/>
              <a:t>「但我斷不以別的誇口，只誇我們主耶穌基督的十字架。因這十字架，就我而論，世界已經釘在十字架上；就世界而論，我已經釘在十字架上。」</a:t>
            </a:r>
          </a:p>
          <a:p>
            <a:pPr lvl="0"/>
            <a:r>
              <a:rPr lang="zh-TW" altLang="en-US" sz="3600" dirty="0"/>
              <a:t>耶穌對門徒說：「若有人要跟從我，就當捨己，背起他的十字架來跟從我。因為凡要救自己生命的，必喪掉生命；凡為我喪掉生命的，必得著生命。」</a:t>
            </a:r>
            <a:r>
              <a:rPr lang="zh-TW" altLang="en-US" sz="3600" dirty="0">
                <a:solidFill>
                  <a:srgbClr val="00B0F0"/>
                </a:solidFill>
              </a:rPr>
              <a:t>（太</a:t>
            </a:r>
            <a:r>
              <a:rPr lang="en-US" altLang="zh-TW" sz="3600" dirty="0">
                <a:solidFill>
                  <a:srgbClr val="00B0F0"/>
                </a:solidFill>
              </a:rPr>
              <a:t>16</a:t>
            </a:r>
            <a:r>
              <a:rPr lang="zh-TW" altLang="en-US" sz="3600" dirty="0">
                <a:solidFill>
                  <a:srgbClr val="00B0F0"/>
                </a:solidFill>
              </a:rPr>
              <a:t>：</a:t>
            </a:r>
            <a:r>
              <a:rPr lang="en-US" altLang="zh-TW" sz="3600" dirty="0">
                <a:solidFill>
                  <a:srgbClr val="00B0F0"/>
                </a:solidFill>
              </a:rPr>
              <a:t>24-25</a:t>
            </a:r>
            <a:r>
              <a:rPr lang="zh-TW" altLang="en-US" sz="3600" dirty="0">
                <a:solidFill>
                  <a:srgbClr val="00B0F0"/>
                </a:solidFill>
              </a:rPr>
              <a:t>）</a:t>
            </a:r>
          </a:p>
          <a:p>
            <a:pPr lvl="0"/>
            <a:endParaRPr lang="zh-TW" altLang="en-US" sz="3600" dirty="0"/>
          </a:p>
          <a:p>
            <a:pPr lvl="0"/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58766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C</a:t>
            </a:r>
            <a:r>
              <a:rPr lang="zh-TW" altLang="en-US" dirty="0" smtClean="0"/>
              <a:t>、</a:t>
            </a:r>
            <a:r>
              <a:rPr lang="en-US" altLang="zh-TW" dirty="0" smtClean="0"/>
              <a:t> </a:t>
            </a:r>
            <a:r>
              <a:rPr lang="zh-TW" altLang="en-US" dirty="0" smtClean="0"/>
              <a:t>向</a:t>
            </a:r>
            <a:r>
              <a:rPr lang="zh-TW" altLang="en-US" dirty="0"/>
              <a:t>著標竿直跑</a:t>
            </a:r>
            <a:r>
              <a:rPr lang="zh-TW" altLang="en-US" dirty="0">
                <a:solidFill>
                  <a:srgbClr val="00B0F0"/>
                </a:solidFill>
              </a:rPr>
              <a:t>（腓</a:t>
            </a:r>
            <a:r>
              <a:rPr lang="en-US" altLang="zh-TW" dirty="0">
                <a:solidFill>
                  <a:srgbClr val="00B0F0"/>
                </a:solidFill>
              </a:rPr>
              <a:t>3</a:t>
            </a:r>
            <a:r>
              <a:rPr lang="zh-TW" altLang="en-US" dirty="0">
                <a:solidFill>
                  <a:srgbClr val="00B0F0"/>
                </a:solidFill>
              </a:rPr>
              <a:t>：</a:t>
            </a:r>
            <a:r>
              <a:rPr lang="en-US" altLang="zh-TW" dirty="0">
                <a:solidFill>
                  <a:srgbClr val="00B0F0"/>
                </a:solidFill>
              </a:rPr>
              <a:t>12-14</a:t>
            </a:r>
            <a:r>
              <a:rPr lang="zh-TW" altLang="en-US" dirty="0">
                <a:solidFill>
                  <a:srgbClr val="00B0F0"/>
                </a:solidFill>
              </a:rPr>
              <a:t>）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16" y="1052736"/>
            <a:ext cx="8772722" cy="4176465"/>
          </a:xfrm>
        </p:spPr>
        <p:txBody>
          <a:bodyPr/>
          <a:lstStyle/>
          <a:p>
            <a:pPr lvl="0"/>
            <a:r>
              <a:rPr lang="en-US" altLang="zh-TW" sz="3600" dirty="0"/>
              <a:t>1</a:t>
            </a:r>
            <a:r>
              <a:rPr lang="zh-TW" altLang="en-US" sz="3600" dirty="0"/>
              <a:t>、	不自以為已經得著</a:t>
            </a:r>
          </a:p>
          <a:p>
            <a:pPr lvl="0"/>
            <a:r>
              <a:rPr lang="zh-TW" altLang="en-US" sz="3600" dirty="0"/>
              <a:t>    </a:t>
            </a:r>
            <a:r>
              <a:rPr lang="zh-TW" altLang="en-US" sz="3600" dirty="0">
                <a:solidFill>
                  <a:srgbClr val="00B0F0"/>
                </a:solidFill>
              </a:rPr>
              <a:t>腓</a:t>
            </a:r>
            <a:r>
              <a:rPr lang="en-US" altLang="zh-TW" sz="3600" dirty="0">
                <a:solidFill>
                  <a:srgbClr val="00B0F0"/>
                </a:solidFill>
              </a:rPr>
              <a:t>3</a:t>
            </a:r>
            <a:r>
              <a:rPr lang="zh-TW" altLang="en-US" sz="3600" dirty="0">
                <a:solidFill>
                  <a:srgbClr val="00B0F0"/>
                </a:solidFill>
              </a:rPr>
              <a:t>：</a:t>
            </a:r>
            <a:r>
              <a:rPr lang="en-US" altLang="zh-TW" sz="3600" dirty="0">
                <a:solidFill>
                  <a:srgbClr val="00B0F0"/>
                </a:solidFill>
              </a:rPr>
              <a:t>12</a:t>
            </a:r>
            <a:r>
              <a:rPr lang="zh-TW" altLang="en-US" sz="3600" dirty="0">
                <a:solidFill>
                  <a:srgbClr val="00B0F0"/>
                </a:solidFill>
              </a:rPr>
              <a:t>：</a:t>
            </a:r>
            <a:r>
              <a:rPr lang="zh-TW" altLang="en-US" sz="3600" dirty="0"/>
              <a:t>「這不是說我已經得著了，已經完全了，我乃是竭力追求，或者可以得著基督耶穌所以得著我的（註：</a:t>
            </a:r>
            <a:r>
              <a:rPr lang="en-US" altLang="zh-TW" sz="3600" dirty="0"/>
              <a:t>『</a:t>
            </a:r>
            <a:r>
              <a:rPr lang="zh-TW" altLang="en-US" sz="3600" dirty="0"/>
              <a:t>所以得著我的</a:t>
            </a:r>
            <a:r>
              <a:rPr lang="en-US" altLang="zh-TW" sz="3600" dirty="0"/>
              <a:t>』</a:t>
            </a:r>
            <a:r>
              <a:rPr lang="zh-TW" altLang="en-US" sz="3600" dirty="0"/>
              <a:t>或作</a:t>
            </a:r>
            <a:r>
              <a:rPr lang="en-US" altLang="zh-TW" sz="3600" dirty="0"/>
              <a:t>『</a:t>
            </a:r>
            <a:r>
              <a:rPr lang="zh-TW" altLang="en-US" sz="3600" dirty="0"/>
              <a:t>所要我得的</a:t>
            </a:r>
            <a:r>
              <a:rPr lang="en-US" altLang="zh-TW" sz="3600" dirty="0"/>
              <a:t>』</a:t>
            </a:r>
            <a:r>
              <a:rPr lang="zh-TW" altLang="en-US" sz="3600" dirty="0" smtClean="0"/>
              <a:t>）。」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93286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C</a:t>
            </a:r>
            <a:r>
              <a:rPr lang="zh-TW" altLang="en-US" dirty="0" smtClean="0"/>
              <a:t>、</a:t>
            </a:r>
            <a:r>
              <a:rPr lang="en-US" altLang="zh-TW" dirty="0" smtClean="0"/>
              <a:t> </a:t>
            </a:r>
            <a:r>
              <a:rPr lang="zh-TW" altLang="en-US" dirty="0" smtClean="0"/>
              <a:t>向</a:t>
            </a:r>
            <a:r>
              <a:rPr lang="zh-TW" altLang="en-US" dirty="0"/>
              <a:t>著標竿直跑</a:t>
            </a:r>
            <a:r>
              <a:rPr lang="zh-TW" altLang="en-US" dirty="0">
                <a:solidFill>
                  <a:srgbClr val="00B0F0"/>
                </a:solidFill>
              </a:rPr>
              <a:t>（腓</a:t>
            </a:r>
            <a:r>
              <a:rPr lang="en-US" altLang="zh-TW" dirty="0">
                <a:solidFill>
                  <a:srgbClr val="00B0F0"/>
                </a:solidFill>
              </a:rPr>
              <a:t>3</a:t>
            </a:r>
            <a:r>
              <a:rPr lang="zh-TW" altLang="en-US" dirty="0">
                <a:solidFill>
                  <a:srgbClr val="00B0F0"/>
                </a:solidFill>
              </a:rPr>
              <a:t>：</a:t>
            </a:r>
            <a:r>
              <a:rPr lang="en-US" altLang="zh-TW" dirty="0">
                <a:solidFill>
                  <a:srgbClr val="00B0F0"/>
                </a:solidFill>
              </a:rPr>
              <a:t>12-14</a:t>
            </a:r>
            <a:r>
              <a:rPr lang="zh-TW" altLang="en-US" dirty="0">
                <a:solidFill>
                  <a:srgbClr val="00B0F0"/>
                </a:solidFill>
              </a:rPr>
              <a:t>）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16" y="1052736"/>
            <a:ext cx="8772722" cy="4176465"/>
          </a:xfrm>
        </p:spPr>
        <p:txBody>
          <a:bodyPr/>
          <a:lstStyle/>
          <a:p>
            <a:pPr lvl="0"/>
            <a:r>
              <a:rPr lang="en-US" altLang="zh-TW" sz="3600" dirty="0" smtClean="0"/>
              <a:t>2</a:t>
            </a:r>
            <a:r>
              <a:rPr lang="zh-TW" altLang="en-US" sz="3600" dirty="0"/>
              <a:t>、	忘記背後努力面前</a:t>
            </a:r>
          </a:p>
          <a:p>
            <a:pPr lvl="0"/>
            <a:r>
              <a:rPr lang="zh-TW" altLang="en-US" sz="3600" dirty="0"/>
              <a:t> </a:t>
            </a:r>
            <a:r>
              <a:rPr lang="zh-TW" altLang="en-US" sz="3600" dirty="0">
                <a:solidFill>
                  <a:srgbClr val="00B0F0"/>
                </a:solidFill>
              </a:rPr>
              <a:t>腓</a:t>
            </a:r>
            <a:r>
              <a:rPr lang="en-US" altLang="zh-TW" sz="3600" dirty="0">
                <a:solidFill>
                  <a:srgbClr val="00B0F0"/>
                </a:solidFill>
              </a:rPr>
              <a:t>3</a:t>
            </a:r>
            <a:r>
              <a:rPr lang="zh-TW" altLang="en-US" sz="3600" dirty="0">
                <a:solidFill>
                  <a:srgbClr val="00B0F0"/>
                </a:solidFill>
              </a:rPr>
              <a:t>：</a:t>
            </a:r>
            <a:r>
              <a:rPr lang="en-US" altLang="zh-TW" sz="3600" dirty="0">
                <a:solidFill>
                  <a:srgbClr val="00B0F0"/>
                </a:solidFill>
              </a:rPr>
              <a:t>13</a:t>
            </a:r>
            <a:r>
              <a:rPr lang="zh-TW" altLang="en-US" sz="3600" dirty="0">
                <a:solidFill>
                  <a:srgbClr val="00B0F0"/>
                </a:solidFill>
              </a:rPr>
              <a:t>：</a:t>
            </a:r>
            <a:r>
              <a:rPr lang="zh-TW" altLang="en-US" sz="3600" dirty="0"/>
              <a:t>「弟兄們，我不是以為自己已經得著了，我只有一件事，就是忘記背後，努力面前的。」</a:t>
            </a:r>
          </a:p>
          <a:p>
            <a:pPr lvl="0"/>
            <a:r>
              <a:rPr lang="zh-TW" altLang="en-US" sz="3600" dirty="0"/>
              <a:t>在離世前他能勇敢地宣告：「那美好的仗我已經打過了；當跑的路我已經跑盡</a:t>
            </a:r>
            <a:r>
              <a:rPr lang="zh-TW" altLang="en-US" sz="3600" dirty="0" smtClean="0"/>
              <a:t>了</a:t>
            </a:r>
            <a:r>
              <a:rPr lang="en-CA" altLang="zh-TW" sz="3600" dirty="0" smtClean="0"/>
              <a:t>…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94213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C</a:t>
            </a:r>
            <a:r>
              <a:rPr lang="zh-TW" altLang="en-US" dirty="0" smtClean="0"/>
              <a:t>、</a:t>
            </a:r>
            <a:r>
              <a:rPr lang="en-US" altLang="zh-TW" dirty="0" smtClean="0"/>
              <a:t> </a:t>
            </a:r>
            <a:r>
              <a:rPr lang="zh-TW" altLang="en-US" dirty="0" smtClean="0"/>
              <a:t>向</a:t>
            </a:r>
            <a:r>
              <a:rPr lang="zh-TW" altLang="en-US" dirty="0"/>
              <a:t>著標竿直跑</a:t>
            </a:r>
            <a:r>
              <a:rPr lang="zh-TW" altLang="en-US" dirty="0">
                <a:solidFill>
                  <a:srgbClr val="00B0F0"/>
                </a:solidFill>
              </a:rPr>
              <a:t>（腓</a:t>
            </a:r>
            <a:r>
              <a:rPr lang="en-US" altLang="zh-TW" dirty="0">
                <a:solidFill>
                  <a:srgbClr val="00B0F0"/>
                </a:solidFill>
              </a:rPr>
              <a:t>3</a:t>
            </a:r>
            <a:r>
              <a:rPr lang="zh-TW" altLang="en-US" dirty="0">
                <a:solidFill>
                  <a:srgbClr val="00B0F0"/>
                </a:solidFill>
              </a:rPr>
              <a:t>：</a:t>
            </a:r>
            <a:r>
              <a:rPr lang="en-US" altLang="zh-TW" dirty="0">
                <a:solidFill>
                  <a:srgbClr val="00B0F0"/>
                </a:solidFill>
              </a:rPr>
              <a:t>12-14</a:t>
            </a:r>
            <a:r>
              <a:rPr lang="zh-TW" altLang="en-US" dirty="0">
                <a:solidFill>
                  <a:srgbClr val="00B0F0"/>
                </a:solidFill>
              </a:rPr>
              <a:t>）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16" y="1052736"/>
            <a:ext cx="8772722" cy="4176465"/>
          </a:xfrm>
        </p:spPr>
        <p:txBody>
          <a:bodyPr/>
          <a:lstStyle/>
          <a:p>
            <a:pPr lvl="0"/>
            <a:r>
              <a:rPr lang="en-CA" altLang="zh-TW" sz="3600" dirty="0" smtClean="0"/>
              <a:t>…</a:t>
            </a:r>
            <a:r>
              <a:rPr lang="zh-TW" altLang="en-US" sz="3600" dirty="0" smtClean="0"/>
              <a:t>所</a:t>
            </a:r>
            <a:r>
              <a:rPr lang="zh-TW" altLang="en-US" sz="3600" dirty="0"/>
              <a:t>信的道我已經守住了。從此以後，有公義的冠冕為我存留，就是按著公義審判的主到了那日要賜給我的；不但賜給我，也賜給凡愛慕他顯現的人。」</a:t>
            </a:r>
            <a:r>
              <a:rPr lang="zh-TW" altLang="en-US" sz="3600" dirty="0">
                <a:solidFill>
                  <a:srgbClr val="00B0F0"/>
                </a:solidFill>
              </a:rPr>
              <a:t>（提後</a:t>
            </a:r>
            <a:r>
              <a:rPr lang="en-US" altLang="zh-TW" sz="3600" dirty="0">
                <a:solidFill>
                  <a:srgbClr val="00B0F0"/>
                </a:solidFill>
              </a:rPr>
              <a:t>4</a:t>
            </a:r>
            <a:r>
              <a:rPr lang="zh-TW" altLang="en-US" sz="3600" dirty="0">
                <a:solidFill>
                  <a:srgbClr val="00B0F0"/>
                </a:solidFill>
              </a:rPr>
              <a:t>：</a:t>
            </a:r>
            <a:r>
              <a:rPr lang="en-US" altLang="zh-TW" sz="3600" dirty="0">
                <a:solidFill>
                  <a:srgbClr val="00B0F0"/>
                </a:solidFill>
              </a:rPr>
              <a:t>7-8</a:t>
            </a:r>
            <a:r>
              <a:rPr lang="zh-TW" altLang="en-US" sz="3600" dirty="0" smtClean="0">
                <a:solidFill>
                  <a:srgbClr val="00B0F0"/>
                </a:solidFill>
              </a:rPr>
              <a:t>） </a:t>
            </a:r>
            <a:endParaRPr lang="zh-TW" altLang="en-US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59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C</a:t>
            </a:r>
            <a:r>
              <a:rPr lang="zh-TW" altLang="en-US" dirty="0" smtClean="0"/>
              <a:t>、</a:t>
            </a:r>
            <a:r>
              <a:rPr lang="en-US" altLang="zh-TW" dirty="0" smtClean="0"/>
              <a:t> </a:t>
            </a:r>
            <a:r>
              <a:rPr lang="zh-TW" altLang="en-US" dirty="0" smtClean="0"/>
              <a:t>向</a:t>
            </a:r>
            <a:r>
              <a:rPr lang="zh-TW" altLang="en-US" dirty="0"/>
              <a:t>著標竿直跑</a:t>
            </a:r>
            <a:r>
              <a:rPr lang="zh-TW" altLang="en-US" dirty="0">
                <a:solidFill>
                  <a:srgbClr val="00B0F0"/>
                </a:solidFill>
              </a:rPr>
              <a:t>（腓</a:t>
            </a:r>
            <a:r>
              <a:rPr lang="en-US" altLang="zh-TW" dirty="0">
                <a:solidFill>
                  <a:srgbClr val="00B0F0"/>
                </a:solidFill>
              </a:rPr>
              <a:t>3</a:t>
            </a:r>
            <a:r>
              <a:rPr lang="zh-TW" altLang="en-US" dirty="0">
                <a:solidFill>
                  <a:srgbClr val="00B0F0"/>
                </a:solidFill>
              </a:rPr>
              <a:t>：</a:t>
            </a:r>
            <a:r>
              <a:rPr lang="en-US" altLang="zh-TW" dirty="0">
                <a:solidFill>
                  <a:srgbClr val="00B0F0"/>
                </a:solidFill>
              </a:rPr>
              <a:t>12-14</a:t>
            </a:r>
            <a:r>
              <a:rPr lang="zh-TW" altLang="en-US" dirty="0">
                <a:solidFill>
                  <a:srgbClr val="00B0F0"/>
                </a:solidFill>
              </a:rPr>
              <a:t>）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16" y="1052736"/>
            <a:ext cx="8772722" cy="4176465"/>
          </a:xfrm>
        </p:spPr>
        <p:txBody>
          <a:bodyPr/>
          <a:lstStyle/>
          <a:p>
            <a:pPr lvl="0"/>
            <a:r>
              <a:rPr lang="en-US" altLang="zh-TW" sz="3600" dirty="0" smtClean="0"/>
              <a:t>3</a:t>
            </a:r>
            <a:r>
              <a:rPr lang="zh-TW" altLang="en-US" sz="3600" dirty="0"/>
              <a:t>、	專心向著標竿直跑</a:t>
            </a:r>
          </a:p>
          <a:p>
            <a:pPr lvl="0"/>
            <a:r>
              <a:rPr lang="zh-TW" altLang="en-US" sz="3600" dirty="0"/>
              <a:t>    </a:t>
            </a:r>
            <a:r>
              <a:rPr lang="zh-TW" altLang="en-US" sz="3600" dirty="0">
                <a:solidFill>
                  <a:srgbClr val="00B0F0"/>
                </a:solidFill>
              </a:rPr>
              <a:t>腓</a:t>
            </a:r>
            <a:r>
              <a:rPr lang="en-US" altLang="zh-TW" sz="3600" dirty="0">
                <a:solidFill>
                  <a:srgbClr val="00B0F0"/>
                </a:solidFill>
              </a:rPr>
              <a:t>3</a:t>
            </a:r>
            <a:r>
              <a:rPr lang="zh-TW" altLang="en-US" sz="3600" dirty="0">
                <a:solidFill>
                  <a:srgbClr val="00B0F0"/>
                </a:solidFill>
              </a:rPr>
              <a:t>：</a:t>
            </a:r>
            <a:r>
              <a:rPr lang="en-US" altLang="zh-TW" sz="3600" dirty="0">
                <a:solidFill>
                  <a:srgbClr val="00B0F0"/>
                </a:solidFill>
              </a:rPr>
              <a:t>14</a:t>
            </a:r>
            <a:r>
              <a:rPr lang="zh-TW" altLang="en-US" sz="3600" dirty="0">
                <a:solidFill>
                  <a:srgbClr val="00B0F0"/>
                </a:solidFill>
              </a:rPr>
              <a:t>：</a:t>
            </a:r>
            <a:r>
              <a:rPr lang="zh-TW" altLang="en-US" sz="3600" dirty="0"/>
              <a:t>「向著標竿直跑，要得神在基督耶穌裡從上面召我來得的獎賞。」</a:t>
            </a:r>
          </a:p>
          <a:p>
            <a:pPr lvl="0"/>
            <a:r>
              <a:rPr lang="zh-TW" altLang="en-US" sz="3600" dirty="0"/>
              <a:t>    弟兄姊妹！我們奔跑這條天路，也必須專心，目光朝前，不可回頭看，必須直跑，「手扶著犁的人向後看的人，不配進神國」。</a:t>
            </a:r>
            <a:r>
              <a:rPr lang="zh-TW" altLang="en-US" sz="3600" dirty="0">
                <a:solidFill>
                  <a:srgbClr val="00B0F0"/>
                </a:solidFill>
              </a:rPr>
              <a:t>（路</a:t>
            </a:r>
            <a:r>
              <a:rPr lang="en-US" altLang="zh-TW" sz="3600" dirty="0">
                <a:solidFill>
                  <a:srgbClr val="00B0F0"/>
                </a:solidFill>
              </a:rPr>
              <a:t>9</a:t>
            </a:r>
            <a:r>
              <a:rPr lang="zh-TW" altLang="en-US" sz="3600" dirty="0">
                <a:solidFill>
                  <a:srgbClr val="00B0F0"/>
                </a:solidFill>
              </a:rPr>
              <a:t>：</a:t>
            </a:r>
            <a:r>
              <a:rPr lang="en-US" altLang="zh-TW" sz="3600" dirty="0">
                <a:solidFill>
                  <a:srgbClr val="00B0F0"/>
                </a:solidFill>
              </a:rPr>
              <a:t>62</a:t>
            </a:r>
            <a:r>
              <a:rPr lang="zh-TW" altLang="en-US" sz="3600" dirty="0" smtClean="0">
                <a:solidFill>
                  <a:srgbClr val="00B0F0"/>
                </a:solidFill>
              </a:rPr>
              <a:t>）</a:t>
            </a:r>
            <a:endParaRPr lang="zh-TW" altLang="en-US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84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C</a:t>
            </a:r>
            <a:r>
              <a:rPr lang="zh-TW" altLang="en-US" dirty="0" smtClean="0"/>
              <a:t>、</a:t>
            </a:r>
            <a:r>
              <a:rPr lang="en-US" altLang="zh-TW" dirty="0" smtClean="0"/>
              <a:t> </a:t>
            </a:r>
            <a:r>
              <a:rPr lang="zh-TW" altLang="en-US" dirty="0" smtClean="0"/>
              <a:t>向</a:t>
            </a:r>
            <a:r>
              <a:rPr lang="zh-TW" altLang="en-US" dirty="0"/>
              <a:t>著標竿直跑</a:t>
            </a:r>
            <a:r>
              <a:rPr lang="zh-TW" altLang="en-US" dirty="0">
                <a:solidFill>
                  <a:srgbClr val="00B0F0"/>
                </a:solidFill>
              </a:rPr>
              <a:t>（腓</a:t>
            </a:r>
            <a:r>
              <a:rPr lang="en-US" altLang="zh-TW" dirty="0">
                <a:solidFill>
                  <a:srgbClr val="00B0F0"/>
                </a:solidFill>
              </a:rPr>
              <a:t>3</a:t>
            </a:r>
            <a:r>
              <a:rPr lang="zh-TW" altLang="en-US" dirty="0">
                <a:solidFill>
                  <a:srgbClr val="00B0F0"/>
                </a:solidFill>
              </a:rPr>
              <a:t>：</a:t>
            </a:r>
            <a:r>
              <a:rPr lang="en-US" altLang="zh-TW" dirty="0">
                <a:solidFill>
                  <a:srgbClr val="00B0F0"/>
                </a:solidFill>
              </a:rPr>
              <a:t>12-14</a:t>
            </a:r>
            <a:r>
              <a:rPr lang="zh-TW" altLang="en-US" dirty="0">
                <a:solidFill>
                  <a:srgbClr val="00B0F0"/>
                </a:solidFill>
              </a:rPr>
              <a:t>）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16" y="1052736"/>
            <a:ext cx="8772722" cy="4176465"/>
          </a:xfrm>
        </p:spPr>
        <p:txBody>
          <a:bodyPr/>
          <a:lstStyle/>
          <a:p>
            <a:pPr lvl="0"/>
            <a:r>
              <a:rPr lang="zh-TW" altLang="en-US" sz="3600" dirty="0" smtClean="0"/>
              <a:t>「</a:t>
            </a:r>
            <a:r>
              <a:rPr lang="zh-TW" altLang="en-US" sz="3600" dirty="0"/>
              <a:t>毫不保留、毫不畏縮、毫不後悔」這是宣教士威廉、波頓（</a:t>
            </a:r>
            <a:r>
              <a:rPr lang="en-US" altLang="zh-TW" sz="3600" dirty="0"/>
              <a:t>William Borden</a:t>
            </a:r>
            <a:r>
              <a:rPr lang="zh-TW" altLang="en-US" sz="3600" dirty="0"/>
              <a:t>）一生偉大的留言。</a:t>
            </a:r>
          </a:p>
          <a:p>
            <a:pPr lvl="0"/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20715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51520" y="1916832"/>
            <a:ext cx="8435911" cy="914400"/>
          </a:xfrm>
        </p:spPr>
        <p:txBody>
          <a:bodyPr/>
          <a:lstStyle/>
          <a:p>
            <a:pPr lvl="0"/>
            <a:r>
              <a:rPr lang="en-US" altLang="zh-TW" dirty="0"/>
              <a:t>III</a:t>
            </a:r>
            <a:r>
              <a:rPr lang="zh-TW" altLang="en-US" dirty="0"/>
              <a:t>、 結論</a:t>
            </a:r>
            <a:endParaRPr lang="en-CA" dirty="0"/>
          </a:p>
          <a:p>
            <a:pPr algn="l"/>
            <a:endParaRPr lang="en-CA" altLang="zh-TW" sz="3600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8867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7544" y="764704"/>
            <a:ext cx="8485775" cy="410368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>
              <a:buFontTx/>
              <a:buNone/>
            </a:pPr>
            <a:r>
              <a:rPr lang="zh-TW" altLang="en-US" sz="3600" dirty="0">
                <a:latin typeface="DFKai-SB" pitchFamily="65" charset="-120"/>
                <a:ea typeface="DFKai-SB" pitchFamily="65" charset="-120"/>
              </a:rPr>
              <a:t> 我們應該要追求什麼東西，擁有什麼東西才有永恆的價值，才不會被時代淘汰呢？才不會覺得空虛，且值得你一生努力去追求的呢？今天我們一起來思想保羅的人生觀，看看他超越萬事的祕訣在那裡，看看他一生專注在那件事上，以致於他的一生充滿著意義和活力</a:t>
            </a:r>
            <a:r>
              <a:rPr lang="zh-TW" altLang="en-US" sz="3600" dirty="0" smtClean="0">
                <a:latin typeface="DFKai-SB" pitchFamily="65" charset="-120"/>
                <a:ea typeface="DFKai-SB" pitchFamily="65" charset="-120"/>
              </a:rPr>
              <a:t>。</a:t>
            </a:r>
            <a:endParaRPr lang="en-CA" sz="3600" dirty="0"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9807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1520" y="188640"/>
            <a:ext cx="8424936" cy="410368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zh-TW" altLang="en-US" sz="3600" dirty="0">
                <a:latin typeface="DFKai-SB" pitchFamily="65" charset="-120"/>
                <a:ea typeface="DFKai-SB" pitchFamily="65" charset="-120"/>
              </a:rPr>
              <a:t>保羅能超越萬事的祕訣在於他已將萬事當作有損的，因他以認識主基督耶穌為至寶。他為主已經丟棄萬事，看作糞土，為要得著基督。信主後，保羅的人生觀完全改變了，他以「竭力認識基督」為生命唯一的中心。他生命只有一個目標和焦點：「就是忘記背後，努力面前的，向著標竿直跑，要得神在基督耶穌裡從上面召我來得的獎賞。」</a:t>
            </a:r>
          </a:p>
        </p:txBody>
      </p:sp>
    </p:spTree>
    <p:extLst>
      <p:ext uri="{BB962C8B-B14F-4D97-AF65-F5344CB8AC3E}">
        <p14:creationId xmlns:p14="http://schemas.microsoft.com/office/powerpoint/2010/main" val="341217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7544" y="764704"/>
            <a:ext cx="8485775" cy="410368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>
              <a:buFontTx/>
              <a:buNone/>
            </a:pPr>
            <a:r>
              <a:rPr lang="zh-TW" altLang="en-US" sz="3600" dirty="0" smtClean="0">
                <a:latin typeface="DFKai-SB" pitchFamily="65" charset="-120"/>
                <a:ea typeface="DFKai-SB" pitchFamily="65" charset="-120"/>
              </a:rPr>
              <a:t>以</a:t>
            </a:r>
            <a:r>
              <a:rPr lang="zh-TW" altLang="en-US" sz="3600" dirty="0">
                <a:latin typeface="DFKai-SB" pitchFamily="65" charset="-120"/>
                <a:ea typeface="DFKai-SB" pitchFamily="65" charset="-120"/>
              </a:rPr>
              <a:t>下我分三點來說明：</a:t>
            </a:r>
          </a:p>
          <a:p>
            <a:pPr marL="0" lvl="0" indent="0">
              <a:buFontTx/>
              <a:buNone/>
            </a:pPr>
            <a:r>
              <a:rPr lang="en-US" altLang="zh-TW" sz="3600" dirty="0">
                <a:latin typeface="DFKai-SB" pitchFamily="65" charset="-120"/>
                <a:ea typeface="DFKai-SB" pitchFamily="65" charset="-120"/>
              </a:rPr>
              <a:t>1</a:t>
            </a:r>
            <a:r>
              <a:rPr lang="zh-TW" altLang="en-US" sz="3600" dirty="0">
                <a:latin typeface="DFKai-SB" pitchFamily="65" charset="-120"/>
                <a:ea typeface="DFKai-SB" pitchFamily="65" charset="-120"/>
              </a:rPr>
              <a:t>、	以基督為至寶</a:t>
            </a:r>
            <a:r>
              <a:rPr lang="zh-TW" altLang="en-US" sz="3600" dirty="0">
                <a:solidFill>
                  <a:srgbClr val="00B0F0"/>
                </a:solidFill>
                <a:latin typeface="DFKai-SB" pitchFamily="65" charset="-120"/>
                <a:ea typeface="DFKai-SB" pitchFamily="65" charset="-120"/>
              </a:rPr>
              <a:t>（腓</a:t>
            </a:r>
            <a:r>
              <a:rPr lang="en-US" altLang="zh-TW" sz="3600" dirty="0">
                <a:solidFill>
                  <a:srgbClr val="00B0F0"/>
                </a:solidFill>
                <a:latin typeface="DFKai-SB" pitchFamily="65" charset="-120"/>
                <a:ea typeface="DFKai-SB" pitchFamily="65" charset="-120"/>
              </a:rPr>
              <a:t>3</a:t>
            </a:r>
            <a:r>
              <a:rPr lang="zh-TW" altLang="en-US" sz="3600" dirty="0">
                <a:solidFill>
                  <a:srgbClr val="00B0F0"/>
                </a:solidFill>
                <a:latin typeface="DFKai-SB" pitchFamily="65" charset="-120"/>
                <a:ea typeface="DFKai-SB" pitchFamily="65" charset="-120"/>
              </a:rPr>
              <a:t>：</a:t>
            </a:r>
            <a:r>
              <a:rPr lang="en-US" altLang="zh-TW" sz="3600" dirty="0">
                <a:solidFill>
                  <a:srgbClr val="00B0F0"/>
                </a:solidFill>
                <a:latin typeface="DFKai-SB" pitchFamily="65" charset="-120"/>
                <a:ea typeface="DFKai-SB" pitchFamily="65" charset="-120"/>
              </a:rPr>
              <a:t>1-8a</a:t>
            </a:r>
            <a:r>
              <a:rPr lang="zh-TW" altLang="en-US" sz="3600" dirty="0">
                <a:solidFill>
                  <a:srgbClr val="00B0F0"/>
                </a:solidFill>
                <a:latin typeface="DFKai-SB" pitchFamily="65" charset="-120"/>
                <a:ea typeface="DFKai-SB" pitchFamily="65" charset="-120"/>
              </a:rPr>
              <a:t>）</a:t>
            </a:r>
          </a:p>
          <a:p>
            <a:pPr marL="0" lvl="0" indent="0">
              <a:buFontTx/>
              <a:buNone/>
            </a:pPr>
            <a:r>
              <a:rPr lang="en-US" altLang="zh-TW" sz="3600" dirty="0">
                <a:latin typeface="DFKai-SB" pitchFamily="65" charset="-120"/>
                <a:ea typeface="DFKai-SB" pitchFamily="65" charset="-120"/>
              </a:rPr>
              <a:t>2</a:t>
            </a:r>
            <a:r>
              <a:rPr lang="zh-TW" altLang="en-US" sz="3600" dirty="0">
                <a:latin typeface="DFKai-SB" pitchFamily="65" charset="-120"/>
                <a:ea typeface="DFKai-SB" pitchFamily="65" charset="-120"/>
              </a:rPr>
              <a:t>、	竭力認識基督</a:t>
            </a:r>
            <a:r>
              <a:rPr lang="zh-TW" altLang="en-US" sz="3600" dirty="0">
                <a:solidFill>
                  <a:srgbClr val="00B0F0"/>
                </a:solidFill>
                <a:latin typeface="DFKai-SB" pitchFamily="65" charset="-120"/>
                <a:ea typeface="DFKai-SB" pitchFamily="65" charset="-120"/>
              </a:rPr>
              <a:t>（腓</a:t>
            </a:r>
            <a:r>
              <a:rPr lang="en-US" altLang="zh-TW" sz="3600" dirty="0">
                <a:solidFill>
                  <a:srgbClr val="00B0F0"/>
                </a:solidFill>
                <a:latin typeface="DFKai-SB" pitchFamily="65" charset="-120"/>
                <a:ea typeface="DFKai-SB" pitchFamily="65" charset="-120"/>
              </a:rPr>
              <a:t>3</a:t>
            </a:r>
            <a:r>
              <a:rPr lang="zh-TW" altLang="en-US" sz="3600" dirty="0">
                <a:solidFill>
                  <a:srgbClr val="00B0F0"/>
                </a:solidFill>
                <a:latin typeface="DFKai-SB" pitchFamily="65" charset="-120"/>
                <a:ea typeface="DFKai-SB" pitchFamily="65" charset="-120"/>
              </a:rPr>
              <a:t>：</a:t>
            </a:r>
            <a:r>
              <a:rPr lang="en-US" altLang="zh-TW" sz="3600" dirty="0">
                <a:solidFill>
                  <a:srgbClr val="00B0F0"/>
                </a:solidFill>
                <a:latin typeface="DFKai-SB" pitchFamily="65" charset="-120"/>
                <a:ea typeface="DFKai-SB" pitchFamily="65" charset="-120"/>
              </a:rPr>
              <a:t>8b-12</a:t>
            </a:r>
            <a:r>
              <a:rPr lang="zh-TW" altLang="en-US" sz="3600" dirty="0">
                <a:solidFill>
                  <a:srgbClr val="00B0F0"/>
                </a:solidFill>
                <a:latin typeface="DFKai-SB" pitchFamily="65" charset="-120"/>
                <a:ea typeface="DFKai-SB" pitchFamily="65" charset="-120"/>
              </a:rPr>
              <a:t>）</a:t>
            </a:r>
          </a:p>
          <a:p>
            <a:pPr marL="0" lvl="0" indent="0">
              <a:buFontTx/>
              <a:buNone/>
            </a:pPr>
            <a:r>
              <a:rPr lang="en-US" altLang="zh-TW" sz="3600" dirty="0">
                <a:latin typeface="DFKai-SB" pitchFamily="65" charset="-120"/>
                <a:ea typeface="DFKai-SB" pitchFamily="65" charset="-120"/>
              </a:rPr>
              <a:t>3</a:t>
            </a:r>
            <a:r>
              <a:rPr lang="zh-TW" altLang="en-US" sz="3600" dirty="0">
                <a:latin typeface="DFKai-SB" pitchFamily="65" charset="-120"/>
                <a:ea typeface="DFKai-SB" pitchFamily="65" charset="-120"/>
              </a:rPr>
              <a:t>、	向著標竿直跑</a:t>
            </a:r>
            <a:r>
              <a:rPr lang="zh-TW" altLang="en-US" sz="3600" dirty="0">
                <a:solidFill>
                  <a:srgbClr val="00B0F0"/>
                </a:solidFill>
                <a:latin typeface="DFKai-SB" pitchFamily="65" charset="-120"/>
                <a:ea typeface="DFKai-SB" pitchFamily="65" charset="-120"/>
              </a:rPr>
              <a:t>（腓</a:t>
            </a:r>
            <a:r>
              <a:rPr lang="en-US" altLang="zh-TW" sz="3600" dirty="0">
                <a:solidFill>
                  <a:srgbClr val="00B0F0"/>
                </a:solidFill>
                <a:latin typeface="DFKai-SB" pitchFamily="65" charset="-120"/>
                <a:ea typeface="DFKai-SB" pitchFamily="65" charset="-120"/>
              </a:rPr>
              <a:t>3</a:t>
            </a:r>
            <a:r>
              <a:rPr lang="zh-TW" altLang="en-US" sz="3600" dirty="0">
                <a:solidFill>
                  <a:srgbClr val="00B0F0"/>
                </a:solidFill>
                <a:latin typeface="DFKai-SB" pitchFamily="65" charset="-120"/>
                <a:ea typeface="DFKai-SB" pitchFamily="65" charset="-120"/>
              </a:rPr>
              <a:t>：</a:t>
            </a:r>
            <a:r>
              <a:rPr lang="en-US" altLang="zh-TW" sz="3600" dirty="0">
                <a:solidFill>
                  <a:srgbClr val="00B0F0"/>
                </a:solidFill>
                <a:latin typeface="DFKai-SB" pitchFamily="65" charset="-120"/>
                <a:ea typeface="DFKai-SB" pitchFamily="65" charset="-120"/>
              </a:rPr>
              <a:t>13-14</a:t>
            </a:r>
            <a:r>
              <a:rPr lang="zh-TW" altLang="en-US" sz="3600" dirty="0">
                <a:solidFill>
                  <a:srgbClr val="00B0F0"/>
                </a:solidFill>
                <a:latin typeface="DFKai-SB" pitchFamily="65" charset="-120"/>
                <a:ea typeface="DFKai-SB" pitchFamily="65" charset="-120"/>
              </a:rPr>
              <a:t>）</a:t>
            </a:r>
            <a:endParaRPr lang="en-CA" sz="3600" dirty="0">
              <a:solidFill>
                <a:srgbClr val="00B0F0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0079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-180528" y="1700808"/>
            <a:ext cx="8928992" cy="914400"/>
          </a:xfrm>
        </p:spPr>
        <p:txBody>
          <a:bodyPr/>
          <a:lstStyle/>
          <a:p>
            <a:r>
              <a:rPr lang="en-US" altLang="zh-TW" dirty="0"/>
              <a:t>II</a:t>
            </a:r>
            <a:r>
              <a:rPr lang="zh-TW" altLang="en-US" dirty="0"/>
              <a:t>、	本文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3442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</a:t>
            </a:r>
            <a:r>
              <a:rPr lang="zh-TW" altLang="en-US" dirty="0" smtClean="0"/>
              <a:t>、	以</a:t>
            </a:r>
            <a:r>
              <a:rPr lang="zh-TW" altLang="en-US" dirty="0"/>
              <a:t>基督為至寶</a:t>
            </a:r>
            <a:r>
              <a:rPr lang="zh-TW" altLang="en-US" dirty="0">
                <a:solidFill>
                  <a:srgbClr val="00B0F0"/>
                </a:solidFill>
              </a:rPr>
              <a:t>（腓</a:t>
            </a:r>
            <a:r>
              <a:rPr lang="en-US" altLang="zh-TW" dirty="0">
                <a:solidFill>
                  <a:srgbClr val="00B0F0"/>
                </a:solidFill>
              </a:rPr>
              <a:t>3</a:t>
            </a:r>
            <a:r>
              <a:rPr lang="zh-TW" altLang="en-US" dirty="0">
                <a:solidFill>
                  <a:srgbClr val="00B0F0"/>
                </a:solidFill>
              </a:rPr>
              <a:t>：</a:t>
            </a:r>
            <a:r>
              <a:rPr lang="en-US" altLang="zh-TW" dirty="0">
                <a:solidFill>
                  <a:srgbClr val="00B0F0"/>
                </a:solidFill>
              </a:rPr>
              <a:t>1-8a</a:t>
            </a:r>
            <a:r>
              <a:rPr lang="zh-TW" altLang="en-US" dirty="0">
                <a:solidFill>
                  <a:srgbClr val="00B0F0"/>
                </a:solidFill>
              </a:rPr>
              <a:t>）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677472" cy="4104457"/>
          </a:xfrm>
        </p:spPr>
        <p:txBody>
          <a:bodyPr/>
          <a:lstStyle/>
          <a:p>
            <a:pPr lvl="0"/>
            <a:r>
              <a:rPr lang="en-US" altLang="zh-TW" sz="3600" dirty="0" smtClean="0"/>
              <a:t>1</a:t>
            </a:r>
            <a:r>
              <a:rPr lang="zh-TW" altLang="en-US" sz="3600" dirty="0"/>
              <a:t>、信主之前的保羅所誇耀的</a:t>
            </a:r>
            <a:r>
              <a:rPr lang="zh-TW" altLang="en-US" sz="3600" dirty="0">
                <a:solidFill>
                  <a:srgbClr val="00B0F0"/>
                </a:solidFill>
              </a:rPr>
              <a:t>（腓</a:t>
            </a:r>
            <a:r>
              <a:rPr lang="en-US" altLang="zh-TW" sz="3600" dirty="0">
                <a:solidFill>
                  <a:srgbClr val="00B0F0"/>
                </a:solidFill>
              </a:rPr>
              <a:t>3</a:t>
            </a:r>
            <a:r>
              <a:rPr lang="zh-TW" altLang="en-US" sz="3600" dirty="0">
                <a:solidFill>
                  <a:srgbClr val="00B0F0"/>
                </a:solidFill>
              </a:rPr>
              <a:t>：</a:t>
            </a:r>
            <a:r>
              <a:rPr lang="en-US" altLang="zh-TW" sz="3600" dirty="0">
                <a:solidFill>
                  <a:srgbClr val="00B0F0"/>
                </a:solidFill>
              </a:rPr>
              <a:t>1-6</a:t>
            </a:r>
            <a:r>
              <a:rPr lang="zh-TW" altLang="en-US" sz="3600" dirty="0">
                <a:solidFill>
                  <a:srgbClr val="00B0F0"/>
                </a:solidFill>
              </a:rPr>
              <a:t>）</a:t>
            </a:r>
          </a:p>
          <a:p>
            <a:pPr lvl="0"/>
            <a:r>
              <a:rPr lang="en-US" altLang="zh-TW" sz="3600" dirty="0"/>
              <a:t>a</a:t>
            </a:r>
            <a:r>
              <a:rPr lang="zh-TW" altLang="en-US" sz="3600" dirty="0"/>
              <a:t>、	就肉體（血統）說，我是以色列人</a:t>
            </a:r>
          </a:p>
          <a:p>
            <a:pPr lvl="0"/>
            <a:r>
              <a:rPr lang="zh-TW" altLang="en-US" sz="3600" dirty="0">
                <a:solidFill>
                  <a:srgbClr val="00B0F0"/>
                </a:solidFill>
              </a:rPr>
              <a:t>腓</a:t>
            </a:r>
            <a:r>
              <a:rPr lang="en-US" altLang="zh-TW" sz="3600" dirty="0">
                <a:solidFill>
                  <a:srgbClr val="00B0F0"/>
                </a:solidFill>
              </a:rPr>
              <a:t>3</a:t>
            </a:r>
            <a:r>
              <a:rPr lang="zh-TW" altLang="en-US" sz="3600" dirty="0">
                <a:solidFill>
                  <a:srgbClr val="00B0F0"/>
                </a:solidFill>
              </a:rPr>
              <a:t>：</a:t>
            </a:r>
            <a:r>
              <a:rPr lang="en-US" altLang="zh-TW" sz="3600" dirty="0">
                <a:solidFill>
                  <a:srgbClr val="00B0F0"/>
                </a:solidFill>
              </a:rPr>
              <a:t>1-3</a:t>
            </a:r>
            <a:r>
              <a:rPr lang="zh-TW" altLang="en-US" sz="3600" dirty="0">
                <a:solidFill>
                  <a:srgbClr val="00B0F0"/>
                </a:solidFill>
              </a:rPr>
              <a:t>：</a:t>
            </a:r>
            <a:r>
              <a:rPr lang="zh-TW" altLang="en-US" sz="3600" dirty="0"/>
              <a:t>「弟兄們，我還有話說，你們要靠主喜樂。我把這話再寫給你們，於我並不為難，於你們卻是妥當。應當防備犬類，防備作惡的，防備妄自行割</a:t>
            </a:r>
            <a:r>
              <a:rPr lang="zh-TW" altLang="en-US" sz="3600" dirty="0" smtClean="0"/>
              <a:t>的</a:t>
            </a:r>
            <a:r>
              <a:rPr lang="en-CA" altLang="zh-TW" sz="3600" dirty="0" smtClean="0"/>
              <a:t>…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54844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</a:t>
            </a:r>
            <a:r>
              <a:rPr lang="zh-TW" altLang="en-US" dirty="0" smtClean="0"/>
              <a:t>、	以</a:t>
            </a:r>
            <a:r>
              <a:rPr lang="zh-TW" altLang="en-US" dirty="0"/>
              <a:t>基督為至寶</a:t>
            </a:r>
            <a:r>
              <a:rPr lang="zh-TW" altLang="en-US" dirty="0">
                <a:solidFill>
                  <a:srgbClr val="00B0F0"/>
                </a:solidFill>
              </a:rPr>
              <a:t>（腓</a:t>
            </a:r>
            <a:r>
              <a:rPr lang="en-US" altLang="zh-TW" dirty="0">
                <a:solidFill>
                  <a:srgbClr val="00B0F0"/>
                </a:solidFill>
              </a:rPr>
              <a:t>3</a:t>
            </a:r>
            <a:r>
              <a:rPr lang="zh-TW" altLang="en-US" dirty="0">
                <a:solidFill>
                  <a:srgbClr val="00B0F0"/>
                </a:solidFill>
              </a:rPr>
              <a:t>：</a:t>
            </a:r>
            <a:r>
              <a:rPr lang="en-US" altLang="zh-TW" dirty="0">
                <a:solidFill>
                  <a:srgbClr val="00B0F0"/>
                </a:solidFill>
              </a:rPr>
              <a:t>1-8a</a:t>
            </a:r>
            <a:r>
              <a:rPr lang="zh-TW" altLang="en-US" dirty="0">
                <a:solidFill>
                  <a:srgbClr val="00B0F0"/>
                </a:solidFill>
              </a:rPr>
              <a:t>）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677472" cy="4104457"/>
          </a:xfrm>
        </p:spPr>
        <p:txBody>
          <a:bodyPr/>
          <a:lstStyle/>
          <a:p>
            <a:pPr lvl="0"/>
            <a:r>
              <a:rPr lang="en-CA" altLang="zh-TW" sz="3600" dirty="0" smtClean="0"/>
              <a:t>…</a:t>
            </a:r>
            <a:r>
              <a:rPr lang="zh-TW" altLang="en-US" sz="3600" dirty="0" smtClean="0"/>
              <a:t>因</a:t>
            </a:r>
            <a:r>
              <a:rPr lang="zh-TW" altLang="en-US" sz="3600" dirty="0"/>
              <a:t>為真受割禮的，乃是我們這以神的靈敬拜、在基督耶穌裡誇口、不靠著肉體的。」</a:t>
            </a:r>
          </a:p>
          <a:p>
            <a:pPr lvl="0"/>
            <a:r>
              <a:rPr lang="zh-TW" altLang="en-US" sz="3600" dirty="0">
                <a:solidFill>
                  <a:srgbClr val="00B0F0"/>
                </a:solidFill>
              </a:rPr>
              <a:t>腓</a:t>
            </a:r>
            <a:r>
              <a:rPr lang="en-US" altLang="zh-TW" sz="3600" dirty="0">
                <a:solidFill>
                  <a:srgbClr val="00B0F0"/>
                </a:solidFill>
              </a:rPr>
              <a:t>3</a:t>
            </a:r>
            <a:r>
              <a:rPr lang="zh-TW" altLang="en-US" sz="3600" dirty="0">
                <a:solidFill>
                  <a:srgbClr val="00B0F0"/>
                </a:solidFill>
              </a:rPr>
              <a:t>：</a:t>
            </a:r>
            <a:r>
              <a:rPr lang="en-US" altLang="zh-TW" sz="3600" dirty="0">
                <a:solidFill>
                  <a:srgbClr val="00B0F0"/>
                </a:solidFill>
              </a:rPr>
              <a:t>4-6</a:t>
            </a:r>
            <a:r>
              <a:rPr lang="zh-TW" altLang="en-US" sz="3600" dirty="0">
                <a:solidFill>
                  <a:srgbClr val="00B0F0"/>
                </a:solidFill>
              </a:rPr>
              <a:t>：</a:t>
            </a:r>
            <a:r>
              <a:rPr lang="zh-TW" altLang="en-US" sz="3600" dirty="0"/>
              <a:t>「其實，我也可以靠肉體；若是別人想他可以靠肉體，我更可以靠著了。我第八天受割禮，我是以色列族、便雅憫支派的人，是希伯來人所生的希伯來人</a:t>
            </a:r>
            <a:r>
              <a:rPr lang="zh-TW" altLang="en-US" sz="3600" dirty="0" smtClean="0"/>
              <a:t>。」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60785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</a:t>
            </a:r>
            <a:r>
              <a:rPr lang="zh-TW" altLang="en-US" dirty="0" smtClean="0"/>
              <a:t>、	以</a:t>
            </a:r>
            <a:r>
              <a:rPr lang="zh-TW" altLang="en-US" dirty="0"/>
              <a:t>基督為至寶</a:t>
            </a:r>
            <a:r>
              <a:rPr lang="zh-TW" altLang="en-US" dirty="0">
                <a:solidFill>
                  <a:srgbClr val="00B0F0"/>
                </a:solidFill>
              </a:rPr>
              <a:t>（腓</a:t>
            </a:r>
            <a:r>
              <a:rPr lang="en-US" altLang="zh-TW" dirty="0">
                <a:solidFill>
                  <a:srgbClr val="00B0F0"/>
                </a:solidFill>
              </a:rPr>
              <a:t>3</a:t>
            </a:r>
            <a:r>
              <a:rPr lang="zh-TW" altLang="en-US" dirty="0">
                <a:solidFill>
                  <a:srgbClr val="00B0F0"/>
                </a:solidFill>
              </a:rPr>
              <a:t>：</a:t>
            </a:r>
            <a:r>
              <a:rPr lang="en-US" altLang="zh-TW" dirty="0">
                <a:solidFill>
                  <a:srgbClr val="00B0F0"/>
                </a:solidFill>
              </a:rPr>
              <a:t>1-8a</a:t>
            </a:r>
            <a:r>
              <a:rPr lang="zh-TW" altLang="en-US" dirty="0">
                <a:solidFill>
                  <a:srgbClr val="00B0F0"/>
                </a:solidFill>
              </a:rPr>
              <a:t>）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677472" cy="4104457"/>
          </a:xfrm>
        </p:spPr>
        <p:txBody>
          <a:bodyPr/>
          <a:lstStyle/>
          <a:p>
            <a:pPr lvl="0"/>
            <a:r>
              <a:rPr lang="zh-TW" altLang="en-US" sz="3600" dirty="0" smtClean="0"/>
              <a:t>猶</a:t>
            </a:r>
            <a:r>
              <a:rPr lang="zh-TW" altLang="en-US" sz="3600" dirty="0"/>
              <a:t>太人生男孩後，第八天要割包皮，在肉體上與神立約的記號。</a:t>
            </a:r>
            <a:r>
              <a:rPr lang="zh-TW" altLang="en-US" sz="3600" dirty="0">
                <a:solidFill>
                  <a:srgbClr val="00B0F0"/>
                </a:solidFill>
              </a:rPr>
              <a:t>創</a:t>
            </a:r>
            <a:r>
              <a:rPr lang="en-US" altLang="zh-TW" sz="3600" dirty="0">
                <a:solidFill>
                  <a:srgbClr val="00B0F0"/>
                </a:solidFill>
              </a:rPr>
              <a:t>17</a:t>
            </a:r>
            <a:r>
              <a:rPr lang="zh-TW" altLang="en-US" sz="3600" dirty="0">
                <a:solidFill>
                  <a:srgbClr val="00B0F0"/>
                </a:solidFill>
              </a:rPr>
              <a:t>：</a:t>
            </a:r>
            <a:r>
              <a:rPr lang="en-US" altLang="zh-TW" sz="3600" dirty="0">
                <a:solidFill>
                  <a:srgbClr val="00B0F0"/>
                </a:solidFill>
              </a:rPr>
              <a:t>12-13</a:t>
            </a:r>
            <a:r>
              <a:rPr lang="zh-TW" altLang="en-US" sz="3600" dirty="0">
                <a:solidFill>
                  <a:srgbClr val="00B0F0"/>
                </a:solidFill>
              </a:rPr>
              <a:t>：</a:t>
            </a:r>
            <a:r>
              <a:rPr lang="zh-TW" altLang="en-US" sz="3600" dirty="0"/>
              <a:t>「你們世世代代的男子，無論是家裡生的，是在你後裔之外用銀子從外人買的，生下來第八日，都要受割禮。你家裡生的和你用銀子買的，都必須受割禮。這樣，我的約就立在你們肉體上，作永遠的約</a:t>
            </a:r>
            <a:r>
              <a:rPr lang="zh-TW" altLang="en-US" sz="3600" dirty="0" smtClean="0"/>
              <a:t>。」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75287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</a:t>
            </a:r>
            <a:r>
              <a:rPr lang="zh-TW" altLang="en-US" dirty="0" smtClean="0"/>
              <a:t>、	以</a:t>
            </a:r>
            <a:r>
              <a:rPr lang="zh-TW" altLang="en-US" dirty="0"/>
              <a:t>基督為至寶</a:t>
            </a:r>
            <a:r>
              <a:rPr lang="zh-TW" altLang="en-US" dirty="0">
                <a:solidFill>
                  <a:srgbClr val="00B0F0"/>
                </a:solidFill>
              </a:rPr>
              <a:t>（腓</a:t>
            </a:r>
            <a:r>
              <a:rPr lang="en-US" altLang="zh-TW" dirty="0">
                <a:solidFill>
                  <a:srgbClr val="00B0F0"/>
                </a:solidFill>
              </a:rPr>
              <a:t>3</a:t>
            </a:r>
            <a:r>
              <a:rPr lang="zh-TW" altLang="en-US" dirty="0">
                <a:solidFill>
                  <a:srgbClr val="00B0F0"/>
                </a:solidFill>
              </a:rPr>
              <a:t>：</a:t>
            </a:r>
            <a:r>
              <a:rPr lang="en-US" altLang="zh-TW" dirty="0">
                <a:solidFill>
                  <a:srgbClr val="00B0F0"/>
                </a:solidFill>
              </a:rPr>
              <a:t>1-8a</a:t>
            </a:r>
            <a:r>
              <a:rPr lang="zh-TW" altLang="en-US" dirty="0">
                <a:solidFill>
                  <a:srgbClr val="00B0F0"/>
                </a:solidFill>
              </a:rPr>
              <a:t>）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677472" cy="4104457"/>
          </a:xfrm>
        </p:spPr>
        <p:txBody>
          <a:bodyPr/>
          <a:lstStyle/>
          <a:p>
            <a:pPr lvl="0"/>
            <a:r>
              <a:rPr lang="en-US" altLang="zh-TW" sz="3600" dirty="0" smtClean="0"/>
              <a:t>b</a:t>
            </a:r>
            <a:r>
              <a:rPr lang="zh-TW" altLang="en-US" sz="3600" dirty="0"/>
              <a:t>、就律法說，我是法利賽人</a:t>
            </a:r>
          </a:p>
          <a:p>
            <a:pPr lvl="0"/>
            <a:r>
              <a:rPr lang="zh-TW" altLang="en-US" sz="3600" dirty="0">
                <a:solidFill>
                  <a:srgbClr val="00B0F0"/>
                </a:solidFill>
              </a:rPr>
              <a:t>徒</a:t>
            </a:r>
            <a:r>
              <a:rPr lang="en-US" altLang="zh-TW" sz="3600" dirty="0">
                <a:solidFill>
                  <a:srgbClr val="00B0F0"/>
                </a:solidFill>
              </a:rPr>
              <a:t>22</a:t>
            </a:r>
            <a:r>
              <a:rPr lang="zh-TW" altLang="en-US" sz="3600" dirty="0">
                <a:solidFill>
                  <a:srgbClr val="00B0F0"/>
                </a:solidFill>
              </a:rPr>
              <a:t>：</a:t>
            </a:r>
            <a:r>
              <a:rPr lang="en-US" altLang="zh-TW" sz="3600" dirty="0">
                <a:solidFill>
                  <a:srgbClr val="00B0F0"/>
                </a:solidFill>
              </a:rPr>
              <a:t>3</a:t>
            </a:r>
            <a:r>
              <a:rPr lang="zh-TW" altLang="en-US" sz="3600" dirty="0">
                <a:solidFill>
                  <a:srgbClr val="00B0F0"/>
                </a:solidFill>
              </a:rPr>
              <a:t>：</a:t>
            </a:r>
            <a:r>
              <a:rPr lang="zh-TW" altLang="en-US" sz="3600" dirty="0"/>
              <a:t>「保羅說：</a:t>
            </a:r>
            <a:r>
              <a:rPr lang="en-US" altLang="zh-TW" sz="3600" dirty="0"/>
              <a:t>『</a:t>
            </a:r>
            <a:r>
              <a:rPr lang="zh-TW" altLang="en-US" sz="3600" dirty="0"/>
              <a:t>我原是猶太人，生在基利家的大數，長在這城裡，在迦瑪列門下，按著我們祖宗嚴緊的律法受教，熱心事奉神，像你們眾人今日一樣。</a:t>
            </a:r>
            <a:r>
              <a:rPr lang="en-US" altLang="zh-TW" sz="3600" dirty="0"/>
              <a:t>』</a:t>
            </a:r>
            <a:r>
              <a:rPr lang="zh-TW" altLang="en-US" sz="3600" dirty="0"/>
              <a:t>」</a:t>
            </a:r>
          </a:p>
          <a:p>
            <a:pPr lvl="0"/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52050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orship_2014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教會的管教和醫治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題目：學習基督的</Template>
  <TotalTime>220</TotalTime>
  <Words>1951</Words>
  <Application>Microsoft Office PowerPoint</Application>
  <PresentationFormat>On-screen Show (4:3)</PresentationFormat>
  <Paragraphs>98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Arial Unicode MS</vt:lpstr>
      <vt:lpstr>DFKai-SB</vt:lpstr>
      <vt:lpstr>DFKai-SB</vt:lpstr>
      <vt:lpstr>Microsoft JhengHei</vt:lpstr>
      <vt:lpstr>Microsoft JhengHei</vt:lpstr>
      <vt:lpstr>新細明體</vt:lpstr>
      <vt:lpstr>黑体</vt:lpstr>
      <vt:lpstr>Arial</vt:lpstr>
      <vt:lpstr>Calibri</vt:lpstr>
      <vt:lpstr>Kartika</vt:lpstr>
      <vt:lpstr>Times New Roman</vt:lpstr>
      <vt:lpstr>worship_2014</vt:lpstr>
      <vt:lpstr>教會的管教和醫治</vt:lpstr>
      <vt:lpstr>          經文：腓3：5-14 金句：腓3：8</vt:lpstr>
      <vt:lpstr>PowerPoint Presentation</vt:lpstr>
      <vt:lpstr>PowerPoint Presentation</vt:lpstr>
      <vt:lpstr>PowerPoint Presentation</vt:lpstr>
      <vt:lpstr>PowerPoint Presentation</vt:lpstr>
      <vt:lpstr>A、 以基督為至寶（腓3：1-8a）</vt:lpstr>
      <vt:lpstr>A、 以基督為至寶（腓3：1-8a）</vt:lpstr>
      <vt:lpstr>A、 以基督為至寶（腓3：1-8a）</vt:lpstr>
      <vt:lpstr>A、 以基督為至寶（腓3：1-8a）</vt:lpstr>
      <vt:lpstr>A、 以基督為至寶（腓3：1-8a）</vt:lpstr>
      <vt:lpstr>A、 以基督為至寶（腓3：1-8a）</vt:lpstr>
      <vt:lpstr>A、 以基督為至寶（腓3：1-8a）</vt:lpstr>
      <vt:lpstr>A、 以基督為至寶（腓3：1-8a）</vt:lpstr>
      <vt:lpstr>A、 以基督為至寶（腓3：1-8a）</vt:lpstr>
      <vt:lpstr>A、 以基督為至寶（腓3：1-8a）</vt:lpstr>
      <vt:lpstr>A、 以基督為至寶（腓3：1-8a）</vt:lpstr>
      <vt:lpstr>B、 竭力認識基督（腓3：8b-11）</vt:lpstr>
      <vt:lpstr>B、 竭力認識基督（腓3：8b-11）</vt:lpstr>
      <vt:lpstr>B、 竭力認識基督（腓3：8b-11）</vt:lpstr>
      <vt:lpstr>B、 竭力認識基督（腓3：8b-11）</vt:lpstr>
      <vt:lpstr>B、 竭力認識基督（腓3：8b-11）</vt:lpstr>
      <vt:lpstr>B、 竭力認識基督（腓3：8b-11）</vt:lpstr>
      <vt:lpstr>B、 竭力認識基督（腓3：8b-11）</vt:lpstr>
      <vt:lpstr>C、 向著標竿直跑（腓3：12-14）</vt:lpstr>
      <vt:lpstr>C、 向著標竿直跑（腓3：12-14）</vt:lpstr>
      <vt:lpstr>C、 向著標竿直跑（腓3：12-14）</vt:lpstr>
      <vt:lpstr>C、 向著標竿直跑（腓3：12-14）</vt:lpstr>
      <vt:lpstr>C、 向著標竿直跑（腓3：12-14）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從天父看人父 (慈父的愛)PPT               經文：路15：11-32 金句：路15：20</dc:title>
  <dc:creator>User</dc:creator>
  <cp:lastModifiedBy>CLAIRE</cp:lastModifiedBy>
  <cp:revision>56</cp:revision>
  <dcterms:created xsi:type="dcterms:W3CDTF">2015-06-20T01:04:55Z</dcterms:created>
  <dcterms:modified xsi:type="dcterms:W3CDTF">2017-02-02T15:29:27Z</dcterms:modified>
</cp:coreProperties>
</file>