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3" r:id="rId2"/>
    <p:sldId id="264" r:id="rId3"/>
    <p:sldId id="265" r:id="rId4"/>
    <p:sldId id="256" r:id="rId5"/>
    <p:sldId id="257" r:id="rId6"/>
    <p:sldId id="258" r:id="rId7"/>
    <p:sldId id="259" r:id="rId8"/>
    <p:sldId id="262" r:id="rId9"/>
    <p:sldId id="266" r:id="rId10"/>
    <p:sldId id="261" r:id="rId11"/>
    <p:sldId id="267" r:id="rId12"/>
    <p:sldId id="268" r:id="rId13"/>
    <p:sldId id="269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659" autoAdjust="0"/>
  </p:normalViewPr>
  <p:slideViewPr>
    <p:cSldViewPr>
      <p:cViewPr varScale="1">
        <p:scale>
          <a:sx n="60" d="100"/>
          <a:sy n="60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CA" smtClean="0"/>
              <a:t>10/25/2014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503EB-663A-481B-826B-F78423E108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CA" smtClean="0"/>
              <a:t>10/25/2014</a:t>
            </a:r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DB089-F1FB-4DA7-9A22-6DC3B6CE3EF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DB089-F1FB-4DA7-9A22-6DC3B6CE3EF0}" type="slidenum">
              <a:rPr lang="en-CA" smtClean="0"/>
              <a:pPr/>
              <a:t>1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CA" smtClean="0"/>
              <a:t>10/25/2014</a:t>
            </a:r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DB089-F1FB-4DA7-9A22-6DC3B6CE3EF0}" type="slidenum">
              <a:rPr lang="en-CA" smtClean="0"/>
              <a:pPr/>
              <a:t>2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CA" smtClean="0"/>
              <a:t>10/25/2014</a:t>
            </a:r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DB089-F1FB-4DA7-9A22-6DC3B6CE3EF0}" type="slidenum">
              <a:rPr lang="en-CA" smtClean="0"/>
              <a:pPr/>
              <a:t>3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CA" smtClean="0"/>
              <a:t>10/25/2014</a:t>
            </a:r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DB089-F1FB-4DA7-9A22-6DC3B6CE3EF0}" type="slidenum">
              <a:rPr lang="en-CA" smtClean="0"/>
              <a:pPr/>
              <a:t>4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CA" smtClean="0"/>
              <a:t>10/25/2014</a:t>
            </a:r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DB089-F1FB-4DA7-9A22-6DC3B6CE3EF0}" type="slidenum">
              <a:rPr lang="en-CA" smtClean="0"/>
              <a:pPr/>
              <a:t>8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CA" smtClean="0"/>
              <a:t>10/25/2014</a:t>
            </a:r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DB089-F1FB-4DA7-9A22-6DC3B6CE3EF0}" type="slidenum">
              <a:rPr lang="en-CA" smtClean="0"/>
              <a:pPr/>
              <a:t>10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CA" smtClean="0"/>
              <a:t>10/25/2014</a:t>
            </a:r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DB089-F1FB-4DA7-9A22-6DC3B6CE3EF0}" type="slidenum">
              <a:rPr lang="en-CA" smtClean="0"/>
              <a:pPr/>
              <a:t>13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CA" smtClean="0"/>
              <a:t>10/25/2014</a:t>
            </a:r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DB089-F1FB-4DA7-9A22-6DC3B6CE3EF0}" type="slidenum">
              <a:rPr lang="en-CA" smtClean="0"/>
              <a:pPr/>
              <a:t>15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CA" smtClean="0"/>
              <a:t>10/25/2014</a:t>
            </a:r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8D221-08C2-4F3C-B269-A15618C8057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6AA9A-AAAA-4088-9A86-06BE6A84D9B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396678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zh-CN" altLang="en-US" sz="32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申</a:t>
            </a:r>
            <a:r>
              <a:rPr lang="en-US" altLang="zh-CN" sz="32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27</a:t>
            </a:r>
            <a:r>
              <a:rPr lang="zh-CN" altLang="en-US" sz="32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：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7 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要献平安祭，且在那里吃，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zh-CN" sz="3200" b="1" dirty="0" smtClean="0">
              <a:solidFill>
                <a:srgbClr val="333333"/>
              </a:solidFill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         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在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E97E0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耶和华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你的神面前欢乐。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endParaRPr kumimoji="0" lang="zh-CN" altLang="en-C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692696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21 </a:t>
            </a:r>
            <a:r>
              <a:rPr lang="zh-CN" altLang="en-US" sz="2800" dirty="0" smtClean="0"/>
              <a:t>以利加拿和他全家都上示罗去，要向耶和华献年祭，并还所许的愿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971600" y="2204865"/>
            <a:ext cx="74888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/>
              <a:t>24 </a:t>
            </a:r>
            <a:r>
              <a:rPr lang="zh-CN" altLang="en-US" sz="2800" dirty="0" smtClean="0"/>
              <a:t>既断了奶，就把孩子带上示罗，到了耶和华的殿。又带了三只公牛，一伊法细面，一皮袋酒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859340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出</a:t>
            </a:r>
            <a:r>
              <a:rPr lang="en-CA" sz="3200" dirty="0" smtClean="0"/>
              <a:t>35</a:t>
            </a:r>
            <a:r>
              <a:rPr lang="zh-CN" altLang="en-US" sz="3200" dirty="0" smtClean="0"/>
              <a:t>：</a:t>
            </a:r>
            <a:r>
              <a:rPr lang="en-CA" sz="3200" dirty="0" smtClean="0"/>
              <a:t>29</a:t>
            </a:r>
            <a:r>
              <a:rPr lang="zh-CN" altLang="en-US" sz="3200" dirty="0" smtClean="0"/>
              <a:t>，</a:t>
            </a:r>
            <a:r>
              <a:rPr lang="en-CA" sz="3200" b="1" dirty="0" smtClean="0"/>
              <a:t>29 </a:t>
            </a:r>
            <a:r>
              <a:rPr lang="zh-CN" altLang="en-US" sz="3200" dirty="0" smtClean="0"/>
              <a:t>以色列人，无论男女，凡甘心乐意献礼物给耶和华的，都将礼物拿来，作耶和华借摩西所吩咐的一切工</a:t>
            </a:r>
            <a:r>
              <a:rPr lang="en-US" altLang="zh-CN" sz="3200" dirty="0" smtClean="0"/>
              <a:t>.</a:t>
            </a:r>
            <a:endParaRPr lang="en-CA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3" y="1124744"/>
            <a:ext cx="85426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诗</a:t>
            </a:r>
            <a:r>
              <a:rPr lang="en-CA" sz="3200" dirty="0" smtClean="0"/>
              <a:t>54</a:t>
            </a:r>
            <a:r>
              <a:rPr lang="zh-CN" altLang="en-US" sz="3200" dirty="0" smtClean="0"/>
              <a:t>：</a:t>
            </a:r>
            <a:r>
              <a:rPr lang="en-CA" sz="3200" b="1" dirty="0" smtClean="0"/>
              <a:t>6 </a:t>
            </a:r>
            <a:r>
              <a:rPr lang="zh-CN" altLang="en-US" sz="3200" dirty="0" smtClean="0"/>
              <a:t>我要把甘心祭献给你。耶和华阿，我要称赞你的名。这名本为美好。</a:t>
            </a:r>
            <a:r>
              <a:rPr lang="en-CA" sz="3200" dirty="0" smtClean="0"/>
              <a:t> </a:t>
            </a:r>
            <a:r>
              <a:rPr lang="en-CA" sz="3200" b="1" dirty="0" smtClean="0"/>
              <a:t>7 </a:t>
            </a:r>
            <a:r>
              <a:rPr lang="zh-CN" altLang="en-US" sz="3200" b="1" dirty="0" smtClean="0"/>
              <a:t>他从一切的急难中，把我救出来。）。</a:t>
            </a:r>
            <a:endParaRPr lang="en-CA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7561" y="1124745"/>
            <a:ext cx="77588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申</a:t>
            </a:r>
            <a:r>
              <a:rPr lang="en-CA" sz="3200" b="1" dirty="0" smtClean="0"/>
              <a:t>16</a:t>
            </a:r>
            <a:r>
              <a:rPr lang="zh-CN" altLang="en-US" sz="3200" b="1" dirty="0" smtClean="0"/>
              <a:t>：</a:t>
            </a:r>
            <a:r>
              <a:rPr lang="en-CA" sz="3200" b="1" dirty="0" smtClean="0"/>
              <a:t> 10 </a:t>
            </a:r>
            <a:r>
              <a:rPr lang="zh-CN" altLang="en-US" sz="3200" b="1" dirty="0" smtClean="0"/>
              <a:t>你要照耶和华你神所赐你的福，手里拿着甘心祭，献在耶和华你的神面前，守七七节。</a:t>
            </a:r>
            <a:endParaRPr lang="en-CA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124744"/>
            <a:ext cx="80648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何</a:t>
            </a:r>
            <a:r>
              <a:rPr lang="en-CA" sz="3200" b="1" dirty="0" smtClean="0"/>
              <a:t>6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</a:t>
            </a:r>
            <a:r>
              <a:rPr lang="en-CA" sz="3200" b="1" dirty="0" smtClean="0"/>
              <a:t> </a:t>
            </a:r>
            <a:r>
              <a:rPr lang="zh-CN" altLang="en-US" sz="3200" dirty="0" smtClean="0"/>
              <a:t>来吧，我们归向耶和华。他撕裂我们，也必医治。他打伤我们，也必缠裹。</a:t>
            </a:r>
            <a:r>
              <a:rPr lang="en-CA" sz="3200" b="1" dirty="0" smtClean="0"/>
              <a:t>2 </a:t>
            </a:r>
            <a:r>
              <a:rPr lang="zh-CN" altLang="en-US" sz="3200" b="1" dirty="0" smtClean="0"/>
              <a:t>过两天他必使我们苏醒，第三天他必使我们兴起，我们就在他面前得以存活。</a:t>
            </a:r>
            <a:endParaRPr lang="en-CA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674101"/>
            <a:ext cx="9077093" cy="35394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徒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13</a:t>
            </a:r>
            <a:r>
              <a:rPr lang="zh-CN" altLang="en-US" sz="3200" b="1" dirty="0" smtClean="0">
                <a:solidFill>
                  <a:srgbClr val="3080CB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：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 34 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论到神叫他从死里复活，不再归于朽坏，就这样说，我必将所应许大卫那圣洁可靠的恩典，赐给你们。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35 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又有一篇上说，你必不叫你的圣者见朽坏。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36 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大卫在世的时候，遵行了神的旨意，就睡了，（或作大卫按神的旨意服事了他那一世的人就睡了）。归到他祖宗那里，已见朽坏。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37 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惟独神所复活的，他并未见朽坏。</a:t>
            </a:r>
            <a:endParaRPr kumimoji="0" lang="zh-CN" altLang="en-C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67544" y="1929896"/>
            <a:ext cx="867645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SimSun" pitchFamily="2" charset="-122"/>
              </a:rPr>
              <a:t>诗</a:t>
            </a:r>
            <a:r>
              <a:rPr kumimoji="0" lang="en-CA" altLang="zh-CN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SimSun" pitchFamily="2" charset="-122"/>
              </a:rPr>
              <a:t>116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SimSun" pitchFamily="2" charset="-122"/>
              </a:rPr>
              <a:t>：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17 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我要以感谢为祭献给你，又要求告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E97E0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耶和华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的名。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18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我要在他众民面前，在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E97E0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耶和华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殿的院内，在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E97E0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耶路撒冷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当中，向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E97E0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耶和华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还我的愿。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19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你们要赞美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E97E0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耶和华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。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endParaRPr kumimoji="0" lang="zh-CN" altLang="en-C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980728"/>
            <a:ext cx="79208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诗</a:t>
            </a:r>
            <a:r>
              <a:rPr lang="en-US" altLang="zh-CN" sz="3200" b="1" dirty="0" smtClean="0"/>
              <a:t>56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12 </a:t>
            </a:r>
            <a:r>
              <a:rPr lang="zh-CN" altLang="en-US" sz="3200" dirty="0" smtClean="0"/>
              <a:t>神阿，我向你所许的愿在我身上。我要将感谢祭献给你。 </a:t>
            </a:r>
            <a:r>
              <a:rPr lang="en-US" altLang="zh-CN" sz="3200" b="1" dirty="0" smtClean="0"/>
              <a:t>13 </a:t>
            </a:r>
            <a:r>
              <a:rPr lang="zh-CN" altLang="en-US" sz="3200" dirty="0" smtClean="0"/>
              <a:t>因为你救我的命脱离死亡。你岂不是救护我的脚不跌倒，使我在生命光中行在神面前吗？</a:t>
            </a:r>
            <a:endParaRPr lang="en-CA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11560" y="620688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/>
              <a:t>诗篇</a:t>
            </a:r>
            <a:r>
              <a:rPr lang="en-US" altLang="zh-CN" sz="2800" dirty="0" smtClean="0"/>
              <a:t>107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4-</a:t>
            </a:r>
            <a:r>
              <a:rPr lang="zh-CN" altLang="en-US" sz="2800" dirty="0" smtClean="0"/>
              <a:t>他们在旷野荒地漂流，寻不见可住的城邑。</a:t>
            </a:r>
          </a:p>
          <a:p>
            <a:pPr algn="ctr"/>
            <a:r>
              <a:rPr lang="en-US" altLang="zh-CN" sz="2800" dirty="0" smtClean="0"/>
              <a:t>5 </a:t>
            </a:r>
            <a:r>
              <a:rPr lang="zh-CN" altLang="en-US" sz="2800" dirty="0" smtClean="0"/>
              <a:t>又饥又渴，心里发昏。</a:t>
            </a:r>
          </a:p>
          <a:p>
            <a:pPr algn="ctr"/>
            <a:r>
              <a:rPr lang="en-US" altLang="zh-CN" sz="2800" dirty="0" smtClean="0"/>
              <a:t>6 </a:t>
            </a:r>
            <a:r>
              <a:rPr lang="zh-CN" altLang="en-US" sz="2800" dirty="0" smtClean="0"/>
              <a:t>于是，他们在苦难中哀求耶和华，他从他们的祸患中搭救他们。</a:t>
            </a:r>
            <a:endParaRPr lang="en-US" altLang="zh-CN" sz="2800" dirty="0" smtClean="0"/>
          </a:p>
          <a:p>
            <a:pPr algn="ctr"/>
            <a:r>
              <a:rPr lang="en-US" altLang="zh-CN" sz="2800" dirty="0" smtClean="0"/>
              <a:t>7 </a:t>
            </a:r>
            <a:r>
              <a:rPr lang="zh-CN" altLang="en-US" sz="2800" dirty="0" smtClean="0"/>
              <a:t>又领他们行走直路，使他们往可居住的城邑。</a:t>
            </a:r>
          </a:p>
          <a:p>
            <a:pPr algn="ctr"/>
            <a:r>
              <a:rPr lang="en-US" altLang="zh-CN" sz="2800" dirty="0" smtClean="0"/>
              <a:t>8 </a:t>
            </a:r>
            <a:r>
              <a:rPr lang="zh-CN" altLang="en-US" sz="2800" dirty="0" smtClean="0"/>
              <a:t>但愿人因耶和华的慈爱和他向人所行的奇事都称赞他。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51520" y="476672"/>
          <a:ext cx="8424936" cy="5544616"/>
        </p:xfrm>
        <a:graphic>
          <a:graphicData uri="http://schemas.openxmlformats.org/drawingml/2006/table">
            <a:tbl>
              <a:tblPr/>
              <a:tblGrid>
                <a:gridCol w="8424936"/>
              </a:tblGrid>
              <a:tr h="554461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诗篇</a:t>
                      </a:r>
                      <a:r>
                        <a:rPr lang="en-US" altLang="zh-CN" sz="2800" dirty="0" smtClean="0"/>
                        <a:t>107</a:t>
                      </a:r>
                      <a:r>
                        <a:rPr lang="zh-CN" altLang="en-US" sz="2800" dirty="0" smtClean="0"/>
                        <a:t>：</a:t>
                      </a:r>
                      <a:r>
                        <a:rPr lang="en-US" altLang="zh-CN" sz="2800" dirty="0" smtClean="0"/>
                        <a:t>10 </a:t>
                      </a:r>
                      <a:r>
                        <a:rPr lang="zh-CN" altLang="en-US" sz="2800" dirty="0" smtClean="0"/>
                        <a:t>那</a:t>
                      </a:r>
                      <a:r>
                        <a:rPr lang="zh-CN" altLang="en-US" sz="2800" dirty="0"/>
                        <a:t>些坐在黑暗中死荫里的人，被困苦和铁链捆锁，</a:t>
                      </a:r>
                    </a:p>
                    <a:p>
                      <a:pPr algn="ctr"/>
                      <a:r>
                        <a:rPr lang="en-US" altLang="zh-CN" sz="2800" dirty="0" smtClean="0"/>
                        <a:t>11 </a:t>
                      </a:r>
                      <a:r>
                        <a:rPr lang="zh-CN" altLang="en-US" sz="2800" dirty="0" smtClean="0"/>
                        <a:t>是</a:t>
                      </a:r>
                      <a:r>
                        <a:rPr lang="zh-CN" altLang="en-US" sz="2800" dirty="0"/>
                        <a:t>因他们违背神的话语，藐视至高者的旨意</a:t>
                      </a:r>
                      <a:r>
                        <a:rPr lang="zh-CN" altLang="en-US" sz="2800" dirty="0" smtClean="0"/>
                        <a:t>。</a:t>
                      </a:r>
                      <a:r>
                        <a:rPr lang="en-US" altLang="zh-CN" sz="2800" dirty="0" smtClean="0"/>
                        <a:t>12</a:t>
                      </a:r>
                      <a:endParaRPr lang="zh-CN" altLang="en-US" sz="2800" dirty="0"/>
                    </a:p>
                    <a:p>
                      <a:pPr algn="ctr"/>
                      <a:r>
                        <a:rPr lang="zh-CN" altLang="en-US" sz="2800" dirty="0"/>
                        <a:t>所以，他用劳苦治服他们的心。他们仆倒，无人扶助。</a:t>
                      </a:r>
                    </a:p>
                    <a:p>
                      <a:pPr algn="ctr"/>
                      <a:r>
                        <a:rPr lang="en-US" altLang="zh-CN" sz="2800" dirty="0" smtClean="0"/>
                        <a:t>13 </a:t>
                      </a:r>
                      <a:r>
                        <a:rPr lang="zh-CN" altLang="en-US" sz="2800" dirty="0" smtClean="0"/>
                        <a:t>于</a:t>
                      </a:r>
                      <a:r>
                        <a:rPr lang="zh-CN" altLang="en-US" sz="2800" dirty="0"/>
                        <a:t>是，他们在苦难中哀求耶和华，他从他们的祸患中拯救他们。</a:t>
                      </a:r>
                    </a:p>
                    <a:p>
                      <a:pPr algn="ctr"/>
                      <a:r>
                        <a:rPr lang="en-US" altLang="zh-CN" sz="2800" dirty="0" smtClean="0"/>
                        <a:t>14 </a:t>
                      </a:r>
                      <a:r>
                        <a:rPr lang="zh-CN" altLang="en-US" sz="2800" dirty="0" smtClean="0"/>
                        <a:t>他</a:t>
                      </a:r>
                      <a:r>
                        <a:rPr lang="zh-CN" altLang="en-US" sz="2800" dirty="0"/>
                        <a:t>从黑暗中，和死荫里，领他们出来，折断他们的绑索。</a:t>
                      </a:r>
                    </a:p>
                    <a:p>
                      <a:pPr algn="ctr"/>
                      <a:r>
                        <a:rPr lang="en-US" altLang="zh-CN" sz="2800" dirty="0" smtClean="0"/>
                        <a:t>15 </a:t>
                      </a:r>
                      <a:r>
                        <a:rPr lang="zh-CN" altLang="en-US" sz="2800" dirty="0" smtClean="0"/>
                        <a:t>但</a:t>
                      </a:r>
                      <a:r>
                        <a:rPr lang="zh-CN" altLang="en-US" sz="2800" dirty="0"/>
                        <a:t>愿人因耶和华的慈爱，和他向人所行的奇事都称赞他。</a:t>
                      </a:r>
                    </a:p>
                    <a:p>
                      <a:pPr algn="ctr"/>
                      <a:r>
                        <a:rPr lang="en-US" altLang="zh-CN" sz="2800" dirty="0" smtClean="0"/>
                        <a:t>16 </a:t>
                      </a:r>
                      <a:r>
                        <a:rPr lang="zh-CN" altLang="en-US" sz="2800" dirty="0" smtClean="0"/>
                        <a:t>因</a:t>
                      </a:r>
                      <a:r>
                        <a:rPr lang="zh-CN" altLang="en-US" sz="2800" dirty="0"/>
                        <a:t>为他打破了铜门，砍断了铁闩。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67544" y="476673"/>
          <a:ext cx="8424936" cy="5400599"/>
        </p:xfrm>
        <a:graphic>
          <a:graphicData uri="http://schemas.openxmlformats.org/drawingml/2006/table">
            <a:tbl>
              <a:tblPr/>
              <a:tblGrid>
                <a:gridCol w="29042"/>
                <a:gridCol w="8395894"/>
              </a:tblGrid>
              <a:tr h="659758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诗篇</a:t>
                      </a:r>
                      <a:r>
                        <a:rPr lang="en-US" altLang="zh-CN" sz="2800" dirty="0" smtClean="0"/>
                        <a:t>107</a:t>
                      </a:r>
                      <a:r>
                        <a:rPr lang="zh-CN" altLang="en-US" sz="2800" dirty="0" smtClean="0"/>
                        <a:t>：</a:t>
                      </a:r>
                      <a:r>
                        <a:rPr lang="en-US" altLang="zh-CN" sz="2800" dirty="0" smtClean="0"/>
                        <a:t>17 </a:t>
                      </a:r>
                      <a:r>
                        <a:rPr lang="zh-CN" altLang="en-US" sz="2800" dirty="0" smtClean="0"/>
                        <a:t>愚</a:t>
                      </a:r>
                      <a:r>
                        <a:rPr lang="zh-CN" altLang="en-US" sz="2800" dirty="0"/>
                        <a:t>妄人因自己的过犯，和自己的罪孽便受苦楚。</a:t>
                      </a:r>
                    </a:p>
                    <a:p>
                      <a:pPr algn="ctr"/>
                      <a:r>
                        <a:rPr lang="en-US" altLang="zh-CN" sz="2800" dirty="0" smtClean="0"/>
                        <a:t>18 </a:t>
                      </a:r>
                      <a:r>
                        <a:rPr lang="zh-CN" altLang="en-US" sz="2800" dirty="0" smtClean="0"/>
                        <a:t>他</a:t>
                      </a:r>
                      <a:r>
                        <a:rPr lang="zh-CN" altLang="en-US" sz="2800" dirty="0"/>
                        <a:t>们心里厌恶各样的食物，就临近死门。</a:t>
                      </a:r>
                    </a:p>
                    <a:p>
                      <a:pPr algn="ctr"/>
                      <a:r>
                        <a:rPr lang="en-US" altLang="zh-CN" sz="2800" dirty="0" smtClean="0"/>
                        <a:t>19 </a:t>
                      </a:r>
                      <a:r>
                        <a:rPr lang="zh-CN" altLang="en-US" sz="2800" dirty="0" smtClean="0"/>
                        <a:t>于</a:t>
                      </a:r>
                      <a:r>
                        <a:rPr lang="zh-CN" altLang="en-US" sz="2800" dirty="0"/>
                        <a:t>是，他们在苦难中哀求耶和华，他从他们的祸患中拯救他们。</a:t>
                      </a:r>
                    </a:p>
                    <a:p>
                      <a:pPr algn="ctr"/>
                      <a:r>
                        <a:rPr lang="en-US" altLang="zh-CN" sz="2800" dirty="0" smtClean="0"/>
                        <a:t>20 </a:t>
                      </a:r>
                      <a:r>
                        <a:rPr lang="zh-CN" altLang="en-US" sz="2800" dirty="0" smtClean="0"/>
                        <a:t>他</a:t>
                      </a:r>
                      <a:r>
                        <a:rPr lang="zh-CN" altLang="en-US" sz="2800" dirty="0"/>
                        <a:t>发命医治他们，救他们脱离死亡。</a:t>
                      </a:r>
                    </a:p>
                    <a:p>
                      <a:pPr algn="ctr"/>
                      <a:r>
                        <a:rPr lang="en-US" altLang="zh-CN" sz="2800" dirty="0" smtClean="0"/>
                        <a:t>21 </a:t>
                      </a:r>
                      <a:r>
                        <a:rPr lang="zh-CN" altLang="en-US" sz="2800" dirty="0" smtClean="0"/>
                        <a:t>但</a:t>
                      </a:r>
                      <a:r>
                        <a:rPr lang="zh-CN" altLang="en-US" sz="2800" dirty="0"/>
                        <a:t>愿人因耶和华的慈爱，和他向人所行的奇事都称赞他。</a:t>
                      </a:r>
                    </a:p>
                    <a:p>
                      <a:pPr algn="ctr"/>
                      <a:r>
                        <a:rPr lang="en-US" altLang="zh-CN" sz="2800" dirty="0" smtClean="0"/>
                        <a:t>22 </a:t>
                      </a:r>
                      <a:r>
                        <a:rPr lang="zh-CN" altLang="en-US" sz="2800" smtClean="0"/>
                        <a:t>愿</a:t>
                      </a:r>
                      <a:r>
                        <a:rPr lang="zh-CN" altLang="en-US" sz="2800" dirty="0"/>
                        <a:t>他们以感谢为祭献给他，欢呼述说他的作为。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59758">
                <a:tc>
                  <a:txBody>
                    <a:bodyPr/>
                    <a:lstStyle/>
                    <a:p>
                      <a:pPr algn="ctr"/>
                      <a:r>
                        <a:rPr lang="en-CA"/>
                        <a:t>18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59758">
                <a:tc>
                  <a:txBody>
                    <a:bodyPr/>
                    <a:lstStyle/>
                    <a:p>
                      <a:pPr algn="ctr"/>
                      <a:r>
                        <a:rPr lang="en-CA"/>
                        <a:t>19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59758">
                <a:tc>
                  <a:txBody>
                    <a:bodyPr/>
                    <a:lstStyle/>
                    <a:p>
                      <a:pPr algn="ctr"/>
                      <a:r>
                        <a:rPr lang="en-CA"/>
                        <a:t>20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59758">
                <a:tc>
                  <a:txBody>
                    <a:bodyPr/>
                    <a:lstStyle/>
                    <a:p>
                      <a:pPr algn="ctr"/>
                      <a:r>
                        <a:rPr lang="en-CA"/>
                        <a:t>21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1809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22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67544" y="620690"/>
          <a:ext cx="8568952" cy="4907280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4535541">
                <a:tc>
                  <a:txBody>
                    <a:bodyPr/>
                    <a:lstStyle/>
                    <a:p>
                      <a:pPr algn="ctr"/>
                      <a:endParaRPr lang="en-CA" sz="1400" dirty="0"/>
                    </a:p>
                    <a:p>
                      <a:pPr algn="ctr"/>
                      <a:r>
                        <a:rPr lang="en-US" altLang="zh-CN" sz="2800" dirty="0" smtClean="0"/>
                        <a:t>23 </a:t>
                      </a:r>
                      <a:r>
                        <a:rPr lang="zh-CN" altLang="en-US" sz="2800" dirty="0" smtClean="0"/>
                        <a:t>在</a:t>
                      </a:r>
                      <a:r>
                        <a:rPr lang="zh-CN" altLang="en-US" sz="2800" dirty="0"/>
                        <a:t>海上坐船，在大水中经理事务的</a:t>
                      </a:r>
                      <a:r>
                        <a:rPr lang="zh-CN" altLang="en-US" sz="2800" dirty="0" smtClean="0"/>
                        <a:t>。</a:t>
                      </a:r>
                      <a:endParaRPr lang="en-CA" sz="2800" dirty="0"/>
                    </a:p>
                    <a:p>
                      <a:pPr algn="ctr"/>
                      <a:r>
                        <a:rPr lang="en-US" altLang="zh-CN" sz="2800" dirty="0" smtClean="0"/>
                        <a:t>24 </a:t>
                      </a:r>
                      <a:r>
                        <a:rPr lang="zh-CN" altLang="en-US" sz="2800" dirty="0" smtClean="0"/>
                        <a:t>他</a:t>
                      </a:r>
                      <a:r>
                        <a:rPr lang="zh-CN" altLang="en-US" sz="2800" dirty="0"/>
                        <a:t>们看见耶和华的作为，并他在深水中的奇事</a:t>
                      </a:r>
                      <a:r>
                        <a:rPr lang="zh-CN" altLang="en-US" sz="2800" dirty="0" smtClean="0"/>
                        <a:t>。</a:t>
                      </a:r>
                      <a:endParaRPr lang="en-US" altLang="zh-CN" sz="2800" dirty="0" smtClean="0"/>
                    </a:p>
                    <a:p>
                      <a:pPr algn="ctr"/>
                      <a:r>
                        <a:rPr lang="en-US" altLang="zh-CN" sz="2800" dirty="0" smtClean="0"/>
                        <a:t>25 </a:t>
                      </a:r>
                      <a:r>
                        <a:rPr lang="zh-CN" altLang="en-US" sz="2800" dirty="0" smtClean="0"/>
                        <a:t>因</a:t>
                      </a:r>
                      <a:r>
                        <a:rPr lang="zh-CN" altLang="en-US" sz="2800" dirty="0"/>
                        <a:t>他一吩咐，狂风就起来，海中的波浪也扬</a:t>
                      </a:r>
                      <a:r>
                        <a:rPr lang="zh-CN" altLang="en-US" sz="2800" dirty="0" smtClean="0"/>
                        <a:t>起</a:t>
                      </a:r>
                      <a:r>
                        <a:rPr lang="en-US" altLang="zh-CN" sz="2800" dirty="0" smtClean="0"/>
                        <a:t>.</a:t>
                      </a:r>
                      <a:endParaRPr lang="en-CA" sz="2800" dirty="0"/>
                    </a:p>
                    <a:p>
                      <a:pPr algn="ctr"/>
                      <a:r>
                        <a:rPr lang="en-US" altLang="zh-CN" sz="2800" dirty="0" smtClean="0"/>
                        <a:t>26 </a:t>
                      </a:r>
                      <a:r>
                        <a:rPr lang="zh-CN" altLang="en-US" sz="2800" dirty="0" smtClean="0"/>
                        <a:t>他</a:t>
                      </a:r>
                      <a:r>
                        <a:rPr lang="zh-CN" altLang="en-US" sz="2800" dirty="0"/>
                        <a:t>们上到天空，下到海底，他们的心因患难便消化。</a:t>
                      </a:r>
                    </a:p>
                    <a:p>
                      <a:pPr algn="ctr"/>
                      <a:r>
                        <a:rPr lang="en-CA" sz="2800" dirty="0" smtClean="0"/>
                        <a:t>27 </a:t>
                      </a:r>
                      <a:r>
                        <a:rPr lang="zh-CN" altLang="en-US" sz="2800" dirty="0" smtClean="0"/>
                        <a:t>他</a:t>
                      </a:r>
                      <a:r>
                        <a:rPr lang="zh-CN" altLang="en-US" sz="2800" dirty="0"/>
                        <a:t>们摇摇幌幌。东倒西歪，好像醉酒的人。他们的智慧无法可施。</a:t>
                      </a:r>
                    </a:p>
                    <a:p>
                      <a:pPr algn="ctr"/>
                      <a:r>
                        <a:rPr lang="en-CA" sz="2800" dirty="0" smtClean="0"/>
                        <a:t>28 </a:t>
                      </a:r>
                      <a:r>
                        <a:rPr lang="zh-CN" altLang="en-US" sz="2800" dirty="0" smtClean="0"/>
                        <a:t>于</a:t>
                      </a:r>
                      <a:r>
                        <a:rPr lang="zh-CN" altLang="en-US" sz="2800" dirty="0"/>
                        <a:t>是，他们在苦难中哀求耶和华，他从他们的祸患中领出他们来</a:t>
                      </a:r>
                      <a:r>
                        <a:rPr lang="zh-CN" altLang="en-US" sz="2800" dirty="0" smtClean="0"/>
                        <a:t>。</a:t>
                      </a:r>
                      <a:r>
                        <a:rPr lang="en-CA" sz="2800" dirty="0" smtClean="0"/>
                        <a:t>29 </a:t>
                      </a:r>
                      <a:r>
                        <a:rPr lang="zh-CN" altLang="en-US" sz="2800" dirty="0" smtClean="0"/>
                        <a:t>他</a:t>
                      </a:r>
                      <a:r>
                        <a:rPr lang="zh-CN" altLang="en-US" sz="2800" dirty="0"/>
                        <a:t>使狂风止</a:t>
                      </a:r>
                      <a:r>
                        <a:rPr lang="zh-CN" altLang="en-US" sz="2800" dirty="0" smtClean="0"/>
                        <a:t>息，波</a:t>
                      </a:r>
                      <a:r>
                        <a:rPr lang="zh-CN" altLang="en-US" sz="2800" dirty="0"/>
                        <a:t>浪就平静。</a:t>
                      </a:r>
                    </a:p>
                    <a:p>
                      <a:pPr algn="ctr"/>
                      <a:r>
                        <a:rPr lang="en-CA" sz="2800" dirty="0" smtClean="0"/>
                        <a:t>30 </a:t>
                      </a:r>
                      <a:r>
                        <a:rPr lang="zh-CN" altLang="en-US" sz="2800" dirty="0" smtClean="0"/>
                        <a:t>风</a:t>
                      </a:r>
                      <a:r>
                        <a:rPr lang="zh-CN" altLang="en-US" sz="2800" dirty="0"/>
                        <a:t>息浪静，他们便欢喜。他就引他们到所愿去的海口</a:t>
                      </a:r>
                      <a:r>
                        <a:rPr lang="zh-CN" altLang="en-US" sz="2800" dirty="0" smtClean="0"/>
                        <a:t>。</a:t>
                      </a:r>
                      <a:r>
                        <a:rPr lang="en-CA" sz="2800" dirty="0" smtClean="0"/>
                        <a:t>31 </a:t>
                      </a:r>
                      <a:r>
                        <a:rPr lang="zh-CN" altLang="en-US" sz="2800" dirty="0" smtClean="0"/>
                        <a:t>但</a:t>
                      </a:r>
                      <a:r>
                        <a:rPr lang="zh-CN" altLang="en-US" sz="2800" dirty="0"/>
                        <a:t>愿人因耶和华的慈爱，和他向人所行的奇事都称赞他。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474495"/>
            <a:ext cx="9144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创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28</a:t>
            </a:r>
            <a:r>
              <a:rPr kumimoji="0" lang="zh-CN" altLang="en-CA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：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20 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E97E0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雅各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许愿说，神若与我同在，在我所行的路上保佑我，又给我食物吃，衣服穿，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21 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使我平平安安地回到我父亲的家，我就必以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E97E0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耶和华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为我的神。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zh-CN" sz="3200" dirty="0" smtClean="0">
              <a:solidFill>
                <a:srgbClr val="333333"/>
              </a:solidFill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r>
              <a:rPr kumimoji="0" lang="en-CA" altLang="zh-CN" sz="3200" b="1" i="0" u="none" strike="noStrike" cap="none" normalizeH="0" baseline="0" dirty="0" smtClean="0">
                <a:ln>
                  <a:noFill/>
                </a:ln>
                <a:solidFill>
                  <a:srgbClr val="3080CB"/>
                </a:solidFill>
                <a:effectLst/>
                <a:latin typeface="Arial Narrow" pitchFamily="34" charset="0"/>
                <a:cs typeface="Arial" pitchFamily="34" charset="0"/>
              </a:rPr>
              <a:t>22 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我所立为柱子的石头也必作神的殿，凡你所赐给我的，我必将十分之一献给你</a:t>
            </a:r>
            <a:r>
              <a:rPr kumimoji="0" lang="zh-CN" altLang="en-CA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SimSun" pitchFamily="2" charset="-122"/>
              </a:rPr>
              <a:t>。</a:t>
            </a:r>
            <a:endParaRPr kumimoji="0" lang="zh-CN" altLang="en-C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51520" y="404664"/>
          <a:ext cx="8892480" cy="5949280"/>
        </p:xfrm>
        <a:graphic>
          <a:graphicData uri="http://schemas.openxmlformats.org/drawingml/2006/table">
            <a:tbl>
              <a:tblPr/>
              <a:tblGrid>
                <a:gridCol w="8892480"/>
              </a:tblGrid>
              <a:tr h="207589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创</a:t>
                      </a:r>
                      <a:r>
                        <a:rPr lang="en-US" altLang="zh-CN" sz="3200" dirty="0" smtClean="0"/>
                        <a:t>35</a:t>
                      </a:r>
                      <a:r>
                        <a:rPr lang="zh-CN" altLang="en-US" sz="3200" dirty="0" smtClean="0"/>
                        <a:t>：</a:t>
                      </a:r>
                      <a:r>
                        <a:rPr lang="en-US" altLang="zh-CN" sz="3200" dirty="0" smtClean="0"/>
                        <a:t>1</a:t>
                      </a:r>
                      <a:r>
                        <a:rPr lang="zh-CN" altLang="en-US" sz="3200" dirty="0" smtClean="0"/>
                        <a:t>神</a:t>
                      </a:r>
                      <a:r>
                        <a:rPr lang="zh-CN" altLang="en-US" sz="3200" dirty="0"/>
                        <a:t>对雅各说，起来。上伯特利去，住在那里。要在那里筑一座坛给神，就是你逃避你哥哥以扫的时候向你显现的那位。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3669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/>
                        <a:t>2</a:t>
                      </a:r>
                      <a:r>
                        <a:rPr lang="zh-CN" altLang="en-US" sz="3200" dirty="0" smtClean="0"/>
                        <a:t>雅</a:t>
                      </a:r>
                      <a:r>
                        <a:rPr lang="zh-CN" altLang="en-US" sz="3200" dirty="0"/>
                        <a:t>各就对他家中的人并一切与他同在的人说，你们要除掉你们中间的外邦神，也要自洁，更换衣裳。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3669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3</a:t>
                      </a:r>
                      <a:r>
                        <a:rPr lang="zh-CN" altLang="en-US" sz="2800" dirty="0" smtClean="0"/>
                        <a:t>我们</a:t>
                      </a:r>
                      <a:r>
                        <a:rPr lang="zh-CN" altLang="en-US" sz="2800" dirty="0"/>
                        <a:t>要起来，上伯特利去，在那里我要筑一座坛给神，就是在我遭难的日子应允我的祷告，在我行的路上保佑我的那位。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1950</TotalTime>
  <Words>916</Words>
  <Application>Microsoft Office PowerPoint</Application>
  <PresentationFormat>On-screen Show (4:3)</PresentationFormat>
  <Paragraphs>68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66</dc:creator>
  <cp:lastModifiedBy>Tony</cp:lastModifiedBy>
  <cp:revision>60</cp:revision>
  <dcterms:created xsi:type="dcterms:W3CDTF">2010-08-14T01:48:12Z</dcterms:created>
  <dcterms:modified xsi:type="dcterms:W3CDTF">2016-04-02T20:43:18Z</dcterms:modified>
</cp:coreProperties>
</file>