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8" r:id="rId3"/>
    <p:sldId id="260" r:id="rId4"/>
    <p:sldId id="328" r:id="rId5"/>
    <p:sldId id="259" r:id="rId6"/>
    <p:sldId id="288" r:id="rId7"/>
    <p:sldId id="342" r:id="rId8"/>
    <p:sldId id="343" r:id="rId9"/>
    <p:sldId id="344" r:id="rId10"/>
    <p:sldId id="332" r:id="rId11"/>
    <p:sldId id="325" r:id="rId12"/>
    <p:sldId id="357" r:id="rId13"/>
    <p:sldId id="326" r:id="rId14"/>
    <p:sldId id="333" r:id="rId15"/>
    <p:sldId id="334" r:id="rId16"/>
    <p:sldId id="319" r:id="rId17"/>
    <p:sldId id="323" r:id="rId18"/>
    <p:sldId id="35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105" d="100"/>
          <a:sy n="105" d="100"/>
        </p:scale>
        <p:origin x="1188" y="108"/>
      </p:cViewPr>
      <p:guideLst>
        <p:guide orient="horz" pos="2160"/>
        <p:guide pos="2880"/>
      </p:guideLst>
    </p:cSldViewPr>
  </p:slideViewPr>
  <p:outlineViewPr>
    <p:cViewPr>
      <p:scale>
        <a:sx n="33" d="100"/>
        <a:sy n="33" d="100"/>
      </p:scale>
      <p:origin x="0" y="276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914400"/>
            <a:ext cx="9144000" cy="6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02630"/>
            <a:ext cx="8229600" cy="850106"/>
          </a:xfrm>
          <a:prstGeom prst="rect">
            <a:avLst/>
          </a:prstGeom>
        </p:spPr>
        <p:txBody>
          <a:bodyPr/>
          <a:lstStyle>
            <a:lvl1pPr>
              <a:defRPr sz="4000" b="1">
                <a:latin typeface="Microsoft JhengHei" pitchFamily="34" charset="-120"/>
                <a:ea typeface="Microsoft JhengHei" pitchFamily="34" charset="-120"/>
              </a:defRPr>
            </a:lvl1pPr>
          </a:lstStyle>
          <a:p>
            <a:r>
              <a:rPr lang="en-US" altLang="zh-CN" smtClean="0"/>
              <a:t>Click to edit Master title style</a:t>
            </a:r>
            <a:endParaRPr lang="en-US" dirty="0"/>
          </a:p>
        </p:txBody>
      </p:sp>
      <p:sp>
        <p:nvSpPr>
          <p:cNvPr id="3" name="Content Placeholder 2"/>
          <p:cNvSpPr>
            <a:spLocks noGrp="1"/>
          </p:cNvSpPr>
          <p:nvPr>
            <p:ph idx="1"/>
          </p:nvPr>
        </p:nvSpPr>
        <p:spPr>
          <a:xfrm>
            <a:off x="107504" y="1340768"/>
            <a:ext cx="8928992" cy="4104457"/>
          </a:xfrm>
          <a:prstGeom prst="rect">
            <a:avLst/>
          </a:prstGeom>
        </p:spPr>
        <p:txBody>
          <a:bodyPr/>
          <a:lstStyle>
            <a:lvl1pPr marL="0" indent="0">
              <a:buNone/>
              <a:defRPr>
                <a:latin typeface="DFKai-SB" pitchFamily="65" charset="-120"/>
                <a:ea typeface="DFKai-SB" pitchFamily="65" charset="-120"/>
              </a:defRPr>
            </a:lvl1pPr>
            <a:lvl2pPr marL="457200" indent="0">
              <a:buNone/>
              <a:defRPr/>
            </a:lvl2pPr>
            <a:lvl3pPr marL="914400" indent="0">
              <a:buNone/>
              <a:defRPr/>
            </a:lvl3pPr>
            <a:lvl4pPr marL="1371600" indent="0">
              <a:buNone/>
              <a:defRPr/>
            </a:lvl4pPr>
            <a:lvl5pPr marL="1828800" indent="0">
              <a:buNone/>
              <a:defRPr/>
            </a:lvl5pPr>
          </a:lstStyle>
          <a:p>
            <a:pPr lvl="0"/>
            <a:r>
              <a:rPr lang="en-US" smtClean="0"/>
              <a:t>Click to edit Master text styles</a:t>
            </a:r>
          </a:p>
        </p:txBody>
      </p:sp>
    </p:spTree>
    <p:extLst>
      <p:ext uri="{BB962C8B-B14F-4D97-AF65-F5344CB8AC3E}">
        <p14:creationId xmlns:p14="http://schemas.microsoft.com/office/powerpoint/2010/main" val="840718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8" name="Title 1"/>
          <p:cNvSpPr>
            <a:spLocks noGrp="1"/>
          </p:cNvSpPr>
          <p:nvPr>
            <p:ph type="title"/>
          </p:nvPr>
        </p:nvSpPr>
        <p:spPr>
          <a:xfrm>
            <a:off x="2555776" y="2204864"/>
            <a:ext cx="4248472" cy="1143000"/>
          </a:xfrm>
          <a:prstGeom prst="rect">
            <a:avLst/>
          </a:prstGeom>
        </p:spPr>
        <p:txBody>
          <a:bodyPr/>
          <a:lstStyle>
            <a:lvl1pPr marL="457200" indent="-457200" algn="l">
              <a:buFont typeface="Arial" pitchFamily="34" charset="0"/>
              <a:buChar char="•"/>
              <a:defRPr lang="en-US" sz="2800" kern="1200" dirty="0">
                <a:solidFill>
                  <a:srgbClr val="0070C0"/>
                </a:solidFill>
                <a:latin typeface="Kartika" pitchFamily="18" charset="0"/>
                <a:ea typeface="Microsoft JhengHei" pitchFamily="34" charset="-120"/>
                <a:cs typeface="Kartika" pitchFamily="18" charset="0"/>
              </a:defRPr>
            </a:lvl1pPr>
          </a:lstStyle>
          <a:p>
            <a:r>
              <a:rPr lang="en-US" smtClean="0"/>
              <a:t>Click to edit Master title style</a:t>
            </a:r>
            <a:endParaRPr lang="en-US" dirty="0"/>
          </a:p>
        </p:txBody>
      </p:sp>
      <p:sp>
        <p:nvSpPr>
          <p:cNvPr id="16" name="Text Placeholder 15"/>
          <p:cNvSpPr>
            <a:spLocks noGrp="1"/>
          </p:cNvSpPr>
          <p:nvPr>
            <p:ph type="body" sz="quarter" idx="10"/>
          </p:nvPr>
        </p:nvSpPr>
        <p:spPr>
          <a:xfrm>
            <a:off x="107504" y="476672"/>
            <a:ext cx="8928992" cy="914400"/>
          </a:xfrm>
          <a:prstGeom prst="rect">
            <a:avLst/>
          </a:prstGeom>
        </p:spPr>
        <p:txBody>
          <a:bodyPr/>
          <a:lstStyle>
            <a:lvl1pPr marL="0" indent="0" algn="ctr">
              <a:buNone/>
              <a:defRPr sz="6500">
                <a:solidFill>
                  <a:schemeClr val="tx1">
                    <a:lumMod val="75000"/>
                    <a:lumOff val="25000"/>
                  </a:schemeClr>
                </a:solidFill>
                <a:latin typeface="黑体" pitchFamily="49" charset="-122"/>
                <a:ea typeface="黑体" pitchFamily="49" charset="-122"/>
              </a:defRPr>
            </a:lvl1pPr>
          </a:lstStyle>
          <a:p>
            <a:pPr lvl="0"/>
            <a:r>
              <a:rPr lang="en-US" smtClean="0"/>
              <a:t>Click to edit Master text styles</a:t>
            </a:r>
          </a:p>
        </p:txBody>
      </p:sp>
    </p:spTree>
    <p:extLst>
      <p:ext uri="{BB962C8B-B14F-4D97-AF65-F5344CB8AC3E}">
        <p14:creationId xmlns:p14="http://schemas.microsoft.com/office/powerpoint/2010/main" val="3475338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dirty="0" smtClean="0"/>
              <a:t>Click to edit Master title style</a:t>
            </a:r>
            <a:endParaRPr lang="en-CA" dirty="0"/>
          </a:p>
        </p:txBody>
      </p:sp>
    </p:spTree>
    <p:extLst>
      <p:ext uri="{BB962C8B-B14F-4D97-AF65-F5344CB8AC3E}">
        <p14:creationId xmlns:p14="http://schemas.microsoft.com/office/powerpoint/2010/main" val="3635722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666530"/>
          </a:xfrm>
          <a:prstGeom prst="rect">
            <a:avLst/>
          </a:prstGeom>
        </p:spPr>
        <p:txBody>
          <a:bodyPr/>
          <a:lstStyle>
            <a:lvl1pPr>
              <a:defRPr/>
            </a:lvl1pPr>
          </a:lstStyle>
          <a:p>
            <a:endParaRPr lang="en-CA" dirty="0"/>
          </a:p>
        </p:txBody>
      </p:sp>
    </p:spTree>
    <p:extLst>
      <p:ext uri="{BB962C8B-B14F-4D97-AF65-F5344CB8AC3E}">
        <p14:creationId xmlns:p14="http://schemas.microsoft.com/office/powerpoint/2010/main" val="38832235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6"/>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9832" y="3356992"/>
            <a:ext cx="4248472" cy="1368152"/>
          </a:xfrm>
        </p:spPr>
        <p:txBody>
          <a:bodyPr>
            <a:normAutofit/>
          </a:bodyPr>
          <a:lstStyle/>
          <a:p>
            <a:pPr marL="0" indent="0">
              <a:buNone/>
            </a:pPr>
            <a:r>
              <a:rPr lang="zh-TW" altLang="en-US" dirty="0" smtClean="0"/>
              <a:t>經文</a:t>
            </a:r>
            <a:r>
              <a:rPr lang="zh-TW" altLang="en-US" dirty="0"/>
              <a:t>：腓</a:t>
            </a:r>
            <a:r>
              <a:rPr lang="en-US" altLang="zh-TW" dirty="0"/>
              <a:t>1</a:t>
            </a:r>
            <a:r>
              <a:rPr lang="zh-TW" altLang="en-US" dirty="0" smtClean="0"/>
              <a:t>：</a:t>
            </a:r>
            <a:r>
              <a:rPr lang="en-US" altLang="zh-TW" dirty="0" smtClean="0"/>
              <a:t>12-18</a:t>
            </a:r>
            <a:br>
              <a:rPr lang="en-US" altLang="zh-TW" dirty="0" smtClean="0"/>
            </a:br>
            <a:r>
              <a:rPr lang="zh-TW" altLang="en-US" dirty="0" smtClean="0"/>
              <a:t>金句</a:t>
            </a:r>
            <a:r>
              <a:rPr lang="zh-TW" altLang="en-US" dirty="0"/>
              <a:t>：腓</a:t>
            </a:r>
            <a:r>
              <a:rPr lang="en-US" altLang="zh-TW" dirty="0"/>
              <a:t>1</a:t>
            </a:r>
            <a:r>
              <a:rPr lang="zh-TW" altLang="en-US" dirty="0" smtClean="0"/>
              <a:t>：</a:t>
            </a:r>
            <a:r>
              <a:rPr lang="en-US" altLang="zh-TW" dirty="0" smtClean="0"/>
              <a:t>12</a:t>
            </a:r>
            <a:r>
              <a:rPr lang="en-US" altLang="zh-TW" sz="2500" dirty="0" smtClean="0"/>
              <a:t/>
            </a:r>
            <a:br>
              <a:rPr lang="en-US" altLang="zh-TW" sz="2500" dirty="0" smtClean="0"/>
            </a:br>
            <a:endParaRPr lang="en-CA" sz="2500" dirty="0"/>
          </a:p>
        </p:txBody>
      </p:sp>
      <p:sp>
        <p:nvSpPr>
          <p:cNvPr id="6" name="Text Placeholder 5"/>
          <p:cNvSpPr>
            <a:spLocks noGrp="1"/>
          </p:cNvSpPr>
          <p:nvPr>
            <p:ph type="body" sz="quarter" idx="10"/>
          </p:nvPr>
        </p:nvSpPr>
        <p:spPr>
          <a:xfrm>
            <a:off x="215008" y="980728"/>
            <a:ext cx="8749480" cy="1921396"/>
          </a:xfrm>
        </p:spPr>
        <p:txBody>
          <a:bodyPr/>
          <a:lstStyle/>
          <a:p>
            <a:r>
              <a:rPr lang="zh-TW" altLang="en-US" sz="5400" kern="1200" dirty="0">
                <a:solidFill>
                  <a:srgbClr val="3E3D13"/>
                </a:solidFill>
                <a:cs typeface="Kartika" pitchFamily="18" charset="0"/>
              </a:rPr>
              <a:t>超越苦難的祕</a:t>
            </a:r>
            <a:r>
              <a:rPr lang="zh-TW" altLang="en-US" sz="5400" kern="1200" dirty="0" smtClean="0">
                <a:solidFill>
                  <a:srgbClr val="3E3D13"/>
                </a:solidFill>
                <a:cs typeface="Kartika" pitchFamily="18" charset="0"/>
              </a:rPr>
              <a:t>訣</a:t>
            </a:r>
            <a:endParaRPr lang="en-US" altLang="zh-TW" sz="5400" kern="1200" dirty="0" smtClean="0">
              <a:solidFill>
                <a:srgbClr val="3E3D13"/>
              </a:solidFill>
              <a:cs typeface="Kartika" pitchFamily="18" charset="0"/>
            </a:endParaRPr>
          </a:p>
          <a:p>
            <a:r>
              <a:rPr lang="en-US" altLang="zh-TW" sz="5400" kern="1200" dirty="0">
                <a:solidFill>
                  <a:srgbClr val="3E3D13"/>
                </a:solidFill>
                <a:cs typeface="Kartika" pitchFamily="18" charset="0"/>
              </a:rPr>
              <a:t>(</a:t>
            </a:r>
            <a:r>
              <a:rPr lang="zh-TW" altLang="en-US" sz="5400" kern="1200" dirty="0">
                <a:solidFill>
                  <a:srgbClr val="3E3D13"/>
                </a:solidFill>
                <a:cs typeface="Kartika" pitchFamily="18" charset="0"/>
              </a:rPr>
              <a:t>面對苦難的態度</a:t>
            </a:r>
            <a:r>
              <a:rPr lang="en-US" altLang="zh-TW" sz="5400" kern="1200" dirty="0">
                <a:solidFill>
                  <a:srgbClr val="3E3D13"/>
                </a:solidFill>
                <a:cs typeface="Kartika" pitchFamily="18" charset="0"/>
              </a:rPr>
              <a:t>) </a:t>
            </a:r>
            <a:endParaRPr lang="en-CA" sz="5400" kern="1200" dirty="0">
              <a:solidFill>
                <a:srgbClr val="3E3D13"/>
              </a:solidFill>
              <a:cs typeface="Kartika" pitchFamily="18" charset="0"/>
            </a:endParaRPr>
          </a:p>
        </p:txBody>
      </p:sp>
    </p:spTree>
    <p:extLst>
      <p:ext uri="{BB962C8B-B14F-4D97-AF65-F5344CB8AC3E}">
        <p14:creationId xmlns:p14="http://schemas.microsoft.com/office/powerpoint/2010/main" val="19619835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2630"/>
            <a:ext cx="8579296" cy="634082"/>
          </a:xfrm>
        </p:spPr>
        <p:txBody>
          <a:bodyPr>
            <a:noAutofit/>
          </a:bodyPr>
          <a:lstStyle/>
          <a:p>
            <a:pPr marL="57150" lvl="0" indent="0">
              <a:buNone/>
            </a:pPr>
            <a:r>
              <a:rPr lang="en-US" altLang="zh-TW" sz="3200" dirty="0"/>
              <a:t>B</a:t>
            </a:r>
            <a:r>
              <a:rPr lang="zh-TW" altLang="en-US" sz="3200" dirty="0"/>
              <a:t>、	保羅面對苦難的態度</a:t>
            </a:r>
            <a:endParaRPr lang="en-CA" sz="3200" dirty="0"/>
          </a:p>
        </p:txBody>
      </p:sp>
      <p:sp>
        <p:nvSpPr>
          <p:cNvPr id="3" name="Content Placeholder 2"/>
          <p:cNvSpPr>
            <a:spLocks noGrp="1"/>
          </p:cNvSpPr>
          <p:nvPr>
            <p:ph idx="1"/>
          </p:nvPr>
        </p:nvSpPr>
        <p:spPr>
          <a:xfrm>
            <a:off x="395536" y="980728"/>
            <a:ext cx="8496944" cy="4176465"/>
          </a:xfrm>
        </p:spPr>
        <p:txBody>
          <a:bodyPr/>
          <a:lstStyle/>
          <a:p>
            <a:pPr>
              <a:spcBef>
                <a:spcPts val="0"/>
              </a:spcBef>
            </a:pPr>
            <a:r>
              <a:rPr lang="en-US" altLang="zh-TW" sz="3400" b="1" dirty="0" smtClean="0"/>
              <a:t>1</a:t>
            </a:r>
            <a:r>
              <a:rPr lang="zh-TW" altLang="en-US" sz="3400" b="1" dirty="0" smtClean="0"/>
              <a:t>、危</a:t>
            </a:r>
            <a:r>
              <a:rPr lang="zh-TW" altLang="en-US" sz="3400" b="1" dirty="0"/>
              <a:t>機帶來了轉機 </a:t>
            </a:r>
            <a:endParaRPr lang="en-US" altLang="zh-TW" sz="3400" b="1" dirty="0" smtClean="0"/>
          </a:p>
          <a:p>
            <a:pPr>
              <a:spcBef>
                <a:spcPts val="0"/>
              </a:spcBef>
            </a:pPr>
            <a:r>
              <a:rPr lang="zh-TW" altLang="en-US" sz="3400" dirty="0" smtClean="0">
                <a:solidFill>
                  <a:srgbClr val="0070C0"/>
                </a:solidFill>
              </a:rPr>
              <a:t>腓</a:t>
            </a:r>
            <a:r>
              <a:rPr lang="en-US" altLang="zh-TW" sz="3400" dirty="0">
                <a:solidFill>
                  <a:srgbClr val="0070C0"/>
                </a:solidFill>
              </a:rPr>
              <a:t>1</a:t>
            </a:r>
            <a:r>
              <a:rPr lang="zh-TW" altLang="en-US" sz="3400" dirty="0">
                <a:solidFill>
                  <a:srgbClr val="0070C0"/>
                </a:solidFill>
              </a:rPr>
              <a:t>：</a:t>
            </a:r>
            <a:r>
              <a:rPr lang="en-US" altLang="zh-TW" sz="3400" dirty="0">
                <a:solidFill>
                  <a:srgbClr val="0070C0"/>
                </a:solidFill>
              </a:rPr>
              <a:t>12</a:t>
            </a:r>
            <a:r>
              <a:rPr lang="zh-TW" altLang="en-US" sz="3400" dirty="0"/>
              <a:t>：「弟兄們，我願意你們知道，我所遭遇的事更是叫福音興旺。」</a:t>
            </a:r>
          </a:p>
          <a:p>
            <a:pPr>
              <a:spcBef>
                <a:spcPts val="1200"/>
              </a:spcBef>
            </a:pPr>
            <a:r>
              <a:rPr lang="zh-TW" altLang="en-US" sz="3400" dirty="0">
                <a:solidFill>
                  <a:srgbClr val="0070C0"/>
                </a:solidFill>
              </a:rPr>
              <a:t>羅</a:t>
            </a:r>
            <a:r>
              <a:rPr lang="en-US" altLang="zh-TW" sz="3400" dirty="0">
                <a:solidFill>
                  <a:srgbClr val="0070C0"/>
                </a:solidFill>
              </a:rPr>
              <a:t>8</a:t>
            </a:r>
            <a:r>
              <a:rPr lang="zh-TW" altLang="en-US" sz="3400" dirty="0">
                <a:solidFill>
                  <a:srgbClr val="0070C0"/>
                </a:solidFill>
              </a:rPr>
              <a:t>：</a:t>
            </a:r>
            <a:r>
              <a:rPr lang="en-US" altLang="zh-TW" sz="3400" dirty="0">
                <a:solidFill>
                  <a:srgbClr val="0070C0"/>
                </a:solidFill>
              </a:rPr>
              <a:t>28</a:t>
            </a:r>
            <a:r>
              <a:rPr lang="zh-TW" altLang="en-US" sz="3400" dirty="0"/>
              <a:t>：「我們曉得萬事都互相效力，叫愛神的人得益處，就是按他旨意被召的人</a:t>
            </a:r>
            <a:r>
              <a:rPr lang="zh-TW" altLang="en-US" sz="3400" dirty="0" smtClean="0"/>
              <a:t>。」</a:t>
            </a:r>
            <a:endParaRPr lang="zh-TW" altLang="en-US" sz="3400" dirty="0"/>
          </a:p>
        </p:txBody>
      </p:sp>
    </p:spTree>
    <p:extLst>
      <p:ext uri="{BB962C8B-B14F-4D97-AF65-F5344CB8AC3E}">
        <p14:creationId xmlns:p14="http://schemas.microsoft.com/office/powerpoint/2010/main" val="11946516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5536" y="332656"/>
            <a:ext cx="8424936" cy="4103687"/>
          </a:xfrm>
          <a:prstGeom prst="rect">
            <a:avLst/>
          </a:prstGeom>
        </p:spPr>
        <p:txBody>
          <a:bodyPr/>
          <a:lstStyle/>
          <a:p>
            <a:pPr marL="0" lvl="0" indent="0">
              <a:spcBef>
                <a:spcPts val="0"/>
              </a:spcBef>
              <a:buNone/>
            </a:pPr>
            <a:r>
              <a:rPr lang="en-US" altLang="zh-CN" sz="3400" b="1" dirty="0">
                <a:latin typeface="DFKai-SB" pitchFamily="65" charset="-120"/>
                <a:ea typeface="DFKai-SB" pitchFamily="65" charset="-120"/>
              </a:rPr>
              <a:t>2</a:t>
            </a:r>
            <a:r>
              <a:rPr lang="zh-CN" altLang="en-US" sz="3400" b="1" dirty="0" smtClean="0">
                <a:latin typeface="DFKai-SB" pitchFamily="65" charset="-120"/>
                <a:ea typeface="DFKai-SB" pitchFamily="65" charset="-120"/>
              </a:rPr>
              <a:t>、</a:t>
            </a:r>
            <a:r>
              <a:rPr lang="zh-TW" altLang="en-US" sz="3400" b="1" dirty="0" smtClean="0">
                <a:latin typeface="DFKai-SB" pitchFamily="65" charset="-120"/>
                <a:ea typeface="DFKai-SB" pitchFamily="65" charset="-120"/>
              </a:rPr>
              <a:t>一</a:t>
            </a:r>
            <a:r>
              <a:rPr lang="zh-TW" altLang="en-US" sz="3400" b="1" dirty="0">
                <a:latin typeface="DFKai-SB" pitchFamily="65" charset="-120"/>
                <a:ea typeface="DFKai-SB" pitchFamily="65" charset="-120"/>
              </a:rPr>
              <a:t>己之失，多人之得</a:t>
            </a:r>
            <a:r>
              <a:rPr lang="en-US" altLang="zh-TW" sz="3400" b="1" dirty="0">
                <a:latin typeface="DFKai-SB" pitchFamily="65" charset="-120"/>
                <a:ea typeface="DFKai-SB" pitchFamily="65" charset="-120"/>
              </a:rPr>
              <a:t>(</a:t>
            </a:r>
            <a:r>
              <a:rPr lang="zh-TW" altLang="en-US" sz="3400" b="1" dirty="0">
                <a:latin typeface="DFKai-SB" pitchFamily="65" charset="-120"/>
                <a:ea typeface="DFKai-SB" pitchFamily="65" charset="-120"/>
              </a:rPr>
              <a:t>一己受苦，神國受益</a:t>
            </a:r>
            <a:r>
              <a:rPr lang="en-US" altLang="zh-TW" sz="3400" b="1" dirty="0">
                <a:latin typeface="DFKai-SB" pitchFamily="65" charset="-120"/>
                <a:ea typeface="DFKai-SB" pitchFamily="65" charset="-120"/>
              </a:rPr>
              <a:t>) </a:t>
            </a:r>
            <a:endParaRPr lang="en-US" altLang="zh-TW" sz="3400" b="1" dirty="0" smtClean="0">
              <a:latin typeface="DFKai-SB" pitchFamily="65" charset="-120"/>
              <a:ea typeface="DFKai-SB" pitchFamily="65" charset="-120"/>
            </a:endParaRPr>
          </a:p>
          <a:p>
            <a:pPr marL="0" lvl="0" indent="0">
              <a:spcBef>
                <a:spcPts val="0"/>
              </a:spcBef>
              <a:buNone/>
            </a:pPr>
            <a:r>
              <a:rPr lang="zh-TW" altLang="en-US" sz="3400" dirty="0">
                <a:solidFill>
                  <a:srgbClr val="0070C0"/>
                </a:solidFill>
                <a:latin typeface="DFKai-SB" pitchFamily="65" charset="-120"/>
                <a:ea typeface="DFKai-SB" pitchFamily="65" charset="-120"/>
              </a:rPr>
              <a:t>腓</a:t>
            </a:r>
            <a:r>
              <a:rPr lang="en-US" altLang="zh-TW" sz="3400" dirty="0">
                <a:solidFill>
                  <a:srgbClr val="0070C0"/>
                </a:solidFill>
                <a:latin typeface="DFKai-SB" pitchFamily="65" charset="-120"/>
                <a:ea typeface="DFKai-SB" pitchFamily="65" charset="-120"/>
              </a:rPr>
              <a:t>1</a:t>
            </a:r>
            <a:r>
              <a:rPr lang="zh-TW" altLang="en-US" sz="3400" dirty="0">
                <a:solidFill>
                  <a:srgbClr val="0070C0"/>
                </a:solidFill>
                <a:latin typeface="DFKai-SB" pitchFamily="65" charset="-120"/>
                <a:ea typeface="DFKai-SB" pitchFamily="65" charset="-120"/>
              </a:rPr>
              <a:t>：</a:t>
            </a:r>
            <a:r>
              <a:rPr lang="en-US" altLang="zh-TW" sz="3400" dirty="0">
                <a:solidFill>
                  <a:srgbClr val="0070C0"/>
                </a:solidFill>
                <a:latin typeface="DFKai-SB" pitchFamily="65" charset="-120"/>
                <a:ea typeface="DFKai-SB" pitchFamily="65" charset="-120"/>
              </a:rPr>
              <a:t>12-14</a:t>
            </a:r>
            <a:r>
              <a:rPr lang="zh-TW" altLang="en-US" sz="3400" dirty="0">
                <a:latin typeface="DFKai-SB" pitchFamily="65" charset="-120"/>
                <a:ea typeface="DFKai-SB" pitchFamily="65" charset="-120"/>
              </a:rPr>
              <a:t>：「弟兄們，我願意你們知道，我所遭遇的事更是叫福音興旺，以致我受的捆鎖，在御營全軍和其餘的人中，已經顯明是為基督的緣故。並且那在主裡的弟兄，多半因我受的捆鎖，就篤信不疑，越發放膽傳神的道，無所懼怕。」</a:t>
            </a:r>
          </a:p>
        </p:txBody>
      </p:sp>
    </p:spTree>
    <p:extLst>
      <p:ext uri="{BB962C8B-B14F-4D97-AF65-F5344CB8AC3E}">
        <p14:creationId xmlns:p14="http://schemas.microsoft.com/office/powerpoint/2010/main" val="19815186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5536" y="332656"/>
            <a:ext cx="8424936" cy="4103687"/>
          </a:xfrm>
          <a:prstGeom prst="rect">
            <a:avLst/>
          </a:prstGeom>
        </p:spPr>
        <p:txBody>
          <a:bodyPr/>
          <a:lstStyle/>
          <a:p>
            <a:pPr marL="0" lvl="0" indent="0">
              <a:spcBef>
                <a:spcPts val="0"/>
              </a:spcBef>
              <a:buNone/>
            </a:pPr>
            <a:r>
              <a:rPr lang="zh-TW" altLang="en-US" dirty="0">
                <a:solidFill>
                  <a:srgbClr val="0070C0"/>
                </a:solidFill>
                <a:latin typeface="DFKai-SB" pitchFamily="65" charset="-120"/>
                <a:ea typeface="DFKai-SB" pitchFamily="65" charset="-120"/>
              </a:rPr>
              <a:t>斯</a:t>
            </a:r>
            <a:r>
              <a:rPr lang="en-US" altLang="zh-TW" dirty="0">
                <a:solidFill>
                  <a:srgbClr val="0070C0"/>
                </a:solidFill>
                <a:latin typeface="DFKai-SB" pitchFamily="65" charset="-120"/>
                <a:ea typeface="DFKai-SB" pitchFamily="65" charset="-120"/>
              </a:rPr>
              <a:t>4</a:t>
            </a:r>
            <a:r>
              <a:rPr lang="zh-TW" altLang="en-US" dirty="0">
                <a:solidFill>
                  <a:srgbClr val="0070C0"/>
                </a:solidFill>
                <a:latin typeface="DFKai-SB" pitchFamily="65" charset="-120"/>
                <a:ea typeface="DFKai-SB" pitchFamily="65" charset="-120"/>
              </a:rPr>
              <a:t>：</a:t>
            </a:r>
            <a:r>
              <a:rPr lang="en-US" altLang="zh-TW" dirty="0">
                <a:solidFill>
                  <a:srgbClr val="0070C0"/>
                </a:solidFill>
                <a:latin typeface="DFKai-SB" pitchFamily="65" charset="-120"/>
                <a:ea typeface="DFKai-SB" pitchFamily="65" charset="-120"/>
              </a:rPr>
              <a:t>13-16</a:t>
            </a:r>
            <a:r>
              <a:rPr lang="zh-TW" altLang="en-US" dirty="0">
                <a:latin typeface="DFKai-SB" pitchFamily="65" charset="-120"/>
                <a:ea typeface="DFKai-SB" pitchFamily="65" charset="-120"/>
              </a:rPr>
              <a:t>：「末底改託人回覆以斯帖說：</a:t>
            </a:r>
            <a:r>
              <a:rPr lang="en-US" altLang="zh-TW" dirty="0">
                <a:latin typeface="DFKai-SB" pitchFamily="65" charset="-120"/>
                <a:ea typeface="DFKai-SB" pitchFamily="65" charset="-120"/>
              </a:rPr>
              <a:t>『</a:t>
            </a:r>
            <a:r>
              <a:rPr lang="zh-TW" altLang="en-US" dirty="0">
                <a:latin typeface="DFKai-SB" pitchFamily="65" charset="-120"/>
                <a:ea typeface="DFKai-SB" pitchFamily="65" charset="-120"/>
              </a:rPr>
              <a:t>你莫想在王宮裡強過一切猶大人，得免這禍。此時你若閉口不言，猶大人必從別處得解脫、蒙拯救；你和你父家必至滅亡。焉知你得了王后的位分，不是為現今的機會嗎？</a:t>
            </a:r>
            <a:r>
              <a:rPr lang="en-US" altLang="zh-TW" dirty="0">
                <a:latin typeface="DFKai-SB" pitchFamily="65" charset="-120"/>
                <a:ea typeface="DFKai-SB" pitchFamily="65" charset="-120"/>
              </a:rPr>
              <a:t>』</a:t>
            </a:r>
            <a:r>
              <a:rPr lang="zh-TW" altLang="en-US" dirty="0">
                <a:latin typeface="DFKai-SB" pitchFamily="65" charset="-120"/>
                <a:ea typeface="DFKai-SB" pitchFamily="65" charset="-120"/>
              </a:rPr>
              <a:t>以斯帖就吩咐人回報末底改說：</a:t>
            </a:r>
            <a:r>
              <a:rPr lang="en-US" altLang="zh-TW" dirty="0">
                <a:latin typeface="DFKai-SB" pitchFamily="65" charset="-120"/>
                <a:ea typeface="DFKai-SB" pitchFamily="65" charset="-120"/>
              </a:rPr>
              <a:t>『</a:t>
            </a:r>
            <a:r>
              <a:rPr lang="zh-TW" altLang="en-US" dirty="0">
                <a:latin typeface="DFKai-SB" pitchFamily="65" charset="-120"/>
                <a:ea typeface="DFKai-SB" pitchFamily="65" charset="-120"/>
              </a:rPr>
              <a:t>你當去招聚書珊城所有的猶大人，為我禁食三晝三夜，不吃不喝；我和我的宮女也要這樣禁食。然後我違例進去見王，我若死就死吧！</a:t>
            </a:r>
            <a:r>
              <a:rPr lang="en-US" altLang="zh-TW" dirty="0">
                <a:latin typeface="DFKai-SB" pitchFamily="65" charset="-120"/>
                <a:ea typeface="DFKai-SB" pitchFamily="65" charset="-120"/>
              </a:rPr>
              <a:t>』</a:t>
            </a:r>
            <a:r>
              <a:rPr lang="zh-TW" altLang="en-US" sz="3400" dirty="0">
                <a:latin typeface="DFKai-SB" pitchFamily="65" charset="-120"/>
                <a:ea typeface="DFKai-SB" pitchFamily="65" charset="-120"/>
              </a:rPr>
              <a:t>」</a:t>
            </a:r>
          </a:p>
        </p:txBody>
      </p:sp>
    </p:spTree>
    <p:extLst>
      <p:ext uri="{BB962C8B-B14F-4D97-AF65-F5344CB8AC3E}">
        <p14:creationId xmlns:p14="http://schemas.microsoft.com/office/powerpoint/2010/main" val="13491898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5536" y="476672"/>
            <a:ext cx="8424936" cy="4103687"/>
          </a:xfrm>
          <a:prstGeom prst="rect">
            <a:avLst/>
          </a:prstGeom>
        </p:spPr>
        <p:txBody>
          <a:bodyPr/>
          <a:lstStyle/>
          <a:p>
            <a:pPr marL="0" lvl="0" indent="0">
              <a:spcBef>
                <a:spcPts val="0"/>
              </a:spcBef>
              <a:buNone/>
            </a:pPr>
            <a:r>
              <a:rPr lang="en-US" altLang="zh-TW" sz="3400" b="1" dirty="0">
                <a:latin typeface="DFKai-SB" pitchFamily="65" charset="-120"/>
                <a:ea typeface="DFKai-SB" pitchFamily="65" charset="-120"/>
              </a:rPr>
              <a:t>3</a:t>
            </a:r>
            <a:r>
              <a:rPr lang="zh-TW" altLang="en-US" sz="3400" b="1" dirty="0">
                <a:latin typeface="DFKai-SB" pitchFamily="65" charset="-120"/>
                <a:ea typeface="DFKai-SB" pitchFamily="65" charset="-120"/>
              </a:rPr>
              <a:t>、寬大的胸襟帶來了喜樂 </a:t>
            </a:r>
            <a:endParaRPr lang="en-US" altLang="zh-TW" sz="3400" b="1" dirty="0" smtClean="0">
              <a:latin typeface="DFKai-SB" pitchFamily="65" charset="-120"/>
              <a:ea typeface="DFKai-SB" pitchFamily="65" charset="-120"/>
            </a:endParaRPr>
          </a:p>
          <a:p>
            <a:pPr marL="0" lvl="0" indent="0">
              <a:spcBef>
                <a:spcPts val="0"/>
              </a:spcBef>
              <a:buNone/>
            </a:pPr>
            <a:r>
              <a:rPr lang="zh-TW" altLang="en-US" sz="3400" dirty="0">
                <a:solidFill>
                  <a:srgbClr val="0070C0"/>
                </a:solidFill>
                <a:latin typeface="DFKai-SB" pitchFamily="65" charset="-120"/>
                <a:ea typeface="DFKai-SB" pitchFamily="65" charset="-120"/>
              </a:rPr>
              <a:t>腓</a:t>
            </a:r>
            <a:r>
              <a:rPr lang="en-US" altLang="zh-TW" sz="3400" dirty="0">
                <a:solidFill>
                  <a:srgbClr val="0070C0"/>
                </a:solidFill>
                <a:latin typeface="DFKai-SB" pitchFamily="65" charset="-120"/>
                <a:ea typeface="DFKai-SB" pitchFamily="65" charset="-120"/>
              </a:rPr>
              <a:t>1</a:t>
            </a:r>
            <a:r>
              <a:rPr lang="zh-TW" altLang="en-US" sz="3400" dirty="0">
                <a:solidFill>
                  <a:srgbClr val="0070C0"/>
                </a:solidFill>
                <a:latin typeface="DFKai-SB" pitchFamily="65" charset="-120"/>
                <a:ea typeface="DFKai-SB" pitchFamily="65" charset="-120"/>
              </a:rPr>
              <a:t>：</a:t>
            </a:r>
            <a:r>
              <a:rPr lang="en-US" altLang="zh-TW" sz="3400" dirty="0">
                <a:solidFill>
                  <a:srgbClr val="0070C0"/>
                </a:solidFill>
                <a:latin typeface="DFKai-SB" pitchFamily="65" charset="-120"/>
                <a:ea typeface="DFKai-SB" pitchFamily="65" charset="-120"/>
              </a:rPr>
              <a:t>15-18</a:t>
            </a:r>
            <a:r>
              <a:rPr lang="zh-TW" altLang="en-US" sz="3400" dirty="0">
                <a:latin typeface="DFKai-SB" pitchFamily="65" charset="-120"/>
                <a:ea typeface="DFKai-SB" pitchFamily="65" charset="-120"/>
              </a:rPr>
              <a:t>：「有的傳基督是出於嫉妒紛爭，也有的是出於好意。這一等是出於愛心，知道我是為辯明福音設立的；那一等傳基督是出於結黨，並不誠實，意思要加增我捆鎖的苦楚。這有何妨呢？或是假意，或是真心，無論怎樣，基督究竟被傳開了。為此，我就歡喜，並且還要歡喜。」</a:t>
            </a:r>
          </a:p>
        </p:txBody>
      </p:sp>
    </p:spTree>
    <p:extLst>
      <p:ext uri="{BB962C8B-B14F-4D97-AF65-F5344CB8AC3E}">
        <p14:creationId xmlns:p14="http://schemas.microsoft.com/office/powerpoint/2010/main" val="4413522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5536" y="476672"/>
            <a:ext cx="8424936" cy="4103687"/>
          </a:xfrm>
          <a:prstGeom prst="rect">
            <a:avLst/>
          </a:prstGeom>
        </p:spPr>
        <p:txBody>
          <a:bodyPr/>
          <a:lstStyle/>
          <a:p>
            <a:pPr marL="0" lvl="0" indent="0">
              <a:spcBef>
                <a:spcPts val="0"/>
              </a:spcBef>
              <a:buNone/>
            </a:pPr>
            <a:r>
              <a:rPr lang="zh-TW" altLang="en-US" sz="3400" dirty="0" smtClean="0">
                <a:solidFill>
                  <a:srgbClr val="0070C0"/>
                </a:solidFill>
                <a:latin typeface="DFKai-SB" pitchFamily="65" charset="-120"/>
                <a:ea typeface="DFKai-SB" pitchFamily="65" charset="-120"/>
              </a:rPr>
              <a:t>創</a:t>
            </a:r>
            <a:r>
              <a:rPr lang="en-US" altLang="zh-TW" sz="3400" dirty="0">
                <a:solidFill>
                  <a:srgbClr val="0070C0"/>
                </a:solidFill>
                <a:latin typeface="DFKai-SB" pitchFamily="65" charset="-120"/>
                <a:ea typeface="DFKai-SB" pitchFamily="65" charset="-120"/>
              </a:rPr>
              <a:t>50</a:t>
            </a:r>
            <a:r>
              <a:rPr lang="zh-TW" altLang="en-US" sz="3400" dirty="0">
                <a:solidFill>
                  <a:srgbClr val="0070C0"/>
                </a:solidFill>
                <a:latin typeface="DFKai-SB" pitchFamily="65" charset="-120"/>
                <a:ea typeface="DFKai-SB" pitchFamily="65" charset="-120"/>
              </a:rPr>
              <a:t>：</a:t>
            </a:r>
            <a:r>
              <a:rPr lang="en-US" altLang="zh-TW" sz="3400" dirty="0">
                <a:solidFill>
                  <a:srgbClr val="0070C0"/>
                </a:solidFill>
                <a:latin typeface="DFKai-SB" pitchFamily="65" charset="-120"/>
                <a:ea typeface="DFKai-SB" pitchFamily="65" charset="-120"/>
              </a:rPr>
              <a:t>15-21</a:t>
            </a:r>
            <a:r>
              <a:rPr lang="zh-TW" altLang="en-US" sz="3400" dirty="0">
                <a:latin typeface="DFKai-SB" pitchFamily="65" charset="-120"/>
                <a:ea typeface="DFKai-SB" pitchFamily="65" charset="-120"/>
              </a:rPr>
              <a:t>記載雅各死後，約瑟面對當年曾出賣他的兄弟時說：「不要害怕，我豈能代替神呢？從前你們的意思是要害我，但神的意思原是好的，要保全許多人的性命，成就今日的光景。現在你們不要害怕，我必養活你們和你們的婦人孩子。」</a:t>
            </a:r>
          </a:p>
        </p:txBody>
      </p:sp>
    </p:spTree>
    <p:extLst>
      <p:ext uri="{BB962C8B-B14F-4D97-AF65-F5344CB8AC3E}">
        <p14:creationId xmlns:p14="http://schemas.microsoft.com/office/powerpoint/2010/main" val="26788833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5536" y="476672"/>
            <a:ext cx="8424936" cy="4248472"/>
          </a:xfrm>
          <a:prstGeom prst="rect">
            <a:avLst/>
          </a:prstGeom>
        </p:spPr>
        <p:txBody>
          <a:bodyPr/>
          <a:lstStyle/>
          <a:p>
            <a:pPr marL="0" lvl="0" indent="0">
              <a:spcBef>
                <a:spcPts val="0"/>
              </a:spcBef>
              <a:buNone/>
            </a:pPr>
            <a:r>
              <a:rPr lang="zh-TW" altLang="en-US" sz="3400" dirty="0" smtClean="0">
                <a:latin typeface="DFKai-SB" pitchFamily="65" charset="-120"/>
                <a:ea typeface="DFKai-SB" pitchFamily="65" charset="-120"/>
              </a:rPr>
              <a:t>保</a:t>
            </a:r>
            <a:r>
              <a:rPr lang="zh-TW" altLang="en-US" sz="3400" dirty="0">
                <a:latin typeface="DFKai-SB" pitchFamily="65" charset="-120"/>
                <a:ea typeface="DFKai-SB" pitchFamily="65" charset="-120"/>
              </a:rPr>
              <a:t>羅只要基督被傳開，他自己再多受一點苦楚，又有何妨呢？就如後世一位聖徒所說：「我只有一份熱愛，就是將基督介紹給所有的罪人。」（</a:t>
            </a:r>
            <a:r>
              <a:rPr lang="en-US" altLang="zh-TW" sz="3400" dirty="0">
                <a:latin typeface="DFKai-SB" pitchFamily="65" charset="-120"/>
                <a:ea typeface="DFKai-SB" pitchFamily="65" charset="-120"/>
              </a:rPr>
              <a:t>I have a passion that is to introduce Christ to all sinners</a:t>
            </a:r>
            <a:r>
              <a:rPr lang="zh-TW" altLang="en-US" sz="3400" dirty="0">
                <a:latin typeface="DFKai-SB" pitchFamily="65" charset="-120"/>
                <a:ea typeface="DFKai-SB" pitchFamily="65" charset="-120"/>
              </a:rPr>
              <a:t>）</a:t>
            </a:r>
          </a:p>
        </p:txBody>
      </p:sp>
    </p:spTree>
    <p:extLst>
      <p:ext uri="{BB962C8B-B14F-4D97-AF65-F5344CB8AC3E}">
        <p14:creationId xmlns:p14="http://schemas.microsoft.com/office/powerpoint/2010/main" val="24335786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44824"/>
            <a:ext cx="8229600" cy="1143000"/>
          </a:xfrm>
        </p:spPr>
        <p:txBody>
          <a:bodyPr>
            <a:normAutofit/>
          </a:bodyPr>
          <a:lstStyle/>
          <a:p>
            <a:r>
              <a:rPr lang="en-US" altLang="zh-TW" sz="5400" dirty="0">
                <a:latin typeface="Arial Unicode MS" pitchFamily="34" charset="-122"/>
                <a:ea typeface="Arial Unicode MS" pitchFamily="34" charset="-122"/>
                <a:cs typeface="Arial Unicode MS" pitchFamily="34" charset="-122"/>
              </a:rPr>
              <a:t>III</a:t>
            </a:r>
            <a:r>
              <a:rPr lang="zh-TW" altLang="en-US" sz="5400" dirty="0">
                <a:latin typeface="Arial Unicode MS" pitchFamily="34" charset="-122"/>
                <a:ea typeface="Arial Unicode MS" pitchFamily="34" charset="-122"/>
                <a:cs typeface="Arial Unicode MS" pitchFamily="34" charset="-122"/>
              </a:rPr>
              <a:t>、 </a:t>
            </a:r>
            <a:r>
              <a:rPr lang="zh-CN" altLang="en-US" sz="5400" dirty="0">
                <a:latin typeface="Arial Unicode MS" pitchFamily="34" charset="-122"/>
                <a:ea typeface="Arial Unicode MS" pitchFamily="34" charset="-122"/>
                <a:cs typeface="Arial Unicode MS" pitchFamily="34" charset="-122"/>
              </a:rPr>
              <a:t>結論</a:t>
            </a:r>
            <a:endParaRPr lang="en-CA" sz="5400" dirty="0">
              <a:latin typeface="Arial Unicode MS" pitchFamily="34" charset="-122"/>
              <a:ea typeface="Arial Unicode MS" pitchFamily="34" charset="-122"/>
              <a:cs typeface="Arial Unicode MS" pitchFamily="34" charset="-122"/>
            </a:endParaRPr>
          </a:p>
        </p:txBody>
      </p:sp>
    </p:spTree>
    <p:extLst>
      <p:ext uri="{BB962C8B-B14F-4D97-AF65-F5344CB8AC3E}">
        <p14:creationId xmlns:p14="http://schemas.microsoft.com/office/powerpoint/2010/main" val="39693415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5536" y="332656"/>
            <a:ext cx="8424936" cy="4103687"/>
          </a:xfrm>
          <a:prstGeom prst="rect">
            <a:avLst/>
          </a:prstGeom>
        </p:spPr>
        <p:txBody>
          <a:bodyPr/>
          <a:lstStyle/>
          <a:p>
            <a:pPr marL="0" lvl="0" indent="0">
              <a:spcBef>
                <a:spcPts val="0"/>
              </a:spcBef>
              <a:buNone/>
            </a:pPr>
            <a:r>
              <a:rPr lang="zh-TW" altLang="en-US" sz="3300" dirty="0">
                <a:latin typeface="DFKai-SB" pitchFamily="65" charset="-120"/>
                <a:ea typeface="DFKai-SB" pitchFamily="65" charset="-120"/>
              </a:rPr>
              <a:t>弟兄姊妹們！</a:t>
            </a:r>
          </a:p>
          <a:p>
            <a:pPr marL="0" lvl="0" indent="0">
              <a:spcBef>
                <a:spcPts val="0"/>
              </a:spcBef>
              <a:buNone/>
            </a:pPr>
            <a:r>
              <a:rPr lang="en-US" altLang="zh-TW" sz="3300" dirty="0">
                <a:latin typeface="DFKai-SB" pitchFamily="65" charset="-120"/>
                <a:ea typeface="DFKai-SB" pitchFamily="65" charset="-120"/>
              </a:rPr>
              <a:t>1</a:t>
            </a:r>
            <a:r>
              <a:rPr lang="zh-TW" altLang="en-US" sz="3300" dirty="0" smtClean="0">
                <a:latin typeface="DFKai-SB" pitchFamily="65" charset="-120"/>
                <a:ea typeface="DFKai-SB" pitchFamily="65" charset="-120"/>
              </a:rPr>
              <a:t>、你</a:t>
            </a:r>
            <a:r>
              <a:rPr lang="zh-TW" altLang="en-US" sz="3300" dirty="0">
                <a:latin typeface="DFKai-SB" pitchFamily="65" charset="-120"/>
                <a:ea typeface="DFKai-SB" pitchFamily="65" charset="-120"/>
              </a:rPr>
              <a:t>知道苦難中有神的美意嗎？</a:t>
            </a:r>
          </a:p>
          <a:p>
            <a:pPr marL="0" lvl="0" indent="0">
              <a:spcBef>
                <a:spcPts val="0"/>
              </a:spcBef>
              <a:buNone/>
            </a:pPr>
            <a:r>
              <a:rPr lang="en-US" altLang="zh-TW" sz="3300" dirty="0">
                <a:latin typeface="DFKai-SB" pitchFamily="65" charset="-120"/>
                <a:ea typeface="DFKai-SB" pitchFamily="65" charset="-120"/>
              </a:rPr>
              <a:t>2</a:t>
            </a:r>
            <a:r>
              <a:rPr lang="zh-TW" altLang="en-US" sz="3300" dirty="0" smtClean="0">
                <a:latin typeface="DFKai-SB" pitchFamily="65" charset="-120"/>
                <a:ea typeface="DFKai-SB" pitchFamily="65" charset="-120"/>
              </a:rPr>
              <a:t>、面</a:t>
            </a:r>
            <a:r>
              <a:rPr lang="zh-TW" altLang="en-US" sz="3300" dirty="0">
                <a:latin typeface="DFKai-SB" pitchFamily="65" charset="-120"/>
                <a:ea typeface="DFKai-SB" pitchFamily="65" charset="-120"/>
              </a:rPr>
              <a:t>對苦難時，你知道危機、苦難往往會帶來生命的轉機嗎？</a:t>
            </a:r>
          </a:p>
          <a:p>
            <a:pPr marL="0" lvl="0" indent="0">
              <a:spcBef>
                <a:spcPts val="0"/>
              </a:spcBef>
              <a:buNone/>
            </a:pPr>
            <a:r>
              <a:rPr lang="en-US" altLang="zh-TW" sz="3300" dirty="0">
                <a:latin typeface="DFKai-SB" pitchFamily="65" charset="-120"/>
                <a:ea typeface="DFKai-SB" pitchFamily="65" charset="-120"/>
              </a:rPr>
              <a:t>3</a:t>
            </a:r>
            <a:r>
              <a:rPr lang="zh-TW" altLang="en-US" sz="3300" dirty="0" smtClean="0">
                <a:latin typeface="DFKai-SB" pitchFamily="65" charset="-120"/>
                <a:ea typeface="DFKai-SB" pitchFamily="65" charset="-120"/>
              </a:rPr>
              <a:t>、你</a:t>
            </a:r>
            <a:r>
              <a:rPr lang="zh-TW" altLang="en-US" sz="3300" dirty="0">
                <a:latin typeface="DFKai-SB" pitchFamily="65" charset="-120"/>
                <a:ea typeface="DFKai-SB" pitchFamily="65" charset="-120"/>
              </a:rPr>
              <a:t>知道苦難表面上會令你受苦，失去你的一些東西，但</a:t>
            </a:r>
            <a:r>
              <a:rPr lang="zh-TW" altLang="en-US" sz="3300" smtClean="0">
                <a:latin typeface="DFKai-SB" pitchFamily="65" charset="-120"/>
                <a:ea typeface="DFKai-SB" pitchFamily="65" charset="-120"/>
              </a:rPr>
              <a:t>卻會使</a:t>
            </a:r>
            <a:r>
              <a:rPr lang="zh-TW" altLang="en-US" sz="3300" dirty="0">
                <a:latin typeface="DFKai-SB" pitchFamily="65" charset="-120"/>
                <a:ea typeface="DFKai-SB" pitchFamily="65" charset="-120"/>
              </a:rPr>
              <a:t>神國受益和其他人受益嗎？</a:t>
            </a:r>
          </a:p>
          <a:p>
            <a:pPr marL="0" lvl="0" indent="0">
              <a:spcBef>
                <a:spcPts val="0"/>
              </a:spcBef>
              <a:buNone/>
            </a:pPr>
            <a:endParaRPr lang="en-US" altLang="zh-TW" sz="3400" dirty="0">
              <a:latin typeface="DFKai-SB" pitchFamily="65" charset="-120"/>
              <a:ea typeface="DFKai-SB" pitchFamily="65" charset="-120"/>
            </a:endParaRPr>
          </a:p>
        </p:txBody>
      </p:sp>
      <p:sp>
        <p:nvSpPr>
          <p:cNvPr id="2" name="Rectangle 1"/>
          <p:cNvSpPr/>
          <p:nvPr/>
        </p:nvSpPr>
        <p:spPr>
          <a:xfrm>
            <a:off x="4364251" y="3244334"/>
            <a:ext cx="415498" cy="369332"/>
          </a:xfrm>
          <a:prstGeom prst="rect">
            <a:avLst/>
          </a:prstGeom>
        </p:spPr>
        <p:txBody>
          <a:bodyPr wrap="none">
            <a:spAutoFit/>
          </a:bodyPr>
          <a:lstStyle/>
          <a:p>
            <a:r>
              <a:rPr lang="zh-TW" altLang="en-US" dirty="0"/>
              <a:t>后</a:t>
            </a:r>
            <a:endParaRPr lang="en-CA" dirty="0"/>
          </a:p>
        </p:txBody>
      </p:sp>
    </p:spTree>
    <p:extLst>
      <p:ext uri="{BB962C8B-B14F-4D97-AF65-F5344CB8AC3E}">
        <p14:creationId xmlns:p14="http://schemas.microsoft.com/office/powerpoint/2010/main" val="16464061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5536" y="332656"/>
            <a:ext cx="8424936" cy="4103687"/>
          </a:xfrm>
          <a:prstGeom prst="rect">
            <a:avLst/>
          </a:prstGeom>
        </p:spPr>
        <p:txBody>
          <a:bodyPr/>
          <a:lstStyle/>
          <a:p>
            <a:pPr marL="0" lvl="0" indent="0">
              <a:spcBef>
                <a:spcPts val="0"/>
              </a:spcBef>
              <a:buNone/>
            </a:pPr>
            <a:r>
              <a:rPr lang="en-US" altLang="zh-TW" sz="3300" dirty="0">
                <a:latin typeface="DFKai-SB" pitchFamily="65" charset="-120"/>
                <a:ea typeface="DFKai-SB" pitchFamily="65" charset="-120"/>
              </a:rPr>
              <a:t>4</a:t>
            </a:r>
            <a:r>
              <a:rPr lang="zh-TW" altLang="en-US" sz="3300" dirty="0" smtClean="0">
                <a:latin typeface="DFKai-SB" pitchFamily="65" charset="-120"/>
                <a:ea typeface="DFKai-SB" pitchFamily="65" charset="-120"/>
              </a:rPr>
              <a:t>、面</a:t>
            </a:r>
            <a:r>
              <a:rPr lang="zh-TW" altLang="en-US" sz="3300" dirty="0">
                <a:latin typeface="DFKai-SB" pitchFamily="65" charset="-120"/>
                <a:ea typeface="DFKai-SB" pitchFamily="65" charset="-120"/>
              </a:rPr>
              <a:t>對苦難時，你會怨天尤人嗎？還是帶著寬大的胸襟，看到神的旨意，和對待那些惡意待你的人？</a:t>
            </a:r>
          </a:p>
          <a:p>
            <a:pPr marL="0" lvl="0" indent="0">
              <a:spcBef>
                <a:spcPts val="0"/>
              </a:spcBef>
              <a:buNone/>
            </a:pPr>
            <a:endParaRPr lang="en-US" altLang="zh-TW" sz="3300" dirty="0" smtClean="0">
              <a:latin typeface="DFKai-SB" pitchFamily="65" charset="-120"/>
              <a:ea typeface="DFKai-SB" pitchFamily="65" charset="-120"/>
            </a:endParaRPr>
          </a:p>
          <a:p>
            <a:pPr marL="0" lvl="0" indent="0">
              <a:spcBef>
                <a:spcPts val="0"/>
              </a:spcBef>
              <a:buNone/>
            </a:pPr>
            <a:r>
              <a:rPr lang="zh-TW" altLang="en-US" sz="3300" dirty="0" smtClean="0">
                <a:latin typeface="DFKai-SB" pitchFamily="65" charset="-120"/>
                <a:ea typeface="DFKai-SB" pitchFamily="65" charset="-120"/>
              </a:rPr>
              <a:t>願</a:t>
            </a:r>
            <a:r>
              <a:rPr lang="zh-TW" altLang="en-US" sz="3300" dirty="0">
                <a:latin typeface="DFKai-SB" pitchFamily="65" charset="-120"/>
                <a:ea typeface="DFKai-SB" pitchFamily="65" charset="-120"/>
              </a:rPr>
              <a:t>意每一位弟兄姊妹都能學習保羅這種寬大的胸襟去面對你人生當中的苦難，那你一定不會怨天尤人，甚至還能帶給你莫大的喜樂！</a:t>
            </a:r>
          </a:p>
        </p:txBody>
      </p:sp>
    </p:spTree>
    <p:extLst>
      <p:ext uri="{BB962C8B-B14F-4D97-AF65-F5344CB8AC3E}">
        <p14:creationId xmlns:p14="http://schemas.microsoft.com/office/powerpoint/2010/main" val="3786636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44824"/>
            <a:ext cx="8229600" cy="1143000"/>
          </a:xfrm>
        </p:spPr>
        <p:txBody>
          <a:bodyPr>
            <a:normAutofit/>
          </a:bodyPr>
          <a:lstStyle/>
          <a:p>
            <a:r>
              <a:rPr lang="en-US" altLang="zh-TW" sz="5400" dirty="0" smtClean="0">
                <a:latin typeface="Arial Unicode MS" pitchFamily="34" charset="-122"/>
                <a:ea typeface="Arial Unicode MS" pitchFamily="34" charset="-122"/>
                <a:cs typeface="Arial Unicode MS" pitchFamily="34" charset="-122"/>
              </a:rPr>
              <a:t>I</a:t>
            </a:r>
            <a:r>
              <a:rPr lang="zh-CN" altLang="en-US" sz="5400" dirty="0">
                <a:latin typeface="Arial Unicode MS" pitchFamily="34" charset="-122"/>
                <a:ea typeface="Arial Unicode MS" pitchFamily="34" charset="-122"/>
                <a:cs typeface="Arial Unicode MS" pitchFamily="34" charset="-122"/>
              </a:rPr>
              <a:t>、</a:t>
            </a:r>
            <a:r>
              <a:rPr lang="zh-TW" altLang="en-US" sz="5400" dirty="0" smtClean="0">
                <a:latin typeface="Arial Unicode MS" pitchFamily="34" charset="-122"/>
                <a:ea typeface="Arial Unicode MS" pitchFamily="34" charset="-122"/>
                <a:cs typeface="Arial Unicode MS" pitchFamily="34" charset="-122"/>
              </a:rPr>
              <a:t>引</a:t>
            </a:r>
            <a:r>
              <a:rPr lang="zh-TW" altLang="en-US" sz="5400" dirty="0">
                <a:latin typeface="Arial Unicode MS" pitchFamily="34" charset="-122"/>
                <a:ea typeface="Arial Unicode MS" pitchFamily="34" charset="-122"/>
                <a:cs typeface="Arial Unicode MS" pitchFamily="34" charset="-122"/>
              </a:rPr>
              <a:t>言</a:t>
            </a:r>
            <a:endParaRPr lang="en-CA" sz="5400" dirty="0">
              <a:latin typeface="Arial Unicode MS" pitchFamily="34" charset="-122"/>
              <a:ea typeface="Arial Unicode MS" pitchFamily="34" charset="-122"/>
              <a:cs typeface="Arial Unicode MS" pitchFamily="34" charset="-122"/>
            </a:endParaRPr>
          </a:p>
        </p:txBody>
      </p:sp>
    </p:spTree>
    <p:extLst>
      <p:ext uri="{BB962C8B-B14F-4D97-AF65-F5344CB8AC3E}">
        <p14:creationId xmlns:p14="http://schemas.microsoft.com/office/powerpoint/2010/main" val="40807759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5536" y="476672"/>
            <a:ext cx="8424936" cy="4103687"/>
          </a:xfrm>
          <a:prstGeom prst="rect">
            <a:avLst/>
          </a:prstGeom>
        </p:spPr>
        <p:txBody>
          <a:bodyPr/>
          <a:lstStyle/>
          <a:p>
            <a:pPr marL="0" lvl="0" indent="0">
              <a:spcBef>
                <a:spcPts val="0"/>
              </a:spcBef>
              <a:buNone/>
            </a:pPr>
            <a:r>
              <a:rPr lang="zh-TW" altLang="en-US" sz="3400" dirty="0">
                <a:latin typeface="DFKai-SB" pitchFamily="65" charset="-120"/>
                <a:ea typeface="DFKai-SB" pitchFamily="65" charset="-120"/>
              </a:rPr>
              <a:t>聖經有多處提到苦難的存在和苦難發生的原因。事實上，保羅也曾多次提到這問題，在他寫給腓立比教會的書信中，提到自己當時所受的苦難，在苦難中他如何體會明白了神的旨意，以及在苦難中他的心境和他面對苦難的態度</a:t>
            </a:r>
            <a:r>
              <a:rPr lang="zh-TW" altLang="en-US" sz="3400" dirty="0" smtClean="0">
                <a:latin typeface="DFKai-SB" pitchFamily="65" charset="-120"/>
                <a:ea typeface="DFKai-SB" pitchFamily="65" charset="-120"/>
              </a:rPr>
              <a:t>。</a:t>
            </a:r>
            <a:endParaRPr lang="en-US" altLang="zh-TW" sz="3400" dirty="0" smtClean="0">
              <a:latin typeface="DFKai-SB" pitchFamily="65" charset="-120"/>
              <a:ea typeface="DFKai-SB" pitchFamily="65" charset="-120"/>
            </a:endParaRPr>
          </a:p>
          <a:p>
            <a:pPr marL="0" indent="0">
              <a:spcBef>
                <a:spcPts val="0"/>
              </a:spcBef>
              <a:buNone/>
            </a:pPr>
            <a:r>
              <a:rPr lang="zh-TW" altLang="en-US" sz="3400" dirty="0">
                <a:latin typeface="DFKai-SB" pitchFamily="65" charset="-120"/>
                <a:ea typeface="DFKai-SB" pitchFamily="65" charset="-120"/>
              </a:rPr>
              <a:t>今天的信息是「面對苦難的態度」，經文在腓立比書</a:t>
            </a:r>
            <a:r>
              <a:rPr lang="en-US" altLang="zh-TW" sz="3400" dirty="0">
                <a:latin typeface="DFKai-SB" pitchFamily="65" charset="-120"/>
                <a:ea typeface="DFKai-SB" pitchFamily="65" charset="-120"/>
              </a:rPr>
              <a:t>1</a:t>
            </a:r>
            <a:r>
              <a:rPr lang="zh-TW" altLang="en-US" sz="3400" dirty="0">
                <a:latin typeface="DFKai-SB" pitchFamily="65" charset="-120"/>
                <a:ea typeface="DFKai-SB" pitchFamily="65" charset="-120"/>
              </a:rPr>
              <a:t>：</a:t>
            </a:r>
            <a:r>
              <a:rPr lang="en-US" altLang="zh-TW" sz="3400" dirty="0">
                <a:latin typeface="DFKai-SB" pitchFamily="65" charset="-120"/>
                <a:ea typeface="DFKai-SB" pitchFamily="65" charset="-120"/>
              </a:rPr>
              <a:t>12-18</a:t>
            </a:r>
            <a:r>
              <a:rPr lang="zh-TW" altLang="en-US" sz="3400" dirty="0">
                <a:latin typeface="DFKai-SB" pitchFamily="65" charset="-120"/>
                <a:ea typeface="DFKai-SB" pitchFamily="65" charset="-120"/>
              </a:rPr>
              <a:t>。</a:t>
            </a:r>
          </a:p>
          <a:p>
            <a:pPr marL="0" lvl="0" indent="0">
              <a:spcBef>
                <a:spcPts val="0"/>
              </a:spcBef>
              <a:buNone/>
            </a:pPr>
            <a:endParaRPr lang="zh-TW" altLang="en-US" sz="3400" dirty="0">
              <a:latin typeface="DFKai-SB" pitchFamily="65" charset="-120"/>
              <a:ea typeface="DFKai-SB" pitchFamily="65" charset="-120"/>
            </a:endParaRPr>
          </a:p>
        </p:txBody>
      </p:sp>
    </p:spTree>
    <p:extLst>
      <p:ext uri="{BB962C8B-B14F-4D97-AF65-F5344CB8AC3E}">
        <p14:creationId xmlns:p14="http://schemas.microsoft.com/office/powerpoint/2010/main" val="1523737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5536" y="476672"/>
            <a:ext cx="8424936" cy="4103687"/>
          </a:xfrm>
          <a:prstGeom prst="rect">
            <a:avLst/>
          </a:prstGeom>
        </p:spPr>
        <p:txBody>
          <a:bodyPr/>
          <a:lstStyle/>
          <a:p>
            <a:pPr marL="0" lvl="0" indent="0">
              <a:spcBef>
                <a:spcPts val="0"/>
              </a:spcBef>
              <a:buNone/>
            </a:pPr>
            <a:r>
              <a:rPr lang="en-US" altLang="zh-TW" sz="3400" dirty="0" smtClean="0">
                <a:latin typeface="DFKai-SB" pitchFamily="65" charset="-120"/>
                <a:ea typeface="DFKai-SB" pitchFamily="65" charset="-120"/>
              </a:rPr>
              <a:t>1</a:t>
            </a:r>
            <a:r>
              <a:rPr lang="zh-TW" altLang="en-US" sz="3400" dirty="0" smtClean="0">
                <a:latin typeface="DFKai-SB" pitchFamily="65" charset="-120"/>
                <a:ea typeface="DFKai-SB" pitchFamily="65" charset="-120"/>
              </a:rPr>
              <a:t>、苦</a:t>
            </a:r>
            <a:r>
              <a:rPr lang="zh-TW" altLang="en-US" sz="3400" dirty="0">
                <a:latin typeface="DFKai-SB" pitchFamily="65" charset="-120"/>
                <a:ea typeface="DFKai-SB" pitchFamily="65" charset="-120"/>
              </a:rPr>
              <a:t>難中看到神的旨意</a:t>
            </a:r>
          </a:p>
          <a:p>
            <a:pPr marL="0" lvl="0" indent="0">
              <a:spcBef>
                <a:spcPts val="0"/>
              </a:spcBef>
              <a:buNone/>
            </a:pPr>
            <a:r>
              <a:rPr lang="zh-TW" altLang="en-US" sz="3400" dirty="0">
                <a:latin typeface="DFKai-SB" pitchFamily="65" charset="-120"/>
                <a:ea typeface="DFKai-SB" pitchFamily="65" charset="-120"/>
              </a:rPr>
              <a:t>   </a:t>
            </a:r>
            <a:r>
              <a:rPr lang="zh-TW" altLang="en-US" sz="3400" dirty="0" smtClean="0">
                <a:latin typeface="DFKai-SB" pitchFamily="65" charset="-120"/>
                <a:ea typeface="DFKai-SB" pitchFamily="65" charset="-120"/>
              </a:rPr>
              <a:t>神</a:t>
            </a:r>
            <a:r>
              <a:rPr lang="zh-TW" altLang="en-US" sz="3400" dirty="0">
                <a:latin typeface="DFKai-SB" pitchFamily="65" charset="-120"/>
                <a:ea typeface="DFKai-SB" pitchFamily="65" charset="-120"/>
              </a:rPr>
              <a:t>的旨意叫福音興旺 </a:t>
            </a:r>
            <a:r>
              <a:rPr lang="en-US" altLang="zh-TW" sz="3400" dirty="0">
                <a:latin typeface="DFKai-SB" pitchFamily="65" charset="-120"/>
                <a:ea typeface="DFKai-SB" pitchFamily="65" charset="-120"/>
              </a:rPr>
              <a:t>(</a:t>
            </a:r>
            <a:r>
              <a:rPr lang="zh-TW" altLang="en-US" sz="3400" dirty="0">
                <a:solidFill>
                  <a:srgbClr val="0070C0"/>
                </a:solidFill>
                <a:latin typeface="DFKai-SB" pitchFamily="65" charset="-120"/>
                <a:ea typeface="DFKai-SB" pitchFamily="65" charset="-120"/>
              </a:rPr>
              <a:t>腓</a:t>
            </a:r>
            <a:r>
              <a:rPr lang="en-US" altLang="zh-TW" sz="3400" dirty="0">
                <a:solidFill>
                  <a:srgbClr val="0070C0"/>
                </a:solidFill>
                <a:latin typeface="DFKai-SB" pitchFamily="65" charset="-120"/>
                <a:ea typeface="DFKai-SB" pitchFamily="65" charset="-120"/>
              </a:rPr>
              <a:t>1</a:t>
            </a:r>
            <a:r>
              <a:rPr lang="zh-TW" altLang="en-US" sz="3400" dirty="0">
                <a:solidFill>
                  <a:srgbClr val="0070C0"/>
                </a:solidFill>
                <a:latin typeface="DFKai-SB" pitchFamily="65" charset="-120"/>
                <a:ea typeface="DFKai-SB" pitchFamily="65" charset="-120"/>
              </a:rPr>
              <a:t>：</a:t>
            </a:r>
            <a:r>
              <a:rPr lang="en-US" altLang="zh-TW" sz="3400" dirty="0">
                <a:solidFill>
                  <a:srgbClr val="0070C0"/>
                </a:solidFill>
                <a:latin typeface="DFKai-SB" pitchFamily="65" charset="-120"/>
                <a:ea typeface="DFKai-SB" pitchFamily="65" charset="-120"/>
              </a:rPr>
              <a:t>12-18</a:t>
            </a:r>
            <a:r>
              <a:rPr lang="en-US" altLang="zh-TW" sz="3400" dirty="0">
                <a:latin typeface="DFKai-SB" pitchFamily="65" charset="-120"/>
                <a:ea typeface="DFKai-SB" pitchFamily="65" charset="-120"/>
              </a:rPr>
              <a:t>)</a:t>
            </a:r>
          </a:p>
          <a:p>
            <a:pPr marL="0" lvl="0" indent="0">
              <a:spcBef>
                <a:spcPts val="0"/>
              </a:spcBef>
              <a:buNone/>
            </a:pPr>
            <a:r>
              <a:rPr lang="en-US" altLang="zh-TW" sz="3400" dirty="0">
                <a:latin typeface="DFKai-SB" pitchFamily="65" charset="-120"/>
                <a:ea typeface="DFKai-SB" pitchFamily="65" charset="-120"/>
              </a:rPr>
              <a:t>2</a:t>
            </a:r>
            <a:r>
              <a:rPr lang="zh-TW" altLang="en-US" sz="3400" dirty="0">
                <a:latin typeface="DFKai-SB" pitchFamily="65" charset="-120"/>
                <a:ea typeface="DFKai-SB" pitchFamily="65" charset="-120"/>
              </a:rPr>
              <a:t>、面對苦難應有的態度</a:t>
            </a:r>
          </a:p>
          <a:p>
            <a:pPr marL="0" lvl="0" indent="0">
              <a:spcBef>
                <a:spcPts val="0"/>
              </a:spcBef>
              <a:buNone/>
            </a:pPr>
            <a:r>
              <a:rPr lang="en-US" altLang="zh-TW" sz="3400" dirty="0" smtClean="0">
                <a:latin typeface="DFKai-SB" pitchFamily="65" charset="-120"/>
                <a:ea typeface="DFKai-SB" pitchFamily="65" charset="-120"/>
              </a:rPr>
              <a:t>  a</a:t>
            </a:r>
            <a:r>
              <a:rPr lang="zh-TW" altLang="en-US" sz="3400" dirty="0" smtClean="0">
                <a:latin typeface="DFKai-SB" pitchFamily="65" charset="-120"/>
                <a:ea typeface="DFKai-SB" pitchFamily="65" charset="-120"/>
              </a:rPr>
              <a:t>、危</a:t>
            </a:r>
            <a:r>
              <a:rPr lang="zh-TW" altLang="en-US" sz="3400" dirty="0">
                <a:latin typeface="DFKai-SB" pitchFamily="65" charset="-120"/>
                <a:ea typeface="DFKai-SB" pitchFamily="65" charset="-120"/>
              </a:rPr>
              <a:t>機會帶來了轉機</a:t>
            </a:r>
            <a:r>
              <a:rPr lang="en-US" altLang="zh-TW" sz="3400" dirty="0">
                <a:latin typeface="DFKai-SB" pitchFamily="65" charset="-120"/>
                <a:ea typeface="DFKai-SB" pitchFamily="65" charset="-120"/>
              </a:rPr>
              <a:t>(</a:t>
            </a:r>
            <a:r>
              <a:rPr lang="zh-TW" altLang="en-US" sz="3400" dirty="0">
                <a:solidFill>
                  <a:srgbClr val="0070C0"/>
                </a:solidFill>
                <a:latin typeface="DFKai-SB" pitchFamily="65" charset="-120"/>
                <a:ea typeface="DFKai-SB" pitchFamily="65" charset="-120"/>
              </a:rPr>
              <a:t>腓</a:t>
            </a:r>
            <a:r>
              <a:rPr lang="en-US" altLang="zh-TW" sz="3400" dirty="0">
                <a:solidFill>
                  <a:srgbClr val="0070C0"/>
                </a:solidFill>
                <a:latin typeface="DFKai-SB" pitchFamily="65" charset="-120"/>
                <a:ea typeface="DFKai-SB" pitchFamily="65" charset="-120"/>
              </a:rPr>
              <a:t>1</a:t>
            </a:r>
            <a:r>
              <a:rPr lang="zh-TW" altLang="en-US" sz="3400" dirty="0">
                <a:solidFill>
                  <a:srgbClr val="0070C0"/>
                </a:solidFill>
                <a:latin typeface="DFKai-SB" pitchFamily="65" charset="-120"/>
                <a:ea typeface="DFKai-SB" pitchFamily="65" charset="-120"/>
              </a:rPr>
              <a:t>：</a:t>
            </a:r>
            <a:r>
              <a:rPr lang="en-US" altLang="zh-TW" sz="3400" dirty="0">
                <a:solidFill>
                  <a:srgbClr val="0070C0"/>
                </a:solidFill>
                <a:latin typeface="DFKai-SB" pitchFamily="65" charset="-120"/>
                <a:ea typeface="DFKai-SB" pitchFamily="65" charset="-120"/>
              </a:rPr>
              <a:t>12</a:t>
            </a:r>
            <a:r>
              <a:rPr lang="en-US" altLang="zh-TW" sz="3400" dirty="0">
                <a:latin typeface="DFKai-SB" pitchFamily="65" charset="-120"/>
                <a:ea typeface="DFKai-SB" pitchFamily="65" charset="-120"/>
              </a:rPr>
              <a:t>)</a:t>
            </a:r>
          </a:p>
          <a:p>
            <a:pPr marL="0" lvl="0" indent="0">
              <a:spcBef>
                <a:spcPts val="0"/>
              </a:spcBef>
              <a:buNone/>
            </a:pPr>
            <a:r>
              <a:rPr lang="en-US" altLang="zh-TW" sz="3400" dirty="0" smtClean="0">
                <a:latin typeface="DFKai-SB" pitchFamily="65" charset="-120"/>
                <a:ea typeface="DFKai-SB" pitchFamily="65" charset="-120"/>
              </a:rPr>
              <a:t>  b</a:t>
            </a:r>
            <a:r>
              <a:rPr lang="zh-TW" altLang="en-US" sz="3400" dirty="0" smtClean="0">
                <a:latin typeface="DFKai-SB" pitchFamily="65" charset="-120"/>
                <a:ea typeface="DFKai-SB" pitchFamily="65" charset="-120"/>
              </a:rPr>
              <a:t>、一</a:t>
            </a:r>
            <a:r>
              <a:rPr lang="zh-TW" altLang="en-US" sz="3400" dirty="0">
                <a:latin typeface="DFKai-SB" pitchFamily="65" charset="-120"/>
                <a:ea typeface="DFKai-SB" pitchFamily="65" charset="-120"/>
              </a:rPr>
              <a:t>己之失多人之得</a:t>
            </a:r>
            <a:r>
              <a:rPr lang="en-US" altLang="zh-TW" sz="3400" dirty="0">
                <a:latin typeface="DFKai-SB" pitchFamily="65" charset="-120"/>
                <a:ea typeface="DFKai-SB" pitchFamily="65" charset="-120"/>
              </a:rPr>
              <a:t>(</a:t>
            </a:r>
            <a:r>
              <a:rPr lang="zh-TW" altLang="en-US" sz="3400" dirty="0">
                <a:solidFill>
                  <a:srgbClr val="0070C0"/>
                </a:solidFill>
                <a:latin typeface="DFKai-SB" pitchFamily="65" charset="-120"/>
                <a:ea typeface="DFKai-SB" pitchFamily="65" charset="-120"/>
              </a:rPr>
              <a:t>腓</a:t>
            </a:r>
            <a:r>
              <a:rPr lang="en-US" altLang="zh-TW" sz="3400" dirty="0">
                <a:solidFill>
                  <a:srgbClr val="0070C0"/>
                </a:solidFill>
                <a:latin typeface="DFKai-SB" pitchFamily="65" charset="-120"/>
                <a:ea typeface="DFKai-SB" pitchFamily="65" charset="-120"/>
              </a:rPr>
              <a:t>1</a:t>
            </a:r>
            <a:r>
              <a:rPr lang="zh-TW" altLang="en-US" sz="3400" dirty="0">
                <a:solidFill>
                  <a:srgbClr val="0070C0"/>
                </a:solidFill>
                <a:latin typeface="DFKai-SB" pitchFamily="65" charset="-120"/>
                <a:ea typeface="DFKai-SB" pitchFamily="65" charset="-120"/>
              </a:rPr>
              <a:t>：</a:t>
            </a:r>
            <a:r>
              <a:rPr lang="en-US" altLang="zh-TW" sz="3400" dirty="0">
                <a:solidFill>
                  <a:srgbClr val="0070C0"/>
                </a:solidFill>
                <a:latin typeface="DFKai-SB" pitchFamily="65" charset="-120"/>
                <a:ea typeface="DFKai-SB" pitchFamily="65" charset="-120"/>
              </a:rPr>
              <a:t>13-17</a:t>
            </a:r>
            <a:r>
              <a:rPr lang="en-US" altLang="zh-TW" sz="3400" dirty="0">
                <a:latin typeface="DFKai-SB" pitchFamily="65" charset="-120"/>
                <a:ea typeface="DFKai-SB" pitchFamily="65" charset="-120"/>
              </a:rPr>
              <a:t>)</a:t>
            </a:r>
            <a:r>
              <a:rPr lang="zh-TW" altLang="en-US" sz="3400" dirty="0" smtClean="0">
                <a:latin typeface="DFKai-SB" pitchFamily="65" charset="-120"/>
                <a:ea typeface="DFKai-SB" pitchFamily="65" charset="-120"/>
              </a:rPr>
              <a:t>：</a:t>
            </a:r>
            <a:endParaRPr lang="en-CA" altLang="zh-TW" sz="3400" dirty="0" smtClean="0">
              <a:latin typeface="DFKai-SB" pitchFamily="65" charset="-120"/>
              <a:ea typeface="DFKai-SB" pitchFamily="65" charset="-120"/>
            </a:endParaRPr>
          </a:p>
          <a:p>
            <a:pPr marL="0" lvl="0" indent="0">
              <a:spcBef>
                <a:spcPts val="0"/>
              </a:spcBef>
              <a:buNone/>
            </a:pPr>
            <a:r>
              <a:rPr lang="en-CA" altLang="zh-TW" sz="3400" dirty="0">
                <a:latin typeface="DFKai-SB" pitchFamily="65" charset="-120"/>
                <a:ea typeface="DFKai-SB" pitchFamily="65" charset="-120"/>
              </a:rPr>
              <a:t> </a:t>
            </a:r>
            <a:r>
              <a:rPr lang="en-CA" altLang="zh-TW" sz="3400" dirty="0" smtClean="0">
                <a:latin typeface="DFKai-SB" pitchFamily="65" charset="-120"/>
                <a:ea typeface="DFKai-SB" pitchFamily="65" charset="-120"/>
              </a:rPr>
              <a:t>    </a:t>
            </a:r>
            <a:r>
              <a:rPr lang="zh-TW" altLang="en-US" sz="3400" dirty="0" smtClean="0">
                <a:latin typeface="DFKai-SB" pitchFamily="65" charset="-120"/>
                <a:ea typeface="DFKai-SB" pitchFamily="65" charset="-120"/>
              </a:rPr>
              <a:t>一</a:t>
            </a:r>
            <a:r>
              <a:rPr lang="zh-TW" altLang="en-US" sz="3400" dirty="0">
                <a:latin typeface="DFKai-SB" pitchFamily="65" charset="-120"/>
                <a:ea typeface="DFKai-SB" pitchFamily="65" charset="-120"/>
              </a:rPr>
              <a:t>己受苦，神國受益</a:t>
            </a:r>
          </a:p>
          <a:p>
            <a:pPr marL="0" lvl="0" indent="0">
              <a:spcBef>
                <a:spcPts val="0"/>
              </a:spcBef>
              <a:buNone/>
            </a:pPr>
            <a:r>
              <a:rPr lang="en-US" altLang="zh-TW" sz="3400" dirty="0" smtClean="0">
                <a:latin typeface="DFKai-SB" pitchFamily="65" charset="-120"/>
                <a:ea typeface="DFKai-SB" pitchFamily="65" charset="-120"/>
              </a:rPr>
              <a:t>  c</a:t>
            </a:r>
            <a:r>
              <a:rPr lang="zh-TW" altLang="en-US" sz="3400" dirty="0" smtClean="0">
                <a:latin typeface="DFKai-SB" pitchFamily="65" charset="-120"/>
                <a:ea typeface="DFKai-SB" pitchFamily="65" charset="-120"/>
              </a:rPr>
              <a:t>、寬</a:t>
            </a:r>
            <a:r>
              <a:rPr lang="zh-TW" altLang="en-US" sz="3400" dirty="0">
                <a:latin typeface="DFKai-SB" pitchFamily="65" charset="-120"/>
                <a:ea typeface="DFKai-SB" pitchFamily="65" charset="-120"/>
              </a:rPr>
              <a:t>大胸襟帶來喜樂</a:t>
            </a:r>
            <a:r>
              <a:rPr lang="en-US" altLang="zh-TW" sz="3400" dirty="0">
                <a:latin typeface="DFKai-SB" pitchFamily="65" charset="-120"/>
                <a:ea typeface="DFKai-SB" pitchFamily="65" charset="-120"/>
              </a:rPr>
              <a:t>(</a:t>
            </a:r>
            <a:r>
              <a:rPr lang="zh-TW" altLang="en-US" sz="3400" dirty="0">
                <a:solidFill>
                  <a:srgbClr val="0070C0"/>
                </a:solidFill>
                <a:latin typeface="DFKai-SB" pitchFamily="65" charset="-120"/>
                <a:ea typeface="DFKai-SB" pitchFamily="65" charset="-120"/>
              </a:rPr>
              <a:t>腓</a:t>
            </a:r>
            <a:r>
              <a:rPr lang="en-US" altLang="zh-TW" sz="3400" dirty="0">
                <a:solidFill>
                  <a:srgbClr val="0070C0"/>
                </a:solidFill>
                <a:latin typeface="DFKai-SB" pitchFamily="65" charset="-120"/>
                <a:ea typeface="DFKai-SB" pitchFamily="65" charset="-120"/>
              </a:rPr>
              <a:t>1</a:t>
            </a:r>
            <a:r>
              <a:rPr lang="zh-TW" altLang="en-US" sz="3400" dirty="0">
                <a:solidFill>
                  <a:srgbClr val="0070C0"/>
                </a:solidFill>
                <a:latin typeface="DFKai-SB" pitchFamily="65" charset="-120"/>
                <a:ea typeface="DFKai-SB" pitchFamily="65" charset="-120"/>
              </a:rPr>
              <a:t>：</a:t>
            </a:r>
            <a:r>
              <a:rPr lang="en-US" altLang="zh-TW" sz="3400" dirty="0">
                <a:solidFill>
                  <a:srgbClr val="0070C0"/>
                </a:solidFill>
                <a:latin typeface="DFKai-SB" pitchFamily="65" charset="-120"/>
                <a:ea typeface="DFKai-SB" pitchFamily="65" charset="-120"/>
              </a:rPr>
              <a:t>18</a:t>
            </a:r>
            <a:r>
              <a:rPr lang="en-US" altLang="zh-TW" sz="3400" dirty="0" smtClean="0">
                <a:latin typeface="DFKai-SB" pitchFamily="65" charset="-120"/>
                <a:ea typeface="DFKai-SB" pitchFamily="65" charset="-120"/>
              </a:rPr>
              <a:t>)</a:t>
            </a:r>
            <a:endParaRPr lang="en-US" altLang="zh-TW" sz="3400" dirty="0">
              <a:latin typeface="DFKai-SB" pitchFamily="65" charset="-120"/>
              <a:ea typeface="DFKai-SB" pitchFamily="65" charset="-120"/>
            </a:endParaRPr>
          </a:p>
        </p:txBody>
      </p:sp>
    </p:spTree>
    <p:extLst>
      <p:ext uri="{BB962C8B-B14F-4D97-AF65-F5344CB8AC3E}">
        <p14:creationId xmlns:p14="http://schemas.microsoft.com/office/powerpoint/2010/main" val="16003869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44824"/>
            <a:ext cx="8229600" cy="1143000"/>
          </a:xfrm>
        </p:spPr>
        <p:txBody>
          <a:bodyPr>
            <a:normAutofit/>
          </a:bodyPr>
          <a:lstStyle/>
          <a:p>
            <a:r>
              <a:rPr lang="en-US" altLang="zh-TW" sz="5400" dirty="0">
                <a:latin typeface="Arial Unicode MS" pitchFamily="34" charset="-122"/>
                <a:ea typeface="Arial Unicode MS" pitchFamily="34" charset="-122"/>
                <a:cs typeface="Arial Unicode MS" pitchFamily="34" charset="-122"/>
              </a:rPr>
              <a:t>II</a:t>
            </a:r>
            <a:r>
              <a:rPr lang="zh-TW" altLang="en-US" sz="5400" dirty="0">
                <a:latin typeface="Arial Unicode MS" pitchFamily="34" charset="-122"/>
                <a:ea typeface="Arial Unicode MS" pitchFamily="34" charset="-122"/>
                <a:cs typeface="Arial Unicode MS" pitchFamily="34" charset="-122"/>
              </a:rPr>
              <a:t>、本文</a:t>
            </a:r>
            <a:endParaRPr lang="en-CA" sz="5400" dirty="0">
              <a:latin typeface="Arial Unicode MS" pitchFamily="34" charset="-122"/>
              <a:ea typeface="Arial Unicode MS" pitchFamily="34" charset="-122"/>
              <a:cs typeface="Arial Unicode MS" pitchFamily="34" charset="-122"/>
            </a:endParaRPr>
          </a:p>
        </p:txBody>
      </p:sp>
    </p:spTree>
    <p:extLst>
      <p:ext uri="{BB962C8B-B14F-4D97-AF65-F5344CB8AC3E}">
        <p14:creationId xmlns:p14="http://schemas.microsoft.com/office/powerpoint/2010/main" val="20005977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2630"/>
            <a:ext cx="8579296" cy="634082"/>
          </a:xfrm>
        </p:spPr>
        <p:txBody>
          <a:bodyPr>
            <a:noAutofit/>
          </a:bodyPr>
          <a:lstStyle/>
          <a:p>
            <a:pPr marL="57150" lvl="0" indent="0">
              <a:buNone/>
            </a:pPr>
            <a:r>
              <a:rPr lang="en-US" altLang="zh-TW" sz="3200" dirty="0" smtClean="0"/>
              <a:t>A</a:t>
            </a:r>
            <a:r>
              <a:rPr lang="zh-TW" altLang="en-US" sz="3200" dirty="0" smtClean="0"/>
              <a:t>、苦</a:t>
            </a:r>
            <a:r>
              <a:rPr lang="zh-TW" altLang="en-US" sz="3200" dirty="0"/>
              <a:t>難中看到神的旨意 </a:t>
            </a:r>
            <a:endParaRPr lang="en-CA" sz="3200" dirty="0"/>
          </a:p>
        </p:txBody>
      </p:sp>
      <p:sp>
        <p:nvSpPr>
          <p:cNvPr id="3" name="Content Placeholder 2"/>
          <p:cNvSpPr>
            <a:spLocks noGrp="1"/>
          </p:cNvSpPr>
          <p:nvPr>
            <p:ph idx="1"/>
          </p:nvPr>
        </p:nvSpPr>
        <p:spPr>
          <a:xfrm>
            <a:off x="395536" y="980729"/>
            <a:ext cx="8424936" cy="4176463"/>
          </a:xfrm>
        </p:spPr>
        <p:txBody>
          <a:bodyPr/>
          <a:lstStyle/>
          <a:p>
            <a:pPr>
              <a:spcBef>
                <a:spcPts val="0"/>
              </a:spcBef>
            </a:pPr>
            <a:r>
              <a:rPr lang="zh-TW" altLang="en-US" sz="3400" dirty="0">
                <a:solidFill>
                  <a:srgbClr val="0070C0"/>
                </a:solidFill>
              </a:rPr>
              <a:t>腓</a:t>
            </a:r>
            <a:r>
              <a:rPr lang="en-US" altLang="zh-TW" sz="3400" dirty="0">
                <a:solidFill>
                  <a:srgbClr val="0070C0"/>
                </a:solidFill>
              </a:rPr>
              <a:t>1</a:t>
            </a:r>
            <a:r>
              <a:rPr lang="zh-TW" altLang="en-US" sz="3400" dirty="0" smtClean="0">
                <a:solidFill>
                  <a:srgbClr val="0070C0"/>
                </a:solidFill>
              </a:rPr>
              <a:t>：</a:t>
            </a:r>
            <a:r>
              <a:rPr lang="en-US" altLang="zh-TW" sz="3400" dirty="0" smtClean="0">
                <a:solidFill>
                  <a:srgbClr val="0070C0"/>
                </a:solidFill>
              </a:rPr>
              <a:t>12</a:t>
            </a:r>
            <a:r>
              <a:rPr lang="zh-TW" altLang="en-US" sz="3400" dirty="0"/>
              <a:t>：「弟兄們，我願意你們知道，我所遭遇的事更是叫福音興旺。」</a:t>
            </a:r>
          </a:p>
          <a:p>
            <a:pPr>
              <a:spcBef>
                <a:spcPts val="1200"/>
              </a:spcBef>
            </a:pPr>
            <a:r>
              <a:rPr lang="zh-TW" altLang="en-US" sz="3400" dirty="0"/>
              <a:t>保羅寫這封信的時候，被囚禁了多久，不得而知。但他已有足夠時間觀察到福音興旺對整個羅馬城發生的巨大影響，這影響可從三種人身上看到：</a:t>
            </a:r>
          </a:p>
          <a:p>
            <a:pPr>
              <a:spcBef>
                <a:spcPts val="0"/>
              </a:spcBef>
            </a:pPr>
            <a:endParaRPr lang="en-CA" sz="3400" dirty="0"/>
          </a:p>
        </p:txBody>
      </p:sp>
    </p:spTree>
    <p:extLst>
      <p:ext uri="{BB962C8B-B14F-4D97-AF65-F5344CB8AC3E}">
        <p14:creationId xmlns:p14="http://schemas.microsoft.com/office/powerpoint/2010/main" val="1998168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5536" y="332656"/>
            <a:ext cx="8424936" cy="4103687"/>
          </a:xfrm>
          <a:prstGeom prst="rect">
            <a:avLst/>
          </a:prstGeom>
        </p:spPr>
        <p:txBody>
          <a:bodyPr/>
          <a:lstStyle/>
          <a:p>
            <a:pPr marL="0" lvl="0" indent="0">
              <a:spcBef>
                <a:spcPts val="0"/>
              </a:spcBef>
              <a:buNone/>
            </a:pPr>
            <a:r>
              <a:rPr lang="en-US" altLang="zh-TW" sz="3400" b="1" dirty="0" smtClean="0">
                <a:latin typeface="DFKai-SB" pitchFamily="65" charset="-120"/>
                <a:ea typeface="DFKai-SB" pitchFamily="65" charset="-120"/>
              </a:rPr>
              <a:t>1</a:t>
            </a:r>
            <a:r>
              <a:rPr lang="zh-TW" altLang="en-US" sz="3400" b="1" dirty="0" smtClean="0">
                <a:latin typeface="DFKai-SB" pitchFamily="65" charset="-120"/>
                <a:ea typeface="DFKai-SB" pitchFamily="65" charset="-120"/>
              </a:rPr>
              <a:t>、在</a:t>
            </a:r>
            <a:r>
              <a:rPr lang="zh-TW" altLang="en-US" sz="3400" b="1" dirty="0">
                <a:latin typeface="DFKai-SB" pitchFamily="65" charset="-120"/>
                <a:ea typeface="DFKai-SB" pitchFamily="65" charset="-120"/>
              </a:rPr>
              <a:t>御營全軍中和其餘的人中</a:t>
            </a:r>
            <a:r>
              <a:rPr lang="en-US" altLang="zh-TW" sz="3400" b="1" dirty="0">
                <a:latin typeface="DFKai-SB" pitchFamily="65" charset="-120"/>
                <a:ea typeface="DFKai-SB" pitchFamily="65" charset="-120"/>
              </a:rPr>
              <a:t>(</a:t>
            </a:r>
            <a:r>
              <a:rPr lang="zh-TW" altLang="en-US" sz="3400" b="1" dirty="0">
                <a:latin typeface="DFKai-SB" pitchFamily="65" charset="-120"/>
                <a:ea typeface="DFKai-SB" pitchFamily="65" charset="-120"/>
              </a:rPr>
              <a:t>非基督徒人士</a:t>
            </a:r>
            <a:r>
              <a:rPr lang="en-US" altLang="zh-TW" sz="3400" b="1" dirty="0">
                <a:latin typeface="DFKai-SB" pitchFamily="65" charset="-120"/>
                <a:ea typeface="DFKai-SB" pitchFamily="65" charset="-120"/>
              </a:rPr>
              <a:t>)</a:t>
            </a:r>
          </a:p>
          <a:p>
            <a:pPr marL="0" lvl="0" indent="0">
              <a:spcBef>
                <a:spcPts val="0"/>
              </a:spcBef>
              <a:buNone/>
            </a:pPr>
            <a:r>
              <a:rPr lang="zh-TW" altLang="en-US" sz="3400" dirty="0">
                <a:solidFill>
                  <a:srgbClr val="0070C0"/>
                </a:solidFill>
                <a:latin typeface="DFKai-SB" pitchFamily="65" charset="-120"/>
                <a:ea typeface="DFKai-SB" pitchFamily="65" charset="-120"/>
              </a:rPr>
              <a:t>腓</a:t>
            </a:r>
            <a:r>
              <a:rPr lang="en-US" altLang="zh-TW" sz="3400" dirty="0">
                <a:solidFill>
                  <a:srgbClr val="0070C0"/>
                </a:solidFill>
                <a:latin typeface="DFKai-SB" pitchFamily="65" charset="-120"/>
                <a:ea typeface="DFKai-SB" pitchFamily="65" charset="-120"/>
              </a:rPr>
              <a:t>1</a:t>
            </a:r>
            <a:r>
              <a:rPr lang="zh-TW" altLang="en-US" sz="3400" dirty="0">
                <a:solidFill>
                  <a:srgbClr val="0070C0"/>
                </a:solidFill>
                <a:latin typeface="DFKai-SB" pitchFamily="65" charset="-120"/>
                <a:ea typeface="DFKai-SB" pitchFamily="65" charset="-120"/>
              </a:rPr>
              <a:t>：</a:t>
            </a:r>
            <a:r>
              <a:rPr lang="en-US" altLang="zh-TW" sz="3400" dirty="0">
                <a:solidFill>
                  <a:srgbClr val="0070C0"/>
                </a:solidFill>
                <a:latin typeface="DFKai-SB" pitchFamily="65" charset="-120"/>
                <a:ea typeface="DFKai-SB" pitchFamily="65" charset="-120"/>
              </a:rPr>
              <a:t>13</a:t>
            </a:r>
            <a:r>
              <a:rPr lang="zh-TW" altLang="en-US" sz="3400" dirty="0">
                <a:latin typeface="DFKai-SB" pitchFamily="65" charset="-120"/>
                <a:ea typeface="DFKai-SB" pitchFamily="65" charset="-120"/>
              </a:rPr>
              <a:t>：「以致我受的捆鎖，在御營全軍和其餘的人中，已經顯明是為基督的緣故。」</a:t>
            </a:r>
          </a:p>
          <a:p>
            <a:pPr marL="0" lvl="0" indent="0">
              <a:spcBef>
                <a:spcPts val="0"/>
              </a:spcBef>
              <a:buNone/>
            </a:pPr>
            <a:r>
              <a:rPr lang="zh-TW" altLang="en-US" sz="3400" dirty="0">
                <a:solidFill>
                  <a:srgbClr val="0070C0"/>
                </a:solidFill>
                <a:latin typeface="DFKai-SB" pitchFamily="65" charset="-120"/>
                <a:ea typeface="DFKai-SB" pitchFamily="65" charset="-120"/>
              </a:rPr>
              <a:t>徒</a:t>
            </a:r>
            <a:r>
              <a:rPr lang="en-US" altLang="zh-TW" sz="3400" dirty="0">
                <a:solidFill>
                  <a:srgbClr val="0070C0"/>
                </a:solidFill>
                <a:latin typeface="DFKai-SB" pitchFamily="65" charset="-120"/>
                <a:ea typeface="DFKai-SB" pitchFamily="65" charset="-120"/>
              </a:rPr>
              <a:t>28</a:t>
            </a:r>
            <a:r>
              <a:rPr lang="zh-TW" altLang="en-US" sz="3400" dirty="0">
                <a:solidFill>
                  <a:srgbClr val="0070C0"/>
                </a:solidFill>
                <a:latin typeface="DFKai-SB" pitchFamily="65" charset="-120"/>
                <a:ea typeface="DFKai-SB" pitchFamily="65" charset="-120"/>
              </a:rPr>
              <a:t>：</a:t>
            </a:r>
            <a:r>
              <a:rPr lang="en-US" altLang="zh-TW" sz="3400" dirty="0">
                <a:solidFill>
                  <a:srgbClr val="0070C0"/>
                </a:solidFill>
                <a:latin typeface="DFKai-SB" pitchFamily="65" charset="-120"/>
                <a:ea typeface="DFKai-SB" pitchFamily="65" charset="-120"/>
              </a:rPr>
              <a:t>30-31</a:t>
            </a:r>
            <a:r>
              <a:rPr lang="zh-TW" altLang="en-US" sz="3400" dirty="0">
                <a:latin typeface="DFKai-SB" pitchFamily="65" charset="-120"/>
                <a:ea typeface="DFKai-SB" pitchFamily="65" charset="-120"/>
              </a:rPr>
              <a:t>：「保羅在自己所租的房子裡住了足足兩年。凡來見他的人，他全都接待，放膽傳講神國的道，將主耶穌基督的事教導人，並沒有人禁止。」</a:t>
            </a:r>
          </a:p>
          <a:p>
            <a:pPr marL="0" lvl="0" indent="0">
              <a:spcBef>
                <a:spcPts val="0"/>
              </a:spcBef>
              <a:buNone/>
            </a:pPr>
            <a:endParaRPr lang="zh-TW" altLang="en-US" sz="3400" dirty="0">
              <a:latin typeface="DFKai-SB" pitchFamily="65" charset="-120"/>
              <a:ea typeface="DFKai-SB" pitchFamily="65" charset="-120"/>
            </a:endParaRPr>
          </a:p>
        </p:txBody>
      </p:sp>
    </p:spTree>
    <p:extLst>
      <p:ext uri="{BB962C8B-B14F-4D97-AF65-F5344CB8AC3E}">
        <p14:creationId xmlns:p14="http://schemas.microsoft.com/office/powerpoint/2010/main" val="22480734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5536" y="332656"/>
            <a:ext cx="8424936" cy="4248472"/>
          </a:xfrm>
          <a:prstGeom prst="rect">
            <a:avLst/>
          </a:prstGeom>
        </p:spPr>
        <p:txBody>
          <a:bodyPr/>
          <a:lstStyle/>
          <a:p>
            <a:pPr marL="0" lvl="0" indent="0">
              <a:spcBef>
                <a:spcPts val="0"/>
              </a:spcBef>
              <a:buNone/>
            </a:pPr>
            <a:r>
              <a:rPr lang="en-US" altLang="zh-TW" sz="3400" b="1" dirty="0" smtClean="0">
                <a:latin typeface="DFKai-SB" pitchFamily="65" charset="-120"/>
                <a:ea typeface="DFKai-SB" pitchFamily="65" charset="-120"/>
              </a:rPr>
              <a:t>2</a:t>
            </a:r>
            <a:r>
              <a:rPr lang="zh-TW" altLang="en-US" sz="3400" b="1" dirty="0" smtClean="0">
                <a:latin typeface="DFKai-SB" pitchFamily="65" charset="-120"/>
                <a:ea typeface="DFKai-SB" pitchFamily="65" charset="-120"/>
              </a:rPr>
              <a:t>、在</a:t>
            </a:r>
            <a:r>
              <a:rPr lang="zh-TW" altLang="en-US" sz="3400" b="1" dirty="0">
                <a:latin typeface="DFKai-SB" pitchFamily="65" charset="-120"/>
                <a:ea typeface="DFKai-SB" pitchFamily="65" charset="-120"/>
              </a:rPr>
              <a:t>基督徒當中</a:t>
            </a:r>
          </a:p>
          <a:p>
            <a:pPr marL="0" lvl="0" indent="0">
              <a:spcBef>
                <a:spcPts val="0"/>
              </a:spcBef>
              <a:buNone/>
            </a:pPr>
            <a:r>
              <a:rPr lang="zh-TW" altLang="en-US" sz="3400" dirty="0">
                <a:solidFill>
                  <a:srgbClr val="0070C0"/>
                </a:solidFill>
                <a:latin typeface="DFKai-SB" pitchFamily="65" charset="-120"/>
                <a:ea typeface="DFKai-SB" pitchFamily="65" charset="-120"/>
              </a:rPr>
              <a:t>腓</a:t>
            </a:r>
            <a:r>
              <a:rPr lang="en-US" altLang="zh-TW" sz="3400" dirty="0">
                <a:solidFill>
                  <a:srgbClr val="0070C0"/>
                </a:solidFill>
                <a:latin typeface="DFKai-SB" pitchFamily="65" charset="-120"/>
                <a:ea typeface="DFKai-SB" pitchFamily="65" charset="-120"/>
              </a:rPr>
              <a:t>1</a:t>
            </a:r>
            <a:r>
              <a:rPr lang="zh-TW" altLang="en-US" sz="3400" dirty="0">
                <a:solidFill>
                  <a:srgbClr val="0070C0"/>
                </a:solidFill>
                <a:latin typeface="DFKai-SB" pitchFamily="65" charset="-120"/>
                <a:ea typeface="DFKai-SB" pitchFamily="65" charset="-120"/>
              </a:rPr>
              <a:t>：</a:t>
            </a:r>
            <a:r>
              <a:rPr lang="en-US" altLang="zh-TW" sz="3400" dirty="0">
                <a:solidFill>
                  <a:srgbClr val="0070C0"/>
                </a:solidFill>
                <a:latin typeface="DFKai-SB" pitchFamily="65" charset="-120"/>
                <a:ea typeface="DFKai-SB" pitchFamily="65" charset="-120"/>
              </a:rPr>
              <a:t>14</a:t>
            </a:r>
            <a:r>
              <a:rPr lang="zh-TW" altLang="en-US" sz="3400" dirty="0">
                <a:latin typeface="DFKai-SB" pitchFamily="65" charset="-120"/>
                <a:ea typeface="DFKai-SB" pitchFamily="65" charset="-120"/>
              </a:rPr>
              <a:t>：「並且那在主裡的弟兄，多半因我受的捆鎖，就篤信不疑，越發放膽傳神的道，無所懼怕。」</a:t>
            </a:r>
          </a:p>
          <a:p>
            <a:pPr marL="0" lvl="0" indent="0">
              <a:spcBef>
                <a:spcPts val="0"/>
              </a:spcBef>
              <a:buNone/>
            </a:pPr>
            <a:endParaRPr lang="zh-TW" altLang="en-US" sz="3400" dirty="0">
              <a:latin typeface="DFKai-SB" pitchFamily="65" charset="-120"/>
              <a:ea typeface="DFKai-SB" pitchFamily="65" charset="-120"/>
            </a:endParaRPr>
          </a:p>
        </p:txBody>
      </p:sp>
    </p:spTree>
    <p:extLst>
      <p:ext uri="{BB962C8B-B14F-4D97-AF65-F5344CB8AC3E}">
        <p14:creationId xmlns:p14="http://schemas.microsoft.com/office/powerpoint/2010/main" val="22663791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5536" y="332656"/>
            <a:ext cx="8424936" cy="4248472"/>
          </a:xfrm>
          <a:prstGeom prst="rect">
            <a:avLst/>
          </a:prstGeom>
        </p:spPr>
        <p:txBody>
          <a:bodyPr/>
          <a:lstStyle/>
          <a:p>
            <a:pPr marL="0" lvl="0" indent="0">
              <a:spcBef>
                <a:spcPts val="0"/>
              </a:spcBef>
              <a:buNone/>
            </a:pPr>
            <a:r>
              <a:rPr lang="en-US" altLang="zh-TW" sz="3400" b="1" dirty="0">
                <a:latin typeface="DFKai-SB" pitchFamily="65" charset="-120"/>
                <a:ea typeface="DFKai-SB" pitchFamily="65" charset="-120"/>
              </a:rPr>
              <a:t>3</a:t>
            </a:r>
            <a:r>
              <a:rPr lang="zh-TW" altLang="en-US" sz="3400" b="1" dirty="0">
                <a:latin typeface="DFKai-SB" pitchFamily="65" charset="-120"/>
                <a:ea typeface="DFKai-SB" pitchFamily="65" charset="-120"/>
              </a:rPr>
              <a:t>、在一群傳道人中間</a:t>
            </a:r>
          </a:p>
          <a:p>
            <a:pPr marL="0" lvl="0" indent="0">
              <a:spcBef>
                <a:spcPts val="0"/>
              </a:spcBef>
              <a:buNone/>
            </a:pPr>
            <a:r>
              <a:rPr lang="zh-TW" altLang="en-US" sz="3400" dirty="0">
                <a:solidFill>
                  <a:srgbClr val="0070C0"/>
                </a:solidFill>
                <a:latin typeface="DFKai-SB" pitchFamily="65" charset="-120"/>
                <a:ea typeface="DFKai-SB" pitchFamily="65" charset="-120"/>
              </a:rPr>
              <a:t>腓</a:t>
            </a:r>
            <a:r>
              <a:rPr lang="en-US" altLang="zh-TW" sz="3400" dirty="0">
                <a:solidFill>
                  <a:srgbClr val="0070C0"/>
                </a:solidFill>
                <a:latin typeface="DFKai-SB" pitchFamily="65" charset="-120"/>
                <a:ea typeface="DFKai-SB" pitchFamily="65" charset="-120"/>
              </a:rPr>
              <a:t>1</a:t>
            </a:r>
            <a:r>
              <a:rPr lang="zh-TW" altLang="en-US" sz="3400" dirty="0">
                <a:solidFill>
                  <a:srgbClr val="0070C0"/>
                </a:solidFill>
                <a:latin typeface="DFKai-SB" pitchFamily="65" charset="-120"/>
                <a:ea typeface="DFKai-SB" pitchFamily="65" charset="-120"/>
              </a:rPr>
              <a:t>：</a:t>
            </a:r>
            <a:r>
              <a:rPr lang="en-US" altLang="zh-TW" sz="3400" dirty="0">
                <a:solidFill>
                  <a:srgbClr val="0070C0"/>
                </a:solidFill>
                <a:latin typeface="DFKai-SB" pitchFamily="65" charset="-120"/>
                <a:ea typeface="DFKai-SB" pitchFamily="65" charset="-120"/>
              </a:rPr>
              <a:t>15-17</a:t>
            </a:r>
            <a:r>
              <a:rPr lang="zh-TW" altLang="en-US" sz="3400" dirty="0">
                <a:latin typeface="DFKai-SB" pitchFamily="65" charset="-120"/>
                <a:ea typeface="DFKai-SB" pitchFamily="65" charset="-120"/>
              </a:rPr>
              <a:t>：「有的傳基督是出於嫉妒紛爭，也有的是出於好意。這一等是出於愛心，知道我是為辯明福音設立的；那一等傳基督是出於結黨，並不誠實，意思要加增我捆鎖的苦楚。」</a:t>
            </a:r>
          </a:p>
          <a:p>
            <a:pPr marL="0" lvl="0" indent="0">
              <a:spcBef>
                <a:spcPts val="0"/>
              </a:spcBef>
              <a:buNone/>
            </a:pPr>
            <a:endParaRPr lang="zh-TW" altLang="en-US" sz="3400" dirty="0">
              <a:latin typeface="DFKai-SB" pitchFamily="65" charset="-120"/>
              <a:ea typeface="DFKai-SB" pitchFamily="65" charset="-120"/>
            </a:endParaRPr>
          </a:p>
        </p:txBody>
      </p:sp>
    </p:spTree>
    <p:extLst>
      <p:ext uri="{BB962C8B-B14F-4D97-AF65-F5344CB8AC3E}">
        <p14:creationId xmlns:p14="http://schemas.microsoft.com/office/powerpoint/2010/main" val="3436980477"/>
      </p:ext>
    </p:extLst>
  </p:cSld>
  <p:clrMapOvr>
    <a:masterClrMapping/>
  </p:clrMapOvr>
  <p:timing>
    <p:tnLst>
      <p:par>
        <p:cTn id="1" dur="indefinite" restart="never" nodeType="tmRoot"/>
      </p:par>
    </p:tnLst>
  </p:timing>
</p:sld>
</file>

<file path=ppt/theme/theme1.xml><?xml version="1.0" encoding="utf-8"?>
<a:theme xmlns:a="http://schemas.openxmlformats.org/drawingml/2006/main" name="worship_2014">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268</TotalTime>
  <Words>1534</Words>
  <Application>Microsoft Office PowerPoint</Application>
  <PresentationFormat>On-screen Show (4:3)</PresentationFormat>
  <Paragraphs>44</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 Unicode MS</vt:lpstr>
      <vt:lpstr>DFKai-SB</vt:lpstr>
      <vt:lpstr>Microsoft JhengHei</vt:lpstr>
      <vt:lpstr>黑体</vt:lpstr>
      <vt:lpstr>Arial</vt:lpstr>
      <vt:lpstr>Kartika</vt:lpstr>
      <vt:lpstr>worship_2014</vt:lpstr>
      <vt:lpstr>經文：腓1：12-18 金句：腓1：12 </vt:lpstr>
      <vt:lpstr>I、引言</vt:lpstr>
      <vt:lpstr>PowerPoint Presentation</vt:lpstr>
      <vt:lpstr>PowerPoint Presentation</vt:lpstr>
      <vt:lpstr>II、本文</vt:lpstr>
      <vt:lpstr>A、苦難中看到神的旨意 </vt:lpstr>
      <vt:lpstr>PowerPoint Presentation</vt:lpstr>
      <vt:lpstr>PowerPoint Presentation</vt:lpstr>
      <vt:lpstr>PowerPoint Presentation</vt:lpstr>
      <vt:lpstr>B、 保羅面對苦難的態度</vt:lpstr>
      <vt:lpstr>PowerPoint Presentation</vt:lpstr>
      <vt:lpstr>PowerPoint Presentation</vt:lpstr>
      <vt:lpstr>PowerPoint Presentation</vt:lpstr>
      <vt:lpstr>PowerPoint Presentation</vt:lpstr>
      <vt:lpstr>PowerPoint Presentation</vt:lpstr>
      <vt:lpstr>III、 結論</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神給我們第二次機會   (從此不要再犯罪了)                    經文：約 8：1-11 金句：約8：11 回應詩歌：生命聖詩187</dc:title>
  <dc:creator>User</dc:creator>
  <cp:lastModifiedBy>CLAIRE</cp:lastModifiedBy>
  <cp:revision>72</cp:revision>
  <dcterms:created xsi:type="dcterms:W3CDTF">2014-07-02T01:25:32Z</dcterms:created>
  <dcterms:modified xsi:type="dcterms:W3CDTF">2017-02-02T16:04:08Z</dcterms:modified>
</cp:coreProperties>
</file>