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slides/slide231.xml" ContentType="application/vnd.openxmlformats-officedocument.presentationml.slide+xml"/>
  <Override PartName="/ppt/slides/slide232.xml" ContentType="application/vnd.openxmlformats-officedocument.presentationml.slide+xml"/>
  <Override PartName="/ppt/slides/slide233.xml" ContentType="application/vnd.openxmlformats-officedocument.presentationml.slide+xml"/>
  <Override PartName="/ppt/slides/slide234.xml" ContentType="application/vnd.openxmlformats-officedocument.presentationml.slide+xml"/>
  <Override PartName="/ppt/slides/slide235.xml" ContentType="application/vnd.openxmlformats-officedocument.presentationml.slide+xml"/>
  <Override PartName="/ppt/slides/slide236.xml" ContentType="application/vnd.openxmlformats-officedocument.presentationml.slide+xml"/>
  <Override PartName="/ppt/slides/slide237.xml" ContentType="application/vnd.openxmlformats-officedocument.presentationml.slide+xml"/>
  <Override PartName="/ppt/slides/slide238.xml" ContentType="application/vnd.openxmlformats-officedocument.presentationml.slide+xml"/>
  <Override PartName="/ppt/slides/slide239.xml" ContentType="application/vnd.openxmlformats-officedocument.presentationml.slide+xml"/>
  <Override PartName="/ppt/slides/slide240.xml" ContentType="application/vnd.openxmlformats-officedocument.presentationml.slide+xml"/>
  <Override PartName="/ppt/slides/slide241.xml" ContentType="application/vnd.openxmlformats-officedocument.presentationml.slide+xml"/>
  <Override PartName="/ppt/slides/slide242.xml" ContentType="application/vnd.openxmlformats-officedocument.presentationml.slide+xml"/>
  <Override PartName="/ppt/slides/slide243.xml" ContentType="application/vnd.openxmlformats-officedocument.presentationml.slide+xml"/>
  <Override PartName="/ppt/slides/slide244.xml" ContentType="application/vnd.openxmlformats-officedocument.presentationml.slide+xml"/>
  <Override PartName="/ppt/slides/slide245.xml" ContentType="application/vnd.openxmlformats-officedocument.presentationml.slide+xml"/>
  <Override PartName="/ppt/slides/slide246.xml" ContentType="application/vnd.openxmlformats-officedocument.presentationml.slide+xml"/>
  <Override PartName="/ppt/slides/slide247.xml" ContentType="application/vnd.openxmlformats-officedocument.presentationml.slide+xml"/>
  <Override PartName="/ppt/slides/slide248.xml" ContentType="application/vnd.openxmlformats-officedocument.presentationml.slide+xml"/>
  <Override PartName="/ppt/slides/slide249.xml" ContentType="application/vnd.openxmlformats-officedocument.presentationml.slide+xml"/>
  <Override PartName="/ppt/slides/slide250.xml" ContentType="application/vnd.openxmlformats-officedocument.presentationml.slide+xml"/>
  <Override PartName="/ppt/slides/slide251.xml" ContentType="application/vnd.openxmlformats-officedocument.presentationml.slide+xml"/>
  <Override PartName="/ppt/slides/slide252.xml" ContentType="application/vnd.openxmlformats-officedocument.presentationml.slide+xml"/>
  <Override PartName="/ppt/slides/slide253.xml" ContentType="application/vnd.openxmlformats-officedocument.presentationml.slide+xml"/>
  <Override PartName="/ppt/slides/slide254.xml" ContentType="application/vnd.openxmlformats-officedocument.presentationml.slide+xml"/>
  <Override PartName="/ppt/slides/slide255.xml" ContentType="application/vnd.openxmlformats-officedocument.presentationml.slide+xml"/>
  <Override PartName="/ppt/slides/slide256.xml" ContentType="application/vnd.openxmlformats-officedocument.presentationml.slide+xml"/>
  <Override PartName="/ppt/slides/slide257.xml" ContentType="application/vnd.openxmlformats-officedocument.presentationml.slide+xml"/>
  <Override PartName="/ppt/slides/slide258.xml" ContentType="application/vnd.openxmlformats-officedocument.presentationml.slide+xml"/>
  <Override PartName="/ppt/slides/slide259.xml" ContentType="application/vnd.openxmlformats-officedocument.presentationml.slide+xml"/>
  <Override PartName="/ppt/slides/slide26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6" Type="http://schemas.openxmlformats.org/officeDocument/2006/relationships/custom-properties" Target="docProps/custom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3">
  <p:sldMasterIdLst>
    <p:sldMasterId id="2147483660" r:id="rId4"/>
  </p:sldMasterIdLst>
  <p:notesMasterIdLst>
    <p:notesMasterId r:id="rId265"/>
  </p:notesMasterIdLst>
  <p:handoutMasterIdLst>
    <p:handoutMasterId r:id="rId266"/>
  </p:handoutMasterIdLst>
  <p:sldIdLst>
    <p:sldId id="757" r:id="rId5"/>
    <p:sldId id="256" r:id="rId6"/>
    <p:sldId id="783" r:id="rId7"/>
    <p:sldId id="466" r:id="rId8"/>
    <p:sldId id="483" r:id="rId9"/>
    <p:sldId id="465" r:id="rId10"/>
    <p:sldId id="566" r:id="rId11"/>
    <p:sldId id="567" r:id="rId12"/>
    <p:sldId id="540" r:id="rId13"/>
    <p:sldId id="541" r:id="rId14"/>
    <p:sldId id="542" r:id="rId15"/>
    <p:sldId id="543" r:id="rId16"/>
    <p:sldId id="544" r:id="rId17"/>
    <p:sldId id="565" r:id="rId18"/>
    <p:sldId id="548" r:id="rId19"/>
    <p:sldId id="545" r:id="rId20"/>
    <p:sldId id="780" r:id="rId21"/>
    <p:sldId id="546" r:id="rId22"/>
    <p:sldId id="568" r:id="rId23"/>
    <p:sldId id="549" r:id="rId24"/>
    <p:sldId id="533" r:id="rId25"/>
    <p:sldId id="484" r:id="rId26"/>
    <p:sldId id="468" r:id="rId27"/>
    <p:sldId id="569" r:id="rId28"/>
    <p:sldId id="552" r:id="rId29"/>
    <p:sldId id="570" r:id="rId30"/>
    <p:sldId id="572" r:id="rId31"/>
    <p:sldId id="486" r:id="rId32"/>
    <p:sldId id="571" r:id="rId33"/>
    <p:sldId id="554" r:id="rId34"/>
    <p:sldId id="512" r:id="rId35"/>
    <p:sldId id="535" r:id="rId36"/>
    <p:sldId id="538" r:id="rId37"/>
    <p:sldId id="555" r:id="rId38"/>
    <p:sldId id="513" r:id="rId39"/>
    <p:sldId id="556" r:id="rId40"/>
    <p:sldId id="524" r:id="rId41"/>
    <p:sldId id="557" r:id="rId42"/>
    <p:sldId id="558" r:id="rId43"/>
    <p:sldId id="559" r:id="rId44"/>
    <p:sldId id="342" r:id="rId45"/>
    <p:sldId id="560" r:id="rId46"/>
    <p:sldId id="573" r:id="rId47"/>
    <p:sldId id="561" r:id="rId48"/>
    <p:sldId id="563" r:id="rId49"/>
    <p:sldId id="562" r:id="rId50"/>
    <p:sldId id="564" r:id="rId51"/>
    <p:sldId id="697" r:id="rId52"/>
    <p:sldId id="781" r:id="rId53"/>
    <p:sldId id="718" r:id="rId54"/>
    <p:sldId id="805" r:id="rId55"/>
    <p:sldId id="806" r:id="rId56"/>
    <p:sldId id="807" r:id="rId57"/>
    <p:sldId id="808" r:id="rId58"/>
    <p:sldId id="809" r:id="rId59"/>
    <p:sldId id="810" r:id="rId60"/>
    <p:sldId id="811" r:id="rId61"/>
    <p:sldId id="812" r:id="rId62"/>
    <p:sldId id="813" r:id="rId63"/>
    <p:sldId id="814" r:id="rId64"/>
    <p:sldId id="815" r:id="rId65"/>
    <p:sldId id="816" r:id="rId66"/>
    <p:sldId id="817" r:id="rId67"/>
    <p:sldId id="818" r:id="rId68"/>
    <p:sldId id="614" r:id="rId69"/>
    <p:sldId id="819" r:id="rId70"/>
    <p:sldId id="820" r:id="rId71"/>
    <p:sldId id="617" r:id="rId72"/>
    <p:sldId id="821" r:id="rId73"/>
    <p:sldId id="822" r:id="rId74"/>
    <p:sldId id="823" r:id="rId75"/>
    <p:sldId id="824" r:id="rId76"/>
    <p:sldId id="825" r:id="rId77"/>
    <p:sldId id="826" r:id="rId78"/>
    <p:sldId id="827" r:id="rId79"/>
    <p:sldId id="828" r:id="rId80"/>
    <p:sldId id="829" r:id="rId81"/>
    <p:sldId id="830" r:id="rId82"/>
    <p:sldId id="831" r:id="rId83"/>
    <p:sldId id="832" r:id="rId84"/>
    <p:sldId id="833" r:id="rId85"/>
    <p:sldId id="834" r:id="rId86"/>
    <p:sldId id="835" r:id="rId87"/>
    <p:sldId id="629" r:id="rId88"/>
    <p:sldId id="836" r:id="rId89"/>
    <p:sldId id="837" r:id="rId90"/>
    <p:sldId id="838" r:id="rId91"/>
    <p:sldId id="839" r:id="rId92"/>
    <p:sldId id="840" r:id="rId93"/>
    <p:sldId id="841" r:id="rId94"/>
    <p:sldId id="842" r:id="rId95"/>
    <p:sldId id="843" r:id="rId96"/>
    <p:sldId id="844" r:id="rId97"/>
    <p:sldId id="845" r:id="rId98"/>
    <p:sldId id="846" r:id="rId99"/>
    <p:sldId id="847" r:id="rId100"/>
    <p:sldId id="848" r:id="rId101"/>
    <p:sldId id="257" r:id="rId102"/>
    <p:sldId id="782" r:id="rId103"/>
    <p:sldId id="669" r:id="rId104"/>
    <p:sldId id="785" r:id="rId105"/>
    <p:sldId id="670" r:id="rId106"/>
    <p:sldId id="671" r:id="rId107"/>
    <p:sldId id="800" r:id="rId108"/>
    <p:sldId id="672" r:id="rId109"/>
    <p:sldId id="673" r:id="rId110"/>
    <p:sldId id="674" r:id="rId111"/>
    <p:sldId id="576" r:id="rId112"/>
    <p:sldId id="675" r:id="rId113"/>
    <p:sldId id="676" r:id="rId114"/>
    <p:sldId id="677" r:id="rId115"/>
    <p:sldId id="678" r:id="rId116"/>
    <p:sldId id="679" r:id="rId117"/>
    <p:sldId id="680" r:id="rId118"/>
    <p:sldId id="681" r:id="rId119"/>
    <p:sldId id="582" r:id="rId120"/>
    <p:sldId id="583" r:id="rId121"/>
    <p:sldId id="682" r:id="rId122"/>
    <p:sldId id="683" r:id="rId123"/>
    <p:sldId id="684" r:id="rId124"/>
    <p:sldId id="586" r:id="rId125"/>
    <p:sldId id="685" r:id="rId126"/>
    <p:sldId id="588" r:id="rId127"/>
    <p:sldId id="589" r:id="rId128"/>
    <p:sldId id="686" r:id="rId129"/>
    <p:sldId id="687" r:id="rId130"/>
    <p:sldId id="688" r:id="rId131"/>
    <p:sldId id="689" r:id="rId132"/>
    <p:sldId id="593" r:id="rId133"/>
    <p:sldId id="690" r:id="rId134"/>
    <p:sldId id="691" r:id="rId135"/>
    <p:sldId id="692" r:id="rId136"/>
    <p:sldId id="693" r:id="rId137"/>
    <p:sldId id="694" r:id="rId138"/>
    <p:sldId id="259" r:id="rId139"/>
    <p:sldId id="787" r:id="rId140"/>
    <p:sldId id="648" r:id="rId141"/>
    <p:sldId id="786" r:id="rId142"/>
    <p:sldId id="649" r:id="rId143"/>
    <p:sldId id="650" r:id="rId144"/>
    <p:sldId id="651" r:id="rId145"/>
    <p:sldId id="598" r:id="rId146"/>
    <p:sldId id="652" r:id="rId147"/>
    <p:sldId id="653" r:id="rId148"/>
    <p:sldId id="585" r:id="rId149"/>
    <p:sldId id="654" r:id="rId150"/>
    <p:sldId id="655" r:id="rId151"/>
    <p:sldId id="601" r:id="rId152"/>
    <p:sldId id="587" r:id="rId153"/>
    <p:sldId id="590" r:id="rId154"/>
    <p:sldId id="656" r:id="rId155"/>
    <p:sldId id="657" r:id="rId156"/>
    <p:sldId id="658" r:id="rId157"/>
    <p:sldId id="659" r:id="rId158"/>
    <p:sldId id="660" r:id="rId159"/>
    <p:sldId id="591" r:id="rId160"/>
    <p:sldId id="661" r:id="rId161"/>
    <p:sldId id="599" r:id="rId162"/>
    <p:sldId id="602" r:id="rId163"/>
    <p:sldId id="553" r:id="rId164"/>
    <p:sldId id="662" r:id="rId165"/>
    <p:sldId id="663" r:id="rId166"/>
    <p:sldId id="664" r:id="rId167"/>
    <p:sldId id="665" r:id="rId168"/>
    <p:sldId id="574" r:id="rId169"/>
    <p:sldId id="666" r:id="rId170"/>
    <p:sldId id="667" r:id="rId171"/>
    <p:sldId id="575" r:id="rId172"/>
    <p:sldId id="600" r:id="rId173"/>
    <p:sldId id="594" r:id="rId174"/>
    <p:sldId id="577" r:id="rId175"/>
    <p:sldId id="578" r:id="rId176"/>
    <p:sldId id="579" r:id="rId177"/>
    <p:sldId id="580" r:id="rId178"/>
    <p:sldId id="595" r:id="rId179"/>
    <p:sldId id="604" r:id="rId180"/>
    <p:sldId id="603" r:id="rId181"/>
    <p:sldId id="581" r:id="rId182"/>
    <p:sldId id="592" r:id="rId183"/>
    <p:sldId id="596" r:id="rId184"/>
    <p:sldId id="597" r:id="rId185"/>
    <p:sldId id="584" r:id="rId186"/>
    <p:sldId id="668" r:id="rId187"/>
    <p:sldId id="258" r:id="rId188"/>
    <p:sldId id="794" r:id="rId189"/>
    <p:sldId id="804" r:id="rId190"/>
    <p:sldId id="801" r:id="rId191"/>
    <p:sldId id="304" r:id="rId192"/>
    <p:sldId id="802" r:id="rId193"/>
    <p:sldId id="285" r:id="rId194"/>
    <p:sldId id="803" r:id="rId195"/>
    <p:sldId id="306" r:id="rId196"/>
    <p:sldId id="329" r:id="rId197"/>
    <p:sldId id="310" r:id="rId198"/>
    <p:sldId id="330" r:id="rId199"/>
    <p:sldId id="311" r:id="rId200"/>
    <p:sldId id="331" r:id="rId201"/>
    <p:sldId id="332" r:id="rId202"/>
    <p:sldId id="333" r:id="rId203"/>
    <p:sldId id="312" r:id="rId204"/>
    <p:sldId id="260" r:id="rId205"/>
    <p:sldId id="795" r:id="rId206"/>
    <p:sldId id="758" r:id="rId207"/>
    <p:sldId id="793" r:id="rId208"/>
    <p:sldId id="759" r:id="rId209"/>
    <p:sldId id="760" r:id="rId210"/>
    <p:sldId id="761" r:id="rId211"/>
    <p:sldId id="762" r:id="rId212"/>
    <p:sldId id="763" r:id="rId213"/>
    <p:sldId id="764" r:id="rId214"/>
    <p:sldId id="765" r:id="rId215"/>
    <p:sldId id="766" r:id="rId216"/>
    <p:sldId id="767" r:id="rId217"/>
    <p:sldId id="768" r:id="rId218"/>
    <p:sldId id="769" r:id="rId219"/>
    <p:sldId id="770" r:id="rId220"/>
    <p:sldId id="771" r:id="rId221"/>
    <p:sldId id="772" r:id="rId222"/>
    <p:sldId id="773" r:id="rId223"/>
    <p:sldId id="774" r:id="rId224"/>
    <p:sldId id="775" r:id="rId225"/>
    <p:sldId id="776" r:id="rId226"/>
    <p:sldId id="777" r:id="rId227"/>
    <p:sldId id="778" r:id="rId228"/>
    <p:sldId id="779" r:id="rId229"/>
    <p:sldId id="261" r:id="rId230"/>
    <p:sldId id="796" r:id="rId231"/>
    <p:sldId id="731" r:id="rId232"/>
    <p:sldId id="792" r:id="rId233"/>
    <p:sldId id="732" r:id="rId234"/>
    <p:sldId id="733" r:id="rId235"/>
    <p:sldId id="734" r:id="rId236"/>
    <p:sldId id="735" r:id="rId237"/>
    <p:sldId id="736" r:id="rId238"/>
    <p:sldId id="737" r:id="rId239"/>
    <p:sldId id="738" r:id="rId240"/>
    <p:sldId id="739" r:id="rId241"/>
    <p:sldId id="740" r:id="rId242"/>
    <p:sldId id="741" r:id="rId243"/>
    <p:sldId id="742" r:id="rId244"/>
    <p:sldId id="743" r:id="rId245"/>
    <p:sldId id="744" r:id="rId246"/>
    <p:sldId id="745" r:id="rId247"/>
    <p:sldId id="746" r:id="rId248"/>
    <p:sldId id="747" r:id="rId249"/>
    <p:sldId id="748" r:id="rId250"/>
    <p:sldId id="749" r:id="rId251"/>
    <p:sldId id="750" r:id="rId252"/>
    <p:sldId id="751" r:id="rId253"/>
    <p:sldId id="752" r:id="rId254"/>
    <p:sldId id="753" r:id="rId255"/>
    <p:sldId id="754" r:id="rId256"/>
    <p:sldId id="755" r:id="rId257"/>
    <p:sldId id="606" r:id="rId258"/>
    <p:sldId id="756" r:id="rId259"/>
    <p:sldId id="262" r:id="rId260"/>
    <p:sldId id="797" r:id="rId261"/>
    <p:sldId id="263" r:id="rId262"/>
    <p:sldId id="798" r:id="rId263"/>
    <p:sldId id="799" r:id="rId264"/>
  </p:sldIdLst>
  <p:sldSz cx="12192000" cy="6858000"/>
  <p:notesSz cx="6797675" cy="9926638"/>
  <p:defaultTextStyle>
    <a:defPPr>
      <a:defRPr lang="zh-H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81811480-A771-44E2-9AEF-FC39828AD615}">
          <p14:sldIdLst>
            <p14:sldId id="757"/>
            <p14:sldId id="256"/>
            <p14:sldId id="783"/>
            <p14:sldId id="466"/>
            <p14:sldId id="483"/>
            <p14:sldId id="465"/>
            <p14:sldId id="566"/>
            <p14:sldId id="567"/>
            <p14:sldId id="540"/>
            <p14:sldId id="541"/>
            <p14:sldId id="542"/>
            <p14:sldId id="543"/>
            <p14:sldId id="544"/>
            <p14:sldId id="565"/>
            <p14:sldId id="548"/>
            <p14:sldId id="545"/>
            <p14:sldId id="780"/>
            <p14:sldId id="546"/>
            <p14:sldId id="568"/>
            <p14:sldId id="549"/>
            <p14:sldId id="533"/>
            <p14:sldId id="484"/>
            <p14:sldId id="468"/>
            <p14:sldId id="569"/>
            <p14:sldId id="552"/>
            <p14:sldId id="570"/>
            <p14:sldId id="572"/>
            <p14:sldId id="486"/>
            <p14:sldId id="571"/>
            <p14:sldId id="554"/>
            <p14:sldId id="512"/>
            <p14:sldId id="535"/>
            <p14:sldId id="538"/>
            <p14:sldId id="555"/>
            <p14:sldId id="513"/>
            <p14:sldId id="556"/>
            <p14:sldId id="524"/>
            <p14:sldId id="557"/>
            <p14:sldId id="558"/>
            <p14:sldId id="559"/>
            <p14:sldId id="342"/>
            <p14:sldId id="560"/>
            <p14:sldId id="573"/>
            <p14:sldId id="561"/>
            <p14:sldId id="563"/>
            <p14:sldId id="562"/>
            <p14:sldId id="564"/>
            <p14:sldId id="697"/>
            <p14:sldId id="781"/>
            <p14:sldId id="718"/>
            <p14:sldId id="805"/>
            <p14:sldId id="806"/>
            <p14:sldId id="807"/>
            <p14:sldId id="808"/>
            <p14:sldId id="809"/>
            <p14:sldId id="810"/>
            <p14:sldId id="811"/>
            <p14:sldId id="812"/>
            <p14:sldId id="813"/>
            <p14:sldId id="814"/>
            <p14:sldId id="815"/>
            <p14:sldId id="816"/>
            <p14:sldId id="817"/>
            <p14:sldId id="818"/>
            <p14:sldId id="614"/>
            <p14:sldId id="819"/>
            <p14:sldId id="820"/>
            <p14:sldId id="617"/>
            <p14:sldId id="821"/>
            <p14:sldId id="822"/>
            <p14:sldId id="823"/>
            <p14:sldId id="824"/>
            <p14:sldId id="825"/>
            <p14:sldId id="826"/>
            <p14:sldId id="827"/>
            <p14:sldId id="828"/>
            <p14:sldId id="829"/>
            <p14:sldId id="830"/>
            <p14:sldId id="831"/>
            <p14:sldId id="832"/>
            <p14:sldId id="833"/>
            <p14:sldId id="834"/>
            <p14:sldId id="835"/>
            <p14:sldId id="629"/>
            <p14:sldId id="836"/>
            <p14:sldId id="837"/>
            <p14:sldId id="838"/>
            <p14:sldId id="839"/>
            <p14:sldId id="840"/>
            <p14:sldId id="841"/>
            <p14:sldId id="842"/>
            <p14:sldId id="843"/>
            <p14:sldId id="844"/>
            <p14:sldId id="845"/>
            <p14:sldId id="846"/>
            <p14:sldId id="847"/>
            <p14:sldId id="848"/>
            <p14:sldId id="257"/>
            <p14:sldId id="782"/>
            <p14:sldId id="669"/>
            <p14:sldId id="785"/>
            <p14:sldId id="670"/>
            <p14:sldId id="671"/>
            <p14:sldId id="800"/>
            <p14:sldId id="672"/>
            <p14:sldId id="673"/>
            <p14:sldId id="674"/>
            <p14:sldId id="576"/>
            <p14:sldId id="675"/>
            <p14:sldId id="676"/>
            <p14:sldId id="677"/>
            <p14:sldId id="678"/>
            <p14:sldId id="679"/>
            <p14:sldId id="680"/>
            <p14:sldId id="681"/>
            <p14:sldId id="582"/>
            <p14:sldId id="583"/>
            <p14:sldId id="682"/>
            <p14:sldId id="683"/>
            <p14:sldId id="684"/>
            <p14:sldId id="586"/>
            <p14:sldId id="685"/>
            <p14:sldId id="588"/>
            <p14:sldId id="589"/>
            <p14:sldId id="686"/>
            <p14:sldId id="687"/>
            <p14:sldId id="688"/>
            <p14:sldId id="689"/>
            <p14:sldId id="593"/>
            <p14:sldId id="690"/>
            <p14:sldId id="691"/>
            <p14:sldId id="692"/>
            <p14:sldId id="693"/>
            <p14:sldId id="694"/>
            <p14:sldId id="259"/>
            <p14:sldId id="787"/>
            <p14:sldId id="648"/>
            <p14:sldId id="786"/>
            <p14:sldId id="649"/>
            <p14:sldId id="650"/>
            <p14:sldId id="651"/>
            <p14:sldId id="598"/>
            <p14:sldId id="652"/>
            <p14:sldId id="653"/>
            <p14:sldId id="585"/>
            <p14:sldId id="654"/>
            <p14:sldId id="655"/>
            <p14:sldId id="601"/>
            <p14:sldId id="587"/>
            <p14:sldId id="590"/>
            <p14:sldId id="656"/>
            <p14:sldId id="657"/>
            <p14:sldId id="658"/>
            <p14:sldId id="659"/>
            <p14:sldId id="660"/>
            <p14:sldId id="591"/>
            <p14:sldId id="661"/>
            <p14:sldId id="599"/>
            <p14:sldId id="602"/>
            <p14:sldId id="553"/>
            <p14:sldId id="662"/>
            <p14:sldId id="663"/>
            <p14:sldId id="664"/>
            <p14:sldId id="665"/>
            <p14:sldId id="574"/>
            <p14:sldId id="666"/>
            <p14:sldId id="667"/>
            <p14:sldId id="575"/>
            <p14:sldId id="600"/>
            <p14:sldId id="594"/>
            <p14:sldId id="577"/>
            <p14:sldId id="578"/>
            <p14:sldId id="579"/>
            <p14:sldId id="580"/>
            <p14:sldId id="595"/>
            <p14:sldId id="604"/>
            <p14:sldId id="603"/>
            <p14:sldId id="581"/>
            <p14:sldId id="592"/>
            <p14:sldId id="596"/>
            <p14:sldId id="597"/>
            <p14:sldId id="584"/>
            <p14:sldId id="668"/>
            <p14:sldId id="258"/>
            <p14:sldId id="794"/>
            <p14:sldId id="804"/>
            <p14:sldId id="801"/>
            <p14:sldId id="304"/>
            <p14:sldId id="802"/>
            <p14:sldId id="285"/>
            <p14:sldId id="803"/>
            <p14:sldId id="306"/>
            <p14:sldId id="329"/>
            <p14:sldId id="310"/>
            <p14:sldId id="330"/>
            <p14:sldId id="311"/>
            <p14:sldId id="331"/>
            <p14:sldId id="332"/>
            <p14:sldId id="333"/>
            <p14:sldId id="312"/>
            <p14:sldId id="260"/>
            <p14:sldId id="795"/>
            <p14:sldId id="758"/>
            <p14:sldId id="793"/>
            <p14:sldId id="759"/>
            <p14:sldId id="760"/>
            <p14:sldId id="761"/>
            <p14:sldId id="762"/>
            <p14:sldId id="763"/>
            <p14:sldId id="764"/>
            <p14:sldId id="765"/>
            <p14:sldId id="766"/>
            <p14:sldId id="767"/>
            <p14:sldId id="768"/>
            <p14:sldId id="769"/>
            <p14:sldId id="770"/>
            <p14:sldId id="771"/>
            <p14:sldId id="772"/>
            <p14:sldId id="773"/>
            <p14:sldId id="774"/>
            <p14:sldId id="775"/>
            <p14:sldId id="776"/>
            <p14:sldId id="777"/>
            <p14:sldId id="778"/>
            <p14:sldId id="779"/>
            <p14:sldId id="261"/>
            <p14:sldId id="796"/>
            <p14:sldId id="731"/>
            <p14:sldId id="792"/>
            <p14:sldId id="732"/>
            <p14:sldId id="733"/>
            <p14:sldId id="734"/>
            <p14:sldId id="735"/>
            <p14:sldId id="736"/>
            <p14:sldId id="737"/>
            <p14:sldId id="738"/>
            <p14:sldId id="739"/>
            <p14:sldId id="740"/>
            <p14:sldId id="741"/>
            <p14:sldId id="742"/>
            <p14:sldId id="743"/>
            <p14:sldId id="744"/>
            <p14:sldId id="745"/>
            <p14:sldId id="746"/>
            <p14:sldId id="747"/>
            <p14:sldId id="748"/>
            <p14:sldId id="749"/>
            <p14:sldId id="750"/>
            <p14:sldId id="751"/>
            <p14:sldId id="752"/>
            <p14:sldId id="753"/>
            <p14:sldId id="754"/>
            <p14:sldId id="755"/>
            <p14:sldId id="606"/>
            <p14:sldId id="756"/>
            <p14:sldId id="262"/>
            <p14:sldId id="797"/>
            <p14:sldId id="263"/>
            <p14:sldId id="798"/>
            <p14:sldId id="799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1429" autoAdjust="0"/>
    <p:restoredTop sz="94660"/>
  </p:normalViewPr>
  <p:slideViewPr>
    <p:cSldViewPr snapToGrid="0">
      <p:cViewPr varScale="1">
        <p:scale>
          <a:sx n="63" d="100"/>
          <a:sy n="63" d="100"/>
        </p:scale>
        <p:origin x="556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2227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3.xml"/><Relationship Id="rId21" Type="http://schemas.openxmlformats.org/officeDocument/2006/relationships/slide" Target="slides/slide17.xml"/><Relationship Id="rId63" Type="http://schemas.openxmlformats.org/officeDocument/2006/relationships/slide" Target="slides/slide59.xml"/><Relationship Id="rId159" Type="http://schemas.openxmlformats.org/officeDocument/2006/relationships/slide" Target="slides/slide155.xml"/><Relationship Id="rId170" Type="http://schemas.openxmlformats.org/officeDocument/2006/relationships/slide" Target="slides/slide166.xml"/><Relationship Id="rId226" Type="http://schemas.openxmlformats.org/officeDocument/2006/relationships/slide" Target="slides/slide222.xml"/><Relationship Id="rId268" Type="http://schemas.openxmlformats.org/officeDocument/2006/relationships/viewProps" Target="viewProps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53" Type="http://schemas.openxmlformats.org/officeDocument/2006/relationships/slide" Target="slides/slide49.xml"/><Relationship Id="rId74" Type="http://schemas.openxmlformats.org/officeDocument/2006/relationships/slide" Target="slides/slide70.xml"/><Relationship Id="rId128" Type="http://schemas.openxmlformats.org/officeDocument/2006/relationships/slide" Target="slides/slide124.xml"/><Relationship Id="rId149" Type="http://schemas.openxmlformats.org/officeDocument/2006/relationships/slide" Target="slides/slide145.xml"/><Relationship Id="rId5" Type="http://schemas.openxmlformats.org/officeDocument/2006/relationships/slide" Target="slides/slide1.xml"/><Relationship Id="rId95" Type="http://schemas.openxmlformats.org/officeDocument/2006/relationships/slide" Target="slides/slide91.xml"/><Relationship Id="rId160" Type="http://schemas.openxmlformats.org/officeDocument/2006/relationships/slide" Target="slides/slide156.xml"/><Relationship Id="rId181" Type="http://schemas.openxmlformats.org/officeDocument/2006/relationships/slide" Target="slides/slide177.xml"/><Relationship Id="rId216" Type="http://schemas.openxmlformats.org/officeDocument/2006/relationships/slide" Target="slides/slide212.xml"/><Relationship Id="rId237" Type="http://schemas.openxmlformats.org/officeDocument/2006/relationships/slide" Target="slides/slide233.xml"/><Relationship Id="rId258" Type="http://schemas.openxmlformats.org/officeDocument/2006/relationships/slide" Target="slides/slide254.xml"/><Relationship Id="rId22" Type="http://schemas.openxmlformats.org/officeDocument/2006/relationships/slide" Target="slides/slide18.xml"/><Relationship Id="rId43" Type="http://schemas.openxmlformats.org/officeDocument/2006/relationships/slide" Target="slides/slide39.xml"/><Relationship Id="rId64" Type="http://schemas.openxmlformats.org/officeDocument/2006/relationships/slide" Target="slides/slide60.xml"/><Relationship Id="rId118" Type="http://schemas.openxmlformats.org/officeDocument/2006/relationships/slide" Target="slides/slide114.xml"/><Relationship Id="rId139" Type="http://schemas.openxmlformats.org/officeDocument/2006/relationships/slide" Target="slides/slide135.xml"/><Relationship Id="rId85" Type="http://schemas.openxmlformats.org/officeDocument/2006/relationships/slide" Target="slides/slide81.xml"/><Relationship Id="rId150" Type="http://schemas.openxmlformats.org/officeDocument/2006/relationships/slide" Target="slides/slide146.xml"/><Relationship Id="rId171" Type="http://schemas.openxmlformats.org/officeDocument/2006/relationships/slide" Target="slides/slide167.xml"/><Relationship Id="rId192" Type="http://schemas.openxmlformats.org/officeDocument/2006/relationships/slide" Target="slides/slide188.xml"/><Relationship Id="rId206" Type="http://schemas.openxmlformats.org/officeDocument/2006/relationships/slide" Target="slides/slide202.xml"/><Relationship Id="rId227" Type="http://schemas.openxmlformats.org/officeDocument/2006/relationships/slide" Target="slides/slide223.xml"/><Relationship Id="rId248" Type="http://schemas.openxmlformats.org/officeDocument/2006/relationships/slide" Target="slides/slide244.xml"/><Relationship Id="rId269" Type="http://schemas.openxmlformats.org/officeDocument/2006/relationships/theme" Target="theme/theme1.xml"/><Relationship Id="rId12" Type="http://schemas.openxmlformats.org/officeDocument/2006/relationships/slide" Target="slides/slide8.xml"/><Relationship Id="rId33" Type="http://schemas.openxmlformats.org/officeDocument/2006/relationships/slide" Target="slides/slide29.xml"/><Relationship Id="rId108" Type="http://schemas.openxmlformats.org/officeDocument/2006/relationships/slide" Target="slides/slide104.xml"/><Relationship Id="rId129" Type="http://schemas.openxmlformats.org/officeDocument/2006/relationships/slide" Target="slides/slide125.xml"/><Relationship Id="rId54" Type="http://schemas.openxmlformats.org/officeDocument/2006/relationships/slide" Target="slides/slide50.xml"/><Relationship Id="rId75" Type="http://schemas.openxmlformats.org/officeDocument/2006/relationships/slide" Target="slides/slide71.xml"/><Relationship Id="rId96" Type="http://schemas.openxmlformats.org/officeDocument/2006/relationships/slide" Target="slides/slide92.xml"/><Relationship Id="rId140" Type="http://schemas.openxmlformats.org/officeDocument/2006/relationships/slide" Target="slides/slide136.xml"/><Relationship Id="rId161" Type="http://schemas.openxmlformats.org/officeDocument/2006/relationships/slide" Target="slides/slide157.xml"/><Relationship Id="rId182" Type="http://schemas.openxmlformats.org/officeDocument/2006/relationships/slide" Target="slides/slide178.xml"/><Relationship Id="rId217" Type="http://schemas.openxmlformats.org/officeDocument/2006/relationships/slide" Target="slides/slide213.xml"/><Relationship Id="rId6" Type="http://schemas.openxmlformats.org/officeDocument/2006/relationships/slide" Target="slides/slide2.xml"/><Relationship Id="rId238" Type="http://schemas.openxmlformats.org/officeDocument/2006/relationships/slide" Target="slides/slide234.xml"/><Relationship Id="rId259" Type="http://schemas.openxmlformats.org/officeDocument/2006/relationships/slide" Target="slides/slide255.xml"/><Relationship Id="rId23" Type="http://schemas.openxmlformats.org/officeDocument/2006/relationships/slide" Target="slides/slide19.xml"/><Relationship Id="rId119" Type="http://schemas.openxmlformats.org/officeDocument/2006/relationships/slide" Target="slides/slide115.xml"/><Relationship Id="rId270" Type="http://schemas.openxmlformats.org/officeDocument/2006/relationships/tableStyles" Target="tableStyles.xml"/><Relationship Id="rId44" Type="http://schemas.openxmlformats.org/officeDocument/2006/relationships/slide" Target="slides/slide40.xml"/><Relationship Id="rId65" Type="http://schemas.openxmlformats.org/officeDocument/2006/relationships/slide" Target="slides/slide61.xml"/><Relationship Id="rId86" Type="http://schemas.openxmlformats.org/officeDocument/2006/relationships/slide" Target="slides/slide82.xml"/><Relationship Id="rId130" Type="http://schemas.openxmlformats.org/officeDocument/2006/relationships/slide" Target="slides/slide126.xml"/><Relationship Id="rId151" Type="http://schemas.openxmlformats.org/officeDocument/2006/relationships/slide" Target="slides/slide147.xml"/><Relationship Id="rId172" Type="http://schemas.openxmlformats.org/officeDocument/2006/relationships/slide" Target="slides/slide168.xml"/><Relationship Id="rId193" Type="http://schemas.openxmlformats.org/officeDocument/2006/relationships/slide" Target="slides/slide189.xml"/><Relationship Id="rId207" Type="http://schemas.openxmlformats.org/officeDocument/2006/relationships/slide" Target="slides/slide203.xml"/><Relationship Id="rId228" Type="http://schemas.openxmlformats.org/officeDocument/2006/relationships/slide" Target="slides/slide224.xml"/><Relationship Id="rId249" Type="http://schemas.openxmlformats.org/officeDocument/2006/relationships/slide" Target="slides/slide245.xml"/><Relationship Id="rId13" Type="http://schemas.openxmlformats.org/officeDocument/2006/relationships/slide" Target="slides/slide9.xml"/><Relationship Id="rId109" Type="http://schemas.openxmlformats.org/officeDocument/2006/relationships/slide" Target="slides/slide105.xml"/><Relationship Id="rId260" Type="http://schemas.openxmlformats.org/officeDocument/2006/relationships/slide" Target="slides/slide256.xml"/><Relationship Id="rId34" Type="http://schemas.openxmlformats.org/officeDocument/2006/relationships/slide" Target="slides/slide30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97" Type="http://schemas.openxmlformats.org/officeDocument/2006/relationships/slide" Target="slides/slide93.xml"/><Relationship Id="rId120" Type="http://schemas.openxmlformats.org/officeDocument/2006/relationships/slide" Target="slides/slide116.xml"/><Relationship Id="rId141" Type="http://schemas.openxmlformats.org/officeDocument/2006/relationships/slide" Target="slides/slide137.xml"/><Relationship Id="rId7" Type="http://schemas.openxmlformats.org/officeDocument/2006/relationships/slide" Target="slides/slide3.xml"/><Relationship Id="rId162" Type="http://schemas.openxmlformats.org/officeDocument/2006/relationships/slide" Target="slides/slide158.xml"/><Relationship Id="rId183" Type="http://schemas.openxmlformats.org/officeDocument/2006/relationships/slide" Target="slides/slide179.xml"/><Relationship Id="rId218" Type="http://schemas.openxmlformats.org/officeDocument/2006/relationships/slide" Target="slides/slide214.xml"/><Relationship Id="rId239" Type="http://schemas.openxmlformats.org/officeDocument/2006/relationships/slide" Target="slides/slide235.xml"/><Relationship Id="rId250" Type="http://schemas.openxmlformats.org/officeDocument/2006/relationships/slide" Target="slides/slide246.xml"/><Relationship Id="rId24" Type="http://schemas.openxmlformats.org/officeDocument/2006/relationships/slide" Target="slides/slide20.xml"/><Relationship Id="rId45" Type="http://schemas.openxmlformats.org/officeDocument/2006/relationships/slide" Target="slides/slide41.xml"/><Relationship Id="rId66" Type="http://schemas.openxmlformats.org/officeDocument/2006/relationships/slide" Target="slides/slide62.xml"/><Relationship Id="rId87" Type="http://schemas.openxmlformats.org/officeDocument/2006/relationships/slide" Target="slides/slide83.xml"/><Relationship Id="rId110" Type="http://schemas.openxmlformats.org/officeDocument/2006/relationships/slide" Target="slides/slide106.xml"/><Relationship Id="rId131" Type="http://schemas.openxmlformats.org/officeDocument/2006/relationships/slide" Target="slides/slide127.xml"/><Relationship Id="rId152" Type="http://schemas.openxmlformats.org/officeDocument/2006/relationships/slide" Target="slides/slide148.xml"/><Relationship Id="rId173" Type="http://schemas.openxmlformats.org/officeDocument/2006/relationships/slide" Target="slides/slide169.xml"/><Relationship Id="rId194" Type="http://schemas.openxmlformats.org/officeDocument/2006/relationships/slide" Target="slides/slide190.xml"/><Relationship Id="rId208" Type="http://schemas.openxmlformats.org/officeDocument/2006/relationships/slide" Target="slides/slide204.xml"/><Relationship Id="rId229" Type="http://schemas.openxmlformats.org/officeDocument/2006/relationships/slide" Target="slides/slide225.xml"/><Relationship Id="rId240" Type="http://schemas.openxmlformats.org/officeDocument/2006/relationships/slide" Target="slides/slide236.xml"/><Relationship Id="rId261" Type="http://schemas.openxmlformats.org/officeDocument/2006/relationships/slide" Target="slides/slide257.xml"/><Relationship Id="rId14" Type="http://schemas.openxmlformats.org/officeDocument/2006/relationships/slide" Target="slides/slide10.xml"/><Relationship Id="rId35" Type="http://schemas.openxmlformats.org/officeDocument/2006/relationships/slide" Target="slides/slide31.xml"/><Relationship Id="rId56" Type="http://schemas.openxmlformats.org/officeDocument/2006/relationships/slide" Target="slides/slide52.xml"/><Relationship Id="rId77" Type="http://schemas.openxmlformats.org/officeDocument/2006/relationships/slide" Target="slides/slide73.xml"/><Relationship Id="rId100" Type="http://schemas.openxmlformats.org/officeDocument/2006/relationships/slide" Target="slides/slide96.xml"/><Relationship Id="rId8" Type="http://schemas.openxmlformats.org/officeDocument/2006/relationships/slide" Target="slides/slide4.xml"/><Relationship Id="rId98" Type="http://schemas.openxmlformats.org/officeDocument/2006/relationships/slide" Target="slides/slide94.xml"/><Relationship Id="rId121" Type="http://schemas.openxmlformats.org/officeDocument/2006/relationships/slide" Target="slides/slide117.xml"/><Relationship Id="rId142" Type="http://schemas.openxmlformats.org/officeDocument/2006/relationships/slide" Target="slides/slide138.xml"/><Relationship Id="rId163" Type="http://schemas.openxmlformats.org/officeDocument/2006/relationships/slide" Target="slides/slide159.xml"/><Relationship Id="rId184" Type="http://schemas.openxmlformats.org/officeDocument/2006/relationships/slide" Target="slides/slide180.xml"/><Relationship Id="rId219" Type="http://schemas.openxmlformats.org/officeDocument/2006/relationships/slide" Target="slides/slide215.xml"/><Relationship Id="rId230" Type="http://schemas.openxmlformats.org/officeDocument/2006/relationships/slide" Target="slides/slide226.xml"/><Relationship Id="rId251" Type="http://schemas.openxmlformats.org/officeDocument/2006/relationships/slide" Target="slides/slide247.xml"/><Relationship Id="rId25" Type="http://schemas.openxmlformats.org/officeDocument/2006/relationships/slide" Target="slides/slide21.xml"/><Relationship Id="rId46" Type="http://schemas.openxmlformats.org/officeDocument/2006/relationships/slide" Target="slides/slide42.xml"/><Relationship Id="rId67" Type="http://schemas.openxmlformats.org/officeDocument/2006/relationships/slide" Target="slides/slide63.xml"/><Relationship Id="rId88" Type="http://schemas.openxmlformats.org/officeDocument/2006/relationships/slide" Target="slides/slide84.xml"/><Relationship Id="rId111" Type="http://schemas.openxmlformats.org/officeDocument/2006/relationships/slide" Target="slides/slide107.xml"/><Relationship Id="rId132" Type="http://schemas.openxmlformats.org/officeDocument/2006/relationships/slide" Target="slides/slide128.xml"/><Relationship Id="rId153" Type="http://schemas.openxmlformats.org/officeDocument/2006/relationships/slide" Target="slides/slide149.xml"/><Relationship Id="rId174" Type="http://schemas.openxmlformats.org/officeDocument/2006/relationships/slide" Target="slides/slide170.xml"/><Relationship Id="rId195" Type="http://schemas.openxmlformats.org/officeDocument/2006/relationships/slide" Target="slides/slide191.xml"/><Relationship Id="rId209" Type="http://schemas.openxmlformats.org/officeDocument/2006/relationships/slide" Target="slides/slide205.xml"/><Relationship Id="rId220" Type="http://schemas.openxmlformats.org/officeDocument/2006/relationships/slide" Target="slides/slide216.xml"/><Relationship Id="rId241" Type="http://schemas.openxmlformats.org/officeDocument/2006/relationships/slide" Target="slides/slide237.xml"/><Relationship Id="rId15" Type="http://schemas.openxmlformats.org/officeDocument/2006/relationships/slide" Target="slides/slide11.xml"/><Relationship Id="rId36" Type="http://schemas.openxmlformats.org/officeDocument/2006/relationships/slide" Target="slides/slide32.xml"/><Relationship Id="rId57" Type="http://schemas.openxmlformats.org/officeDocument/2006/relationships/slide" Target="slides/slide53.xml"/><Relationship Id="rId262" Type="http://schemas.openxmlformats.org/officeDocument/2006/relationships/slide" Target="slides/slide258.xml"/><Relationship Id="rId78" Type="http://schemas.openxmlformats.org/officeDocument/2006/relationships/slide" Target="slides/slide74.xml"/><Relationship Id="rId99" Type="http://schemas.openxmlformats.org/officeDocument/2006/relationships/slide" Target="slides/slide95.xml"/><Relationship Id="rId101" Type="http://schemas.openxmlformats.org/officeDocument/2006/relationships/slide" Target="slides/slide97.xml"/><Relationship Id="rId122" Type="http://schemas.openxmlformats.org/officeDocument/2006/relationships/slide" Target="slides/slide118.xml"/><Relationship Id="rId143" Type="http://schemas.openxmlformats.org/officeDocument/2006/relationships/slide" Target="slides/slide139.xml"/><Relationship Id="rId164" Type="http://schemas.openxmlformats.org/officeDocument/2006/relationships/slide" Target="slides/slide160.xml"/><Relationship Id="rId185" Type="http://schemas.openxmlformats.org/officeDocument/2006/relationships/slide" Target="slides/slide181.xml"/><Relationship Id="rId9" Type="http://schemas.openxmlformats.org/officeDocument/2006/relationships/slide" Target="slides/slide5.xml"/><Relationship Id="rId210" Type="http://schemas.openxmlformats.org/officeDocument/2006/relationships/slide" Target="slides/slide206.xml"/><Relationship Id="rId26" Type="http://schemas.openxmlformats.org/officeDocument/2006/relationships/slide" Target="slides/slide22.xml"/><Relationship Id="rId231" Type="http://schemas.openxmlformats.org/officeDocument/2006/relationships/slide" Target="slides/slide227.xml"/><Relationship Id="rId252" Type="http://schemas.openxmlformats.org/officeDocument/2006/relationships/slide" Target="slides/slide248.xml"/><Relationship Id="rId47" Type="http://schemas.openxmlformats.org/officeDocument/2006/relationships/slide" Target="slides/slide43.xml"/><Relationship Id="rId68" Type="http://schemas.openxmlformats.org/officeDocument/2006/relationships/slide" Target="slides/slide64.xml"/><Relationship Id="rId89" Type="http://schemas.openxmlformats.org/officeDocument/2006/relationships/slide" Target="slides/slide85.xml"/><Relationship Id="rId112" Type="http://schemas.openxmlformats.org/officeDocument/2006/relationships/slide" Target="slides/slide108.xml"/><Relationship Id="rId133" Type="http://schemas.openxmlformats.org/officeDocument/2006/relationships/slide" Target="slides/slide129.xml"/><Relationship Id="rId154" Type="http://schemas.openxmlformats.org/officeDocument/2006/relationships/slide" Target="slides/slide150.xml"/><Relationship Id="rId175" Type="http://schemas.openxmlformats.org/officeDocument/2006/relationships/slide" Target="slides/slide171.xml"/><Relationship Id="rId196" Type="http://schemas.openxmlformats.org/officeDocument/2006/relationships/slide" Target="slides/slide192.xml"/><Relationship Id="rId200" Type="http://schemas.openxmlformats.org/officeDocument/2006/relationships/slide" Target="slides/slide196.xml"/><Relationship Id="rId16" Type="http://schemas.openxmlformats.org/officeDocument/2006/relationships/slide" Target="slides/slide12.xml"/><Relationship Id="rId221" Type="http://schemas.openxmlformats.org/officeDocument/2006/relationships/slide" Target="slides/slide217.xml"/><Relationship Id="rId242" Type="http://schemas.openxmlformats.org/officeDocument/2006/relationships/slide" Target="slides/slide238.xml"/><Relationship Id="rId263" Type="http://schemas.openxmlformats.org/officeDocument/2006/relationships/slide" Target="slides/slide259.xml"/><Relationship Id="rId37" Type="http://schemas.openxmlformats.org/officeDocument/2006/relationships/slide" Target="slides/slide33.xml"/><Relationship Id="rId58" Type="http://schemas.openxmlformats.org/officeDocument/2006/relationships/slide" Target="slides/slide54.xml"/><Relationship Id="rId79" Type="http://schemas.openxmlformats.org/officeDocument/2006/relationships/slide" Target="slides/slide75.xml"/><Relationship Id="rId102" Type="http://schemas.openxmlformats.org/officeDocument/2006/relationships/slide" Target="slides/slide98.xml"/><Relationship Id="rId123" Type="http://schemas.openxmlformats.org/officeDocument/2006/relationships/slide" Target="slides/slide119.xml"/><Relationship Id="rId144" Type="http://schemas.openxmlformats.org/officeDocument/2006/relationships/slide" Target="slides/slide140.xml"/><Relationship Id="rId90" Type="http://schemas.openxmlformats.org/officeDocument/2006/relationships/slide" Target="slides/slide86.xml"/><Relationship Id="rId165" Type="http://schemas.openxmlformats.org/officeDocument/2006/relationships/slide" Target="slides/slide161.xml"/><Relationship Id="rId186" Type="http://schemas.openxmlformats.org/officeDocument/2006/relationships/slide" Target="slides/slide182.xml"/><Relationship Id="rId211" Type="http://schemas.openxmlformats.org/officeDocument/2006/relationships/slide" Target="slides/slide207.xml"/><Relationship Id="rId232" Type="http://schemas.openxmlformats.org/officeDocument/2006/relationships/slide" Target="slides/slide228.xml"/><Relationship Id="rId253" Type="http://schemas.openxmlformats.org/officeDocument/2006/relationships/slide" Target="slides/slide249.xml"/><Relationship Id="rId27" Type="http://schemas.openxmlformats.org/officeDocument/2006/relationships/slide" Target="slides/slide23.xml"/><Relationship Id="rId48" Type="http://schemas.openxmlformats.org/officeDocument/2006/relationships/slide" Target="slides/slide44.xml"/><Relationship Id="rId69" Type="http://schemas.openxmlformats.org/officeDocument/2006/relationships/slide" Target="slides/slide65.xml"/><Relationship Id="rId113" Type="http://schemas.openxmlformats.org/officeDocument/2006/relationships/slide" Target="slides/slide109.xml"/><Relationship Id="rId134" Type="http://schemas.openxmlformats.org/officeDocument/2006/relationships/slide" Target="slides/slide130.xml"/><Relationship Id="rId80" Type="http://schemas.openxmlformats.org/officeDocument/2006/relationships/slide" Target="slides/slide76.xml"/><Relationship Id="rId155" Type="http://schemas.openxmlformats.org/officeDocument/2006/relationships/slide" Target="slides/slide151.xml"/><Relationship Id="rId176" Type="http://schemas.openxmlformats.org/officeDocument/2006/relationships/slide" Target="slides/slide172.xml"/><Relationship Id="rId197" Type="http://schemas.openxmlformats.org/officeDocument/2006/relationships/slide" Target="slides/slide193.xml"/><Relationship Id="rId201" Type="http://schemas.openxmlformats.org/officeDocument/2006/relationships/slide" Target="slides/slide197.xml"/><Relationship Id="rId222" Type="http://schemas.openxmlformats.org/officeDocument/2006/relationships/slide" Target="slides/slide218.xml"/><Relationship Id="rId243" Type="http://schemas.openxmlformats.org/officeDocument/2006/relationships/slide" Target="slides/slide239.xml"/><Relationship Id="rId264" Type="http://schemas.openxmlformats.org/officeDocument/2006/relationships/slide" Target="slides/slide260.xml"/><Relationship Id="rId17" Type="http://schemas.openxmlformats.org/officeDocument/2006/relationships/slide" Target="slides/slide13.xml"/><Relationship Id="rId38" Type="http://schemas.openxmlformats.org/officeDocument/2006/relationships/slide" Target="slides/slide34.xml"/><Relationship Id="rId59" Type="http://schemas.openxmlformats.org/officeDocument/2006/relationships/slide" Target="slides/slide55.xml"/><Relationship Id="rId103" Type="http://schemas.openxmlformats.org/officeDocument/2006/relationships/slide" Target="slides/slide99.xml"/><Relationship Id="rId124" Type="http://schemas.openxmlformats.org/officeDocument/2006/relationships/slide" Target="slides/slide120.xml"/><Relationship Id="rId70" Type="http://schemas.openxmlformats.org/officeDocument/2006/relationships/slide" Target="slides/slide66.xml"/><Relationship Id="rId91" Type="http://schemas.openxmlformats.org/officeDocument/2006/relationships/slide" Target="slides/slide87.xml"/><Relationship Id="rId145" Type="http://schemas.openxmlformats.org/officeDocument/2006/relationships/slide" Target="slides/slide141.xml"/><Relationship Id="rId166" Type="http://schemas.openxmlformats.org/officeDocument/2006/relationships/slide" Target="slides/slide162.xml"/><Relationship Id="rId187" Type="http://schemas.openxmlformats.org/officeDocument/2006/relationships/slide" Target="slides/slide183.xml"/><Relationship Id="rId1" Type="http://schemas.openxmlformats.org/officeDocument/2006/relationships/customXml" Target="../customXml/item1.xml"/><Relationship Id="rId212" Type="http://schemas.openxmlformats.org/officeDocument/2006/relationships/slide" Target="slides/slide208.xml"/><Relationship Id="rId233" Type="http://schemas.openxmlformats.org/officeDocument/2006/relationships/slide" Target="slides/slide229.xml"/><Relationship Id="rId254" Type="http://schemas.openxmlformats.org/officeDocument/2006/relationships/slide" Target="slides/slide250.xml"/><Relationship Id="rId28" Type="http://schemas.openxmlformats.org/officeDocument/2006/relationships/slide" Target="slides/slide24.xml"/><Relationship Id="rId49" Type="http://schemas.openxmlformats.org/officeDocument/2006/relationships/slide" Target="slides/slide45.xml"/><Relationship Id="rId114" Type="http://schemas.openxmlformats.org/officeDocument/2006/relationships/slide" Target="slides/slide110.xml"/><Relationship Id="rId60" Type="http://schemas.openxmlformats.org/officeDocument/2006/relationships/slide" Target="slides/slide56.xml"/><Relationship Id="rId81" Type="http://schemas.openxmlformats.org/officeDocument/2006/relationships/slide" Target="slides/slide77.xml"/><Relationship Id="rId135" Type="http://schemas.openxmlformats.org/officeDocument/2006/relationships/slide" Target="slides/slide131.xml"/><Relationship Id="rId156" Type="http://schemas.openxmlformats.org/officeDocument/2006/relationships/slide" Target="slides/slide152.xml"/><Relationship Id="rId177" Type="http://schemas.openxmlformats.org/officeDocument/2006/relationships/slide" Target="slides/slide173.xml"/><Relationship Id="rId198" Type="http://schemas.openxmlformats.org/officeDocument/2006/relationships/slide" Target="slides/slide194.xml"/><Relationship Id="rId202" Type="http://schemas.openxmlformats.org/officeDocument/2006/relationships/slide" Target="slides/slide198.xml"/><Relationship Id="rId223" Type="http://schemas.openxmlformats.org/officeDocument/2006/relationships/slide" Target="slides/slide219.xml"/><Relationship Id="rId244" Type="http://schemas.openxmlformats.org/officeDocument/2006/relationships/slide" Target="slides/slide240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265" Type="http://schemas.openxmlformats.org/officeDocument/2006/relationships/notesMaster" Target="notesMasters/notesMaster1.xml"/><Relationship Id="rId50" Type="http://schemas.openxmlformats.org/officeDocument/2006/relationships/slide" Target="slides/slide46.xml"/><Relationship Id="rId104" Type="http://schemas.openxmlformats.org/officeDocument/2006/relationships/slide" Target="slides/slide100.xml"/><Relationship Id="rId125" Type="http://schemas.openxmlformats.org/officeDocument/2006/relationships/slide" Target="slides/slide121.xml"/><Relationship Id="rId146" Type="http://schemas.openxmlformats.org/officeDocument/2006/relationships/slide" Target="slides/slide142.xml"/><Relationship Id="rId167" Type="http://schemas.openxmlformats.org/officeDocument/2006/relationships/slide" Target="slides/slide163.xml"/><Relationship Id="rId188" Type="http://schemas.openxmlformats.org/officeDocument/2006/relationships/slide" Target="slides/slide184.xml"/><Relationship Id="rId71" Type="http://schemas.openxmlformats.org/officeDocument/2006/relationships/slide" Target="slides/slide67.xml"/><Relationship Id="rId92" Type="http://schemas.openxmlformats.org/officeDocument/2006/relationships/slide" Target="slides/slide88.xml"/><Relationship Id="rId213" Type="http://schemas.openxmlformats.org/officeDocument/2006/relationships/slide" Target="slides/slide209.xml"/><Relationship Id="rId234" Type="http://schemas.openxmlformats.org/officeDocument/2006/relationships/slide" Target="slides/slide230.xml"/><Relationship Id="rId2" Type="http://schemas.openxmlformats.org/officeDocument/2006/relationships/customXml" Target="../customXml/item2.xml"/><Relationship Id="rId29" Type="http://schemas.openxmlformats.org/officeDocument/2006/relationships/slide" Target="slides/slide25.xml"/><Relationship Id="rId255" Type="http://schemas.openxmlformats.org/officeDocument/2006/relationships/slide" Target="slides/slide251.xml"/><Relationship Id="rId40" Type="http://schemas.openxmlformats.org/officeDocument/2006/relationships/slide" Target="slides/slide36.xml"/><Relationship Id="rId115" Type="http://schemas.openxmlformats.org/officeDocument/2006/relationships/slide" Target="slides/slide111.xml"/><Relationship Id="rId136" Type="http://schemas.openxmlformats.org/officeDocument/2006/relationships/slide" Target="slides/slide132.xml"/><Relationship Id="rId157" Type="http://schemas.openxmlformats.org/officeDocument/2006/relationships/slide" Target="slides/slide153.xml"/><Relationship Id="rId178" Type="http://schemas.openxmlformats.org/officeDocument/2006/relationships/slide" Target="slides/slide174.xml"/><Relationship Id="rId61" Type="http://schemas.openxmlformats.org/officeDocument/2006/relationships/slide" Target="slides/slide57.xml"/><Relationship Id="rId82" Type="http://schemas.openxmlformats.org/officeDocument/2006/relationships/slide" Target="slides/slide78.xml"/><Relationship Id="rId199" Type="http://schemas.openxmlformats.org/officeDocument/2006/relationships/slide" Target="slides/slide195.xml"/><Relationship Id="rId203" Type="http://schemas.openxmlformats.org/officeDocument/2006/relationships/slide" Target="slides/slide199.xml"/><Relationship Id="rId19" Type="http://schemas.openxmlformats.org/officeDocument/2006/relationships/slide" Target="slides/slide15.xml"/><Relationship Id="rId224" Type="http://schemas.openxmlformats.org/officeDocument/2006/relationships/slide" Target="slides/slide220.xml"/><Relationship Id="rId245" Type="http://schemas.openxmlformats.org/officeDocument/2006/relationships/slide" Target="slides/slide241.xml"/><Relationship Id="rId266" Type="http://schemas.openxmlformats.org/officeDocument/2006/relationships/handoutMaster" Target="handoutMasters/handoutMaster1.xml"/><Relationship Id="rId30" Type="http://schemas.openxmlformats.org/officeDocument/2006/relationships/slide" Target="slides/slide26.xml"/><Relationship Id="rId105" Type="http://schemas.openxmlformats.org/officeDocument/2006/relationships/slide" Target="slides/slide101.xml"/><Relationship Id="rId126" Type="http://schemas.openxmlformats.org/officeDocument/2006/relationships/slide" Target="slides/slide122.xml"/><Relationship Id="rId147" Type="http://schemas.openxmlformats.org/officeDocument/2006/relationships/slide" Target="slides/slide143.xml"/><Relationship Id="rId168" Type="http://schemas.openxmlformats.org/officeDocument/2006/relationships/slide" Target="slides/slide16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93" Type="http://schemas.openxmlformats.org/officeDocument/2006/relationships/slide" Target="slides/slide89.xml"/><Relationship Id="rId189" Type="http://schemas.openxmlformats.org/officeDocument/2006/relationships/slide" Target="slides/slide185.xml"/><Relationship Id="rId3" Type="http://schemas.openxmlformats.org/officeDocument/2006/relationships/customXml" Target="../customXml/item3.xml"/><Relationship Id="rId214" Type="http://schemas.openxmlformats.org/officeDocument/2006/relationships/slide" Target="slides/slide210.xml"/><Relationship Id="rId235" Type="http://schemas.openxmlformats.org/officeDocument/2006/relationships/slide" Target="slides/slide231.xml"/><Relationship Id="rId256" Type="http://schemas.openxmlformats.org/officeDocument/2006/relationships/slide" Target="slides/slide252.xml"/><Relationship Id="rId116" Type="http://schemas.openxmlformats.org/officeDocument/2006/relationships/slide" Target="slides/slide112.xml"/><Relationship Id="rId137" Type="http://schemas.openxmlformats.org/officeDocument/2006/relationships/slide" Target="slides/slide133.xml"/><Relationship Id="rId158" Type="http://schemas.openxmlformats.org/officeDocument/2006/relationships/slide" Target="slides/slide154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62" Type="http://schemas.openxmlformats.org/officeDocument/2006/relationships/slide" Target="slides/slide58.xml"/><Relationship Id="rId83" Type="http://schemas.openxmlformats.org/officeDocument/2006/relationships/slide" Target="slides/slide79.xml"/><Relationship Id="rId179" Type="http://schemas.openxmlformats.org/officeDocument/2006/relationships/slide" Target="slides/slide175.xml"/><Relationship Id="rId190" Type="http://schemas.openxmlformats.org/officeDocument/2006/relationships/slide" Target="slides/slide186.xml"/><Relationship Id="rId204" Type="http://schemas.openxmlformats.org/officeDocument/2006/relationships/slide" Target="slides/slide200.xml"/><Relationship Id="rId225" Type="http://schemas.openxmlformats.org/officeDocument/2006/relationships/slide" Target="slides/slide221.xml"/><Relationship Id="rId246" Type="http://schemas.openxmlformats.org/officeDocument/2006/relationships/slide" Target="slides/slide242.xml"/><Relationship Id="rId267" Type="http://schemas.openxmlformats.org/officeDocument/2006/relationships/presProps" Target="presProps.xml"/><Relationship Id="rId106" Type="http://schemas.openxmlformats.org/officeDocument/2006/relationships/slide" Target="slides/slide102.xml"/><Relationship Id="rId127" Type="http://schemas.openxmlformats.org/officeDocument/2006/relationships/slide" Target="slides/slide12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52" Type="http://schemas.openxmlformats.org/officeDocument/2006/relationships/slide" Target="slides/slide48.xml"/><Relationship Id="rId73" Type="http://schemas.openxmlformats.org/officeDocument/2006/relationships/slide" Target="slides/slide69.xml"/><Relationship Id="rId94" Type="http://schemas.openxmlformats.org/officeDocument/2006/relationships/slide" Target="slides/slide90.xml"/><Relationship Id="rId148" Type="http://schemas.openxmlformats.org/officeDocument/2006/relationships/slide" Target="slides/slide144.xml"/><Relationship Id="rId169" Type="http://schemas.openxmlformats.org/officeDocument/2006/relationships/slide" Target="slides/slide165.xml"/><Relationship Id="rId4" Type="http://schemas.openxmlformats.org/officeDocument/2006/relationships/slideMaster" Target="slideMasters/slideMaster1.xml"/><Relationship Id="rId180" Type="http://schemas.openxmlformats.org/officeDocument/2006/relationships/slide" Target="slides/slide176.xml"/><Relationship Id="rId215" Type="http://schemas.openxmlformats.org/officeDocument/2006/relationships/slide" Target="slides/slide211.xml"/><Relationship Id="rId236" Type="http://schemas.openxmlformats.org/officeDocument/2006/relationships/slide" Target="slides/slide232.xml"/><Relationship Id="rId257" Type="http://schemas.openxmlformats.org/officeDocument/2006/relationships/slide" Target="slides/slide253.xml"/><Relationship Id="rId42" Type="http://schemas.openxmlformats.org/officeDocument/2006/relationships/slide" Target="slides/slide38.xml"/><Relationship Id="rId84" Type="http://schemas.openxmlformats.org/officeDocument/2006/relationships/slide" Target="slides/slide80.xml"/><Relationship Id="rId138" Type="http://schemas.openxmlformats.org/officeDocument/2006/relationships/slide" Target="slides/slide134.xml"/><Relationship Id="rId191" Type="http://schemas.openxmlformats.org/officeDocument/2006/relationships/slide" Target="slides/slide187.xml"/><Relationship Id="rId205" Type="http://schemas.openxmlformats.org/officeDocument/2006/relationships/slide" Target="slides/slide201.xml"/><Relationship Id="rId247" Type="http://schemas.openxmlformats.org/officeDocument/2006/relationships/slide" Target="slides/slide243.xml"/><Relationship Id="rId107" Type="http://schemas.openxmlformats.org/officeDocument/2006/relationships/slide" Target="slides/slide10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HK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5C4C9A-8102-4A10-AAB8-2AEBC5AA667D}" type="datetimeFigureOut">
              <a:rPr lang="zh-HK" altLang="en-US" smtClean="0"/>
              <a:t>17/11/2025</a:t>
            </a:fld>
            <a:endParaRPr lang="zh-HK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HK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68A354-F2DC-46D4-97C3-88539C41223F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90111280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HK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E636E0-D0DC-4BC9-80C2-ED31F8BF16A0}" type="datetimeFigureOut">
              <a:rPr lang="zh-HK" altLang="en-US" smtClean="0"/>
              <a:t>17/11/2025</a:t>
            </a:fld>
            <a:endParaRPr lang="zh-HK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HK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79450" y="4776788"/>
            <a:ext cx="5438775" cy="39084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HK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43E697-6687-438E-85B7-FF051B4CCC01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174714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  <a:ea typeface="標楷體" panose="03000509000000000000" pitchFamily="65" charset="-120"/>
              </a:defRPr>
            </a:lvl1pPr>
          </a:lstStyle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  <a:latin typeface="+mn-lt"/>
                <a:ea typeface="標楷體" panose="03000509000000000000" pitchFamily="65" charset="-120"/>
              </a:defRPr>
            </a:lvl1pPr>
            <a:lvl2pPr marL="6090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0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71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61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51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42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32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22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/>
              <a:t>按一下以編輯母片副標題樣式</a:t>
            </a:r>
            <a:endParaRPr lang="zh-HK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  <a:ea typeface="標楷體" panose="03000509000000000000" pitchFamily="65" charset="-120"/>
              </a:defRPr>
            </a:lvl1pPr>
          </a:lstStyle>
          <a:p>
            <a:fld id="{5BD2ACF6-D6C1-4926-B228-070BC04393DA}" type="datetimeFigureOut">
              <a:rPr lang="zh-HK" altLang="en-US" smtClean="0"/>
              <a:pPr/>
              <a:t>17/11/2025</a:t>
            </a:fld>
            <a:endParaRPr lang="zh-HK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  <a:ea typeface="標楷體" panose="03000509000000000000" pitchFamily="65" charset="-120"/>
              </a:defRPr>
            </a:lvl1pPr>
          </a:lstStyle>
          <a:p>
            <a:endParaRPr lang="zh-HK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  <a:ea typeface="標楷體" panose="03000509000000000000" pitchFamily="65" charset="-120"/>
              </a:defRPr>
            </a:lvl1pPr>
          </a:lstStyle>
          <a:p>
            <a:fld id="{E88C8AA7-B912-4A45-B2E0-5EADC04E1AF5}" type="slidenum">
              <a:rPr lang="zh-HK" altLang="en-US" smtClean="0"/>
              <a:pPr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8998099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5BD2ACF6-D6C1-4926-B228-070BC04393DA}" type="datetimeFigureOut">
              <a:rPr lang="zh-HK" altLang="en-US" smtClean="0"/>
              <a:t>17/11/2025</a:t>
            </a:fld>
            <a:endParaRPr lang="zh-HK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HK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E88C8AA7-B912-4A45-B2E0-5EADC04E1AF5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3691077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5BD2ACF6-D6C1-4926-B228-070BC04393DA}" type="datetimeFigureOut">
              <a:rPr lang="zh-HK" altLang="en-US" smtClean="0"/>
              <a:t>17/11/2025</a:t>
            </a:fld>
            <a:endParaRPr lang="zh-HK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HK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E88C8AA7-B912-4A45-B2E0-5EADC04E1AF5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7474826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81231" y="1622854"/>
            <a:ext cx="11738919" cy="2985400"/>
          </a:xfrm>
          <a:prstGeom prst="rect">
            <a:avLst/>
          </a:prstGeom>
        </p:spPr>
        <p:txBody>
          <a:bodyPr/>
          <a:lstStyle>
            <a:lvl1pPr>
              <a:defRPr sz="8000">
                <a:solidFill>
                  <a:srgbClr val="7030A0"/>
                </a:solidFill>
                <a:latin typeface="+mn-lt"/>
                <a:ea typeface="標楷體" panose="03000509000000000000" pitchFamily="65" charset="-120"/>
              </a:defRPr>
            </a:lvl1pPr>
          </a:lstStyle>
          <a:p>
            <a:r>
              <a:rPr lang="en-US" altLang="zh-TW" dirty="0"/>
              <a:t>Click to edit Master title style</a:t>
            </a:r>
            <a:endParaRPr lang="zh-HK" alt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  <a:ea typeface="標楷體" panose="03000509000000000000" pitchFamily="65" charset="-120"/>
              </a:defRPr>
            </a:lvl1pPr>
          </a:lstStyle>
          <a:p>
            <a:fld id="{E771813B-B7A1-4550-9397-7CF1EFD56D13}" type="datetime1">
              <a:rPr lang="en-CA" smtClean="0"/>
              <a:t>2025-11-17</a:t>
            </a:fld>
            <a:endParaRPr lang="en-CA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  <a:ea typeface="標楷體" panose="03000509000000000000" pitchFamily="65" charset="-120"/>
              </a:defRPr>
            </a:lvl1pPr>
          </a:lstStyle>
          <a:p>
            <a:endParaRPr lang="en-CA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>
            <a:lvl1pPr algn="r">
              <a:defRPr sz="2400">
                <a:latin typeface="+mn-lt"/>
                <a:ea typeface="標楷體" panose="03000509000000000000" pitchFamily="65" charset="-120"/>
              </a:defRPr>
            </a:lvl1pPr>
          </a:lstStyle>
          <a:p>
            <a:fld id="{71A6E751-C9D4-4AE3-91EC-6D89E12FE269}" type="slidenum">
              <a:rPr lang="en-CA" smtClean="0"/>
              <a:pPr/>
              <a:t>‹#›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7415367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  <a:ea typeface="標楷體" panose="03000509000000000000" pitchFamily="65" charset="-120"/>
              </a:defRPr>
            </a:lvl1pPr>
          </a:lstStyle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4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  <a:ea typeface="標楷體" panose="03000509000000000000" pitchFamily="65" charset="-120"/>
              </a:defRPr>
            </a:lvl1pPr>
            <a:lvl2pPr>
              <a:defRPr>
                <a:latin typeface="+mn-lt"/>
                <a:ea typeface="標楷體" panose="03000509000000000000" pitchFamily="65" charset="-120"/>
              </a:defRPr>
            </a:lvl2pPr>
            <a:lvl3pPr>
              <a:defRPr>
                <a:latin typeface="+mn-lt"/>
                <a:ea typeface="標楷體" panose="03000509000000000000" pitchFamily="65" charset="-120"/>
              </a:defRPr>
            </a:lvl3pPr>
            <a:lvl4pPr>
              <a:defRPr>
                <a:latin typeface="+mn-lt"/>
                <a:ea typeface="標楷體" panose="03000509000000000000" pitchFamily="65" charset="-120"/>
              </a:defRPr>
            </a:lvl4pPr>
            <a:lvl5pPr>
              <a:defRPr>
                <a:latin typeface="+mn-lt"/>
                <a:ea typeface="標楷體" panose="03000509000000000000" pitchFamily="65" charset="-120"/>
              </a:defRPr>
            </a:lvl5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  <a:ea typeface="標楷體" panose="03000509000000000000" pitchFamily="65" charset="-120"/>
              </a:defRPr>
            </a:lvl1pPr>
          </a:lstStyle>
          <a:p>
            <a:fld id="{5BD2ACF6-D6C1-4926-B228-070BC04393DA}" type="datetimeFigureOut">
              <a:rPr lang="zh-HK" altLang="en-US" smtClean="0"/>
              <a:pPr/>
              <a:t>17/11/2025</a:t>
            </a:fld>
            <a:endParaRPr lang="zh-HK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  <a:ea typeface="標楷體" panose="03000509000000000000" pitchFamily="65" charset="-120"/>
              </a:defRPr>
            </a:lvl1pPr>
          </a:lstStyle>
          <a:p>
            <a:endParaRPr lang="zh-HK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  <a:ea typeface="標楷體" panose="03000509000000000000" pitchFamily="65" charset="-120"/>
              </a:defRPr>
            </a:lvl1pPr>
          </a:lstStyle>
          <a:p>
            <a:fld id="{E88C8AA7-B912-4A45-B2E0-5EADC04E1AF5}" type="slidenum">
              <a:rPr lang="zh-HK" altLang="en-US" smtClean="0"/>
              <a:pPr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6818065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63084" y="4406900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5328" b="1" cap="all"/>
            </a:lvl1pPr>
          </a:lstStyle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963084" y="2906714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64">
                <a:solidFill>
                  <a:schemeClr val="tx1">
                    <a:tint val="75000"/>
                  </a:schemeClr>
                </a:solidFill>
              </a:defRPr>
            </a:lvl1pPr>
            <a:lvl2pPr marL="609036" indent="0">
              <a:buNone/>
              <a:defRPr sz="2398">
                <a:solidFill>
                  <a:schemeClr val="tx1">
                    <a:tint val="75000"/>
                  </a:schemeClr>
                </a:solidFill>
              </a:defRPr>
            </a:lvl2pPr>
            <a:lvl3pPr marL="1218072" indent="0">
              <a:buNone/>
              <a:defRPr sz="2131">
                <a:solidFill>
                  <a:schemeClr val="tx1">
                    <a:tint val="75000"/>
                  </a:schemeClr>
                </a:solidFill>
              </a:defRPr>
            </a:lvl3pPr>
            <a:lvl4pPr marL="1827108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6144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5181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4217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3253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2289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5BD2ACF6-D6C1-4926-B228-070BC04393DA}" type="datetimeFigureOut">
              <a:rPr lang="zh-HK" altLang="en-US" smtClean="0"/>
              <a:t>17/11/2025</a:t>
            </a:fld>
            <a:endParaRPr lang="zh-HK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HK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E88C8AA7-B912-4A45-B2E0-5EADC04E1AF5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8140484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4"/>
          </a:xfrm>
          <a:prstGeom prst="rect">
            <a:avLst/>
          </a:prstGeom>
        </p:spPr>
        <p:txBody>
          <a:bodyPr/>
          <a:lstStyle>
            <a:lvl1pPr>
              <a:defRPr sz="3730"/>
            </a:lvl1pPr>
            <a:lvl2pPr>
              <a:defRPr sz="3197"/>
            </a:lvl2pPr>
            <a:lvl3pPr>
              <a:defRPr sz="2664"/>
            </a:lvl3pPr>
            <a:lvl4pPr>
              <a:defRPr sz="2398"/>
            </a:lvl4pPr>
            <a:lvl5pPr>
              <a:defRPr sz="2398"/>
            </a:lvl5pPr>
            <a:lvl6pPr>
              <a:defRPr sz="2398"/>
            </a:lvl6pPr>
            <a:lvl7pPr>
              <a:defRPr sz="2398"/>
            </a:lvl7pPr>
            <a:lvl8pPr>
              <a:defRPr sz="2398"/>
            </a:lvl8pPr>
            <a:lvl9pPr>
              <a:defRPr sz="2398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4"/>
          </a:xfrm>
          <a:prstGeom prst="rect">
            <a:avLst/>
          </a:prstGeom>
        </p:spPr>
        <p:txBody>
          <a:bodyPr/>
          <a:lstStyle>
            <a:lvl1pPr>
              <a:defRPr sz="3730"/>
            </a:lvl1pPr>
            <a:lvl2pPr>
              <a:defRPr sz="3197"/>
            </a:lvl2pPr>
            <a:lvl3pPr>
              <a:defRPr sz="2664"/>
            </a:lvl3pPr>
            <a:lvl4pPr>
              <a:defRPr sz="2398"/>
            </a:lvl4pPr>
            <a:lvl5pPr>
              <a:defRPr sz="2398"/>
            </a:lvl5pPr>
            <a:lvl6pPr>
              <a:defRPr sz="2398"/>
            </a:lvl6pPr>
            <a:lvl7pPr>
              <a:defRPr sz="2398"/>
            </a:lvl7pPr>
            <a:lvl8pPr>
              <a:defRPr sz="2398"/>
            </a:lvl8pPr>
            <a:lvl9pPr>
              <a:defRPr sz="2398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5BD2ACF6-D6C1-4926-B228-070BC04393DA}" type="datetimeFigureOut">
              <a:rPr lang="zh-HK" altLang="en-US" smtClean="0"/>
              <a:t>17/11/2025</a:t>
            </a:fld>
            <a:endParaRPr lang="zh-HK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HK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E88C8AA7-B912-4A45-B2E0-5EADC04E1AF5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9927033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197" b="1"/>
            </a:lvl1pPr>
            <a:lvl2pPr marL="609036" indent="0">
              <a:buNone/>
              <a:defRPr sz="2664" b="1"/>
            </a:lvl2pPr>
            <a:lvl3pPr marL="1218072" indent="0">
              <a:buNone/>
              <a:defRPr sz="2398" b="1"/>
            </a:lvl3pPr>
            <a:lvl4pPr marL="1827108" indent="0">
              <a:buNone/>
              <a:defRPr sz="2131" b="1"/>
            </a:lvl4pPr>
            <a:lvl5pPr marL="2436144" indent="0">
              <a:buNone/>
              <a:defRPr sz="2131" b="1"/>
            </a:lvl5pPr>
            <a:lvl6pPr marL="3045181" indent="0">
              <a:buNone/>
              <a:defRPr sz="2131" b="1"/>
            </a:lvl6pPr>
            <a:lvl7pPr marL="3654217" indent="0">
              <a:buNone/>
              <a:defRPr sz="2131" b="1"/>
            </a:lvl7pPr>
            <a:lvl8pPr marL="4263253" indent="0">
              <a:buNone/>
              <a:defRPr sz="2131" b="1"/>
            </a:lvl8pPr>
            <a:lvl9pPr marL="4872289" indent="0">
              <a:buNone/>
              <a:defRPr sz="2131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3197"/>
            </a:lvl1pPr>
            <a:lvl2pPr>
              <a:defRPr sz="2664"/>
            </a:lvl2pPr>
            <a:lvl3pPr>
              <a:defRPr sz="2398"/>
            </a:lvl3pPr>
            <a:lvl4pPr>
              <a:defRPr sz="2131"/>
            </a:lvl4pPr>
            <a:lvl5pPr>
              <a:defRPr sz="2131"/>
            </a:lvl5pPr>
            <a:lvl6pPr>
              <a:defRPr sz="2131"/>
            </a:lvl6pPr>
            <a:lvl7pPr>
              <a:defRPr sz="2131"/>
            </a:lvl7pPr>
            <a:lvl8pPr>
              <a:defRPr sz="2131"/>
            </a:lvl8pPr>
            <a:lvl9pPr>
              <a:defRPr sz="2131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197" b="1"/>
            </a:lvl1pPr>
            <a:lvl2pPr marL="609036" indent="0">
              <a:buNone/>
              <a:defRPr sz="2664" b="1"/>
            </a:lvl2pPr>
            <a:lvl3pPr marL="1218072" indent="0">
              <a:buNone/>
              <a:defRPr sz="2398" b="1"/>
            </a:lvl3pPr>
            <a:lvl4pPr marL="1827108" indent="0">
              <a:buNone/>
              <a:defRPr sz="2131" b="1"/>
            </a:lvl4pPr>
            <a:lvl5pPr marL="2436144" indent="0">
              <a:buNone/>
              <a:defRPr sz="2131" b="1"/>
            </a:lvl5pPr>
            <a:lvl6pPr marL="3045181" indent="0">
              <a:buNone/>
              <a:defRPr sz="2131" b="1"/>
            </a:lvl6pPr>
            <a:lvl7pPr marL="3654217" indent="0">
              <a:buNone/>
              <a:defRPr sz="2131" b="1"/>
            </a:lvl7pPr>
            <a:lvl8pPr marL="4263253" indent="0">
              <a:buNone/>
              <a:defRPr sz="2131" b="1"/>
            </a:lvl8pPr>
            <a:lvl9pPr marL="4872289" indent="0">
              <a:buNone/>
              <a:defRPr sz="2131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3197"/>
            </a:lvl1pPr>
            <a:lvl2pPr>
              <a:defRPr sz="2664"/>
            </a:lvl2pPr>
            <a:lvl3pPr>
              <a:defRPr sz="2398"/>
            </a:lvl3pPr>
            <a:lvl4pPr>
              <a:defRPr sz="2131"/>
            </a:lvl4pPr>
            <a:lvl5pPr>
              <a:defRPr sz="2131"/>
            </a:lvl5pPr>
            <a:lvl6pPr>
              <a:defRPr sz="2131"/>
            </a:lvl6pPr>
            <a:lvl7pPr>
              <a:defRPr sz="2131"/>
            </a:lvl7pPr>
            <a:lvl8pPr>
              <a:defRPr sz="2131"/>
            </a:lvl8pPr>
            <a:lvl9pPr>
              <a:defRPr sz="2131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5BD2ACF6-D6C1-4926-B228-070BC04393DA}" type="datetimeFigureOut">
              <a:rPr lang="zh-HK" altLang="en-US" smtClean="0"/>
              <a:t>17/11/2025</a:t>
            </a:fld>
            <a:endParaRPr lang="zh-HK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HK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E88C8AA7-B912-4A45-B2E0-5EADC04E1AF5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7400246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5BD2ACF6-D6C1-4926-B228-070BC04393DA}" type="datetimeFigureOut">
              <a:rPr lang="zh-HK" altLang="en-US" smtClean="0"/>
              <a:t>17/11/2025</a:t>
            </a:fld>
            <a:endParaRPr lang="zh-HK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HK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E88C8AA7-B912-4A45-B2E0-5EADC04E1AF5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9110546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5BD2ACF6-D6C1-4926-B228-070BC04393DA}" type="datetimeFigureOut">
              <a:rPr lang="zh-HK" altLang="en-US" smtClean="0"/>
              <a:t>17/11/2025</a:t>
            </a:fld>
            <a:endParaRPr lang="zh-HK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HK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E88C8AA7-B912-4A45-B2E0-5EADC04E1AF5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15914225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1"/>
          </a:xfrm>
          <a:prstGeom prst="rect">
            <a:avLst/>
          </a:prstGeom>
        </p:spPr>
        <p:txBody>
          <a:bodyPr anchor="b"/>
          <a:lstStyle>
            <a:lvl1pPr algn="l">
              <a:defRPr sz="2664" b="1"/>
            </a:lvl1pPr>
          </a:lstStyle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766733" y="273050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4263"/>
            </a:lvl1pPr>
            <a:lvl2pPr>
              <a:defRPr sz="3730"/>
            </a:lvl2pPr>
            <a:lvl3pPr>
              <a:defRPr sz="3197"/>
            </a:lvl3pPr>
            <a:lvl4pPr>
              <a:defRPr sz="2664"/>
            </a:lvl4pPr>
            <a:lvl5pPr>
              <a:defRPr sz="2664"/>
            </a:lvl5pPr>
            <a:lvl6pPr>
              <a:defRPr sz="2664"/>
            </a:lvl6pPr>
            <a:lvl7pPr>
              <a:defRPr sz="2664"/>
            </a:lvl7pPr>
            <a:lvl8pPr>
              <a:defRPr sz="2664"/>
            </a:lvl8pPr>
            <a:lvl9pPr>
              <a:defRPr sz="2664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HK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609602" y="1435101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5"/>
            </a:lvl1pPr>
            <a:lvl2pPr marL="609036" indent="0">
              <a:buNone/>
              <a:defRPr sz="1599"/>
            </a:lvl2pPr>
            <a:lvl3pPr marL="1218072" indent="0">
              <a:buNone/>
              <a:defRPr sz="1332"/>
            </a:lvl3pPr>
            <a:lvl4pPr marL="1827108" indent="0">
              <a:buNone/>
              <a:defRPr sz="1199"/>
            </a:lvl4pPr>
            <a:lvl5pPr marL="2436144" indent="0">
              <a:buNone/>
              <a:defRPr sz="1199"/>
            </a:lvl5pPr>
            <a:lvl6pPr marL="3045181" indent="0">
              <a:buNone/>
              <a:defRPr sz="1199"/>
            </a:lvl6pPr>
            <a:lvl7pPr marL="3654217" indent="0">
              <a:buNone/>
              <a:defRPr sz="1199"/>
            </a:lvl7pPr>
            <a:lvl8pPr marL="4263253" indent="0">
              <a:buNone/>
              <a:defRPr sz="1199"/>
            </a:lvl8pPr>
            <a:lvl9pPr marL="4872289" indent="0">
              <a:buNone/>
              <a:defRPr sz="1199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5BD2ACF6-D6C1-4926-B228-070BC04393DA}" type="datetimeFigureOut">
              <a:rPr lang="zh-HK" altLang="en-US" smtClean="0"/>
              <a:t>17/11/2025</a:t>
            </a:fld>
            <a:endParaRPr lang="zh-HK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HK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E88C8AA7-B912-4A45-B2E0-5EADC04E1AF5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7927933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664" b="1"/>
            </a:lvl1pPr>
          </a:lstStyle>
          <a:p>
            <a:r>
              <a:rPr lang="zh-TW" altLang="en-US"/>
              <a:t>按一下以編輯母片標題樣式</a:t>
            </a:r>
            <a:endParaRPr lang="zh-HK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3"/>
            </a:lvl1pPr>
            <a:lvl2pPr marL="609036" indent="0">
              <a:buNone/>
              <a:defRPr sz="3730"/>
            </a:lvl2pPr>
            <a:lvl3pPr marL="1218072" indent="0">
              <a:buNone/>
              <a:defRPr sz="3197"/>
            </a:lvl3pPr>
            <a:lvl4pPr marL="1827108" indent="0">
              <a:buNone/>
              <a:defRPr sz="2664"/>
            </a:lvl4pPr>
            <a:lvl5pPr marL="2436144" indent="0">
              <a:buNone/>
              <a:defRPr sz="2664"/>
            </a:lvl5pPr>
            <a:lvl6pPr marL="3045181" indent="0">
              <a:buNone/>
              <a:defRPr sz="2664"/>
            </a:lvl6pPr>
            <a:lvl7pPr marL="3654217" indent="0">
              <a:buNone/>
              <a:defRPr sz="2664"/>
            </a:lvl7pPr>
            <a:lvl8pPr marL="4263253" indent="0">
              <a:buNone/>
              <a:defRPr sz="2664"/>
            </a:lvl8pPr>
            <a:lvl9pPr marL="4872289" indent="0">
              <a:buNone/>
              <a:defRPr sz="2664"/>
            </a:lvl9pPr>
          </a:lstStyle>
          <a:p>
            <a:r>
              <a:rPr lang="zh-TW" altLang="en-US"/>
              <a:t>按一下圖示以新增圖片</a:t>
            </a:r>
            <a:endParaRPr lang="zh-HK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5"/>
            </a:lvl1pPr>
            <a:lvl2pPr marL="609036" indent="0">
              <a:buNone/>
              <a:defRPr sz="1599"/>
            </a:lvl2pPr>
            <a:lvl3pPr marL="1218072" indent="0">
              <a:buNone/>
              <a:defRPr sz="1332"/>
            </a:lvl3pPr>
            <a:lvl4pPr marL="1827108" indent="0">
              <a:buNone/>
              <a:defRPr sz="1199"/>
            </a:lvl4pPr>
            <a:lvl5pPr marL="2436144" indent="0">
              <a:buNone/>
              <a:defRPr sz="1199"/>
            </a:lvl5pPr>
            <a:lvl6pPr marL="3045181" indent="0">
              <a:buNone/>
              <a:defRPr sz="1199"/>
            </a:lvl6pPr>
            <a:lvl7pPr marL="3654217" indent="0">
              <a:buNone/>
              <a:defRPr sz="1199"/>
            </a:lvl7pPr>
            <a:lvl8pPr marL="4263253" indent="0">
              <a:buNone/>
              <a:defRPr sz="1199"/>
            </a:lvl8pPr>
            <a:lvl9pPr marL="4872289" indent="0">
              <a:buNone/>
              <a:defRPr sz="1199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5BD2ACF6-D6C1-4926-B228-070BC04393DA}" type="datetimeFigureOut">
              <a:rPr lang="zh-HK" altLang="en-US" smtClean="0"/>
              <a:t>17/11/2025</a:t>
            </a:fld>
            <a:endParaRPr lang="zh-HK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HK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E88C8AA7-B912-4A45-B2E0-5EADC04E1AF5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42620793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microsoft.com/office/2007/relationships/hdphoto" Target="../media/hdphoto1.wdp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48683" y="-1"/>
            <a:ext cx="1224068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038758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defTabSz="1218072" rtl="0" eaLnBrk="1" latinLnBrk="0" hangingPunct="1">
        <a:spcBef>
          <a:spcPct val="0"/>
        </a:spcBef>
        <a:buNone/>
        <a:defRPr sz="586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6777" indent="-456777" algn="l" defTabSz="1218072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3" kern="1200">
          <a:solidFill>
            <a:schemeClr val="tx1"/>
          </a:solidFill>
          <a:latin typeface="+mn-lt"/>
          <a:ea typeface="+mn-ea"/>
          <a:cs typeface="+mn-cs"/>
        </a:defRPr>
      </a:lvl1pPr>
      <a:lvl2pPr marL="989684" indent="-380648" algn="l" defTabSz="1218072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0" kern="1200">
          <a:solidFill>
            <a:schemeClr val="tx1"/>
          </a:solidFill>
          <a:latin typeface="+mn-lt"/>
          <a:ea typeface="+mn-ea"/>
          <a:cs typeface="+mn-cs"/>
        </a:defRPr>
      </a:lvl2pPr>
      <a:lvl3pPr marL="1522590" indent="-304518" algn="l" defTabSz="1218072" rtl="0" eaLnBrk="1" latinLnBrk="0" hangingPunct="1">
        <a:spcBef>
          <a:spcPct val="20000"/>
        </a:spcBef>
        <a:buFont typeface="Arial" panose="020B0604020202020204" pitchFamily="34" charset="0"/>
        <a:buChar char="•"/>
        <a:defRPr sz="3197" kern="1200">
          <a:solidFill>
            <a:schemeClr val="tx1"/>
          </a:solidFill>
          <a:latin typeface="+mn-lt"/>
          <a:ea typeface="+mn-ea"/>
          <a:cs typeface="+mn-cs"/>
        </a:defRPr>
      </a:lvl3pPr>
      <a:lvl4pPr marL="2131626" indent="-304518" algn="l" defTabSz="1218072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4" kern="1200">
          <a:solidFill>
            <a:schemeClr val="tx1"/>
          </a:solidFill>
          <a:latin typeface="+mn-lt"/>
          <a:ea typeface="+mn-ea"/>
          <a:cs typeface="+mn-cs"/>
        </a:defRPr>
      </a:lvl4pPr>
      <a:lvl5pPr marL="2740663" indent="-304518" algn="l" defTabSz="1218072" rtl="0" eaLnBrk="1" latinLnBrk="0" hangingPunct="1">
        <a:spcBef>
          <a:spcPct val="20000"/>
        </a:spcBef>
        <a:buFont typeface="Arial" panose="020B0604020202020204" pitchFamily="34" charset="0"/>
        <a:buChar char="»"/>
        <a:defRPr sz="2664" kern="1200">
          <a:solidFill>
            <a:schemeClr val="tx1"/>
          </a:solidFill>
          <a:latin typeface="+mn-lt"/>
          <a:ea typeface="+mn-ea"/>
          <a:cs typeface="+mn-cs"/>
        </a:defRPr>
      </a:lvl5pPr>
      <a:lvl6pPr marL="3349699" indent="-304518" algn="l" defTabSz="1218072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4" kern="1200">
          <a:solidFill>
            <a:schemeClr val="tx1"/>
          </a:solidFill>
          <a:latin typeface="+mn-lt"/>
          <a:ea typeface="+mn-ea"/>
          <a:cs typeface="+mn-cs"/>
        </a:defRPr>
      </a:lvl6pPr>
      <a:lvl7pPr marL="3958735" indent="-304518" algn="l" defTabSz="1218072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4" kern="1200">
          <a:solidFill>
            <a:schemeClr val="tx1"/>
          </a:solidFill>
          <a:latin typeface="+mn-lt"/>
          <a:ea typeface="+mn-ea"/>
          <a:cs typeface="+mn-cs"/>
        </a:defRPr>
      </a:lvl7pPr>
      <a:lvl8pPr marL="4567771" indent="-304518" algn="l" defTabSz="1218072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4" kern="1200">
          <a:solidFill>
            <a:schemeClr val="tx1"/>
          </a:solidFill>
          <a:latin typeface="+mn-lt"/>
          <a:ea typeface="+mn-ea"/>
          <a:cs typeface="+mn-cs"/>
        </a:defRPr>
      </a:lvl8pPr>
      <a:lvl9pPr marL="5176807" indent="-304518" algn="l" defTabSz="1218072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HK"/>
      </a:defPPr>
      <a:lvl1pPr marL="0" algn="l" defTabSz="1218072" rtl="0" eaLnBrk="1" latinLnBrk="0" hangingPunct="1">
        <a:defRPr sz="2398" kern="1200">
          <a:solidFill>
            <a:schemeClr val="tx1"/>
          </a:solidFill>
          <a:latin typeface="+mn-lt"/>
          <a:ea typeface="+mn-ea"/>
          <a:cs typeface="+mn-cs"/>
        </a:defRPr>
      </a:lvl1pPr>
      <a:lvl2pPr marL="609036" algn="l" defTabSz="1218072" rtl="0" eaLnBrk="1" latinLnBrk="0" hangingPunct="1">
        <a:defRPr sz="2398" kern="1200">
          <a:solidFill>
            <a:schemeClr val="tx1"/>
          </a:solidFill>
          <a:latin typeface="+mn-lt"/>
          <a:ea typeface="+mn-ea"/>
          <a:cs typeface="+mn-cs"/>
        </a:defRPr>
      </a:lvl2pPr>
      <a:lvl3pPr marL="1218072" algn="l" defTabSz="1218072" rtl="0" eaLnBrk="1" latinLnBrk="0" hangingPunct="1">
        <a:defRPr sz="2398" kern="1200">
          <a:solidFill>
            <a:schemeClr val="tx1"/>
          </a:solidFill>
          <a:latin typeface="+mn-lt"/>
          <a:ea typeface="+mn-ea"/>
          <a:cs typeface="+mn-cs"/>
        </a:defRPr>
      </a:lvl3pPr>
      <a:lvl4pPr marL="1827108" algn="l" defTabSz="1218072" rtl="0" eaLnBrk="1" latinLnBrk="0" hangingPunct="1">
        <a:defRPr sz="2398" kern="1200">
          <a:solidFill>
            <a:schemeClr val="tx1"/>
          </a:solidFill>
          <a:latin typeface="+mn-lt"/>
          <a:ea typeface="+mn-ea"/>
          <a:cs typeface="+mn-cs"/>
        </a:defRPr>
      </a:lvl4pPr>
      <a:lvl5pPr marL="2436144" algn="l" defTabSz="1218072" rtl="0" eaLnBrk="1" latinLnBrk="0" hangingPunct="1">
        <a:defRPr sz="2398" kern="1200">
          <a:solidFill>
            <a:schemeClr val="tx1"/>
          </a:solidFill>
          <a:latin typeface="+mn-lt"/>
          <a:ea typeface="+mn-ea"/>
          <a:cs typeface="+mn-cs"/>
        </a:defRPr>
      </a:lvl5pPr>
      <a:lvl6pPr marL="3045181" algn="l" defTabSz="1218072" rtl="0" eaLnBrk="1" latinLnBrk="0" hangingPunct="1">
        <a:defRPr sz="2398" kern="1200">
          <a:solidFill>
            <a:schemeClr val="tx1"/>
          </a:solidFill>
          <a:latin typeface="+mn-lt"/>
          <a:ea typeface="+mn-ea"/>
          <a:cs typeface="+mn-cs"/>
        </a:defRPr>
      </a:lvl6pPr>
      <a:lvl7pPr marL="3654217" algn="l" defTabSz="1218072" rtl="0" eaLnBrk="1" latinLnBrk="0" hangingPunct="1">
        <a:defRPr sz="2398" kern="1200">
          <a:solidFill>
            <a:schemeClr val="tx1"/>
          </a:solidFill>
          <a:latin typeface="+mn-lt"/>
          <a:ea typeface="+mn-ea"/>
          <a:cs typeface="+mn-cs"/>
        </a:defRPr>
      </a:lvl7pPr>
      <a:lvl8pPr marL="4263253" algn="l" defTabSz="1218072" rtl="0" eaLnBrk="1" latinLnBrk="0" hangingPunct="1">
        <a:defRPr sz="2398" kern="1200">
          <a:solidFill>
            <a:schemeClr val="tx1"/>
          </a:solidFill>
          <a:latin typeface="+mn-lt"/>
          <a:ea typeface="+mn-ea"/>
          <a:cs typeface="+mn-cs"/>
        </a:defRPr>
      </a:lvl8pPr>
      <a:lvl9pPr marL="4872289" algn="l" defTabSz="1218072" rtl="0" eaLnBrk="1" latinLnBrk="0" hangingPunct="1">
        <a:defRPr sz="239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16775D-BF54-A831-2A80-BAA9D377B8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BC84932-5DEB-7118-8042-2D78F97A543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74645" y="0"/>
            <a:ext cx="1226664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49487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41FBF5-B548-F6A8-99E1-C159E71403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A5C8BF05-CA28-25C6-3ECC-9973876BB8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299" y="898071"/>
            <a:ext cx="12077701" cy="561702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altLang="zh-HK" sz="4000" dirty="0"/>
          </a:p>
          <a:p>
            <a:pPr marL="0" indent="0" algn="ctr">
              <a:buNone/>
            </a:pPr>
            <a:r>
              <a:rPr lang="en-US" altLang="zh-TW" sz="8800" dirty="0">
                <a:solidFill>
                  <a:srgbClr val="C00000"/>
                </a:solidFill>
              </a:rPr>
              <a:t>1. </a:t>
            </a:r>
            <a:r>
              <a:rPr lang="zh-TW" altLang="en-US" sz="8800" dirty="0">
                <a:solidFill>
                  <a:srgbClr val="C00000"/>
                </a:solidFill>
              </a:rPr>
              <a:t>同心</a:t>
            </a:r>
            <a:endParaRPr lang="en-US" altLang="zh-HK" sz="8800" dirty="0">
              <a:solidFill>
                <a:srgbClr val="C00000"/>
              </a:solidFill>
            </a:endParaRPr>
          </a:p>
          <a:p>
            <a:pPr marL="0" indent="0" algn="ctr">
              <a:buNone/>
            </a:pPr>
            <a:r>
              <a:rPr lang="zh-CN" altLang="en-US" sz="10000" dirty="0">
                <a:solidFill>
                  <a:srgbClr val="7030A0"/>
                </a:solidFill>
              </a:rPr>
              <a:t>兄弟同心，其利断金</a:t>
            </a:r>
            <a:endParaRPr lang="zh-TW" altLang="en-US" sz="100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5693663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-277585" y="1845130"/>
            <a:ext cx="12654642" cy="2677884"/>
          </a:xfrm>
        </p:spPr>
        <p:txBody>
          <a:bodyPr/>
          <a:lstStyle/>
          <a:p>
            <a:r>
              <a:rPr lang="zh-TW" altLang="en-US" sz="12000" dirty="0">
                <a:solidFill>
                  <a:schemeClr val="tx2"/>
                </a:solidFill>
              </a:rPr>
              <a:t>读经</a:t>
            </a:r>
            <a:br>
              <a:rPr lang="en-CA" altLang="zh-TW" sz="10000" dirty="0">
                <a:solidFill>
                  <a:schemeClr val="tx2"/>
                </a:solidFill>
              </a:rPr>
            </a:br>
            <a:r>
              <a:rPr lang="en-US" altLang="zh-TW" sz="8000" dirty="0">
                <a:solidFill>
                  <a:srgbClr val="00B050"/>
                </a:solidFill>
              </a:rPr>
              <a:t>《</a:t>
            </a:r>
            <a:r>
              <a:rPr lang="zh-TW" altLang="en-US" sz="8000" dirty="0">
                <a:solidFill>
                  <a:srgbClr val="00B050"/>
                </a:solidFill>
              </a:rPr>
              <a:t>腓立比书</a:t>
            </a:r>
            <a:r>
              <a:rPr lang="en-US" altLang="zh-TW" sz="8000" dirty="0">
                <a:solidFill>
                  <a:srgbClr val="00B050"/>
                </a:solidFill>
              </a:rPr>
              <a:t>》</a:t>
            </a:r>
            <a:r>
              <a:rPr lang="zh-TW" altLang="en-US" sz="8000" dirty="0">
                <a:solidFill>
                  <a:srgbClr val="00B050"/>
                </a:solidFill>
              </a:rPr>
              <a:t>二章</a:t>
            </a:r>
            <a:r>
              <a:rPr lang="en-US" altLang="zh-TW" sz="8000" dirty="0">
                <a:solidFill>
                  <a:srgbClr val="00B050"/>
                </a:solidFill>
              </a:rPr>
              <a:t>1-18</a:t>
            </a:r>
            <a:r>
              <a:rPr lang="zh-TW" altLang="en-US" sz="8000" dirty="0">
                <a:solidFill>
                  <a:srgbClr val="00B050"/>
                </a:solidFill>
              </a:rPr>
              <a:t>节</a:t>
            </a:r>
            <a:br>
              <a:rPr lang="en-CA" altLang="zh-TW" sz="16000" dirty="0">
                <a:solidFill>
                  <a:schemeClr val="tx2"/>
                </a:solidFill>
              </a:rPr>
            </a:br>
            <a:br>
              <a:rPr lang="en-US" altLang="zh-TW" sz="9600" dirty="0">
                <a:solidFill>
                  <a:srgbClr val="00B0F0"/>
                </a:solidFill>
              </a:rPr>
            </a:br>
            <a:endParaRPr lang="zh-HK" altLang="en-US" sz="9600" dirty="0">
              <a:solidFill>
                <a:srgbClr val="00B0F0"/>
              </a:solidFill>
            </a:endParaRP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56682753-CADD-69D6-E90B-FDCB8F846B7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870370" y="5519056"/>
            <a:ext cx="2492829" cy="119743"/>
          </a:xfrm>
        </p:spPr>
        <p:txBody>
          <a:bodyPr/>
          <a:lstStyle/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733996183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0F9B15-D9AE-7F44-5C9E-F6523ADDBF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B6C6563-95D9-107D-7594-B1C232352F0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277585" y="1845130"/>
            <a:ext cx="12654642" cy="2677884"/>
          </a:xfrm>
        </p:spPr>
        <p:txBody>
          <a:bodyPr/>
          <a:lstStyle/>
          <a:p>
            <a:r>
              <a:rPr lang="zh-CN" altLang="en-US" sz="10000" dirty="0">
                <a:solidFill>
                  <a:schemeClr val="tx2"/>
                </a:solidFill>
              </a:rPr>
              <a:t>主心为心</a:t>
            </a:r>
            <a:r>
              <a:rPr lang="zh-TW" altLang="en-US" sz="10000" dirty="0">
                <a:solidFill>
                  <a:schemeClr val="tx2"/>
                </a:solidFill>
              </a:rPr>
              <a:t>、</a:t>
            </a:r>
            <a:r>
              <a:rPr lang="zh-CN" altLang="en-US" sz="10000" dirty="0">
                <a:solidFill>
                  <a:schemeClr val="tx2"/>
                </a:solidFill>
              </a:rPr>
              <a:t>表明真道</a:t>
            </a:r>
            <a:br>
              <a:rPr lang="en-CA" altLang="zh-TW" sz="10000" dirty="0">
                <a:solidFill>
                  <a:schemeClr val="tx2"/>
                </a:solidFill>
              </a:rPr>
            </a:br>
            <a:r>
              <a:rPr lang="en-US" altLang="zh-TW" sz="8000" dirty="0">
                <a:solidFill>
                  <a:srgbClr val="00B050"/>
                </a:solidFill>
              </a:rPr>
              <a:t>《</a:t>
            </a:r>
            <a:r>
              <a:rPr lang="zh-TW" altLang="en-US" sz="8000" dirty="0">
                <a:solidFill>
                  <a:srgbClr val="00B050"/>
                </a:solidFill>
              </a:rPr>
              <a:t>腓立比书</a:t>
            </a:r>
            <a:r>
              <a:rPr lang="en-US" altLang="zh-TW" sz="8000" dirty="0">
                <a:solidFill>
                  <a:srgbClr val="00B050"/>
                </a:solidFill>
              </a:rPr>
              <a:t>》</a:t>
            </a:r>
            <a:r>
              <a:rPr lang="zh-TW" altLang="en-US" sz="8000" dirty="0">
                <a:solidFill>
                  <a:srgbClr val="00B050"/>
                </a:solidFill>
              </a:rPr>
              <a:t>二章</a:t>
            </a:r>
            <a:r>
              <a:rPr lang="en-US" altLang="zh-TW" sz="8000" dirty="0">
                <a:solidFill>
                  <a:srgbClr val="00B050"/>
                </a:solidFill>
              </a:rPr>
              <a:t>1-18</a:t>
            </a:r>
            <a:r>
              <a:rPr lang="zh-TW" altLang="en-US" sz="8000" dirty="0">
                <a:solidFill>
                  <a:srgbClr val="00B050"/>
                </a:solidFill>
              </a:rPr>
              <a:t>节</a:t>
            </a:r>
            <a:br>
              <a:rPr lang="en-CA" altLang="zh-TW" sz="16000" dirty="0">
                <a:solidFill>
                  <a:schemeClr val="tx2"/>
                </a:solidFill>
              </a:rPr>
            </a:br>
            <a:br>
              <a:rPr lang="en-US" altLang="zh-TW" sz="9600" dirty="0">
                <a:solidFill>
                  <a:srgbClr val="00B0F0"/>
                </a:solidFill>
              </a:rPr>
            </a:br>
            <a:endParaRPr lang="zh-HK" altLang="en-US" sz="9600" dirty="0">
              <a:solidFill>
                <a:srgbClr val="00B0F0"/>
              </a:solidFill>
            </a:endParaRP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9FDF7CE4-80D0-55DE-5809-B2CD3ABFD5B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870370" y="5519056"/>
            <a:ext cx="2492829" cy="119743"/>
          </a:xfrm>
        </p:spPr>
        <p:txBody>
          <a:bodyPr/>
          <a:lstStyle/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414558107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5D3C1D-55AE-6334-4E5C-9C002E0FE4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AF02A596-5772-E010-27DE-7B0CEAC198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299" y="0"/>
            <a:ext cx="12077701" cy="6515099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altLang="zh-HK" sz="4000" dirty="0"/>
          </a:p>
          <a:p>
            <a:pPr marL="0" indent="0">
              <a:buNone/>
            </a:pPr>
            <a:endParaRPr lang="en-US" altLang="zh-HK" sz="4000" dirty="0"/>
          </a:p>
          <a:p>
            <a:pPr marL="0" indent="0" algn="ctr">
              <a:buNone/>
            </a:pPr>
            <a:r>
              <a:rPr lang="zh-CN" altLang="en-US" sz="10000" dirty="0">
                <a:solidFill>
                  <a:srgbClr val="C00000"/>
                </a:solidFill>
              </a:rPr>
              <a:t>同心合意</a:t>
            </a:r>
            <a:endParaRPr lang="en-CA" altLang="zh-CN" sz="10000" dirty="0">
              <a:solidFill>
                <a:srgbClr val="C00000"/>
              </a:solidFill>
            </a:endParaRPr>
          </a:p>
          <a:p>
            <a:pPr marL="0" indent="0" algn="ctr">
              <a:buNone/>
            </a:pPr>
            <a:r>
              <a:rPr lang="zh-CN" altLang="en-US" sz="10000" dirty="0">
                <a:solidFill>
                  <a:srgbClr val="C00000"/>
                </a:solidFill>
              </a:rPr>
              <a:t>兴旺福音</a:t>
            </a:r>
            <a:endParaRPr lang="zh-TW" altLang="en-US" sz="100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7756735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222850-9A7B-0BE7-027F-31252F91D4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7C496147-7190-75C6-74CD-8C3D8D4826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299" y="0"/>
            <a:ext cx="12077701" cy="6515099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altLang="zh-HK" sz="4000" dirty="0"/>
          </a:p>
          <a:p>
            <a:pPr marL="0" indent="0">
              <a:buNone/>
            </a:pPr>
            <a:endParaRPr lang="en-US" altLang="zh-HK" sz="4000" dirty="0"/>
          </a:p>
          <a:p>
            <a:pPr marL="0" indent="0" algn="ctr">
              <a:buNone/>
            </a:pPr>
            <a:r>
              <a:rPr lang="zh-CN" altLang="en-US" sz="10000" dirty="0">
                <a:solidFill>
                  <a:srgbClr val="7030A0"/>
                </a:solidFill>
              </a:rPr>
              <a:t>人不同心不能兴旺</a:t>
            </a:r>
            <a:endParaRPr lang="en-CA" altLang="zh-CN" sz="10000" dirty="0">
              <a:solidFill>
                <a:srgbClr val="7030A0"/>
              </a:solidFill>
            </a:endParaRPr>
          </a:p>
          <a:p>
            <a:pPr marL="0" indent="0" algn="ctr">
              <a:buNone/>
            </a:pPr>
            <a:r>
              <a:rPr lang="zh-CN" altLang="en-US" sz="10000" dirty="0">
                <a:solidFill>
                  <a:srgbClr val="7030A0"/>
                </a:solidFill>
              </a:rPr>
              <a:t>人同心不一定兴旺</a:t>
            </a:r>
            <a:endParaRPr lang="zh-TW" altLang="en-US" sz="100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7798432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279141-2250-2018-A33E-F8778CF165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44133F31-5E2D-3428-92B3-5FC9386FF6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299" y="0"/>
            <a:ext cx="12077701" cy="6515099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altLang="zh-HK" sz="4000" dirty="0"/>
          </a:p>
          <a:p>
            <a:pPr marL="0" indent="0">
              <a:buNone/>
            </a:pPr>
            <a:endParaRPr lang="en-US" altLang="zh-HK" sz="4000" dirty="0"/>
          </a:p>
          <a:p>
            <a:pPr marL="0" indent="0" algn="ctr">
              <a:buNone/>
            </a:pPr>
            <a:r>
              <a:rPr lang="zh-CN" altLang="en-US" sz="10000" dirty="0">
                <a:solidFill>
                  <a:srgbClr val="7030A0"/>
                </a:solidFill>
              </a:rPr>
              <a:t>人不同心不能兴旺</a:t>
            </a:r>
            <a:endParaRPr lang="en-CA" altLang="zh-CN" sz="10000" dirty="0">
              <a:solidFill>
                <a:srgbClr val="7030A0"/>
              </a:solidFill>
            </a:endParaRPr>
          </a:p>
          <a:p>
            <a:pPr marL="0" indent="0" algn="ctr">
              <a:buNone/>
            </a:pPr>
            <a:r>
              <a:rPr lang="zh-CN" altLang="en-US" sz="10000" dirty="0">
                <a:solidFill>
                  <a:srgbClr val="7030A0"/>
                </a:solidFill>
              </a:rPr>
              <a:t>人同心不一定兴旺</a:t>
            </a:r>
            <a:endParaRPr lang="zh-TW" altLang="en-US" sz="10000" dirty="0">
              <a:solidFill>
                <a:srgbClr val="7030A0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58B20A6-321F-47E6-8530-AA2A7708E7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89781" y="0"/>
            <a:ext cx="12381781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5589748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E08D64-4C63-D088-DB55-8AB2286919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36F4D58C-94F6-0A43-5C42-7903D96ABE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299" y="0"/>
            <a:ext cx="12077701" cy="6515099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altLang="zh-HK" sz="4000" dirty="0"/>
          </a:p>
          <a:p>
            <a:pPr marL="0" indent="0">
              <a:buNone/>
            </a:pPr>
            <a:endParaRPr lang="en-US" altLang="zh-HK" sz="4000" dirty="0"/>
          </a:p>
          <a:p>
            <a:pPr marL="0" indent="0" algn="ctr">
              <a:buNone/>
            </a:pPr>
            <a:r>
              <a:rPr lang="zh-CN" altLang="en-US" sz="10000" dirty="0">
                <a:solidFill>
                  <a:srgbClr val="7030A0"/>
                </a:solidFill>
              </a:rPr>
              <a:t>以主心为心</a:t>
            </a:r>
            <a:endParaRPr lang="en-CA" altLang="zh-CN" sz="10000" dirty="0">
              <a:solidFill>
                <a:srgbClr val="7030A0"/>
              </a:solidFill>
            </a:endParaRPr>
          </a:p>
          <a:p>
            <a:pPr marL="0" indent="0" algn="ctr">
              <a:buNone/>
            </a:pPr>
            <a:r>
              <a:rPr lang="zh-CN" altLang="en-US" sz="10000" dirty="0">
                <a:solidFill>
                  <a:srgbClr val="7030A0"/>
                </a:solidFill>
              </a:rPr>
              <a:t>要表明真道</a:t>
            </a:r>
            <a:endParaRPr lang="zh-TW" altLang="en-US" sz="100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8182779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66F928-12B9-46D3-9957-454A051301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986B2ECB-A066-BC54-A134-88971342C2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077686"/>
            <a:ext cx="12192001" cy="5437414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altLang="zh-HK" sz="4000" dirty="0"/>
          </a:p>
          <a:p>
            <a:pPr marL="0" indent="0" algn="ctr">
              <a:buNone/>
            </a:pPr>
            <a:r>
              <a:rPr lang="en-US" altLang="zh-TW" sz="9600" dirty="0">
                <a:solidFill>
                  <a:srgbClr val="002060"/>
                </a:solidFill>
              </a:rPr>
              <a:t>(</a:t>
            </a:r>
            <a:r>
              <a:rPr lang="zh-TW" altLang="en-US" sz="9600" dirty="0">
                <a:solidFill>
                  <a:srgbClr val="002060"/>
                </a:solidFill>
              </a:rPr>
              <a:t>一</a:t>
            </a:r>
            <a:r>
              <a:rPr lang="en-US" altLang="zh-TW" sz="9600" dirty="0">
                <a:solidFill>
                  <a:srgbClr val="002060"/>
                </a:solidFill>
              </a:rPr>
              <a:t>) </a:t>
            </a:r>
            <a:r>
              <a:rPr lang="zh-CN" altLang="en-US" sz="9600" dirty="0">
                <a:solidFill>
                  <a:srgbClr val="002060"/>
                </a:solidFill>
              </a:rPr>
              <a:t>以主心为心 </a:t>
            </a:r>
            <a:endParaRPr lang="en-CA" altLang="zh-CN" sz="9600" dirty="0">
              <a:solidFill>
                <a:srgbClr val="002060"/>
              </a:solidFill>
            </a:endParaRPr>
          </a:p>
          <a:p>
            <a:pPr marL="0" indent="0" algn="ctr">
              <a:buNone/>
            </a:pPr>
            <a:r>
              <a:rPr lang="en-US" altLang="zh-TW" sz="9600" dirty="0">
                <a:solidFill>
                  <a:srgbClr val="00B050"/>
                </a:solidFill>
              </a:rPr>
              <a:t>(1-11</a:t>
            </a:r>
            <a:r>
              <a:rPr lang="zh-TW" altLang="en-US" sz="9600" dirty="0">
                <a:solidFill>
                  <a:srgbClr val="00B050"/>
                </a:solidFill>
              </a:rPr>
              <a:t>节</a:t>
            </a:r>
            <a:r>
              <a:rPr lang="en-US" altLang="zh-TW" sz="9600" dirty="0">
                <a:solidFill>
                  <a:srgbClr val="00B050"/>
                </a:solidFill>
              </a:rPr>
              <a:t>)</a:t>
            </a:r>
            <a:r>
              <a:rPr lang="zh-TW" altLang="en-US" sz="9600" dirty="0">
                <a:solidFill>
                  <a:srgbClr val="00B050"/>
                </a:solidFill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2631019155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6CBDF5-1B2D-443C-6A2C-798551462E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E2DA504C-2833-9E95-A460-6058473D28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6187" y="0"/>
            <a:ext cx="11685814" cy="6515099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altLang="zh-HK" sz="4000" dirty="0"/>
          </a:p>
          <a:p>
            <a:pPr marL="0" indent="0">
              <a:buNone/>
            </a:pPr>
            <a:endParaRPr lang="en-US" altLang="zh-HK" sz="4000" dirty="0"/>
          </a:p>
          <a:p>
            <a:pPr marL="0" indent="0">
              <a:buNone/>
            </a:pPr>
            <a:r>
              <a:rPr lang="zh-TW" altLang="en-US" sz="5000" dirty="0">
                <a:solidFill>
                  <a:srgbClr val="00B050"/>
                </a:solidFill>
              </a:rPr>
              <a:t>我正在两难之间，</a:t>
            </a:r>
            <a:r>
              <a:rPr lang="zh-TW" altLang="en-US" sz="5000" dirty="0">
                <a:solidFill>
                  <a:srgbClr val="7030A0"/>
                </a:solidFill>
              </a:rPr>
              <a:t>情愿离世</a:t>
            </a:r>
            <a:r>
              <a:rPr lang="zh-TW" altLang="en-US" sz="5000" dirty="0">
                <a:solidFill>
                  <a:srgbClr val="00B050"/>
                </a:solidFill>
              </a:rPr>
              <a:t>与</a:t>
            </a:r>
            <a:endParaRPr lang="en-CA" altLang="zh-TW" sz="5000" dirty="0">
              <a:solidFill>
                <a:srgbClr val="00B050"/>
              </a:solidFill>
            </a:endParaRPr>
          </a:p>
          <a:p>
            <a:pPr marL="0" indent="0">
              <a:buNone/>
            </a:pPr>
            <a:r>
              <a:rPr lang="zh-TW" altLang="en-US" sz="5000" dirty="0">
                <a:solidFill>
                  <a:srgbClr val="00B050"/>
                </a:solidFill>
              </a:rPr>
              <a:t>基督同在。因为这是好得无比的。</a:t>
            </a:r>
          </a:p>
          <a:p>
            <a:pPr marL="0" indent="0">
              <a:buNone/>
            </a:pPr>
            <a:r>
              <a:rPr lang="zh-TW" altLang="en-US" sz="5000" dirty="0">
                <a:solidFill>
                  <a:srgbClr val="00B050"/>
                </a:solidFill>
              </a:rPr>
              <a:t>然而我在肉身活着，为你们</a:t>
            </a:r>
            <a:r>
              <a:rPr lang="zh-TW" altLang="en-US" sz="5000" dirty="0">
                <a:solidFill>
                  <a:srgbClr val="7030A0"/>
                </a:solidFill>
              </a:rPr>
              <a:t>更是要紧</a:t>
            </a:r>
            <a:r>
              <a:rPr lang="zh-TW" altLang="en-US" sz="5000" dirty="0">
                <a:solidFill>
                  <a:srgbClr val="00B050"/>
                </a:solidFill>
              </a:rPr>
              <a:t>的。</a:t>
            </a:r>
          </a:p>
          <a:p>
            <a:pPr marL="0" indent="0">
              <a:buNone/>
            </a:pPr>
            <a:r>
              <a:rPr lang="zh-TW" altLang="en-US" sz="5000" dirty="0">
                <a:solidFill>
                  <a:srgbClr val="00B050"/>
                </a:solidFill>
              </a:rPr>
              <a:t>我既然这样深信，就知道</a:t>
            </a:r>
            <a:r>
              <a:rPr lang="zh-TW" altLang="en-US" sz="5000" dirty="0">
                <a:solidFill>
                  <a:srgbClr val="7030A0"/>
                </a:solidFill>
              </a:rPr>
              <a:t>仍要</a:t>
            </a:r>
            <a:r>
              <a:rPr lang="zh-TW" altLang="en-US" sz="5000" dirty="0">
                <a:solidFill>
                  <a:srgbClr val="00B050"/>
                </a:solidFill>
              </a:rPr>
              <a:t>住</a:t>
            </a:r>
            <a:r>
              <a:rPr lang="zh-TW" altLang="en-US" sz="5000" dirty="0">
                <a:solidFill>
                  <a:srgbClr val="7030A0"/>
                </a:solidFill>
              </a:rPr>
              <a:t>在世</a:t>
            </a:r>
            <a:r>
              <a:rPr lang="zh-TW" altLang="en-US" sz="5000" dirty="0">
                <a:solidFill>
                  <a:srgbClr val="00B050"/>
                </a:solidFill>
              </a:rPr>
              <a:t>间</a:t>
            </a:r>
            <a:r>
              <a:rPr lang="en-US" altLang="zh-TW" sz="5000" dirty="0">
                <a:solidFill>
                  <a:srgbClr val="00B050"/>
                </a:solidFill>
              </a:rPr>
              <a:t> </a:t>
            </a:r>
            <a:r>
              <a:rPr lang="zh-TW" altLang="en-US" sz="5000" dirty="0">
                <a:solidFill>
                  <a:srgbClr val="00B050"/>
                </a:solidFill>
              </a:rPr>
              <a:t>。</a:t>
            </a:r>
            <a:r>
              <a:rPr lang="en-US" altLang="zh-TW" sz="5000" dirty="0">
                <a:solidFill>
                  <a:srgbClr val="00B050"/>
                </a:solidFill>
              </a:rPr>
              <a:t>        </a:t>
            </a:r>
          </a:p>
          <a:p>
            <a:pPr marL="0" indent="0">
              <a:buNone/>
            </a:pPr>
            <a:r>
              <a:rPr lang="en-US" altLang="zh-TW" sz="5000" dirty="0">
                <a:solidFill>
                  <a:srgbClr val="00B050"/>
                </a:solidFill>
              </a:rPr>
              <a:t>                                        </a:t>
            </a:r>
            <a:r>
              <a:rPr lang="en-US" altLang="zh-TW" sz="3600" dirty="0">
                <a:solidFill>
                  <a:srgbClr val="0070C0"/>
                </a:solidFill>
              </a:rPr>
              <a:t>《</a:t>
            </a:r>
            <a:r>
              <a:rPr lang="zh-TW" altLang="en-US" sz="3600" dirty="0">
                <a:solidFill>
                  <a:srgbClr val="0070C0"/>
                </a:solidFill>
              </a:rPr>
              <a:t>腓立比书</a:t>
            </a:r>
            <a:r>
              <a:rPr lang="en-US" altLang="zh-TW" sz="3600" dirty="0">
                <a:solidFill>
                  <a:srgbClr val="0070C0"/>
                </a:solidFill>
              </a:rPr>
              <a:t>》</a:t>
            </a:r>
            <a:r>
              <a:rPr lang="zh-TW" altLang="en-US" sz="3600" dirty="0">
                <a:solidFill>
                  <a:srgbClr val="0070C0"/>
                </a:solidFill>
              </a:rPr>
              <a:t>一章</a:t>
            </a:r>
            <a:r>
              <a:rPr lang="en-US" altLang="zh-TW" sz="3600" dirty="0">
                <a:solidFill>
                  <a:srgbClr val="0070C0"/>
                </a:solidFill>
              </a:rPr>
              <a:t>23-25</a:t>
            </a:r>
            <a:r>
              <a:rPr lang="zh-TW" altLang="en-US" sz="3600" dirty="0">
                <a:solidFill>
                  <a:srgbClr val="0070C0"/>
                </a:solidFill>
              </a:rPr>
              <a:t>节</a:t>
            </a:r>
          </a:p>
          <a:p>
            <a:pPr marL="0" indent="0">
              <a:buNone/>
            </a:pPr>
            <a:endParaRPr lang="zh-TW" altLang="en-US" sz="6500" dirty="0">
              <a:solidFill>
                <a:srgbClr val="00B050"/>
              </a:solidFill>
            </a:endParaRPr>
          </a:p>
          <a:p>
            <a:pPr marL="0" indent="0">
              <a:buNone/>
            </a:pPr>
            <a:endParaRPr lang="zh-TW" altLang="en-US" sz="65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4349810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74DA2B-F273-4451-13E1-527FC3684C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B60E70B4-493C-AB59-47C8-6228434921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2901" y="604157"/>
            <a:ext cx="11495314" cy="5910942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endParaRPr lang="en-US" altLang="zh-HK" sz="4000" dirty="0"/>
          </a:p>
          <a:p>
            <a:pPr marL="0" indent="0">
              <a:buNone/>
            </a:pPr>
            <a:endParaRPr lang="en-US" altLang="zh-HK" sz="4000" dirty="0"/>
          </a:p>
          <a:p>
            <a:pPr marL="0" indent="0">
              <a:buNone/>
            </a:pPr>
            <a:r>
              <a:rPr lang="zh-TW" altLang="en-US" sz="19200" dirty="0">
                <a:solidFill>
                  <a:srgbClr val="00B050"/>
                </a:solidFill>
              </a:rPr>
              <a:t>使你们在所信的道上，</a:t>
            </a:r>
            <a:r>
              <a:rPr lang="zh-TW" altLang="en-US" sz="19200" dirty="0">
                <a:solidFill>
                  <a:srgbClr val="7030A0"/>
                </a:solidFill>
              </a:rPr>
              <a:t>又长进又喜乐</a:t>
            </a:r>
            <a:r>
              <a:rPr lang="zh-TW" altLang="en-US" sz="19200" dirty="0">
                <a:solidFill>
                  <a:srgbClr val="00B050"/>
                </a:solidFill>
              </a:rPr>
              <a:t>。</a:t>
            </a:r>
            <a:endParaRPr lang="en-CA" altLang="zh-TW" sz="19200" dirty="0">
              <a:solidFill>
                <a:srgbClr val="00B050"/>
              </a:solidFill>
            </a:endParaRPr>
          </a:p>
          <a:p>
            <a:pPr marL="0" indent="0">
              <a:buNone/>
            </a:pPr>
            <a:r>
              <a:rPr lang="zh-TW" altLang="en-US" sz="19200" dirty="0">
                <a:solidFill>
                  <a:srgbClr val="00B050"/>
                </a:solidFill>
              </a:rPr>
              <a:t>叫你们在基督耶稣里的</a:t>
            </a:r>
            <a:r>
              <a:rPr lang="zh-TW" altLang="en-US" sz="19200" dirty="0">
                <a:solidFill>
                  <a:srgbClr val="7030A0"/>
                </a:solidFill>
              </a:rPr>
              <a:t>欢乐</a:t>
            </a:r>
            <a:r>
              <a:rPr lang="zh-TW" altLang="en-US" sz="19200" dirty="0">
                <a:solidFill>
                  <a:srgbClr val="00B050"/>
                </a:solidFill>
              </a:rPr>
              <a:t>，因我再到你</a:t>
            </a:r>
            <a:endParaRPr lang="en-CA" altLang="zh-TW" sz="19200" dirty="0">
              <a:solidFill>
                <a:srgbClr val="00B050"/>
              </a:solidFill>
            </a:endParaRPr>
          </a:p>
          <a:p>
            <a:pPr marL="0" indent="0">
              <a:buNone/>
            </a:pPr>
            <a:r>
              <a:rPr lang="zh-TW" altLang="en-US" sz="19200" dirty="0">
                <a:solidFill>
                  <a:srgbClr val="00B050"/>
                </a:solidFill>
              </a:rPr>
              <a:t>们那里去，就</a:t>
            </a:r>
            <a:r>
              <a:rPr lang="zh-TW" altLang="en-US" sz="19200" dirty="0">
                <a:solidFill>
                  <a:srgbClr val="7030A0"/>
                </a:solidFill>
              </a:rPr>
              <a:t>越发加增</a:t>
            </a:r>
            <a:r>
              <a:rPr lang="zh-TW" altLang="en-US" sz="19200" dirty="0">
                <a:solidFill>
                  <a:srgbClr val="00B050"/>
                </a:solidFill>
              </a:rPr>
              <a:t>。只要你们行事为</a:t>
            </a:r>
            <a:endParaRPr lang="en-CA" altLang="zh-TW" sz="19200" dirty="0">
              <a:solidFill>
                <a:srgbClr val="00B050"/>
              </a:solidFill>
            </a:endParaRPr>
          </a:p>
          <a:p>
            <a:pPr marL="0" indent="0">
              <a:buNone/>
            </a:pPr>
            <a:r>
              <a:rPr lang="zh-TW" altLang="en-US" sz="19200" dirty="0">
                <a:solidFill>
                  <a:srgbClr val="00B050"/>
                </a:solidFill>
              </a:rPr>
              <a:t>人</a:t>
            </a:r>
            <a:r>
              <a:rPr lang="zh-TW" altLang="en-US" sz="19200" dirty="0">
                <a:solidFill>
                  <a:srgbClr val="7030A0"/>
                </a:solidFill>
              </a:rPr>
              <a:t>与基督的福音相称</a:t>
            </a:r>
            <a:r>
              <a:rPr lang="zh-TW" altLang="en-US" sz="19200" dirty="0">
                <a:solidFill>
                  <a:srgbClr val="00B050"/>
                </a:solidFill>
              </a:rPr>
              <a:t>。叫我或来见你们，</a:t>
            </a:r>
            <a:endParaRPr lang="en-CA" altLang="zh-TW" sz="19200" dirty="0">
              <a:solidFill>
                <a:srgbClr val="00B050"/>
              </a:solidFill>
            </a:endParaRPr>
          </a:p>
          <a:p>
            <a:pPr marL="0" indent="0">
              <a:buNone/>
            </a:pPr>
            <a:r>
              <a:rPr lang="zh-TW" altLang="en-US" sz="19200" dirty="0">
                <a:solidFill>
                  <a:srgbClr val="00B050"/>
                </a:solidFill>
              </a:rPr>
              <a:t>或不在你们那里，可以听见你们的景况，</a:t>
            </a:r>
            <a:endParaRPr lang="en-CA" altLang="zh-TW" sz="19200" dirty="0">
              <a:solidFill>
                <a:srgbClr val="00B050"/>
              </a:solidFill>
            </a:endParaRPr>
          </a:p>
          <a:p>
            <a:pPr marL="0" indent="0">
              <a:buNone/>
            </a:pPr>
            <a:r>
              <a:rPr lang="zh-TW" altLang="en-US" sz="19200" dirty="0">
                <a:solidFill>
                  <a:srgbClr val="00B050"/>
                </a:solidFill>
              </a:rPr>
              <a:t>知道你们</a:t>
            </a:r>
            <a:r>
              <a:rPr lang="zh-TW" altLang="en-US" sz="19200" dirty="0">
                <a:solidFill>
                  <a:srgbClr val="7030A0"/>
                </a:solidFill>
              </a:rPr>
              <a:t>同有一个心志</a:t>
            </a:r>
            <a:r>
              <a:rPr lang="zh-TW" altLang="en-US" sz="19200" dirty="0">
                <a:solidFill>
                  <a:srgbClr val="00B050"/>
                </a:solidFill>
              </a:rPr>
              <a:t>，站立得稳，</a:t>
            </a:r>
            <a:r>
              <a:rPr lang="zh-TW" altLang="en-US" sz="19200" dirty="0">
                <a:solidFill>
                  <a:srgbClr val="7030A0"/>
                </a:solidFill>
              </a:rPr>
              <a:t>为所</a:t>
            </a:r>
            <a:endParaRPr lang="en-CA" altLang="zh-TW" sz="19200" dirty="0">
              <a:solidFill>
                <a:srgbClr val="7030A0"/>
              </a:solidFill>
            </a:endParaRPr>
          </a:p>
          <a:p>
            <a:pPr marL="0" indent="0">
              <a:buNone/>
            </a:pPr>
            <a:r>
              <a:rPr lang="zh-TW" altLang="en-US" sz="19200" dirty="0">
                <a:solidFill>
                  <a:srgbClr val="7030A0"/>
                </a:solidFill>
              </a:rPr>
              <a:t>信的福音齐心努力</a:t>
            </a:r>
            <a:r>
              <a:rPr lang="zh-TW" altLang="en-US" sz="19200" dirty="0">
                <a:solidFill>
                  <a:srgbClr val="00B050"/>
                </a:solidFill>
              </a:rPr>
              <a:t>。</a:t>
            </a:r>
            <a:r>
              <a:rPr lang="en-US" altLang="zh-TW" sz="19200" dirty="0">
                <a:solidFill>
                  <a:srgbClr val="00B050"/>
                </a:solidFill>
              </a:rPr>
              <a:t> </a:t>
            </a:r>
            <a:r>
              <a:rPr lang="en-US" altLang="zh-TW" sz="14400" dirty="0">
                <a:solidFill>
                  <a:srgbClr val="00B050"/>
                </a:solidFill>
              </a:rPr>
              <a:t> </a:t>
            </a:r>
            <a:r>
              <a:rPr lang="en-US" altLang="zh-TW" sz="14400" dirty="0">
                <a:solidFill>
                  <a:srgbClr val="0070C0"/>
                </a:solidFill>
              </a:rPr>
              <a:t>《</a:t>
            </a:r>
            <a:r>
              <a:rPr lang="zh-TW" altLang="en-US" sz="14400" dirty="0">
                <a:solidFill>
                  <a:srgbClr val="0070C0"/>
                </a:solidFill>
              </a:rPr>
              <a:t>腓立比书</a:t>
            </a:r>
            <a:r>
              <a:rPr lang="en-US" altLang="zh-TW" sz="14400" dirty="0">
                <a:solidFill>
                  <a:srgbClr val="0070C0"/>
                </a:solidFill>
              </a:rPr>
              <a:t>》</a:t>
            </a:r>
            <a:r>
              <a:rPr lang="zh-TW" altLang="en-US" sz="14400" dirty="0">
                <a:solidFill>
                  <a:srgbClr val="0070C0"/>
                </a:solidFill>
              </a:rPr>
              <a:t>一章</a:t>
            </a:r>
            <a:r>
              <a:rPr lang="en-US" altLang="zh-TW" sz="14400" dirty="0">
                <a:solidFill>
                  <a:srgbClr val="0070C0"/>
                </a:solidFill>
              </a:rPr>
              <a:t>25-27</a:t>
            </a:r>
            <a:r>
              <a:rPr lang="zh-TW" altLang="en-US" sz="14400" dirty="0">
                <a:solidFill>
                  <a:srgbClr val="0070C0"/>
                </a:solidFill>
              </a:rPr>
              <a:t>节</a:t>
            </a:r>
          </a:p>
          <a:p>
            <a:pPr marL="0" indent="0">
              <a:buNone/>
            </a:pPr>
            <a:endParaRPr lang="zh-TW" altLang="en-US" sz="6500" dirty="0">
              <a:solidFill>
                <a:srgbClr val="00B050"/>
              </a:solidFill>
            </a:endParaRPr>
          </a:p>
          <a:p>
            <a:pPr marL="0" indent="0">
              <a:buNone/>
            </a:pPr>
            <a:endParaRPr lang="zh-TW" altLang="en-US" sz="65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9431569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AAC09C-D60E-0F37-8AA5-8A6B7754F6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3346F354-B318-959F-C412-6B27C43036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2901" y="783771"/>
            <a:ext cx="11495314" cy="5731328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endParaRPr lang="en-US" altLang="zh-HK" sz="4000" dirty="0"/>
          </a:p>
          <a:p>
            <a:pPr marL="0" indent="0">
              <a:buNone/>
            </a:pPr>
            <a:endParaRPr lang="en-US" altLang="zh-HK" sz="4000" dirty="0"/>
          </a:p>
          <a:p>
            <a:pPr marL="0" indent="0">
              <a:buNone/>
            </a:pPr>
            <a:r>
              <a:rPr lang="zh-TW" altLang="en-US" sz="21600" dirty="0">
                <a:solidFill>
                  <a:srgbClr val="00B050"/>
                </a:solidFill>
              </a:rPr>
              <a:t>凡事不怕敌人的</a:t>
            </a:r>
            <a:r>
              <a:rPr lang="zh-TW" altLang="en-US" sz="21600" dirty="0">
                <a:solidFill>
                  <a:srgbClr val="C00000"/>
                </a:solidFill>
              </a:rPr>
              <a:t>惊吓</a:t>
            </a:r>
            <a:r>
              <a:rPr lang="zh-TW" altLang="en-US" sz="21600" dirty="0">
                <a:solidFill>
                  <a:srgbClr val="00B050"/>
                </a:solidFill>
              </a:rPr>
              <a:t>。这是证明他们</a:t>
            </a:r>
            <a:endParaRPr lang="en-CA" altLang="zh-TW" sz="21600" dirty="0">
              <a:solidFill>
                <a:srgbClr val="00B050"/>
              </a:solidFill>
            </a:endParaRPr>
          </a:p>
          <a:p>
            <a:pPr marL="0" indent="0">
              <a:buNone/>
            </a:pPr>
            <a:r>
              <a:rPr lang="zh-TW" altLang="en-US" sz="21600" dirty="0">
                <a:solidFill>
                  <a:srgbClr val="00B050"/>
                </a:solidFill>
              </a:rPr>
              <a:t>沉沦，你们得救，都是出于神。因</a:t>
            </a:r>
            <a:endParaRPr lang="en-CA" altLang="zh-TW" sz="21600" dirty="0">
              <a:solidFill>
                <a:srgbClr val="00B050"/>
              </a:solidFill>
            </a:endParaRPr>
          </a:p>
          <a:p>
            <a:pPr marL="0" indent="0">
              <a:buNone/>
            </a:pPr>
            <a:r>
              <a:rPr lang="zh-TW" altLang="en-US" sz="21600" dirty="0">
                <a:solidFill>
                  <a:srgbClr val="00B050"/>
                </a:solidFill>
              </a:rPr>
              <a:t>为你们蒙恩，不但得以信服基督，</a:t>
            </a:r>
            <a:endParaRPr lang="en-CA" altLang="zh-TW" sz="21600" dirty="0">
              <a:solidFill>
                <a:srgbClr val="00B050"/>
              </a:solidFill>
            </a:endParaRPr>
          </a:p>
          <a:p>
            <a:pPr marL="0" indent="0">
              <a:buNone/>
            </a:pPr>
            <a:r>
              <a:rPr lang="zh-TW" altLang="en-US" sz="21600" dirty="0">
                <a:solidFill>
                  <a:srgbClr val="00B050"/>
                </a:solidFill>
              </a:rPr>
              <a:t>并要为他</a:t>
            </a:r>
            <a:r>
              <a:rPr lang="zh-TW" altLang="en-US" sz="21600" dirty="0">
                <a:solidFill>
                  <a:srgbClr val="C00000"/>
                </a:solidFill>
              </a:rPr>
              <a:t>受苦</a:t>
            </a:r>
            <a:r>
              <a:rPr lang="zh-TW" altLang="en-US" sz="21600" dirty="0">
                <a:solidFill>
                  <a:srgbClr val="00B050"/>
                </a:solidFill>
              </a:rPr>
              <a:t>。你们的</a:t>
            </a:r>
            <a:r>
              <a:rPr lang="zh-TW" altLang="en-US" sz="21600" dirty="0">
                <a:solidFill>
                  <a:srgbClr val="C00000"/>
                </a:solidFill>
              </a:rPr>
              <a:t>争战</a:t>
            </a:r>
            <a:r>
              <a:rPr lang="zh-TW" altLang="en-US" sz="21600" dirty="0">
                <a:solidFill>
                  <a:srgbClr val="00B050"/>
                </a:solidFill>
              </a:rPr>
              <a:t>，就与你</a:t>
            </a:r>
            <a:endParaRPr lang="en-CA" altLang="zh-TW" sz="21600" dirty="0">
              <a:solidFill>
                <a:srgbClr val="00B050"/>
              </a:solidFill>
            </a:endParaRPr>
          </a:p>
          <a:p>
            <a:pPr marL="0" indent="0">
              <a:buNone/>
            </a:pPr>
            <a:r>
              <a:rPr lang="zh-TW" altLang="en-US" sz="21600" dirty="0">
                <a:solidFill>
                  <a:srgbClr val="00B050"/>
                </a:solidFill>
              </a:rPr>
              <a:t>们在我身上从前所看见，现在所听见</a:t>
            </a:r>
            <a:endParaRPr lang="en-CA" altLang="zh-TW" sz="21600" dirty="0">
              <a:solidFill>
                <a:srgbClr val="00B050"/>
              </a:solidFill>
            </a:endParaRPr>
          </a:p>
          <a:p>
            <a:pPr marL="0" indent="0">
              <a:buNone/>
            </a:pPr>
            <a:r>
              <a:rPr lang="zh-TW" altLang="en-US" sz="21600" dirty="0">
                <a:solidFill>
                  <a:srgbClr val="00B050"/>
                </a:solidFill>
              </a:rPr>
              <a:t>的一样。</a:t>
            </a:r>
            <a:r>
              <a:rPr lang="en-US" altLang="zh-TW" sz="21600" dirty="0">
                <a:solidFill>
                  <a:srgbClr val="00B050"/>
                </a:solidFill>
              </a:rPr>
              <a:t>                   </a:t>
            </a:r>
            <a:r>
              <a:rPr lang="en-US" altLang="zh-TW" sz="14400" dirty="0">
                <a:solidFill>
                  <a:srgbClr val="0070C0"/>
                </a:solidFill>
              </a:rPr>
              <a:t>《</a:t>
            </a:r>
            <a:r>
              <a:rPr lang="zh-TW" altLang="en-US" sz="14400" dirty="0">
                <a:solidFill>
                  <a:srgbClr val="0070C0"/>
                </a:solidFill>
              </a:rPr>
              <a:t>腓立比书</a:t>
            </a:r>
            <a:r>
              <a:rPr lang="en-US" altLang="zh-TW" sz="14400" dirty="0">
                <a:solidFill>
                  <a:srgbClr val="0070C0"/>
                </a:solidFill>
              </a:rPr>
              <a:t>》</a:t>
            </a:r>
            <a:r>
              <a:rPr lang="zh-TW" altLang="en-US" sz="14400" dirty="0">
                <a:solidFill>
                  <a:srgbClr val="0070C0"/>
                </a:solidFill>
              </a:rPr>
              <a:t>一章</a:t>
            </a:r>
            <a:r>
              <a:rPr lang="en-US" altLang="zh-TW" sz="14400" dirty="0">
                <a:solidFill>
                  <a:srgbClr val="0070C0"/>
                </a:solidFill>
              </a:rPr>
              <a:t>28-30</a:t>
            </a:r>
            <a:r>
              <a:rPr lang="zh-TW" altLang="en-US" sz="14400" dirty="0">
                <a:solidFill>
                  <a:srgbClr val="0070C0"/>
                </a:solidFill>
              </a:rPr>
              <a:t>节</a:t>
            </a:r>
          </a:p>
          <a:p>
            <a:pPr marL="0" indent="0">
              <a:buNone/>
            </a:pPr>
            <a:endParaRPr lang="zh-TW" altLang="en-US" sz="6500" dirty="0">
              <a:solidFill>
                <a:srgbClr val="00B050"/>
              </a:solidFill>
            </a:endParaRPr>
          </a:p>
          <a:p>
            <a:pPr marL="0" indent="0">
              <a:buNone/>
            </a:pPr>
            <a:endParaRPr lang="zh-TW" altLang="en-US" sz="65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13856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035C01-A9A2-258C-F47F-A920D2F899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71E12D3B-A049-5E8D-0162-2E753CB411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299" y="-702128"/>
            <a:ext cx="12077701" cy="721722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altLang="zh-HK" sz="4000" dirty="0"/>
          </a:p>
          <a:p>
            <a:pPr marL="0" indent="0">
              <a:buNone/>
            </a:pPr>
            <a:endParaRPr lang="en-US" altLang="zh-HK" sz="4000" dirty="0"/>
          </a:p>
          <a:p>
            <a:pPr marL="0" indent="0" algn="ctr">
              <a:buNone/>
            </a:pPr>
            <a:r>
              <a:rPr lang="en-US" altLang="zh-TW" sz="9600" dirty="0">
                <a:solidFill>
                  <a:srgbClr val="C00000"/>
                </a:solidFill>
              </a:rPr>
              <a:t>1. </a:t>
            </a:r>
            <a:r>
              <a:rPr lang="zh-TW" altLang="en-US" sz="9600" dirty="0">
                <a:solidFill>
                  <a:srgbClr val="C00000"/>
                </a:solidFill>
              </a:rPr>
              <a:t>同心</a:t>
            </a:r>
            <a:endParaRPr lang="en-US" altLang="zh-HK" sz="9600" dirty="0">
              <a:solidFill>
                <a:srgbClr val="C00000"/>
              </a:solidFill>
            </a:endParaRPr>
          </a:p>
          <a:p>
            <a:pPr marL="0" indent="0" algn="ctr">
              <a:buNone/>
            </a:pPr>
            <a:r>
              <a:rPr lang="zh-CN" altLang="en-US" sz="8800" dirty="0">
                <a:solidFill>
                  <a:srgbClr val="7030A0"/>
                </a:solidFill>
              </a:rPr>
              <a:t>兄弟同心，其利断金</a:t>
            </a:r>
            <a:endParaRPr lang="en-CA" altLang="zh-CN" sz="8800" dirty="0">
              <a:solidFill>
                <a:srgbClr val="7030A0"/>
              </a:solidFill>
            </a:endParaRPr>
          </a:p>
          <a:p>
            <a:pPr marL="0" indent="0" algn="ctr">
              <a:buNone/>
            </a:pPr>
            <a:r>
              <a:rPr lang="zh-CN" altLang="en-US" sz="8800" dirty="0">
                <a:solidFill>
                  <a:srgbClr val="0070C0"/>
                </a:solidFill>
              </a:rPr>
              <a:t>教会同心，兴旺福音</a:t>
            </a:r>
            <a:endParaRPr lang="zh-TW" altLang="en-US" sz="88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2942367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0865C6-16A9-1EAA-AED2-B3F2E3596B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8EFF73A6-5AEE-99A3-4D92-39A7AF2C48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2901" y="783771"/>
            <a:ext cx="11495314" cy="5731328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endParaRPr lang="en-US" altLang="zh-HK" sz="4000" dirty="0"/>
          </a:p>
          <a:p>
            <a:pPr marL="0" indent="0">
              <a:buNone/>
            </a:pPr>
            <a:endParaRPr lang="en-US" altLang="zh-HK" sz="4000" dirty="0"/>
          </a:p>
          <a:p>
            <a:pPr marL="0" indent="0">
              <a:buNone/>
            </a:pPr>
            <a:r>
              <a:rPr lang="zh-TW" altLang="en-US" sz="21600" dirty="0">
                <a:solidFill>
                  <a:srgbClr val="C00000"/>
                </a:solidFill>
              </a:rPr>
              <a:t>所以</a:t>
            </a:r>
            <a:r>
              <a:rPr lang="zh-TW" altLang="en-US" sz="21600" dirty="0">
                <a:solidFill>
                  <a:srgbClr val="00B050"/>
                </a:solidFill>
              </a:rPr>
              <a:t>在基督里若有甚么</a:t>
            </a:r>
            <a:r>
              <a:rPr lang="zh-TW" altLang="en-US" sz="21600" dirty="0">
                <a:solidFill>
                  <a:srgbClr val="C00000"/>
                </a:solidFill>
              </a:rPr>
              <a:t>劝勉</a:t>
            </a:r>
            <a:r>
              <a:rPr lang="zh-TW" altLang="en-US" sz="21600" dirty="0">
                <a:solidFill>
                  <a:srgbClr val="00B050"/>
                </a:solidFill>
              </a:rPr>
              <a:t>，爱心有</a:t>
            </a:r>
            <a:endParaRPr lang="en-CA" altLang="zh-TW" sz="21600" dirty="0">
              <a:solidFill>
                <a:srgbClr val="00B050"/>
              </a:solidFill>
            </a:endParaRPr>
          </a:p>
          <a:p>
            <a:pPr marL="0" indent="0">
              <a:buNone/>
            </a:pPr>
            <a:r>
              <a:rPr lang="zh-TW" altLang="en-US" sz="21600" dirty="0">
                <a:solidFill>
                  <a:srgbClr val="00B050"/>
                </a:solidFill>
              </a:rPr>
              <a:t>甚么</a:t>
            </a:r>
            <a:r>
              <a:rPr lang="zh-TW" altLang="en-US" sz="21600" dirty="0">
                <a:solidFill>
                  <a:srgbClr val="C00000"/>
                </a:solidFill>
              </a:rPr>
              <a:t>安慰</a:t>
            </a:r>
            <a:r>
              <a:rPr lang="zh-TW" altLang="en-US" sz="21600" dirty="0">
                <a:solidFill>
                  <a:srgbClr val="00B050"/>
                </a:solidFill>
              </a:rPr>
              <a:t>，圣灵有甚么</a:t>
            </a:r>
            <a:r>
              <a:rPr lang="zh-TW" altLang="en-US" sz="21600" dirty="0">
                <a:solidFill>
                  <a:srgbClr val="C00000"/>
                </a:solidFill>
              </a:rPr>
              <a:t>交通</a:t>
            </a:r>
            <a:r>
              <a:rPr lang="zh-TW" altLang="en-US" sz="21600" dirty="0">
                <a:solidFill>
                  <a:srgbClr val="00B050"/>
                </a:solidFill>
              </a:rPr>
              <a:t>，心中有</a:t>
            </a:r>
            <a:endParaRPr lang="en-CA" altLang="zh-TW" sz="21600" dirty="0">
              <a:solidFill>
                <a:srgbClr val="00B050"/>
              </a:solidFill>
            </a:endParaRPr>
          </a:p>
          <a:p>
            <a:pPr marL="0" indent="0">
              <a:buNone/>
            </a:pPr>
            <a:r>
              <a:rPr lang="zh-TW" altLang="en-US" sz="21600" dirty="0">
                <a:solidFill>
                  <a:srgbClr val="00B050"/>
                </a:solidFill>
              </a:rPr>
              <a:t>甚么</a:t>
            </a:r>
            <a:r>
              <a:rPr lang="zh-TW" altLang="en-US" sz="21600" dirty="0">
                <a:solidFill>
                  <a:srgbClr val="C00000"/>
                </a:solidFill>
              </a:rPr>
              <a:t>慈悲怜悯</a:t>
            </a:r>
            <a:r>
              <a:rPr lang="zh-TW" altLang="en-US" sz="21600" dirty="0">
                <a:solidFill>
                  <a:srgbClr val="00B050"/>
                </a:solidFill>
              </a:rPr>
              <a:t>，你们就要意念</a:t>
            </a:r>
            <a:r>
              <a:rPr lang="zh-TW" altLang="en-US" sz="21600" dirty="0">
                <a:solidFill>
                  <a:srgbClr val="7030A0"/>
                </a:solidFill>
              </a:rPr>
              <a:t>相同</a:t>
            </a:r>
            <a:r>
              <a:rPr lang="zh-TW" altLang="en-US" sz="21600" dirty="0">
                <a:solidFill>
                  <a:srgbClr val="00B050"/>
                </a:solidFill>
              </a:rPr>
              <a:t>，</a:t>
            </a:r>
            <a:endParaRPr lang="en-CA" altLang="zh-TW" sz="21600" dirty="0">
              <a:solidFill>
                <a:srgbClr val="00B050"/>
              </a:solidFill>
            </a:endParaRPr>
          </a:p>
          <a:p>
            <a:pPr marL="0" indent="0">
              <a:buNone/>
            </a:pPr>
            <a:r>
              <a:rPr lang="zh-TW" altLang="en-US" sz="21600" dirty="0">
                <a:solidFill>
                  <a:srgbClr val="00B050"/>
                </a:solidFill>
              </a:rPr>
              <a:t>爱心</a:t>
            </a:r>
            <a:r>
              <a:rPr lang="zh-TW" altLang="en-US" sz="21600" dirty="0">
                <a:solidFill>
                  <a:srgbClr val="7030A0"/>
                </a:solidFill>
              </a:rPr>
              <a:t>相同</a:t>
            </a:r>
            <a:r>
              <a:rPr lang="zh-TW" altLang="en-US" sz="21600" dirty="0">
                <a:solidFill>
                  <a:srgbClr val="00B050"/>
                </a:solidFill>
              </a:rPr>
              <a:t>，有</a:t>
            </a:r>
            <a:r>
              <a:rPr lang="zh-TW" altLang="en-US" sz="21600" dirty="0">
                <a:solidFill>
                  <a:srgbClr val="7030A0"/>
                </a:solidFill>
              </a:rPr>
              <a:t>一样</a:t>
            </a:r>
            <a:r>
              <a:rPr lang="zh-TW" altLang="en-US" sz="21600" dirty="0">
                <a:solidFill>
                  <a:srgbClr val="00B050"/>
                </a:solidFill>
              </a:rPr>
              <a:t>的心思，有</a:t>
            </a:r>
            <a:r>
              <a:rPr lang="zh-TW" altLang="en-US" sz="21600" dirty="0">
                <a:solidFill>
                  <a:srgbClr val="7030A0"/>
                </a:solidFill>
              </a:rPr>
              <a:t>一样</a:t>
            </a:r>
            <a:r>
              <a:rPr lang="zh-TW" altLang="en-US" sz="21600" dirty="0">
                <a:solidFill>
                  <a:srgbClr val="00B050"/>
                </a:solidFill>
              </a:rPr>
              <a:t>的</a:t>
            </a:r>
            <a:endParaRPr lang="en-CA" altLang="zh-TW" sz="21600" dirty="0">
              <a:solidFill>
                <a:srgbClr val="00B050"/>
              </a:solidFill>
            </a:endParaRPr>
          </a:p>
          <a:p>
            <a:pPr marL="0" indent="0">
              <a:buNone/>
            </a:pPr>
            <a:r>
              <a:rPr lang="zh-TW" altLang="en-US" sz="21600" dirty="0">
                <a:solidFill>
                  <a:srgbClr val="00B050"/>
                </a:solidFill>
              </a:rPr>
              <a:t>意念，使我的喜乐可以满足。</a:t>
            </a:r>
            <a:endParaRPr lang="en-CA" altLang="zh-TW" sz="21600" dirty="0">
              <a:solidFill>
                <a:srgbClr val="00B050"/>
              </a:solidFill>
            </a:endParaRPr>
          </a:p>
          <a:p>
            <a:pPr marL="0" indent="0">
              <a:buNone/>
            </a:pPr>
            <a:r>
              <a:rPr lang="en-CA" altLang="zh-TW" sz="21600" dirty="0">
                <a:solidFill>
                  <a:srgbClr val="00B050"/>
                </a:solidFill>
              </a:rPr>
              <a:t>                                       </a:t>
            </a:r>
            <a:r>
              <a:rPr lang="en-US" altLang="zh-TW" sz="14400" dirty="0">
                <a:solidFill>
                  <a:srgbClr val="0070C0"/>
                </a:solidFill>
              </a:rPr>
              <a:t>《</a:t>
            </a:r>
            <a:r>
              <a:rPr lang="zh-TW" altLang="en-US" sz="14400" dirty="0">
                <a:solidFill>
                  <a:srgbClr val="0070C0"/>
                </a:solidFill>
              </a:rPr>
              <a:t>腓立比书</a:t>
            </a:r>
            <a:r>
              <a:rPr lang="en-US" altLang="zh-TW" sz="14400" dirty="0">
                <a:solidFill>
                  <a:srgbClr val="0070C0"/>
                </a:solidFill>
              </a:rPr>
              <a:t>》</a:t>
            </a:r>
            <a:r>
              <a:rPr lang="zh-TW" altLang="en-US" sz="14400" dirty="0">
                <a:solidFill>
                  <a:srgbClr val="0070C0"/>
                </a:solidFill>
              </a:rPr>
              <a:t>二章</a:t>
            </a:r>
            <a:r>
              <a:rPr lang="en-US" altLang="zh-TW" sz="14400" dirty="0">
                <a:solidFill>
                  <a:srgbClr val="0070C0"/>
                </a:solidFill>
              </a:rPr>
              <a:t>1-2</a:t>
            </a:r>
            <a:r>
              <a:rPr lang="zh-TW" altLang="en-US" sz="14400" dirty="0">
                <a:solidFill>
                  <a:srgbClr val="0070C0"/>
                </a:solidFill>
              </a:rPr>
              <a:t>节</a:t>
            </a:r>
          </a:p>
          <a:p>
            <a:pPr marL="0" indent="0">
              <a:buNone/>
            </a:pPr>
            <a:endParaRPr lang="zh-TW" altLang="en-US" sz="6500" dirty="0">
              <a:solidFill>
                <a:srgbClr val="00B050"/>
              </a:solidFill>
            </a:endParaRPr>
          </a:p>
          <a:p>
            <a:pPr marL="0" indent="0">
              <a:buNone/>
            </a:pPr>
            <a:endParaRPr lang="zh-TW" altLang="en-US" sz="65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7878482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CF30FA-6305-757F-EEA8-4A51753EFA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93DC9D14-DD67-C95E-7702-71C53AD41E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299" y="0"/>
            <a:ext cx="12077701" cy="6515099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altLang="zh-HK" sz="4000" dirty="0"/>
          </a:p>
          <a:p>
            <a:pPr marL="0" indent="0">
              <a:buNone/>
            </a:pPr>
            <a:endParaRPr lang="en-US" altLang="zh-HK" sz="4000" dirty="0"/>
          </a:p>
          <a:p>
            <a:pPr marL="1371600" indent="-1371600" algn="ctr">
              <a:buAutoNum type="arabicPeriod"/>
            </a:pPr>
            <a:r>
              <a:rPr lang="zh-CN" altLang="en-US" sz="8000" dirty="0">
                <a:solidFill>
                  <a:srgbClr val="7030A0"/>
                </a:solidFill>
              </a:rPr>
              <a:t>人要</a:t>
            </a:r>
            <a:r>
              <a:rPr lang="zh-TW" altLang="en-US" sz="8000" dirty="0">
                <a:solidFill>
                  <a:srgbClr val="7030A0"/>
                </a:solidFill>
              </a:rPr>
              <a:t>比别人更好</a:t>
            </a:r>
            <a:r>
              <a:rPr lang="en-US" altLang="zh-CN" sz="8000" dirty="0">
                <a:solidFill>
                  <a:srgbClr val="7030A0"/>
                </a:solidFill>
              </a:rPr>
              <a:t>(3</a:t>
            </a:r>
            <a:r>
              <a:rPr lang="zh-CN" altLang="en-US" sz="8000" dirty="0">
                <a:solidFill>
                  <a:srgbClr val="7030A0"/>
                </a:solidFill>
              </a:rPr>
              <a:t>节上</a:t>
            </a:r>
            <a:r>
              <a:rPr lang="en-US" altLang="zh-CN" sz="8000" dirty="0">
                <a:solidFill>
                  <a:srgbClr val="7030A0"/>
                </a:solidFill>
              </a:rPr>
              <a:t>)</a:t>
            </a:r>
          </a:p>
          <a:p>
            <a:pPr marL="0" indent="0" algn="ctr">
              <a:buNone/>
            </a:pPr>
            <a:r>
              <a:rPr lang="zh-TW" altLang="en-US" sz="8000" dirty="0">
                <a:solidFill>
                  <a:srgbClr val="0070C0"/>
                </a:solidFill>
              </a:rPr>
              <a:t>凡事不可</a:t>
            </a:r>
            <a:r>
              <a:rPr lang="zh-TW" altLang="en-US" sz="8000" dirty="0">
                <a:solidFill>
                  <a:srgbClr val="C00000"/>
                </a:solidFill>
              </a:rPr>
              <a:t>结党</a:t>
            </a:r>
            <a:r>
              <a:rPr lang="zh-TW" altLang="en-US" sz="8000" dirty="0">
                <a:solidFill>
                  <a:srgbClr val="0070C0"/>
                </a:solidFill>
              </a:rPr>
              <a:t>，</a:t>
            </a:r>
            <a:endParaRPr lang="en-CA" altLang="zh-TW" sz="8000" dirty="0">
              <a:solidFill>
                <a:srgbClr val="0070C0"/>
              </a:solidFill>
            </a:endParaRPr>
          </a:p>
          <a:p>
            <a:pPr marL="0" indent="0" algn="ctr">
              <a:buNone/>
            </a:pPr>
            <a:r>
              <a:rPr lang="zh-TW" altLang="en-US" sz="8000" dirty="0">
                <a:solidFill>
                  <a:srgbClr val="0070C0"/>
                </a:solidFill>
              </a:rPr>
              <a:t>不可贪图</a:t>
            </a:r>
            <a:r>
              <a:rPr lang="zh-TW" altLang="en-US" sz="8000" dirty="0">
                <a:solidFill>
                  <a:srgbClr val="C00000"/>
                </a:solidFill>
              </a:rPr>
              <a:t>虚浮的荣耀</a:t>
            </a:r>
            <a:r>
              <a:rPr lang="zh-TW" altLang="en-US" sz="8000" dirty="0">
                <a:solidFill>
                  <a:srgbClr val="0070C0"/>
                </a:solidFill>
              </a:rPr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val="1917548664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99FADE-4425-F5E4-B95E-2162406B06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86138A6C-7946-8D75-4217-D2706B869A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299" y="0"/>
            <a:ext cx="12077701" cy="6515099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altLang="zh-HK" sz="4000" dirty="0"/>
          </a:p>
          <a:p>
            <a:pPr marL="0" indent="0" algn="ctr">
              <a:buNone/>
            </a:pPr>
            <a:endParaRPr lang="en-US" altLang="zh-CN" sz="4000" dirty="0"/>
          </a:p>
          <a:p>
            <a:pPr marL="0" indent="0" algn="ctr">
              <a:buNone/>
            </a:pPr>
            <a:r>
              <a:rPr lang="en-US" altLang="zh-CN" sz="8000" dirty="0">
                <a:solidFill>
                  <a:srgbClr val="7030A0"/>
                </a:solidFill>
              </a:rPr>
              <a:t>2. </a:t>
            </a:r>
            <a:r>
              <a:rPr lang="zh-CN" altLang="en-US" sz="8000" dirty="0">
                <a:solidFill>
                  <a:srgbClr val="7030A0"/>
                </a:solidFill>
              </a:rPr>
              <a:t>人要比别人更强 </a:t>
            </a:r>
            <a:r>
              <a:rPr lang="en-US" altLang="zh-CN" sz="8000" dirty="0">
                <a:solidFill>
                  <a:srgbClr val="7030A0"/>
                </a:solidFill>
              </a:rPr>
              <a:t>(3</a:t>
            </a:r>
            <a:r>
              <a:rPr lang="zh-CN" altLang="en-US" sz="8000" dirty="0">
                <a:solidFill>
                  <a:srgbClr val="7030A0"/>
                </a:solidFill>
              </a:rPr>
              <a:t>节下</a:t>
            </a:r>
            <a:r>
              <a:rPr lang="en-US" altLang="zh-CN" sz="8000" dirty="0">
                <a:solidFill>
                  <a:srgbClr val="7030A0"/>
                </a:solidFill>
              </a:rPr>
              <a:t>)</a:t>
            </a:r>
            <a:r>
              <a:rPr lang="zh-TW" altLang="en-US" sz="8000" dirty="0">
                <a:solidFill>
                  <a:srgbClr val="0070C0"/>
                </a:solidFill>
              </a:rPr>
              <a:t> 只要存心谦卑，</a:t>
            </a:r>
            <a:endParaRPr lang="en-CA" altLang="zh-TW" sz="8000" dirty="0">
              <a:solidFill>
                <a:srgbClr val="0070C0"/>
              </a:solidFill>
            </a:endParaRPr>
          </a:p>
          <a:p>
            <a:pPr marL="0" indent="0" algn="ctr">
              <a:buNone/>
            </a:pPr>
            <a:r>
              <a:rPr lang="zh-TW" altLang="en-US" sz="8000" dirty="0">
                <a:solidFill>
                  <a:srgbClr val="0070C0"/>
                </a:solidFill>
              </a:rPr>
              <a:t>各人</a:t>
            </a:r>
            <a:r>
              <a:rPr lang="zh-TW" altLang="en-US" sz="8000" dirty="0">
                <a:solidFill>
                  <a:srgbClr val="C00000"/>
                </a:solidFill>
              </a:rPr>
              <a:t>看别人比自己强</a:t>
            </a:r>
            <a:r>
              <a:rPr lang="zh-TW" altLang="en-US" sz="8000" dirty="0">
                <a:solidFill>
                  <a:srgbClr val="0070C0"/>
                </a:solidFill>
              </a:rPr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val="887302449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41FBF5-B548-F6A8-99E1-C159E71403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A5C8BF05-CA28-25C6-3ECC-9973876BB8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299" y="898071"/>
            <a:ext cx="12077701" cy="561702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altLang="zh-HK" sz="4000" dirty="0"/>
          </a:p>
          <a:p>
            <a:pPr marL="0" indent="0" algn="ctr">
              <a:buNone/>
            </a:pPr>
            <a:r>
              <a:rPr lang="zh-CN" altLang="en-US" sz="8800" dirty="0">
                <a:solidFill>
                  <a:srgbClr val="C00000"/>
                </a:solidFill>
              </a:rPr>
              <a:t>人只见自己的</a:t>
            </a:r>
            <a:r>
              <a:rPr lang="zh-CN" altLang="en-US" sz="8800" dirty="0">
                <a:solidFill>
                  <a:srgbClr val="00B050"/>
                </a:solidFill>
              </a:rPr>
              <a:t>好处</a:t>
            </a:r>
            <a:endParaRPr lang="en-CA" altLang="zh-CN" sz="8800" dirty="0">
              <a:solidFill>
                <a:srgbClr val="00B050"/>
              </a:solidFill>
            </a:endParaRPr>
          </a:p>
          <a:p>
            <a:pPr marL="0" indent="0" algn="ctr">
              <a:buNone/>
            </a:pPr>
            <a:r>
              <a:rPr lang="zh-CN" altLang="en-US" sz="8800" dirty="0">
                <a:solidFill>
                  <a:srgbClr val="C00000"/>
                </a:solidFill>
              </a:rPr>
              <a:t>没看见别人的</a:t>
            </a:r>
            <a:r>
              <a:rPr lang="zh-TW" altLang="en-US" sz="8800" dirty="0">
                <a:solidFill>
                  <a:srgbClr val="00B050"/>
                </a:solidFill>
              </a:rPr>
              <a:t>強项</a:t>
            </a:r>
            <a:r>
              <a:rPr lang="zh-CN" altLang="en-US" sz="8800" dirty="0">
                <a:solidFill>
                  <a:srgbClr val="00B050"/>
                </a:solidFill>
              </a:rPr>
              <a:t> </a:t>
            </a:r>
            <a:endParaRPr lang="zh-TW" altLang="en-US" sz="100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3307713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2CCC14-F763-744D-5BFD-DF1F6DD7D0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3BC90B47-AE5E-88C8-A6C8-DB6DD6993F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299" y="0"/>
            <a:ext cx="12077701" cy="6515099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altLang="zh-HK" sz="4000" dirty="0"/>
          </a:p>
          <a:p>
            <a:pPr marL="0" indent="0" algn="ctr">
              <a:buNone/>
            </a:pPr>
            <a:endParaRPr lang="en-US" altLang="zh-CN" sz="4000" dirty="0"/>
          </a:p>
          <a:p>
            <a:pPr marL="0" indent="0" algn="ctr">
              <a:buNone/>
            </a:pPr>
            <a:r>
              <a:rPr lang="en-US" altLang="zh-CN" sz="8000" dirty="0">
                <a:solidFill>
                  <a:srgbClr val="7030A0"/>
                </a:solidFill>
              </a:rPr>
              <a:t>3. </a:t>
            </a:r>
            <a:r>
              <a:rPr lang="zh-CN" altLang="en-US" sz="8000" dirty="0">
                <a:solidFill>
                  <a:srgbClr val="7030A0"/>
                </a:solidFill>
              </a:rPr>
              <a:t>人要比别人更</a:t>
            </a:r>
            <a:r>
              <a:rPr lang="zh-TW" altLang="en-US" sz="8000" dirty="0">
                <a:solidFill>
                  <a:srgbClr val="7030A0"/>
                </a:solidFill>
              </a:rPr>
              <a:t>重</a:t>
            </a:r>
            <a:r>
              <a:rPr lang="zh-CN" altLang="en-US" sz="8000" dirty="0">
                <a:solidFill>
                  <a:srgbClr val="7030A0"/>
                </a:solidFill>
              </a:rPr>
              <a:t> </a:t>
            </a:r>
            <a:r>
              <a:rPr lang="en-US" altLang="zh-CN" sz="8000" dirty="0">
                <a:solidFill>
                  <a:srgbClr val="7030A0"/>
                </a:solidFill>
              </a:rPr>
              <a:t>(</a:t>
            </a:r>
            <a:r>
              <a:rPr lang="en-US" altLang="zh-TW" sz="8000" dirty="0">
                <a:solidFill>
                  <a:srgbClr val="7030A0"/>
                </a:solidFill>
              </a:rPr>
              <a:t>4</a:t>
            </a:r>
            <a:r>
              <a:rPr lang="zh-CN" altLang="en-US" sz="8000" dirty="0">
                <a:solidFill>
                  <a:srgbClr val="7030A0"/>
                </a:solidFill>
              </a:rPr>
              <a:t>节</a:t>
            </a:r>
            <a:r>
              <a:rPr lang="en-US" altLang="zh-CN" sz="8000" dirty="0">
                <a:solidFill>
                  <a:srgbClr val="7030A0"/>
                </a:solidFill>
              </a:rPr>
              <a:t>)</a:t>
            </a:r>
            <a:r>
              <a:rPr lang="zh-TW" altLang="en-US" sz="8000" dirty="0">
                <a:solidFill>
                  <a:srgbClr val="0070C0"/>
                </a:solidFill>
              </a:rPr>
              <a:t> </a:t>
            </a:r>
            <a:endParaRPr lang="en-CA" altLang="zh-TW" sz="8000" dirty="0">
              <a:solidFill>
                <a:srgbClr val="0070C0"/>
              </a:solidFill>
            </a:endParaRPr>
          </a:p>
          <a:p>
            <a:pPr marL="0" indent="0" algn="ctr">
              <a:buNone/>
            </a:pPr>
            <a:r>
              <a:rPr lang="zh-TW" altLang="en-US" sz="8000" dirty="0">
                <a:solidFill>
                  <a:srgbClr val="0070C0"/>
                </a:solidFill>
              </a:rPr>
              <a:t> 各人不要</a:t>
            </a:r>
            <a:r>
              <a:rPr lang="zh-TW" altLang="en-US" sz="8000" dirty="0">
                <a:solidFill>
                  <a:srgbClr val="C00000"/>
                </a:solidFill>
              </a:rPr>
              <a:t>单顾自己的事</a:t>
            </a:r>
            <a:r>
              <a:rPr lang="zh-TW" altLang="en-US" sz="8000" dirty="0">
                <a:solidFill>
                  <a:srgbClr val="0070C0"/>
                </a:solidFill>
              </a:rPr>
              <a:t>，也</a:t>
            </a:r>
            <a:r>
              <a:rPr lang="zh-TW" altLang="en-US" sz="8000" dirty="0">
                <a:solidFill>
                  <a:srgbClr val="C00000"/>
                </a:solidFill>
              </a:rPr>
              <a:t>要顾别人的事</a:t>
            </a:r>
            <a:r>
              <a:rPr lang="zh-TW" altLang="en-US" sz="8000" dirty="0">
                <a:solidFill>
                  <a:srgbClr val="0070C0"/>
                </a:solidFill>
              </a:rPr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val="3129963615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C09E24-3C66-A230-3732-84664E387D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0C925ED9-48FD-412E-BEE0-26E0F66A42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299" y="898071"/>
            <a:ext cx="12077701" cy="561702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altLang="zh-HK" sz="4000" dirty="0"/>
          </a:p>
          <a:p>
            <a:pPr marL="0" indent="0" algn="ctr">
              <a:buNone/>
            </a:pPr>
            <a:r>
              <a:rPr lang="zh-CN" altLang="en-US" sz="8800" dirty="0">
                <a:solidFill>
                  <a:srgbClr val="C00000"/>
                </a:solidFill>
              </a:rPr>
              <a:t>人只顾自己所</a:t>
            </a:r>
            <a:r>
              <a:rPr lang="zh-CN" altLang="en-US" sz="8800" dirty="0">
                <a:solidFill>
                  <a:srgbClr val="00B050"/>
                </a:solidFill>
              </a:rPr>
              <a:t>想要</a:t>
            </a:r>
            <a:endParaRPr lang="en-CA" altLang="zh-CN" sz="8800" dirty="0">
              <a:solidFill>
                <a:srgbClr val="00B050"/>
              </a:solidFill>
            </a:endParaRPr>
          </a:p>
          <a:p>
            <a:pPr marL="0" indent="0" algn="ctr">
              <a:buNone/>
            </a:pPr>
            <a:r>
              <a:rPr lang="zh-CN" altLang="en-US" sz="8800" dirty="0">
                <a:solidFill>
                  <a:srgbClr val="C00000"/>
                </a:solidFill>
              </a:rPr>
              <a:t>没顾念别人所</a:t>
            </a:r>
            <a:r>
              <a:rPr lang="zh-CN" altLang="en-US" sz="8800" dirty="0">
                <a:solidFill>
                  <a:srgbClr val="00B050"/>
                </a:solidFill>
              </a:rPr>
              <a:t>需要</a:t>
            </a:r>
            <a:endParaRPr lang="zh-TW" altLang="en-US" sz="100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0157544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A267CC-586D-AAA3-E9D4-5BC293A56D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2638841D-5E7E-267F-B0B9-BA1966D047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2901" y="1730829"/>
            <a:ext cx="11495314" cy="4784270"/>
          </a:xfrm>
        </p:spPr>
        <p:txBody>
          <a:bodyPr>
            <a:normAutofit fontScale="40000" lnSpcReduction="20000"/>
          </a:bodyPr>
          <a:lstStyle/>
          <a:p>
            <a:pPr marL="0" indent="0">
              <a:buNone/>
            </a:pPr>
            <a:endParaRPr lang="en-US" altLang="zh-HK" sz="4000" dirty="0"/>
          </a:p>
          <a:p>
            <a:pPr marL="0" indent="0">
              <a:buNone/>
            </a:pPr>
            <a:endParaRPr lang="en-US" altLang="zh-HK" sz="4000" dirty="0"/>
          </a:p>
          <a:p>
            <a:pPr marL="0" indent="0">
              <a:buNone/>
            </a:pPr>
            <a:r>
              <a:rPr lang="zh-TW" altLang="en-US" sz="21600" dirty="0">
                <a:solidFill>
                  <a:srgbClr val="00B050"/>
                </a:solidFill>
              </a:rPr>
              <a:t>你们当</a:t>
            </a:r>
            <a:r>
              <a:rPr lang="zh-CN" altLang="en-US" sz="21600" dirty="0">
                <a:solidFill>
                  <a:srgbClr val="00B050"/>
                </a:solidFill>
              </a:rPr>
              <a:t>以基督的心为心</a:t>
            </a:r>
            <a:r>
              <a:rPr lang="en-CA" altLang="zh-TW" sz="21600" dirty="0">
                <a:solidFill>
                  <a:srgbClr val="00B050"/>
                </a:solidFill>
              </a:rPr>
              <a:t> </a:t>
            </a:r>
            <a:r>
              <a:rPr lang="zh-TW" altLang="en-US" sz="21600" dirty="0">
                <a:solidFill>
                  <a:srgbClr val="00B050"/>
                </a:solidFill>
              </a:rPr>
              <a:t>。</a:t>
            </a:r>
            <a:endParaRPr lang="en-CA" altLang="zh-TW" sz="21600" dirty="0">
              <a:solidFill>
                <a:srgbClr val="00B050"/>
              </a:solidFill>
            </a:endParaRPr>
          </a:p>
          <a:p>
            <a:pPr marL="0" indent="0">
              <a:buNone/>
            </a:pPr>
            <a:r>
              <a:rPr lang="en-CA" altLang="zh-TW" sz="21600" dirty="0">
                <a:solidFill>
                  <a:srgbClr val="00B050"/>
                </a:solidFill>
              </a:rPr>
              <a:t>               </a:t>
            </a:r>
            <a:r>
              <a:rPr lang="en-US" altLang="zh-TW" sz="14400" dirty="0">
                <a:solidFill>
                  <a:srgbClr val="0070C0"/>
                </a:solidFill>
              </a:rPr>
              <a:t>《</a:t>
            </a:r>
            <a:r>
              <a:rPr lang="zh-TW" altLang="en-US" sz="14400" dirty="0">
                <a:solidFill>
                  <a:srgbClr val="0070C0"/>
                </a:solidFill>
              </a:rPr>
              <a:t>腓立比书</a:t>
            </a:r>
            <a:r>
              <a:rPr lang="en-US" altLang="zh-TW" sz="14400" dirty="0">
                <a:solidFill>
                  <a:srgbClr val="0070C0"/>
                </a:solidFill>
              </a:rPr>
              <a:t>》</a:t>
            </a:r>
            <a:r>
              <a:rPr lang="zh-TW" altLang="en-US" sz="14400" dirty="0">
                <a:solidFill>
                  <a:srgbClr val="0070C0"/>
                </a:solidFill>
              </a:rPr>
              <a:t>二章</a:t>
            </a:r>
            <a:r>
              <a:rPr lang="en-US" altLang="zh-TW" sz="14400" dirty="0">
                <a:solidFill>
                  <a:srgbClr val="0070C0"/>
                </a:solidFill>
              </a:rPr>
              <a:t>5</a:t>
            </a:r>
            <a:r>
              <a:rPr lang="zh-TW" altLang="en-US" sz="14400" dirty="0">
                <a:solidFill>
                  <a:srgbClr val="0070C0"/>
                </a:solidFill>
              </a:rPr>
              <a:t>节</a:t>
            </a:r>
          </a:p>
          <a:p>
            <a:pPr marL="0" indent="0">
              <a:buNone/>
            </a:pPr>
            <a:endParaRPr lang="zh-TW" altLang="en-US" sz="6500" dirty="0">
              <a:solidFill>
                <a:srgbClr val="00B050"/>
              </a:solidFill>
            </a:endParaRPr>
          </a:p>
          <a:p>
            <a:pPr marL="0" indent="0">
              <a:buNone/>
            </a:pPr>
            <a:endParaRPr lang="zh-TW" altLang="en-US" sz="65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4200557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E0866C-B16D-3D08-DDDD-3320EAB7E7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A616E0C2-680A-D9A4-E6B4-D6DCB75099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2901" y="1730829"/>
            <a:ext cx="11495314" cy="4784270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endParaRPr lang="en-US" altLang="zh-HK" sz="4000" dirty="0"/>
          </a:p>
          <a:p>
            <a:pPr marL="0" indent="0">
              <a:buNone/>
            </a:pPr>
            <a:endParaRPr lang="en-US" altLang="zh-HK" sz="4000" dirty="0"/>
          </a:p>
          <a:p>
            <a:pPr marL="0" indent="0">
              <a:buNone/>
            </a:pPr>
            <a:r>
              <a:rPr lang="zh-TW" altLang="en-US" sz="21600" dirty="0">
                <a:solidFill>
                  <a:srgbClr val="00B050"/>
                </a:solidFill>
              </a:rPr>
              <a:t>他本有神的形像，不以自己与神同等</a:t>
            </a:r>
            <a:endParaRPr lang="en-CA" altLang="zh-TW" sz="21600" dirty="0">
              <a:solidFill>
                <a:srgbClr val="00B050"/>
              </a:solidFill>
            </a:endParaRPr>
          </a:p>
          <a:p>
            <a:pPr marL="0" indent="0">
              <a:buNone/>
            </a:pPr>
            <a:r>
              <a:rPr lang="zh-TW" altLang="en-US" sz="21600" dirty="0">
                <a:solidFill>
                  <a:srgbClr val="00B050"/>
                </a:solidFill>
              </a:rPr>
              <a:t>为强夺的。</a:t>
            </a:r>
            <a:r>
              <a:rPr lang="zh-TW" altLang="en-US" sz="21600" dirty="0">
                <a:solidFill>
                  <a:srgbClr val="C00000"/>
                </a:solidFill>
              </a:rPr>
              <a:t>反倒虚己</a:t>
            </a:r>
            <a:r>
              <a:rPr lang="zh-TW" altLang="en-US" sz="21600" dirty="0">
                <a:solidFill>
                  <a:srgbClr val="00B050"/>
                </a:solidFill>
              </a:rPr>
              <a:t>，取了奴仆的形</a:t>
            </a:r>
            <a:endParaRPr lang="en-CA" altLang="zh-TW" sz="21600" dirty="0">
              <a:solidFill>
                <a:srgbClr val="00B050"/>
              </a:solidFill>
            </a:endParaRPr>
          </a:p>
          <a:p>
            <a:pPr marL="0" indent="0">
              <a:buNone/>
            </a:pPr>
            <a:r>
              <a:rPr lang="zh-TW" altLang="en-US" sz="21600" dirty="0">
                <a:solidFill>
                  <a:srgbClr val="00B050"/>
                </a:solidFill>
              </a:rPr>
              <a:t>像，成为人的样式。</a:t>
            </a:r>
            <a:endParaRPr lang="en-CA" altLang="zh-TW" sz="21600" dirty="0">
              <a:solidFill>
                <a:srgbClr val="00B050"/>
              </a:solidFill>
            </a:endParaRPr>
          </a:p>
          <a:p>
            <a:pPr marL="0" indent="0">
              <a:buNone/>
            </a:pPr>
            <a:r>
              <a:rPr lang="en-CA" altLang="zh-TW" sz="21600" dirty="0">
                <a:solidFill>
                  <a:srgbClr val="00B050"/>
                </a:solidFill>
              </a:rPr>
              <a:t>                                     </a:t>
            </a:r>
            <a:r>
              <a:rPr lang="en-US" altLang="zh-TW" sz="16000" dirty="0">
                <a:solidFill>
                  <a:srgbClr val="0070C0"/>
                </a:solidFill>
              </a:rPr>
              <a:t>《</a:t>
            </a:r>
            <a:r>
              <a:rPr lang="zh-TW" altLang="en-US" sz="16000" dirty="0">
                <a:solidFill>
                  <a:srgbClr val="0070C0"/>
                </a:solidFill>
              </a:rPr>
              <a:t>腓立比书</a:t>
            </a:r>
            <a:r>
              <a:rPr lang="en-US" altLang="zh-TW" sz="16000" dirty="0">
                <a:solidFill>
                  <a:srgbClr val="0070C0"/>
                </a:solidFill>
              </a:rPr>
              <a:t>》</a:t>
            </a:r>
            <a:r>
              <a:rPr lang="zh-TW" altLang="en-US" sz="16000" dirty="0">
                <a:solidFill>
                  <a:srgbClr val="0070C0"/>
                </a:solidFill>
              </a:rPr>
              <a:t>二章</a:t>
            </a:r>
            <a:r>
              <a:rPr lang="en-US" altLang="zh-TW" sz="16000" dirty="0">
                <a:solidFill>
                  <a:srgbClr val="0070C0"/>
                </a:solidFill>
              </a:rPr>
              <a:t>6-7</a:t>
            </a:r>
            <a:r>
              <a:rPr lang="zh-TW" altLang="en-US" sz="16000" dirty="0">
                <a:solidFill>
                  <a:srgbClr val="0070C0"/>
                </a:solidFill>
              </a:rPr>
              <a:t>节</a:t>
            </a:r>
          </a:p>
          <a:p>
            <a:pPr marL="0" indent="0">
              <a:buNone/>
            </a:pPr>
            <a:endParaRPr lang="zh-TW" altLang="en-US" sz="6500" dirty="0">
              <a:solidFill>
                <a:srgbClr val="00B050"/>
              </a:solidFill>
            </a:endParaRPr>
          </a:p>
          <a:p>
            <a:pPr marL="0" indent="0">
              <a:buNone/>
            </a:pPr>
            <a:endParaRPr lang="zh-TW" altLang="en-US" sz="65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0623850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6E2AEC-207F-F400-B9AC-4B90EFD806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2FD7DA77-11E3-6EBB-8103-8A8D909BFE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2901" y="1240971"/>
            <a:ext cx="11495314" cy="5274128"/>
          </a:xfrm>
        </p:spPr>
        <p:txBody>
          <a:bodyPr>
            <a:normAutofit fontScale="32500" lnSpcReduction="20000"/>
          </a:bodyPr>
          <a:lstStyle/>
          <a:p>
            <a:pPr marL="0" indent="0">
              <a:buNone/>
            </a:pPr>
            <a:endParaRPr lang="en-US" altLang="zh-HK" sz="4000" dirty="0"/>
          </a:p>
          <a:p>
            <a:pPr marL="0" indent="0">
              <a:buNone/>
            </a:pPr>
            <a:endParaRPr lang="en-US" altLang="zh-HK" sz="4000" dirty="0"/>
          </a:p>
          <a:p>
            <a:pPr marL="0" indent="0">
              <a:buNone/>
            </a:pPr>
            <a:r>
              <a:rPr lang="zh-TW" altLang="en-US" sz="21600" dirty="0">
                <a:solidFill>
                  <a:srgbClr val="00B050"/>
                </a:solidFill>
              </a:rPr>
              <a:t>既有人的样子，就自己卑微，</a:t>
            </a:r>
            <a:endParaRPr lang="en-CA" altLang="zh-TW" sz="21600" dirty="0">
              <a:solidFill>
                <a:srgbClr val="00B050"/>
              </a:solidFill>
            </a:endParaRPr>
          </a:p>
          <a:p>
            <a:pPr marL="0" indent="0">
              <a:buNone/>
            </a:pPr>
            <a:r>
              <a:rPr lang="zh-TW" altLang="en-US" sz="21600" dirty="0">
                <a:solidFill>
                  <a:srgbClr val="00B050"/>
                </a:solidFill>
              </a:rPr>
              <a:t>存心顺服，</a:t>
            </a:r>
            <a:r>
              <a:rPr lang="zh-TW" altLang="en-US" sz="21600" dirty="0">
                <a:solidFill>
                  <a:srgbClr val="C00000"/>
                </a:solidFill>
              </a:rPr>
              <a:t>以至于死</a:t>
            </a:r>
            <a:r>
              <a:rPr lang="zh-TW" altLang="en-US" sz="21600" dirty="0">
                <a:solidFill>
                  <a:srgbClr val="00B050"/>
                </a:solidFill>
              </a:rPr>
              <a:t>，且死</a:t>
            </a:r>
            <a:endParaRPr lang="en-CA" altLang="zh-TW" sz="21600" dirty="0">
              <a:solidFill>
                <a:srgbClr val="00B050"/>
              </a:solidFill>
            </a:endParaRPr>
          </a:p>
          <a:p>
            <a:pPr marL="0" indent="0">
              <a:buNone/>
            </a:pPr>
            <a:r>
              <a:rPr lang="zh-TW" altLang="en-US" sz="21600" dirty="0">
                <a:solidFill>
                  <a:srgbClr val="00B050"/>
                </a:solidFill>
              </a:rPr>
              <a:t>在十字架上。</a:t>
            </a:r>
            <a:r>
              <a:rPr lang="en-CA" altLang="zh-TW" sz="21600" dirty="0">
                <a:solidFill>
                  <a:srgbClr val="00B050"/>
                </a:solidFill>
              </a:rPr>
              <a:t>   </a:t>
            </a:r>
          </a:p>
          <a:p>
            <a:pPr marL="0" indent="0">
              <a:buNone/>
            </a:pPr>
            <a:r>
              <a:rPr lang="en-CA" altLang="zh-TW" sz="21600" dirty="0">
                <a:solidFill>
                  <a:srgbClr val="00B050"/>
                </a:solidFill>
              </a:rPr>
              <a:t>                         </a:t>
            </a:r>
            <a:r>
              <a:rPr lang="en-US" altLang="zh-TW" sz="14400" dirty="0">
                <a:solidFill>
                  <a:srgbClr val="0070C0"/>
                </a:solidFill>
              </a:rPr>
              <a:t>《</a:t>
            </a:r>
            <a:r>
              <a:rPr lang="zh-TW" altLang="en-US" sz="14400" dirty="0">
                <a:solidFill>
                  <a:srgbClr val="0070C0"/>
                </a:solidFill>
              </a:rPr>
              <a:t>腓立比书</a:t>
            </a:r>
            <a:r>
              <a:rPr lang="en-US" altLang="zh-TW" sz="14400" dirty="0">
                <a:solidFill>
                  <a:srgbClr val="0070C0"/>
                </a:solidFill>
              </a:rPr>
              <a:t>》</a:t>
            </a:r>
            <a:r>
              <a:rPr lang="zh-TW" altLang="en-US" sz="14400" dirty="0">
                <a:solidFill>
                  <a:srgbClr val="0070C0"/>
                </a:solidFill>
              </a:rPr>
              <a:t>二章</a:t>
            </a:r>
            <a:r>
              <a:rPr lang="en-US" altLang="zh-TW" sz="14400" dirty="0">
                <a:solidFill>
                  <a:srgbClr val="0070C0"/>
                </a:solidFill>
              </a:rPr>
              <a:t>8</a:t>
            </a:r>
            <a:r>
              <a:rPr lang="zh-TW" altLang="en-US" sz="14400" dirty="0">
                <a:solidFill>
                  <a:srgbClr val="0070C0"/>
                </a:solidFill>
              </a:rPr>
              <a:t>节</a:t>
            </a:r>
          </a:p>
          <a:p>
            <a:pPr marL="0" indent="0">
              <a:buNone/>
            </a:pPr>
            <a:endParaRPr lang="zh-TW" altLang="en-US" sz="6500" dirty="0">
              <a:solidFill>
                <a:srgbClr val="00B050"/>
              </a:solidFill>
            </a:endParaRPr>
          </a:p>
          <a:p>
            <a:pPr marL="0" indent="0">
              <a:buNone/>
            </a:pPr>
            <a:endParaRPr lang="zh-TW" altLang="en-US" sz="65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2196050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035C01-A9A2-258C-F47F-A920D2F899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71E12D3B-A049-5E8D-0162-2E753CB411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299" y="-326570"/>
            <a:ext cx="12077701" cy="6841670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endParaRPr lang="en-US" altLang="zh-HK" sz="4000" dirty="0"/>
          </a:p>
          <a:p>
            <a:pPr marL="0" indent="0">
              <a:buNone/>
            </a:pPr>
            <a:endParaRPr lang="en-US" altLang="zh-HK" sz="4000" dirty="0"/>
          </a:p>
          <a:p>
            <a:pPr marL="0" indent="0" algn="ctr">
              <a:buNone/>
            </a:pPr>
            <a:r>
              <a:rPr lang="zh-CN" altLang="en-US" sz="9600" dirty="0">
                <a:solidFill>
                  <a:srgbClr val="C00000"/>
                </a:solidFill>
              </a:rPr>
              <a:t>效法主的心：放下自己</a:t>
            </a:r>
            <a:endParaRPr lang="en-US" altLang="zh-CN" sz="9600" dirty="0">
              <a:solidFill>
                <a:srgbClr val="C00000"/>
              </a:solidFill>
            </a:endParaRPr>
          </a:p>
          <a:p>
            <a:pPr marL="0" indent="0" algn="ctr">
              <a:buNone/>
            </a:pPr>
            <a:r>
              <a:rPr lang="zh-CN" altLang="en-US" sz="10400" dirty="0">
                <a:solidFill>
                  <a:srgbClr val="7030A0"/>
                </a:solidFill>
              </a:rPr>
              <a:t>问问别人</a:t>
            </a:r>
          </a:p>
          <a:p>
            <a:pPr marL="0" indent="0" algn="ctr">
              <a:buNone/>
            </a:pPr>
            <a:r>
              <a:rPr lang="zh-CN" altLang="en-US" sz="10400" dirty="0">
                <a:solidFill>
                  <a:srgbClr val="7030A0"/>
                </a:solidFill>
              </a:rPr>
              <a:t>听听别人</a:t>
            </a:r>
          </a:p>
          <a:p>
            <a:pPr marL="0" indent="0" algn="ctr">
              <a:buNone/>
            </a:pPr>
            <a:endParaRPr lang="zh-TW" altLang="en-US" sz="88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69501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154697-78B9-6D86-A8F1-61306B3932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49E7BC14-62D7-63A9-9A62-0C0EA81224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299" y="865414"/>
            <a:ext cx="12077701" cy="5649685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altLang="zh-HK" sz="4000" dirty="0"/>
          </a:p>
          <a:p>
            <a:pPr marL="0" indent="0" algn="ctr">
              <a:buNone/>
            </a:pPr>
            <a:r>
              <a:rPr lang="en-US" altLang="zh-TW" sz="8000" dirty="0">
                <a:solidFill>
                  <a:srgbClr val="C00000"/>
                </a:solidFill>
              </a:rPr>
              <a:t>1. </a:t>
            </a:r>
            <a:r>
              <a:rPr lang="zh-TW" altLang="en-US" sz="8000" dirty="0">
                <a:solidFill>
                  <a:srgbClr val="C00000"/>
                </a:solidFill>
              </a:rPr>
              <a:t>同心</a:t>
            </a:r>
            <a:endParaRPr lang="en-US" altLang="zh-HK" sz="4000" dirty="0"/>
          </a:p>
          <a:p>
            <a:pPr marL="0" indent="0" algn="ctr">
              <a:buNone/>
            </a:pPr>
            <a:r>
              <a:rPr lang="zh-CN" altLang="en-US" sz="8800" dirty="0">
                <a:solidFill>
                  <a:srgbClr val="7030A0"/>
                </a:solidFill>
              </a:rPr>
              <a:t>要沟通，不要自以为是</a:t>
            </a:r>
            <a:endParaRPr lang="zh-TW" altLang="en-US" sz="88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4220470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EE8541-0F7E-8FED-3063-8CF2DCAA53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A56D4AEE-A888-152E-97DF-D029702FE7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299" y="-326570"/>
            <a:ext cx="12077701" cy="6841670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endParaRPr lang="en-US" altLang="zh-HK" sz="4000" dirty="0"/>
          </a:p>
          <a:p>
            <a:pPr marL="0" indent="0">
              <a:buNone/>
            </a:pPr>
            <a:endParaRPr lang="en-US" altLang="zh-HK" sz="4000" dirty="0"/>
          </a:p>
          <a:p>
            <a:pPr marL="0" indent="0" algn="ctr">
              <a:buNone/>
            </a:pPr>
            <a:r>
              <a:rPr lang="zh-CN" altLang="en-US" sz="9600" dirty="0">
                <a:solidFill>
                  <a:srgbClr val="C00000"/>
                </a:solidFill>
              </a:rPr>
              <a:t>效法主的心：顾念别人</a:t>
            </a:r>
            <a:endParaRPr lang="en-CA" altLang="zh-CN" sz="9600" dirty="0">
              <a:solidFill>
                <a:srgbClr val="C00000"/>
              </a:solidFill>
            </a:endParaRPr>
          </a:p>
          <a:p>
            <a:pPr marL="0" indent="0" algn="ctr">
              <a:buNone/>
            </a:pPr>
            <a:r>
              <a:rPr lang="zh-CN" altLang="en-US" sz="10400" dirty="0">
                <a:solidFill>
                  <a:srgbClr val="7030A0"/>
                </a:solidFill>
              </a:rPr>
              <a:t>愿意吃亏</a:t>
            </a:r>
            <a:endParaRPr lang="en-CA" altLang="zh-CN" sz="10400" dirty="0">
              <a:solidFill>
                <a:srgbClr val="7030A0"/>
              </a:solidFill>
            </a:endParaRPr>
          </a:p>
          <a:p>
            <a:pPr marL="0" indent="0" algn="ctr">
              <a:buNone/>
            </a:pPr>
            <a:r>
              <a:rPr lang="zh-CN" altLang="en-US" sz="10400" dirty="0">
                <a:solidFill>
                  <a:srgbClr val="7030A0"/>
                </a:solidFill>
              </a:rPr>
              <a:t>不求回报</a:t>
            </a:r>
            <a:endParaRPr lang="zh-TW" altLang="en-US" sz="88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021347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E42B50-676A-7B07-7114-211011768E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580230AB-7701-9A4D-30A3-C284782013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2901" y="783771"/>
            <a:ext cx="11495314" cy="5731328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endParaRPr lang="en-US" altLang="zh-HK" sz="4000" dirty="0"/>
          </a:p>
          <a:p>
            <a:pPr marL="0" indent="0">
              <a:buNone/>
            </a:pPr>
            <a:endParaRPr lang="en-US" altLang="zh-HK" sz="4000" dirty="0"/>
          </a:p>
          <a:p>
            <a:pPr marL="0" indent="0">
              <a:buNone/>
            </a:pPr>
            <a:r>
              <a:rPr lang="zh-TW" altLang="en-US" sz="21600" dirty="0">
                <a:solidFill>
                  <a:srgbClr val="C00000"/>
                </a:solidFill>
              </a:rPr>
              <a:t>所以</a:t>
            </a:r>
            <a:r>
              <a:rPr lang="zh-TW" altLang="en-US" sz="21600" dirty="0">
                <a:solidFill>
                  <a:srgbClr val="00B050"/>
                </a:solidFill>
              </a:rPr>
              <a:t>神将他升为至高，又赐给他那超</a:t>
            </a:r>
            <a:endParaRPr lang="en-CA" altLang="zh-TW" sz="21600" dirty="0">
              <a:solidFill>
                <a:srgbClr val="00B050"/>
              </a:solidFill>
            </a:endParaRPr>
          </a:p>
          <a:p>
            <a:pPr marL="0" indent="0">
              <a:buNone/>
            </a:pPr>
            <a:r>
              <a:rPr lang="zh-TW" altLang="en-US" sz="21600" dirty="0">
                <a:solidFill>
                  <a:srgbClr val="00B050"/>
                </a:solidFill>
              </a:rPr>
              <a:t>乎万名之上的名，叫一切在天上的，</a:t>
            </a:r>
            <a:endParaRPr lang="en-CA" altLang="zh-TW" sz="21600" dirty="0">
              <a:solidFill>
                <a:srgbClr val="00B050"/>
              </a:solidFill>
            </a:endParaRPr>
          </a:p>
          <a:p>
            <a:pPr marL="0" indent="0">
              <a:buNone/>
            </a:pPr>
            <a:r>
              <a:rPr lang="zh-TW" altLang="en-US" sz="21600" dirty="0">
                <a:solidFill>
                  <a:srgbClr val="00B050"/>
                </a:solidFill>
              </a:rPr>
              <a:t>地上的，和地底下的，因耶稣的名，</a:t>
            </a:r>
            <a:endParaRPr lang="en-CA" altLang="zh-TW" sz="21600" dirty="0">
              <a:solidFill>
                <a:srgbClr val="00B050"/>
              </a:solidFill>
            </a:endParaRPr>
          </a:p>
          <a:p>
            <a:pPr marL="0" indent="0">
              <a:buNone/>
            </a:pPr>
            <a:r>
              <a:rPr lang="zh-TW" altLang="en-US" sz="21600" dirty="0">
                <a:solidFill>
                  <a:srgbClr val="00B050"/>
                </a:solidFill>
              </a:rPr>
              <a:t>无不屈膝，无不</a:t>
            </a:r>
            <a:r>
              <a:rPr lang="zh-TW" altLang="en-US" sz="21600" dirty="0">
                <a:solidFill>
                  <a:srgbClr val="C00000"/>
                </a:solidFill>
              </a:rPr>
              <a:t>口称耶稣基督为主</a:t>
            </a:r>
            <a:r>
              <a:rPr lang="zh-TW" altLang="en-US" sz="21600" dirty="0">
                <a:solidFill>
                  <a:srgbClr val="00B050"/>
                </a:solidFill>
              </a:rPr>
              <a:t>，</a:t>
            </a:r>
            <a:endParaRPr lang="en-CA" altLang="zh-TW" sz="21600" dirty="0">
              <a:solidFill>
                <a:srgbClr val="00B050"/>
              </a:solidFill>
            </a:endParaRPr>
          </a:p>
          <a:p>
            <a:pPr marL="0" indent="0">
              <a:buNone/>
            </a:pPr>
            <a:r>
              <a:rPr lang="zh-TW" altLang="en-US" sz="21600" dirty="0">
                <a:solidFill>
                  <a:srgbClr val="00B050"/>
                </a:solidFill>
              </a:rPr>
              <a:t>使</a:t>
            </a:r>
            <a:r>
              <a:rPr lang="zh-TW" altLang="en-US" sz="21600" dirty="0">
                <a:solidFill>
                  <a:srgbClr val="C00000"/>
                </a:solidFill>
              </a:rPr>
              <a:t>荣耀归与父神</a:t>
            </a:r>
            <a:r>
              <a:rPr lang="zh-TW" altLang="en-US" sz="21600" dirty="0">
                <a:solidFill>
                  <a:srgbClr val="00B050"/>
                </a:solidFill>
              </a:rPr>
              <a:t>。</a:t>
            </a:r>
            <a:endParaRPr lang="en-CA" altLang="zh-TW" sz="21600" dirty="0">
              <a:solidFill>
                <a:srgbClr val="00B050"/>
              </a:solidFill>
            </a:endParaRPr>
          </a:p>
          <a:p>
            <a:pPr marL="0" indent="0">
              <a:buNone/>
            </a:pPr>
            <a:r>
              <a:rPr lang="en-CA" altLang="zh-TW" sz="21600" dirty="0">
                <a:solidFill>
                  <a:srgbClr val="00B050"/>
                </a:solidFill>
              </a:rPr>
              <a:t>                                   </a:t>
            </a:r>
            <a:r>
              <a:rPr lang="en-US" altLang="zh-TW" sz="14400" dirty="0">
                <a:solidFill>
                  <a:srgbClr val="0070C0"/>
                </a:solidFill>
              </a:rPr>
              <a:t>《</a:t>
            </a:r>
            <a:r>
              <a:rPr lang="zh-TW" altLang="en-US" sz="14400" dirty="0">
                <a:solidFill>
                  <a:srgbClr val="0070C0"/>
                </a:solidFill>
              </a:rPr>
              <a:t>腓立比书</a:t>
            </a:r>
            <a:r>
              <a:rPr lang="en-US" altLang="zh-TW" sz="14400" dirty="0">
                <a:solidFill>
                  <a:srgbClr val="0070C0"/>
                </a:solidFill>
              </a:rPr>
              <a:t>》</a:t>
            </a:r>
            <a:r>
              <a:rPr lang="zh-TW" altLang="en-US" sz="14400" dirty="0">
                <a:solidFill>
                  <a:srgbClr val="0070C0"/>
                </a:solidFill>
              </a:rPr>
              <a:t>二章</a:t>
            </a:r>
            <a:r>
              <a:rPr lang="en-US" altLang="zh-TW" sz="14400" dirty="0">
                <a:solidFill>
                  <a:srgbClr val="0070C0"/>
                </a:solidFill>
              </a:rPr>
              <a:t>9-11</a:t>
            </a:r>
            <a:r>
              <a:rPr lang="zh-TW" altLang="en-US" sz="14400" dirty="0">
                <a:solidFill>
                  <a:srgbClr val="0070C0"/>
                </a:solidFill>
              </a:rPr>
              <a:t>节</a:t>
            </a:r>
          </a:p>
          <a:p>
            <a:pPr marL="0" indent="0">
              <a:buNone/>
            </a:pPr>
            <a:endParaRPr lang="zh-TW" altLang="en-US" sz="6500" dirty="0">
              <a:solidFill>
                <a:srgbClr val="00B050"/>
              </a:solidFill>
            </a:endParaRPr>
          </a:p>
          <a:p>
            <a:pPr marL="0" indent="0">
              <a:buNone/>
            </a:pPr>
            <a:endParaRPr lang="zh-TW" altLang="en-US" sz="65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0502422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4B2CCF-9A00-93D1-945D-6967B96B52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C24752C1-F1D0-2E97-CFE5-BA8FEFA8A7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"/>
            <a:ext cx="12192001" cy="651510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altLang="zh-HK" sz="4000" dirty="0"/>
          </a:p>
          <a:p>
            <a:pPr marL="0" indent="0" algn="ctr">
              <a:buNone/>
            </a:pPr>
            <a:r>
              <a:rPr lang="en-US" altLang="zh-TW" sz="9600" dirty="0">
                <a:solidFill>
                  <a:srgbClr val="002060"/>
                </a:solidFill>
              </a:rPr>
              <a:t>(</a:t>
            </a:r>
            <a:r>
              <a:rPr lang="zh-TW" altLang="en-US" sz="9600" dirty="0">
                <a:solidFill>
                  <a:srgbClr val="002060"/>
                </a:solidFill>
              </a:rPr>
              <a:t>一</a:t>
            </a:r>
            <a:r>
              <a:rPr lang="en-US" altLang="zh-TW" sz="9600" dirty="0">
                <a:solidFill>
                  <a:srgbClr val="002060"/>
                </a:solidFill>
              </a:rPr>
              <a:t>) </a:t>
            </a:r>
            <a:r>
              <a:rPr lang="zh-CN" altLang="en-US" sz="9600" dirty="0">
                <a:solidFill>
                  <a:srgbClr val="002060"/>
                </a:solidFill>
              </a:rPr>
              <a:t>以主心为心 </a:t>
            </a:r>
            <a:endParaRPr lang="en-CA" altLang="zh-CN" sz="9600" dirty="0">
              <a:solidFill>
                <a:srgbClr val="002060"/>
              </a:solidFill>
            </a:endParaRPr>
          </a:p>
          <a:p>
            <a:pPr marL="0" indent="0" algn="ctr">
              <a:buNone/>
            </a:pPr>
            <a:r>
              <a:rPr lang="zh-CN" altLang="en-US" sz="9600" dirty="0">
                <a:solidFill>
                  <a:srgbClr val="00B050"/>
                </a:solidFill>
              </a:rPr>
              <a:t>能放下自己</a:t>
            </a:r>
          </a:p>
          <a:p>
            <a:pPr marL="0" indent="0" algn="ctr">
              <a:buNone/>
            </a:pPr>
            <a:r>
              <a:rPr lang="zh-CN" altLang="en-US" sz="9600" dirty="0">
                <a:solidFill>
                  <a:srgbClr val="00B050"/>
                </a:solidFill>
              </a:rPr>
              <a:t>能顾念别人</a:t>
            </a:r>
          </a:p>
        </p:txBody>
      </p:sp>
    </p:spTree>
    <p:extLst>
      <p:ext uri="{BB962C8B-B14F-4D97-AF65-F5344CB8AC3E}">
        <p14:creationId xmlns:p14="http://schemas.microsoft.com/office/powerpoint/2010/main" val="871320243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69B687-44BE-B91C-10E5-24E3304007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3633B615-D9E1-7E60-4207-CCC91925A4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077686"/>
            <a:ext cx="12192001" cy="5437414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altLang="zh-HK" sz="4000" dirty="0"/>
          </a:p>
          <a:p>
            <a:pPr marL="0" indent="0" algn="ctr">
              <a:buNone/>
            </a:pPr>
            <a:r>
              <a:rPr lang="en-US" altLang="zh-TW" sz="9600" dirty="0">
                <a:solidFill>
                  <a:srgbClr val="002060"/>
                </a:solidFill>
              </a:rPr>
              <a:t>(</a:t>
            </a:r>
            <a:r>
              <a:rPr lang="zh-TW" altLang="en-US" sz="9600" dirty="0">
                <a:solidFill>
                  <a:srgbClr val="002060"/>
                </a:solidFill>
              </a:rPr>
              <a:t>二</a:t>
            </a:r>
            <a:r>
              <a:rPr lang="en-US" altLang="zh-TW" sz="9600" dirty="0">
                <a:solidFill>
                  <a:srgbClr val="002060"/>
                </a:solidFill>
              </a:rPr>
              <a:t>) </a:t>
            </a:r>
            <a:r>
              <a:rPr lang="zh-CN" altLang="en-US" sz="9600" dirty="0">
                <a:solidFill>
                  <a:srgbClr val="002060"/>
                </a:solidFill>
              </a:rPr>
              <a:t>要表明真道  </a:t>
            </a:r>
            <a:endParaRPr lang="en-CA" altLang="zh-CN" sz="9600" dirty="0">
              <a:solidFill>
                <a:srgbClr val="002060"/>
              </a:solidFill>
            </a:endParaRPr>
          </a:p>
          <a:p>
            <a:pPr marL="0" indent="0" algn="ctr">
              <a:buNone/>
            </a:pPr>
            <a:r>
              <a:rPr lang="en-US" altLang="zh-TW" sz="9600" dirty="0">
                <a:solidFill>
                  <a:srgbClr val="00B050"/>
                </a:solidFill>
              </a:rPr>
              <a:t>(12-18</a:t>
            </a:r>
            <a:r>
              <a:rPr lang="zh-TW" altLang="en-US" sz="9600" dirty="0">
                <a:solidFill>
                  <a:srgbClr val="00B050"/>
                </a:solidFill>
              </a:rPr>
              <a:t>节</a:t>
            </a:r>
            <a:r>
              <a:rPr lang="en-US" altLang="zh-TW" sz="9600" dirty="0">
                <a:solidFill>
                  <a:srgbClr val="00B050"/>
                </a:solidFill>
              </a:rPr>
              <a:t>)</a:t>
            </a:r>
            <a:r>
              <a:rPr lang="zh-TW" altLang="en-US" sz="9600" dirty="0">
                <a:solidFill>
                  <a:srgbClr val="00B050"/>
                </a:solidFill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964022257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21C990-58F0-9B5E-7FA0-CC5C975BC5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5CBAFBFE-EB48-BD5A-5AE6-2E38E5A6C6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2901" y="1175657"/>
            <a:ext cx="11495314" cy="5339442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endParaRPr lang="en-US" altLang="zh-HK" sz="4000" dirty="0"/>
          </a:p>
          <a:p>
            <a:pPr marL="0" indent="0">
              <a:buNone/>
            </a:pPr>
            <a:endParaRPr lang="en-US" altLang="zh-HK" sz="4000" dirty="0"/>
          </a:p>
          <a:p>
            <a:pPr marL="0" indent="0">
              <a:buNone/>
            </a:pPr>
            <a:r>
              <a:rPr lang="zh-TW" altLang="en-US" sz="21600" dirty="0">
                <a:solidFill>
                  <a:srgbClr val="C00000"/>
                </a:solidFill>
              </a:rPr>
              <a:t>这样看来</a:t>
            </a:r>
            <a:r>
              <a:rPr lang="zh-TW" altLang="en-US" sz="21600" dirty="0">
                <a:solidFill>
                  <a:srgbClr val="00B050"/>
                </a:solidFill>
              </a:rPr>
              <a:t>，我亲爱的弟兄，你们既是</a:t>
            </a:r>
            <a:endParaRPr lang="en-CA" altLang="zh-TW" sz="21600" dirty="0">
              <a:solidFill>
                <a:srgbClr val="00B050"/>
              </a:solidFill>
            </a:endParaRPr>
          </a:p>
          <a:p>
            <a:pPr marL="0" indent="0">
              <a:buNone/>
            </a:pPr>
            <a:r>
              <a:rPr lang="zh-TW" altLang="en-US" sz="21600" dirty="0">
                <a:solidFill>
                  <a:srgbClr val="00B050"/>
                </a:solidFill>
              </a:rPr>
              <a:t>常顺服的，不但我在你们那里，就</a:t>
            </a:r>
            <a:endParaRPr lang="en-CA" altLang="zh-TW" sz="21600" dirty="0">
              <a:solidFill>
                <a:srgbClr val="00B050"/>
              </a:solidFill>
            </a:endParaRPr>
          </a:p>
          <a:p>
            <a:pPr marL="0" indent="0">
              <a:buNone/>
            </a:pPr>
            <a:r>
              <a:rPr lang="zh-TW" altLang="en-US" sz="21600" dirty="0">
                <a:solidFill>
                  <a:srgbClr val="00B050"/>
                </a:solidFill>
              </a:rPr>
              <a:t>是我如今不在你们那里，更是顺服的，</a:t>
            </a:r>
            <a:endParaRPr lang="en-CA" altLang="zh-TW" sz="21600" dirty="0">
              <a:solidFill>
                <a:srgbClr val="00B050"/>
              </a:solidFill>
            </a:endParaRPr>
          </a:p>
          <a:p>
            <a:pPr marL="0" indent="0">
              <a:buNone/>
            </a:pPr>
            <a:r>
              <a:rPr lang="zh-TW" altLang="en-US" sz="21600" dirty="0">
                <a:solidFill>
                  <a:srgbClr val="00B050"/>
                </a:solidFill>
              </a:rPr>
              <a:t>就当</a:t>
            </a:r>
            <a:r>
              <a:rPr lang="zh-TW" altLang="en-US" sz="21600" dirty="0">
                <a:solidFill>
                  <a:srgbClr val="C00000"/>
                </a:solidFill>
              </a:rPr>
              <a:t>恐惧战兢</a:t>
            </a:r>
            <a:r>
              <a:rPr lang="zh-TW" altLang="en-US" sz="21600" dirty="0">
                <a:solidFill>
                  <a:srgbClr val="00B050"/>
                </a:solidFill>
              </a:rPr>
              <a:t>，</a:t>
            </a:r>
            <a:r>
              <a:rPr lang="zh-TW" altLang="en-US" sz="21600" dirty="0">
                <a:solidFill>
                  <a:srgbClr val="C00000"/>
                </a:solidFill>
              </a:rPr>
              <a:t>作成你们得救的工</a:t>
            </a:r>
            <a:endParaRPr lang="en-CA" altLang="zh-TW" sz="21600" dirty="0">
              <a:solidFill>
                <a:srgbClr val="C00000"/>
              </a:solidFill>
            </a:endParaRPr>
          </a:p>
          <a:p>
            <a:pPr marL="0" indent="0">
              <a:buNone/>
            </a:pPr>
            <a:r>
              <a:rPr lang="zh-TW" altLang="en-US" sz="21600" dirty="0">
                <a:solidFill>
                  <a:srgbClr val="C00000"/>
                </a:solidFill>
              </a:rPr>
              <a:t>夫</a:t>
            </a:r>
            <a:r>
              <a:rPr lang="zh-TW" altLang="en-US" sz="21600" dirty="0">
                <a:solidFill>
                  <a:srgbClr val="00B050"/>
                </a:solidFill>
              </a:rPr>
              <a:t>。</a:t>
            </a:r>
            <a:r>
              <a:rPr lang="en-CA" altLang="zh-TW" sz="21600" dirty="0">
                <a:solidFill>
                  <a:srgbClr val="00B050"/>
                </a:solidFill>
              </a:rPr>
              <a:t>                             </a:t>
            </a:r>
            <a:r>
              <a:rPr lang="en-US" altLang="zh-TW" sz="14400" dirty="0">
                <a:solidFill>
                  <a:srgbClr val="0070C0"/>
                </a:solidFill>
              </a:rPr>
              <a:t>《</a:t>
            </a:r>
            <a:r>
              <a:rPr lang="zh-TW" altLang="en-US" sz="14400" dirty="0">
                <a:solidFill>
                  <a:srgbClr val="0070C0"/>
                </a:solidFill>
              </a:rPr>
              <a:t>腓立比书</a:t>
            </a:r>
            <a:r>
              <a:rPr lang="en-US" altLang="zh-TW" sz="14400" dirty="0">
                <a:solidFill>
                  <a:srgbClr val="0070C0"/>
                </a:solidFill>
              </a:rPr>
              <a:t>》</a:t>
            </a:r>
            <a:r>
              <a:rPr lang="zh-TW" altLang="en-US" sz="14400" dirty="0">
                <a:solidFill>
                  <a:srgbClr val="0070C0"/>
                </a:solidFill>
              </a:rPr>
              <a:t>二章</a:t>
            </a:r>
            <a:r>
              <a:rPr lang="en-US" altLang="zh-TW" sz="14400" dirty="0">
                <a:solidFill>
                  <a:srgbClr val="0070C0"/>
                </a:solidFill>
              </a:rPr>
              <a:t>12</a:t>
            </a:r>
            <a:r>
              <a:rPr lang="zh-TW" altLang="en-US" sz="14400" dirty="0">
                <a:solidFill>
                  <a:srgbClr val="0070C0"/>
                </a:solidFill>
              </a:rPr>
              <a:t>节</a:t>
            </a:r>
          </a:p>
          <a:p>
            <a:pPr marL="0" indent="0">
              <a:buNone/>
            </a:pPr>
            <a:endParaRPr lang="zh-TW" altLang="en-US" sz="6500" dirty="0">
              <a:solidFill>
                <a:srgbClr val="00B050"/>
              </a:solidFill>
            </a:endParaRPr>
          </a:p>
          <a:p>
            <a:pPr marL="0" indent="0">
              <a:buNone/>
            </a:pPr>
            <a:endParaRPr lang="zh-TW" altLang="en-US" sz="65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7650575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9B4B61-12D6-463E-C662-1EBB57144B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12520541-87F0-08F7-16B7-C6ABCBE992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2901" y="1371599"/>
            <a:ext cx="11495314" cy="5143499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endParaRPr lang="en-US" altLang="zh-HK" sz="4000" dirty="0"/>
          </a:p>
          <a:p>
            <a:pPr marL="0" indent="0">
              <a:buNone/>
            </a:pPr>
            <a:endParaRPr lang="en-US" altLang="zh-HK" sz="4000" dirty="0"/>
          </a:p>
          <a:p>
            <a:pPr marL="0" indent="0">
              <a:buNone/>
            </a:pPr>
            <a:r>
              <a:rPr lang="zh-TW" altLang="en-US" sz="24000" dirty="0">
                <a:solidFill>
                  <a:srgbClr val="00B050"/>
                </a:solidFill>
              </a:rPr>
              <a:t>因为你们立志行事，都是</a:t>
            </a:r>
            <a:r>
              <a:rPr lang="zh-TW" altLang="en-US" sz="24000" dirty="0">
                <a:solidFill>
                  <a:srgbClr val="C00000"/>
                </a:solidFill>
              </a:rPr>
              <a:t>神在你</a:t>
            </a:r>
            <a:endParaRPr lang="en-US" altLang="zh-TW" sz="24000" dirty="0">
              <a:solidFill>
                <a:srgbClr val="C00000"/>
              </a:solidFill>
            </a:endParaRPr>
          </a:p>
          <a:p>
            <a:pPr marL="0" indent="0">
              <a:buNone/>
            </a:pPr>
            <a:r>
              <a:rPr lang="zh-TW" altLang="en-US" sz="24000" dirty="0">
                <a:solidFill>
                  <a:srgbClr val="C00000"/>
                </a:solidFill>
              </a:rPr>
              <a:t>们心里运行</a:t>
            </a:r>
            <a:r>
              <a:rPr lang="zh-TW" altLang="en-US" sz="24000" dirty="0">
                <a:solidFill>
                  <a:srgbClr val="00B050"/>
                </a:solidFill>
              </a:rPr>
              <a:t>，为要</a:t>
            </a:r>
            <a:r>
              <a:rPr lang="zh-TW" altLang="en-US" sz="24000" dirty="0">
                <a:solidFill>
                  <a:srgbClr val="C00000"/>
                </a:solidFill>
              </a:rPr>
              <a:t>成就他的美意</a:t>
            </a:r>
            <a:r>
              <a:rPr lang="en-US" altLang="zh-TW" sz="24000" dirty="0">
                <a:solidFill>
                  <a:srgbClr val="00B050"/>
                </a:solidFill>
              </a:rPr>
              <a:t>….</a:t>
            </a:r>
          </a:p>
          <a:p>
            <a:pPr marL="0" indent="0">
              <a:buNone/>
            </a:pPr>
            <a:r>
              <a:rPr lang="zh-TW" altLang="en-US" sz="24000" dirty="0">
                <a:solidFill>
                  <a:srgbClr val="7030A0"/>
                </a:solidFill>
              </a:rPr>
              <a:t>将生命的道表明出来</a:t>
            </a:r>
            <a:r>
              <a:rPr lang="zh-TW" altLang="en-US" sz="24000" dirty="0">
                <a:solidFill>
                  <a:srgbClr val="00B050"/>
                </a:solidFill>
              </a:rPr>
              <a:t>。</a:t>
            </a:r>
            <a:r>
              <a:rPr lang="en-CA" altLang="zh-TW" sz="24000" dirty="0">
                <a:solidFill>
                  <a:srgbClr val="00B050"/>
                </a:solidFill>
              </a:rPr>
              <a:t> </a:t>
            </a:r>
          </a:p>
          <a:p>
            <a:pPr marL="0" indent="0">
              <a:buNone/>
            </a:pPr>
            <a:r>
              <a:rPr lang="en-CA" altLang="zh-TW" sz="21600" dirty="0">
                <a:solidFill>
                  <a:srgbClr val="00B050"/>
                </a:solidFill>
              </a:rPr>
              <a:t>                                      </a:t>
            </a:r>
            <a:r>
              <a:rPr lang="en-US" altLang="zh-TW" sz="14400" dirty="0">
                <a:solidFill>
                  <a:srgbClr val="0070C0"/>
                </a:solidFill>
              </a:rPr>
              <a:t>《</a:t>
            </a:r>
            <a:r>
              <a:rPr lang="zh-TW" altLang="en-US" sz="14400" dirty="0">
                <a:solidFill>
                  <a:srgbClr val="0070C0"/>
                </a:solidFill>
              </a:rPr>
              <a:t>腓立比书</a:t>
            </a:r>
            <a:r>
              <a:rPr lang="en-US" altLang="zh-TW" sz="14400" dirty="0">
                <a:solidFill>
                  <a:srgbClr val="0070C0"/>
                </a:solidFill>
              </a:rPr>
              <a:t>》</a:t>
            </a:r>
            <a:r>
              <a:rPr lang="zh-TW" altLang="en-US" sz="14400" dirty="0">
                <a:solidFill>
                  <a:srgbClr val="0070C0"/>
                </a:solidFill>
              </a:rPr>
              <a:t>二章</a:t>
            </a:r>
            <a:r>
              <a:rPr lang="en-US" altLang="zh-TW" sz="14400" dirty="0">
                <a:solidFill>
                  <a:srgbClr val="0070C0"/>
                </a:solidFill>
              </a:rPr>
              <a:t>13,16</a:t>
            </a:r>
            <a:r>
              <a:rPr lang="zh-TW" altLang="en-US" sz="14400" dirty="0">
                <a:solidFill>
                  <a:srgbClr val="0070C0"/>
                </a:solidFill>
              </a:rPr>
              <a:t>节</a:t>
            </a:r>
          </a:p>
          <a:p>
            <a:pPr marL="0" indent="0">
              <a:buNone/>
            </a:pPr>
            <a:endParaRPr lang="zh-TW" altLang="en-US" sz="6500" dirty="0">
              <a:solidFill>
                <a:srgbClr val="00B050"/>
              </a:solidFill>
            </a:endParaRPr>
          </a:p>
          <a:p>
            <a:pPr marL="0" indent="0">
              <a:buNone/>
            </a:pPr>
            <a:endParaRPr lang="zh-TW" altLang="en-US" sz="65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407463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D040AB-AE7E-619B-08B7-505AE0F874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9B35C21E-45B2-C2B7-3444-75335DF4B9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2901" y="571501"/>
            <a:ext cx="11495314" cy="5943598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endParaRPr lang="en-US" altLang="zh-HK" sz="4000" dirty="0"/>
          </a:p>
          <a:p>
            <a:pPr marL="0" indent="0">
              <a:buNone/>
            </a:pPr>
            <a:endParaRPr lang="en-US" altLang="zh-HK" sz="4000" dirty="0"/>
          </a:p>
          <a:p>
            <a:pPr marL="0" indent="0">
              <a:buNone/>
            </a:pPr>
            <a:r>
              <a:rPr lang="zh-TW" altLang="en-US" sz="24000" dirty="0">
                <a:solidFill>
                  <a:srgbClr val="00B050"/>
                </a:solidFill>
              </a:rPr>
              <a:t>凡所行的，都</a:t>
            </a:r>
            <a:r>
              <a:rPr lang="zh-TW" altLang="en-US" sz="24000" dirty="0">
                <a:solidFill>
                  <a:srgbClr val="C00000"/>
                </a:solidFill>
              </a:rPr>
              <a:t>不要发怨言</a:t>
            </a:r>
            <a:r>
              <a:rPr lang="zh-TW" altLang="en-US" sz="24000" dirty="0">
                <a:solidFill>
                  <a:srgbClr val="00B050"/>
                </a:solidFill>
              </a:rPr>
              <a:t>，</a:t>
            </a:r>
            <a:r>
              <a:rPr lang="zh-TW" altLang="en-US" sz="24000" dirty="0">
                <a:solidFill>
                  <a:srgbClr val="C00000"/>
                </a:solidFill>
              </a:rPr>
              <a:t>起</a:t>
            </a:r>
            <a:endParaRPr lang="en-CA" altLang="zh-TW" sz="24000" dirty="0">
              <a:solidFill>
                <a:srgbClr val="C00000"/>
              </a:solidFill>
            </a:endParaRPr>
          </a:p>
          <a:p>
            <a:pPr marL="0" indent="0">
              <a:buNone/>
            </a:pPr>
            <a:r>
              <a:rPr lang="zh-TW" altLang="en-US" sz="24000" dirty="0">
                <a:solidFill>
                  <a:srgbClr val="C00000"/>
                </a:solidFill>
              </a:rPr>
              <a:t>争论</a:t>
            </a:r>
            <a:r>
              <a:rPr lang="en-US" altLang="zh-TW" sz="24000" dirty="0">
                <a:solidFill>
                  <a:srgbClr val="00B050"/>
                </a:solidFill>
              </a:rPr>
              <a:t>…..</a:t>
            </a:r>
            <a:r>
              <a:rPr lang="zh-TW" altLang="en-US" sz="24000" dirty="0">
                <a:solidFill>
                  <a:srgbClr val="00B050"/>
                </a:solidFill>
              </a:rPr>
              <a:t>你们显在这世代中，好像</a:t>
            </a:r>
            <a:endParaRPr lang="en-CA" altLang="zh-TW" sz="24000" dirty="0">
              <a:solidFill>
                <a:srgbClr val="00B050"/>
              </a:solidFill>
            </a:endParaRPr>
          </a:p>
          <a:p>
            <a:pPr marL="0" indent="0">
              <a:buNone/>
            </a:pPr>
            <a:r>
              <a:rPr lang="zh-TW" altLang="en-US" sz="24000" dirty="0">
                <a:solidFill>
                  <a:srgbClr val="00B050"/>
                </a:solidFill>
              </a:rPr>
              <a:t>明光照耀，将生命的道表明出来，</a:t>
            </a:r>
            <a:endParaRPr lang="en-CA" altLang="zh-TW" sz="24000" dirty="0">
              <a:solidFill>
                <a:srgbClr val="00B050"/>
              </a:solidFill>
            </a:endParaRPr>
          </a:p>
          <a:p>
            <a:pPr marL="0" indent="0">
              <a:buNone/>
            </a:pPr>
            <a:r>
              <a:rPr lang="zh-TW" altLang="en-US" sz="24000" dirty="0">
                <a:solidFill>
                  <a:srgbClr val="00B050"/>
                </a:solidFill>
              </a:rPr>
              <a:t>叫我在</a:t>
            </a:r>
            <a:r>
              <a:rPr lang="zh-TW" altLang="en-US" sz="24000" dirty="0">
                <a:solidFill>
                  <a:srgbClr val="7030A0"/>
                </a:solidFill>
              </a:rPr>
              <a:t>基督的日子</a:t>
            </a:r>
            <a:r>
              <a:rPr lang="zh-TW" altLang="en-US" sz="24000" dirty="0">
                <a:solidFill>
                  <a:srgbClr val="00B050"/>
                </a:solidFill>
              </a:rPr>
              <a:t>，好夸我</a:t>
            </a:r>
            <a:r>
              <a:rPr lang="zh-TW" altLang="en-US" sz="24000" dirty="0">
                <a:solidFill>
                  <a:srgbClr val="7030A0"/>
                </a:solidFill>
              </a:rPr>
              <a:t>没</a:t>
            </a:r>
            <a:endParaRPr lang="en-CA" altLang="zh-TW" sz="24000" dirty="0">
              <a:solidFill>
                <a:srgbClr val="7030A0"/>
              </a:solidFill>
            </a:endParaRPr>
          </a:p>
          <a:p>
            <a:pPr marL="0" indent="0">
              <a:buNone/>
            </a:pPr>
            <a:r>
              <a:rPr lang="zh-TW" altLang="en-US" sz="24000" dirty="0">
                <a:solidFill>
                  <a:srgbClr val="7030A0"/>
                </a:solidFill>
              </a:rPr>
              <a:t>有空跑</a:t>
            </a:r>
            <a:r>
              <a:rPr lang="zh-TW" altLang="en-US" sz="24000" dirty="0">
                <a:solidFill>
                  <a:srgbClr val="00B050"/>
                </a:solidFill>
              </a:rPr>
              <a:t>，也</a:t>
            </a:r>
            <a:r>
              <a:rPr lang="zh-TW" altLang="en-US" sz="24000" dirty="0">
                <a:solidFill>
                  <a:srgbClr val="7030A0"/>
                </a:solidFill>
              </a:rPr>
              <a:t>没有徒劳</a:t>
            </a:r>
            <a:r>
              <a:rPr lang="zh-TW" altLang="en-US" sz="24000" dirty="0">
                <a:solidFill>
                  <a:srgbClr val="00B050"/>
                </a:solidFill>
              </a:rPr>
              <a:t>。</a:t>
            </a:r>
            <a:endParaRPr lang="en-CA" altLang="zh-TW" sz="24000" dirty="0">
              <a:solidFill>
                <a:srgbClr val="00B050"/>
              </a:solidFill>
            </a:endParaRPr>
          </a:p>
          <a:p>
            <a:pPr marL="0" indent="0">
              <a:buNone/>
            </a:pPr>
            <a:r>
              <a:rPr lang="en-CA" altLang="zh-TW" sz="24000" dirty="0">
                <a:solidFill>
                  <a:srgbClr val="00B050"/>
                </a:solidFill>
              </a:rPr>
              <a:t>                </a:t>
            </a:r>
            <a:r>
              <a:rPr lang="en-CA" altLang="zh-TW" sz="21600" dirty="0">
                <a:solidFill>
                  <a:srgbClr val="00B050"/>
                </a:solidFill>
              </a:rPr>
              <a:t>                  </a:t>
            </a:r>
            <a:r>
              <a:rPr lang="en-US" altLang="zh-TW" sz="14400" dirty="0">
                <a:solidFill>
                  <a:srgbClr val="0070C0"/>
                </a:solidFill>
              </a:rPr>
              <a:t>《</a:t>
            </a:r>
            <a:r>
              <a:rPr lang="zh-TW" altLang="en-US" sz="14400" dirty="0">
                <a:solidFill>
                  <a:srgbClr val="0070C0"/>
                </a:solidFill>
              </a:rPr>
              <a:t>腓立比书</a:t>
            </a:r>
            <a:r>
              <a:rPr lang="en-US" altLang="zh-TW" sz="14400" dirty="0">
                <a:solidFill>
                  <a:srgbClr val="0070C0"/>
                </a:solidFill>
              </a:rPr>
              <a:t>》</a:t>
            </a:r>
            <a:r>
              <a:rPr lang="zh-TW" altLang="en-US" sz="14400" dirty="0">
                <a:solidFill>
                  <a:srgbClr val="0070C0"/>
                </a:solidFill>
              </a:rPr>
              <a:t>二章</a:t>
            </a:r>
            <a:r>
              <a:rPr lang="en-US" altLang="zh-TW" sz="14400" dirty="0">
                <a:solidFill>
                  <a:srgbClr val="0070C0"/>
                </a:solidFill>
              </a:rPr>
              <a:t>14-16</a:t>
            </a:r>
            <a:r>
              <a:rPr lang="zh-TW" altLang="en-US" sz="14400" dirty="0">
                <a:solidFill>
                  <a:srgbClr val="0070C0"/>
                </a:solidFill>
              </a:rPr>
              <a:t>节</a:t>
            </a:r>
          </a:p>
          <a:p>
            <a:pPr marL="0" indent="0">
              <a:buNone/>
            </a:pPr>
            <a:endParaRPr lang="zh-TW" altLang="en-US" sz="6500" dirty="0">
              <a:solidFill>
                <a:srgbClr val="00B050"/>
              </a:solidFill>
            </a:endParaRPr>
          </a:p>
          <a:p>
            <a:pPr marL="0" indent="0">
              <a:buNone/>
            </a:pPr>
            <a:endParaRPr lang="zh-TW" altLang="en-US" sz="65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5360009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658DCA-214D-96D8-4ACD-D9982E7065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F1830179-0112-D966-9F35-C7A557ECC9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2901" y="228600"/>
            <a:ext cx="11495314" cy="6286499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endParaRPr lang="en-US" altLang="zh-HK" sz="4000" dirty="0"/>
          </a:p>
          <a:p>
            <a:pPr marL="0" indent="0">
              <a:buNone/>
            </a:pPr>
            <a:endParaRPr lang="en-US" altLang="zh-HK" sz="4000" dirty="0"/>
          </a:p>
          <a:p>
            <a:pPr marL="0" indent="0">
              <a:buNone/>
            </a:pPr>
            <a:r>
              <a:rPr lang="zh-CN" altLang="en-US" sz="13900" dirty="0">
                <a:solidFill>
                  <a:srgbClr val="00B050"/>
                </a:solidFill>
              </a:rPr>
              <a:t>起来，拿你的褥子</a:t>
            </a:r>
            <a:endParaRPr lang="en-CA" altLang="zh-CN" sz="13900" dirty="0">
              <a:solidFill>
                <a:srgbClr val="00B050"/>
              </a:solidFill>
            </a:endParaRPr>
          </a:p>
          <a:p>
            <a:pPr marL="0" indent="0">
              <a:buNone/>
            </a:pPr>
            <a:r>
              <a:rPr lang="zh-CN" altLang="en-US" sz="13900" dirty="0">
                <a:solidFill>
                  <a:srgbClr val="C00000"/>
                </a:solidFill>
              </a:rPr>
              <a:t>回家去罢</a:t>
            </a:r>
            <a:r>
              <a:rPr lang="zh-CN" altLang="en-US" sz="13900" dirty="0">
                <a:solidFill>
                  <a:srgbClr val="00B050"/>
                </a:solidFill>
              </a:rPr>
              <a:t>。</a:t>
            </a:r>
            <a:r>
              <a:rPr lang="en-CA" altLang="zh-TW" sz="13900" dirty="0">
                <a:solidFill>
                  <a:srgbClr val="00B050"/>
                </a:solidFill>
              </a:rPr>
              <a:t>                                                                    </a:t>
            </a:r>
            <a:endParaRPr lang="en-US" altLang="zh-TW" sz="13900" dirty="0">
              <a:solidFill>
                <a:srgbClr val="0070C0"/>
              </a:solidFill>
            </a:endParaRPr>
          </a:p>
          <a:p>
            <a:pPr marL="0" indent="0">
              <a:buNone/>
            </a:pPr>
            <a:r>
              <a:rPr lang="en-US" altLang="zh-TW" sz="14400" dirty="0">
                <a:solidFill>
                  <a:srgbClr val="0070C0"/>
                </a:solidFill>
              </a:rPr>
              <a:t>              </a:t>
            </a:r>
            <a:r>
              <a:rPr lang="en-US" altLang="zh-TW" sz="7000" dirty="0">
                <a:solidFill>
                  <a:srgbClr val="0070C0"/>
                </a:solidFill>
              </a:rPr>
              <a:t>《</a:t>
            </a:r>
            <a:r>
              <a:rPr lang="zh-TW" altLang="en-US" sz="7000" dirty="0">
                <a:solidFill>
                  <a:srgbClr val="0070C0"/>
                </a:solidFill>
              </a:rPr>
              <a:t>马太福音</a:t>
            </a:r>
            <a:r>
              <a:rPr lang="en-US" altLang="zh-TW" sz="7000" dirty="0">
                <a:solidFill>
                  <a:srgbClr val="0070C0"/>
                </a:solidFill>
              </a:rPr>
              <a:t>》</a:t>
            </a:r>
            <a:r>
              <a:rPr lang="zh-TW" altLang="en-US" sz="7000" dirty="0">
                <a:solidFill>
                  <a:srgbClr val="0070C0"/>
                </a:solidFill>
              </a:rPr>
              <a:t>九章</a:t>
            </a:r>
            <a:r>
              <a:rPr lang="en-US" altLang="zh-TW" sz="7000" dirty="0">
                <a:solidFill>
                  <a:srgbClr val="0070C0"/>
                </a:solidFill>
              </a:rPr>
              <a:t>6</a:t>
            </a:r>
            <a:r>
              <a:rPr lang="zh-TW" altLang="en-US" sz="7000" dirty="0">
                <a:solidFill>
                  <a:srgbClr val="0070C0"/>
                </a:solidFill>
              </a:rPr>
              <a:t>节</a:t>
            </a:r>
          </a:p>
          <a:p>
            <a:pPr marL="0" indent="0">
              <a:buNone/>
            </a:pPr>
            <a:endParaRPr lang="zh-TW" altLang="en-US" sz="6500" dirty="0">
              <a:solidFill>
                <a:srgbClr val="00B050"/>
              </a:solidFill>
            </a:endParaRPr>
          </a:p>
          <a:p>
            <a:pPr marL="0" indent="0">
              <a:buNone/>
            </a:pPr>
            <a:endParaRPr lang="zh-TW" altLang="en-US" sz="65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4080082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154697-78B9-6D86-A8F1-61306B3932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49E7BC14-62D7-63A9-9A62-0C0EA81224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299" y="865414"/>
            <a:ext cx="12077701" cy="5649685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altLang="zh-HK" sz="4000" dirty="0"/>
          </a:p>
          <a:p>
            <a:pPr marL="0" indent="0" algn="ctr">
              <a:buNone/>
            </a:pPr>
            <a:r>
              <a:rPr lang="zh-TW" altLang="en-US" sz="9600" dirty="0">
                <a:solidFill>
                  <a:srgbClr val="0070C0"/>
                </a:solidFill>
              </a:rPr>
              <a:t>你在哪里</a:t>
            </a:r>
            <a:r>
              <a:rPr lang="en-US" altLang="zh-TW" sz="9600" dirty="0">
                <a:solidFill>
                  <a:srgbClr val="0070C0"/>
                </a:solidFill>
              </a:rPr>
              <a:t>? </a:t>
            </a:r>
          </a:p>
          <a:p>
            <a:pPr marL="0" indent="0" algn="ctr">
              <a:buNone/>
            </a:pPr>
            <a:r>
              <a:rPr lang="zh-TW" altLang="en-US" sz="9600" dirty="0">
                <a:solidFill>
                  <a:srgbClr val="7030A0"/>
                </a:solidFill>
              </a:rPr>
              <a:t>你兄弟在哪里</a:t>
            </a:r>
            <a:r>
              <a:rPr lang="en-US" altLang="zh-TW" sz="9600" dirty="0">
                <a:solidFill>
                  <a:srgbClr val="7030A0"/>
                </a:solidFill>
              </a:rPr>
              <a:t>?</a:t>
            </a:r>
            <a:endParaRPr lang="zh-TW" altLang="en-US" sz="96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6344802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08801F-1F8C-2D91-2A82-764A96663E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29EACBA5-A0B9-D9AC-4292-5896A5E138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2901" y="1094013"/>
            <a:ext cx="11495314" cy="5421085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endParaRPr lang="en-US" altLang="zh-HK" sz="4000" dirty="0"/>
          </a:p>
          <a:p>
            <a:pPr marL="0" indent="0">
              <a:buNone/>
            </a:pPr>
            <a:endParaRPr lang="en-US" altLang="zh-HK" sz="4000" dirty="0"/>
          </a:p>
          <a:p>
            <a:pPr marL="0" indent="0">
              <a:buNone/>
            </a:pPr>
            <a:r>
              <a:rPr lang="zh-TW" altLang="en-US" sz="24000" dirty="0">
                <a:solidFill>
                  <a:srgbClr val="00B050"/>
                </a:solidFill>
              </a:rPr>
              <a:t>使你们</a:t>
            </a:r>
            <a:r>
              <a:rPr lang="zh-TW" altLang="en-US" sz="24000" dirty="0">
                <a:solidFill>
                  <a:srgbClr val="C00000"/>
                </a:solidFill>
              </a:rPr>
              <a:t>无可指摘</a:t>
            </a:r>
            <a:r>
              <a:rPr lang="zh-TW" altLang="en-US" sz="24000" dirty="0">
                <a:solidFill>
                  <a:srgbClr val="00B050"/>
                </a:solidFill>
              </a:rPr>
              <a:t>，</a:t>
            </a:r>
            <a:r>
              <a:rPr lang="zh-TW" altLang="en-US" sz="24000" dirty="0">
                <a:solidFill>
                  <a:srgbClr val="C00000"/>
                </a:solidFill>
              </a:rPr>
              <a:t>诚实无伪</a:t>
            </a:r>
            <a:r>
              <a:rPr lang="zh-TW" altLang="en-US" sz="24000" dirty="0">
                <a:solidFill>
                  <a:srgbClr val="00B050"/>
                </a:solidFill>
              </a:rPr>
              <a:t>，在</a:t>
            </a:r>
            <a:endParaRPr lang="en-CA" altLang="zh-TW" sz="24000" dirty="0">
              <a:solidFill>
                <a:srgbClr val="00B050"/>
              </a:solidFill>
            </a:endParaRPr>
          </a:p>
          <a:p>
            <a:pPr marL="0" indent="0">
              <a:buNone/>
            </a:pPr>
            <a:r>
              <a:rPr lang="zh-TW" altLang="en-US" sz="24000" dirty="0">
                <a:solidFill>
                  <a:srgbClr val="00B050"/>
                </a:solidFill>
              </a:rPr>
              <a:t>这弯曲悖谬的世代，作神</a:t>
            </a:r>
            <a:r>
              <a:rPr lang="zh-TW" altLang="en-US" sz="24000" dirty="0">
                <a:solidFill>
                  <a:srgbClr val="C00000"/>
                </a:solidFill>
              </a:rPr>
              <a:t>无瑕疵</a:t>
            </a:r>
            <a:endParaRPr lang="en-CA" altLang="zh-TW" sz="24000" dirty="0">
              <a:solidFill>
                <a:srgbClr val="C00000"/>
              </a:solidFill>
            </a:endParaRPr>
          </a:p>
          <a:p>
            <a:pPr marL="0" indent="0">
              <a:buNone/>
            </a:pPr>
            <a:r>
              <a:rPr lang="zh-TW" altLang="en-US" sz="24000" dirty="0">
                <a:solidFill>
                  <a:srgbClr val="00B050"/>
                </a:solidFill>
              </a:rPr>
              <a:t>的儿女。你们显在这世代中，好</a:t>
            </a:r>
            <a:endParaRPr lang="en-US" altLang="zh-TW" sz="24000" dirty="0">
              <a:solidFill>
                <a:srgbClr val="00B050"/>
              </a:solidFill>
            </a:endParaRPr>
          </a:p>
          <a:p>
            <a:pPr marL="0" indent="0">
              <a:buNone/>
            </a:pPr>
            <a:r>
              <a:rPr lang="zh-TW" altLang="en-US" sz="24000" dirty="0">
                <a:solidFill>
                  <a:srgbClr val="00B050"/>
                </a:solidFill>
              </a:rPr>
              <a:t>像</a:t>
            </a:r>
            <a:r>
              <a:rPr lang="zh-TW" altLang="en-US" sz="24000" dirty="0">
                <a:solidFill>
                  <a:srgbClr val="C00000"/>
                </a:solidFill>
              </a:rPr>
              <a:t>明光照耀</a:t>
            </a:r>
            <a:r>
              <a:rPr lang="en-CA" altLang="zh-TW" sz="24000" dirty="0">
                <a:solidFill>
                  <a:srgbClr val="C00000"/>
                </a:solidFill>
              </a:rPr>
              <a:t> </a:t>
            </a:r>
            <a:r>
              <a:rPr lang="zh-TW" altLang="en-US" sz="24000" dirty="0">
                <a:solidFill>
                  <a:srgbClr val="00B050"/>
                </a:solidFill>
              </a:rPr>
              <a:t>。</a:t>
            </a:r>
            <a:r>
              <a:rPr lang="en-CA" altLang="zh-TW" sz="24000" dirty="0">
                <a:solidFill>
                  <a:srgbClr val="00B050"/>
                </a:solidFill>
              </a:rPr>
              <a:t>               </a:t>
            </a:r>
            <a:r>
              <a:rPr lang="en-CA" altLang="zh-TW" sz="21600" dirty="0">
                <a:solidFill>
                  <a:srgbClr val="00B050"/>
                </a:solidFill>
              </a:rPr>
              <a:t>           </a:t>
            </a:r>
          </a:p>
          <a:p>
            <a:pPr marL="0" indent="0">
              <a:buNone/>
            </a:pPr>
            <a:r>
              <a:rPr lang="en-CA" altLang="zh-TW" sz="21600" dirty="0">
                <a:solidFill>
                  <a:srgbClr val="00B050"/>
                </a:solidFill>
              </a:rPr>
              <a:t>                                </a:t>
            </a:r>
            <a:r>
              <a:rPr lang="en-US" altLang="zh-TW" sz="17600" dirty="0">
                <a:solidFill>
                  <a:srgbClr val="0070C0"/>
                </a:solidFill>
              </a:rPr>
              <a:t>《</a:t>
            </a:r>
            <a:r>
              <a:rPr lang="zh-TW" altLang="en-US" sz="17600" dirty="0">
                <a:solidFill>
                  <a:srgbClr val="0070C0"/>
                </a:solidFill>
              </a:rPr>
              <a:t>腓立比书</a:t>
            </a:r>
            <a:r>
              <a:rPr lang="en-US" altLang="zh-TW" sz="17600" dirty="0">
                <a:solidFill>
                  <a:srgbClr val="0070C0"/>
                </a:solidFill>
              </a:rPr>
              <a:t>》</a:t>
            </a:r>
            <a:r>
              <a:rPr lang="zh-TW" altLang="en-US" sz="17600" dirty="0">
                <a:solidFill>
                  <a:srgbClr val="0070C0"/>
                </a:solidFill>
              </a:rPr>
              <a:t>二章</a:t>
            </a:r>
            <a:r>
              <a:rPr lang="en-US" altLang="zh-TW" sz="17600" dirty="0">
                <a:solidFill>
                  <a:srgbClr val="0070C0"/>
                </a:solidFill>
              </a:rPr>
              <a:t>15</a:t>
            </a:r>
            <a:r>
              <a:rPr lang="zh-TW" altLang="en-US" sz="17600" dirty="0">
                <a:solidFill>
                  <a:srgbClr val="0070C0"/>
                </a:solidFill>
              </a:rPr>
              <a:t>节</a:t>
            </a:r>
          </a:p>
          <a:p>
            <a:pPr marL="0" indent="0">
              <a:buNone/>
            </a:pPr>
            <a:endParaRPr lang="zh-TW" altLang="en-US" sz="6500" dirty="0">
              <a:solidFill>
                <a:srgbClr val="00B050"/>
              </a:solidFill>
            </a:endParaRPr>
          </a:p>
          <a:p>
            <a:pPr marL="0" indent="0">
              <a:buNone/>
            </a:pPr>
            <a:endParaRPr lang="zh-TW" altLang="en-US" sz="65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57255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157A9D-C034-BF2C-599D-2011F1DFCC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B271A83C-3D13-306E-E571-612E134501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299" y="293914"/>
            <a:ext cx="12077701" cy="6221185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altLang="zh-HK" sz="4000" dirty="0"/>
          </a:p>
          <a:p>
            <a:pPr marL="0" indent="0" algn="ctr">
              <a:buNone/>
            </a:pPr>
            <a:r>
              <a:rPr lang="en-US" altLang="zh-TW" sz="8800" dirty="0">
                <a:solidFill>
                  <a:srgbClr val="C00000"/>
                </a:solidFill>
              </a:rPr>
              <a:t>1. </a:t>
            </a:r>
            <a:r>
              <a:rPr lang="zh-TW" altLang="en-US" sz="8800" dirty="0">
                <a:solidFill>
                  <a:srgbClr val="C00000"/>
                </a:solidFill>
              </a:rPr>
              <a:t>同心</a:t>
            </a:r>
            <a:endParaRPr lang="en-US" altLang="zh-HK" sz="8800" dirty="0">
              <a:solidFill>
                <a:srgbClr val="C00000"/>
              </a:solidFill>
            </a:endParaRPr>
          </a:p>
          <a:p>
            <a:pPr marL="0" indent="0" algn="ctr">
              <a:buNone/>
            </a:pPr>
            <a:r>
              <a:rPr lang="zh-CN" altLang="en-US" sz="7200" dirty="0">
                <a:solidFill>
                  <a:srgbClr val="7030A0"/>
                </a:solidFill>
              </a:rPr>
              <a:t>要沟通，不要自以为是</a:t>
            </a:r>
            <a:endParaRPr lang="en-CA" altLang="zh-CN" sz="7200" dirty="0">
              <a:solidFill>
                <a:srgbClr val="7030A0"/>
              </a:solidFill>
            </a:endParaRPr>
          </a:p>
          <a:p>
            <a:pPr marL="0" indent="0" algn="ctr">
              <a:buNone/>
            </a:pPr>
            <a:r>
              <a:rPr lang="zh-CN" altLang="en-US" sz="8800" dirty="0">
                <a:solidFill>
                  <a:srgbClr val="0070C0"/>
                </a:solidFill>
              </a:rPr>
              <a:t>要顾念，不要自我中心</a:t>
            </a:r>
            <a:endParaRPr lang="zh-TW" altLang="en-US" sz="88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5683435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2CE05B-18BC-8FD0-AF16-41A61460FD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6010C5D2-D6D6-C245-306A-59BE53C7E8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244929"/>
            <a:ext cx="12192001" cy="6270172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altLang="zh-HK" sz="4000" dirty="0"/>
          </a:p>
          <a:p>
            <a:pPr marL="0" indent="0" algn="ctr">
              <a:buNone/>
            </a:pPr>
            <a:r>
              <a:rPr lang="en-US" altLang="zh-TW" sz="9600" dirty="0">
                <a:solidFill>
                  <a:srgbClr val="002060"/>
                </a:solidFill>
              </a:rPr>
              <a:t>(</a:t>
            </a:r>
            <a:r>
              <a:rPr lang="zh-TW" altLang="en-US" sz="9600" dirty="0">
                <a:solidFill>
                  <a:srgbClr val="002060"/>
                </a:solidFill>
              </a:rPr>
              <a:t>一</a:t>
            </a:r>
            <a:r>
              <a:rPr lang="en-US" altLang="zh-TW" sz="9600" dirty="0">
                <a:solidFill>
                  <a:srgbClr val="002060"/>
                </a:solidFill>
              </a:rPr>
              <a:t>) </a:t>
            </a:r>
            <a:r>
              <a:rPr lang="zh-CN" altLang="en-US" sz="9600" dirty="0">
                <a:solidFill>
                  <a:srgbClr val="002060"/>
                </a:solidFill>
              </a:rPr>
              <a:t>以主心为心 </a:t>
            </a:r>
            <a:endParaRPr lang="en-CA" altLang="zh-CN" sz="9600" dirty="0">
              <a:solidFill>
                <a:srgbClr val="002060"/>
              </a:solidFill>
            </a:endParaRPr>
          </a:p>
          <a:p>
            <a:pPr marL="0" indent="0" algn="ctr">
              <a:buNone/>
            </a:pPr>
            <a:r>
              <a:rPr lang="zh-CN" altLang="en-US" sz="8800" dirty="0">
                <a:solidFill>
                  <a:srgbClr val="00B050"/>
                </a:solidFill>
              </a:rPr>
              <a:t>能放下自己</a:t>
            </a:r>
          </a:p>
          <a:p>
            <a:pPr marL="0" indent="0" algn="ctr">
              <a:buNone/>
            </a:pPr>
            <a:r>
              <a:rPr lang="zh-CN" altLang="en-US" sz="8800" dirty="0">
                <a:solidFill>
                  <a:srgbClr val="00B050"/>
                </a:solidFill>
              </a:rPr>
              <a:t>能顾念别人</a:t>
            </a:r>
          </a:p>
        </p:txBody>
      </p:sp>
    </p:spTree>
    <p:extLst>
      <p:ext uri="{BB962C8B-B14F-4D97-AF65-F5344CB8AC3E}">
        <p14:creationId xmlns:p14="http://schemas.microsoft.com/office/powerpoint/2010/main" val="1704421572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157A9D-C034-BF2C-599D-2011F1DFCC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B271A83C-3D13-306E-E571-612E134501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299" y="473529"/>
            <a:ext cx="12077701" cy="604157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altLang="zh-HK" sz="4000" dirty="0"/>
          </a:p>
          <a:p>
            <a:pPr marL="0" indent="0" algn="ctr">
              <a:buNone/>
            </a:pPr>
            <a:r>
              <a:rPr lang="zh-CN" altLang="en-US" sz="6600" dirty="0">
                <a:solidFill>
                  <a:srgbClr val="C00000"/>
                </a:solidFill>
              </a:rPr>
              <a:t>有什么</a:t>
            </a:r>
            <a:r>
              <a:rPr lang="zh-TW" altLang="en-US" sz="6600" dirty="0">
                <a:solidFill>
                  <a:srgbClr val="C00000"/>
                </a:solidFill>
              </a:rPr>
              <a:t>人</a:t>
            </a:r>
            <a:r>
              <a:rPr lang="zh-CN" altLang="en-US" sz="6600" dirty="0">
                <a:solidFill>
                  <a:srgbClr val="C00000"/>
                </a:solidFill>
              </a:rPr>
              <a:t>要问要听的</a:t>
            </a:r>
            <a:r>
              <a:rPr lang="en-US" altLang="zh-CN" sz="6600" dirty="0">
                <a:solidFill>
                  <a:srgbClr val="C00000"/>
                </a:solidFill>
              </a:rPr>
              <a:t>?</a:t>
            </a:r>
          </a:p>
          <a:p>
            <a:pPr marL="0" indent="0" algn="ctr">
              <a:buNone/>
            </a:pPr>
            <a:r>
              <a:rPr lang="zh-CN" altLang="en-US" sz="6600" dirty="0">
                <a:solidFill>
                  <a:srgbClr val="C00000"/>
                </a:solidFill>
              </a:rPr>
              <a:t>有什么</a:t>
            </a:r>
            <a:r>
              <a:rPr lang="zh-TW" altLang="en-US" sz="6600" dirty="0">
                <a:solidFill>
                  <a:srgbClr val="C00000"/>
                </a:solidFill>
              </a:rPr>
              <a:t>事</a:t>
            </a:r>
            <a:r>
              <a:rPr lang="zh-CN" altLang="en-US" sz="6600" dirty="0">
                <a:solidFill>
                  <a:srgbClr val="C00000"/>
                </a:solidFill>
              </a:rPr>
              <a:t>要</a:t>
            </a:r>
            <a:r>
              <a:rPr lang="zh-TW" altLang="en-US" sz="6600" dirty="0">
                <a:solidFill>
                  <a:srgbClr val="C00000"/>
                </a:solidFill>
              </a:rPr>
              <a:t>行</a:t>
            </a:r>
            <a:r>
              <a:rPr lang="zh-CN" altLang="en-US" sz="6600" dirty="0">
                <a:solidFill>
                  <a:srgbClr val="C00000"/>
                </a:solidFill>
              </a:rPr>
              <a:t>要</a:t>
            </a:r>
            <a:r>
              <a:rPr lang="zh-TW" altLang="en-US" sz="6600" dirty="0">
                <a:solidFill>
                  <a:srgbClr val="C00000"/>
                </a:solidFill>
              </a:rPr>
              <a:t>动</a:t>
            </a:r>
            <a:r>
              <a:rPr lang="zh-CN" altLang="en-US" sz="6600" dirty="0">
                <a:solidFill>
                  <a:srgbClr val="C00000"/>
                </a:solidFill>
              </a:rPr>
              <a:t>的</a:t>
            </a:r>
            <a:r>
              <a:rPr lang="en-US" altLang="zh-CN" sz="6600" dirty="0">
                <a:solidFill>
                  <a:srgbClr val="C00000"/>
                </a:solidFill>
              </a:rPr>
              <a:t>?</a:t>
            </a:r>
          </a:p>
          <a:p>
            <a:pPr marL="0" indent="0" algn="ctr">
              <a:buNone/>
            </a:pPr>
            <a:r>
              <a:rPr lang="zh-CN" altLang="en-US" sz="6600" dirty="0">
                <a:solidFill>
                  <a:srgbClr val="7030A0"/>
                </a:solidFill>
              </a:rPr>
              <a:t>有什么人是可以帮的</a:t>
            </a:r>
            <a:r>
              <a:rPr lang="en-US" altLang="zh-CN" sz="6600" dirty="0">
                <a:solidFill>
                  <a:srgbClr val="7030A0"/>
                </a:solidFill>
              </a:rPr>
              <a:t>? </a:t>
            </a:r>
          </a:p>
          <a:p>
            <a:pPr marL="0" indent="0" algn="ctr">
              <a:buNone/>
            </a:pPr>
            <a:r>
              <a:rPr lang="zh-CN" altLang="en-US" sz="6600" dirty="0">
                <a:solidFill>
                  <a:srgbClr val="7030A0"/>
                </a:solidFill>
              </a:rPr>
              <a:t>有什么事是应该给的</a:t>
            </a:r>
            <a:r>
              <a:rPr lang="en-US" altLang="zh-CN" sz="6600" dirty="0">
                <a:solidFill>
                  <a:srgbClr val="7030A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348830136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459FD2-5EA2-AB2C-DA0E-0AC8C5D1AB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16F0360F-7742-43E6-2502-2FB933CA0C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95942"/>
            <a:ext cx="12192001" cy="6319157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altLang="zh-HK" sz="4000" dirty="0"/>
          </a:p>
          <a:p>
            <a:pPr marL="0" indent="0" algn="ctr">
              <a:buNone/>
            </a:pPr>
            <a:r>
              <a:rPr lang="en-US" altLang="zh-TW" sz="9600" dirty="0">
                <a:solidFill>
                  <a:srgbClr val="002060"/>
                </a:solidFill>
              </a:rPr>
              <a:t>(</a:t>
            </a:r>
            <a:r>
              <a:rPr lang="zh-TW" altLang="en-US" sz="9600" dirty="0">
                <a:solidFill>
                  <a:srgbClr val="002060"/>
                </a:solidFill>
              </a:rPr>
              <a:t>二</a:t>
            </a:r>
            <a:r>
              <a:rPr lang="en-US" altLang="zh-TW" sz="9600" dirty="0">
                <a:solidFill>
                  <a:srgbClr val="002060"/>
                </a:solidFill>
              </a:rPr>
              <a:t>) </a:t>
            </a:r>
            <a:r>
              <a:rPr lang="zh-CN" altLang="en-US" sz="9600" dirty="0">
                <a:solidFill>
                  <a:srgbClr val="002060"/>
                </a:solidFill>
              </a:rPr>
              <a:t>要表明真道  </a:t>
            </a:r>
            <a:endParaRPr lang="en-CA" altLang="zh-CN" sz="9600" dirty="0">
              <a:solidFill>
                <a:srgbClr val="002060"/>
              </a:solidFill>
            </a:endParaRPr>
          </a:p>
          <a:p>
            <a:pPr marL="0" indent="0" algn="ctr">
              <a:buNone/>
            </a:pPr>
            <a:r>
              <a:rPr lang="zh-TW" altLang="en-US" sz="8800" dirty="0">
                <a:solidFill>
                  <a:srgbClr val="00B050"/>
                </a:solidFill>
              </a:rPr>
              <a:t>回到生活圈子中</a:t>
            </a:r>
            <a:endParaRPr lang="en-CA" altLang="zh-TW" sz="8800" dirty="0">
              <a:solidFill>
                <a:srgbClr val="00B050"/>
              </a:solidFill>
            </a:endParaRPr>
          </a:p>
          <a:p>
            <a:pPr marL="0" indent="0" algn="ctr">
              <a:buNone/>
            </a:pPr>
            <a:r>
              <a:rPr lang="zh-TW" altLang="en-US" sz="8800" dirty="0">
                <a:solidFill>
                  <a:srgbClr val="00B050"/>
                </a:solidFill>
              </a:rPr>
              <a:t>作成救恩的工夫</a:t>
            </a:r>
          </a:p>
        </p:txBody>
      </p:sp>
    </p:spTree>
    <p:extLst>
      <p:ext uri="{BB962C8B-B14F-4D97-AF65-F5344CB8AC3E}">
        <p14:creationId xmlns:p14="http://schemas.microsoft.com/office/powerpoint/2010/main" val="2768855283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38340A-7C04-19BD-30E4-6A7AE185A7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EA4FC25C-9D8B-DEB4-53F6-8056D0E34E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5315" y="1077686"/>
            <a:ext cx="11257085" cy="5437413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zh-CN" altLang="en-US" sz="8000" dirty="0">
                <a:solidFill>
                  <a:srgbClr val="C00000"/>
                </a:solidFill>
              </a:rPr>
              <a:t>     我们有什么人</a:t>
            </a:r>
            <a:endParaRPr lang="en-CA" altLang="zh-CN" sz="8000" dirty="0">
              <a:solidFill>
                <a:srgbClr val="C00000"/>
              </a:solidFill>
            </a:endParaRPr>
          </a:p>
          <a:p>
            <a:pPr marL="0" indent="0" algn="ctr">
              <a:buNone/>
            </a:pPr>
            <a:r>
              <a:rPr lang="zh-CN" altLang="en-US" sz="8000" dirty="0">
                <a:solidFill>
                  <a:srgbClr val="C00000"/>
                </a:solidFill>
              </a:rPr>
              <a:t>要找的，要约的</a:t>
            </a:r>
            <a:r>
              <a:rPr lang="en-US" altLang="zh-CN" sz="8000" dirty="0">
                <a:solidFill>
                  <a:srgbClr val="C00000"/>
                </a:solidFill>
              </a:rPr>
              <a:t>?</a:t>
            </a:r>
          </a:p>
          <a:p>
            <a:pPr marL="0" indent="0" algn="ctr">
              <a:buNone/>
            </a:pPr>
            <a:r>
              <a:rPr lang="en-US" altLang="zh-CN" sz="8000" dirty="0">
                <a:solidFill>
                  <a:srgbClr val="C00000"/>
                </a:solidFill>
              </a:rPr>
              <a:t>     </a:t>
            </a:r>
            <a:r>
              <a:rPr lang="zh-CN" altLang="en-US" sz="8000" dirty="0">
                <a:solidFill>
                  <a:srgbClr val="7030A0"/>
                </a:solidFill>
              </a:rPr>
              <a:t>我们有什么事</a:t>
            </a:r>
            <a:endParaRPr lang="en-CA" altLang="zh-CN" sz="8000" dirty="0">
              <a:solidFill>
                <a:srgbClr val="7030A0"/>
              </a:solidFill>
            </a:endParaRPr>
          </a:p>
          <a:p>
            <a:pPr marL="0" indent="0" algn="ctr">
              <a:buNone/>
            </a:pPr>
            <a:r>
              <a:rPr lang="zh-CN" altLang="en-US" sz="8000" dirty="0">
                <a:solidFill>
                  <a:srgbClr val="7030A0"/>
                </a:solidFill>
              </a:rPr>
              <a:t>要改的，要学的</a:t>
            </a:r>
            <a:r>
              <a:rPr lang="en-US" altLang="zh-CN" sz="8000" dirty="0">
                <a:solidFill>
                  <a:srgbClr val="7030A0"/>
                </a:solidFill>
              </a:rPr>
              <a:t>?</a:t>
            </a:r>
          </a:p>
          <a:p>
            <a:pPr marL="0" indent="0" algn="ctr">
              <a:buNone/>
            </a:pPr>
            <a:endParaRPr lang="zh-CN" altLang="en-US" sz="168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0135138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10C10E-C18F-B1A2-4452-BB10B7B9EC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6680492-1EA0-0E75-9BAB-F64782791B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277585" y="1910443"/>
            <a:ext cx="12654642" cy="2612571"/>
          </a:xfrm>
        </p:spPr>
        <p:txBody>
          <a:bodyPr/>
          <a:lstStyle/>
          <a:p>
            <a:r>
              <a:rPr lang="zh-CN" altLang="en-US" sz="8800" dirty="0">
                <a:solidFill>
                  <a:schemeClr val="tx2"/>
                </a:solidFill>
              </a:rPr>
              <a:t>主心为心</a:t>
            </a:r>
            <a:r>
              <a:rPr lang="zh-TW" altLang="en-US" sz="8800" dirty="0">
                <a:solidFill>
                  <a:schemeClr val="tx2"/>
                </a:solidFill>
              </a:rPr>
              <a:t>，</a:t>
            </a:r>
            <a:r>
              <a:rPr lang="zh-CN" altLang="en-US" sz="8800" dirty="0">
                <a:solidFill>
                  <a:schemeClr val="tx2"/>
                </a:solidFill>
              </a:rPr>
              <a:t>表明真道</a:t>
            </a:r>
            <a:br>
              <a:rPr lang="en-CA" altLang="zh-CN" sz="8800" dirty="0">
                <a:solidFill>
                  <a:schemeClr val="tx2"/>
                </a:solidFill>
              </a:rPr>
            </a:br>
            <a:r>
              <a:rPr lang="zh-TW" altLang="en-US" sz="8800" dirty="0">
                <a:solidFill>
                  <a:srgbClr val="7030A0"/>
                </a:solidFill>
              </a:rPr>
              <a:t>同心合意，兴旺福音</a:t>
            </a:r>
            <a:br>
              <a:rPr lang="en-CA" altLang="zh-TW" sz="10000" dirty="0">
                <a:solidFill>
                  <a:srgbClr val="7030A0"/>
                </a:solidFill>
              </a:rPr>
            </a:br>
            <a:br>
              <a:rPr lang="en-US" altLang="zh-TW" sz="9600" dirty="0">
                <a:solidFill>
                  <a:srgbClr val="00B0F0"/>
                </a:solidFill>
              </a:rPr>
            </a:br>
            <a:endParaRPr lang="zh-HK" altLang="en-US" sz="9600" dirty="0">
              <a:solidFill>
                <a:srgbClr val="00B0F0"/>
              </a:solidFill>
            </a:endParaRP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DB1E4957-63BC-86C9-1756-789CF0F6D4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870370" y="5519056"/>
            <a:ext cx="2492829" cy="119743"/>
          </a:xfrm>
        </p:spPr>
        <p:txBody>
          <a:bodyPr/>
          <a:lstStyle/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449682442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hart with different colored letters&#10;&#10;AI-generated content may be incorrect.">
            <a:extLst>
              <a:ext uri="{FF2B5EF4-FFF2-40B4-BE49-F238E27FC236}">
                <a16:creationId xmlns:a16="http://schemas.microsoft.com/office/drawing/2014/main" id="{84673857-A0B2-E41A-0F3D-C9F302C59B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6104" y="0"/>
            <a:ext cx="96397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0349357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35B0B0-FCA4-2B5B-367B-E405BE9C13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5CAF820-04D9-9FCE-FB20-3A219D9F11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277585" y="-212271"/>
            <a:ext cx="12654642" cy="4735285"/>
          </a:xfrm>
        </p:spPr>
        <p:txBody>
          <a:bodyPr/>
          <a:lstStyle/>
          <a:p>
            <a:br>
              <a:rPr lang="en-CA" altLang="zh-TW" sz="6600" dirty="0">
                <a:solidFill>
                  <a:schemeClr val="tx2"/>
                </a:solidFill>
              </a:rPr>
            </a:br>
            <a:r>
              <a:rPr lang="zh-TW" altLang="en-US" sz="6000" dirty="0">
                <a:solidFill>
                  <a:srgbClr val="00B050"/>
                </a:solidFill>
              </a:rPr>
              <a:t>一章</a:t>
            </a:r>
            <a:r>
              <a:rPr lang="en-US" altLang="zh-TW" sz="6000" dirty="0">
                <a:solidFill>
                  <a:srgbClr val="00B050"/>
                </a:solidFill>
              </a:rPr>
              <a:t>1-11</a:t>
            </a:r>
            <a:r>
              <a:rPr lang="zh-TW" altLang="en-US" sz="6000" dirty="0">
                <a:solidFill>
                  <a:srgbClr val="00B050"/>
                </a:solidFill>
              </a:rPr>
              <a:t>节</a:t>
            </a:r>
            <a:br>
              <a:rPr lang="en-CA" altLang="zh-TW" sz="6000" dirty="0">
                <a:solidFill>
                  <a:srgbClr val="00B050"/>
                </a:solidFill>
              </a:rPr>
            </a:br>
            <a:r>
              <a:rPr lang="zh-CN" altLang="en-US" sz="6000" dirty="0">
                <a:solidFill>
                  <a:srgbClr val="C00000"/>
                </a:solidFill>
              </a:rPr>
              <a:t>同心合意  兴旺福音</a:t>
            </a:r>
            <a:br>
              <a:rPr lang="en-CA" altLang="zh-CN" sz="6000" dirty="0">
                <a:solidFill>
                  <a:srgbClr val="C00000"/>
                </a:solidFill>
              </a:rPr>
            </a:br>
            <a:r>
              <a:rPr lang="zh-CN" altLang="en-US" sz="6000" dirty="0">
                <a:solidFill>
                  <a:srgbClr val="00B050"/>
                </a:solidFill>
              </a:rPr>
              <a:t>一章</a:t>
            </a:r>
            <a:r>
              <a:rPr lang="en-US" altLang="zh-CN" sz="6000" dirty="0">
                <a:solidFill>
                  <a:srgbClr val="00B050"/>
                </a:solidFill>
              </a:rPr>
              <a:t>12-30</a:t>
            </a:r>
            <a:r>
              <a:rPr lang="zh-CN" altLang="en-US" sz="6000" dirty="0">
                <a:solidFill>
                  <a:srgbClr val="00B050"/>
                </a:solidFill>
              </a:rPr>
              <a:t>节</a:t>
            </a:r>
            <a:br>
              <a:rPr lang="zh-CN" altLang="en-US" sz="6000" dirty="0">
                <a:solidFill>
                  <a:srgbClr val="C00000"/>
                </a:solidFill>
              </a:rPr>
            </a:br>
            <a:r>
              <a:rPr lang="zh-CN" altLang="en-US" sz="6000" dirty="0">
                <a:solidFill>
                  <a:srgbClr val="C00000"/>
                </a:solidFill>
              </a:rPr>
              <a:t>重拾喜乐  活出福音</a:t>
            </a:r>
            <a:br>
              <a:rPr lang="zh-CN" altLang="en-US" sz="6000" dirty="0">
                <a:solidFill>
                  <a:srgbClr val="C00000"/>
                </a:solidFill>
              </a:rPr>
            </a:br>
            <a:r>
              <a:rPr lang="zh-TW" altLang="en-US" sz="6000" dirty="0">
                <a:solidFill>
                  <a:srgbClr val="00B050"/>
                </a:solidFill>
              </a:rPr>
              <a:t>二章</a:t>
            </a:r>
            <a:r>
              <a:rPr lang="en-US" altLang="zh-TW" sz="6000" dirty="0">
                <a:solidFill>
                  <a:srgbClr val="00B050"/>
                </a:solidFill>
              </a:rPr>
              <a:t>1-18</a:t>
            </a:r>
            <a:r>
              <a:rPr lang="zh-TW" altLang="en-US" sz="6000" dirty="0">
                <a:solidFill>
                  <a:srgbClr val="00B050"/>
                </a:solidFill>
              </a:rPr>
              <a:t>节</a:t>
            </a:r>
            <a:br>
              <a:rPr lang="en-CA" altLang="zh-TW" sz="6000" dirty="0">
                <a:solidFill>
                  <a:srgbClr val="00B050"/>
                </a:solidFill>
              </a:rPr>
            </a:br>
            <a:r>
              <a:rPr lang="zh-CN" altLang="en-US" sz="6000" dirty="0">
                <a:solidFill>
                  <a:srgbClr val="C00000"/>
                </a:solidFill>
              </a:rPr>
              <a:t>主心为心  表明真道</a:t>
            </a:r>
            <a:br>
              <a:rPr lang="zh-CN" altLang="en-US" sz="6000" dirty="0">
                <a:solidFill>
                  <a:srgbClr val="C00000"/>
                </a:solidFill>
              </a:rPr>
            </a:br>
            <a:br>
              <a:rPr lang="en-CA" altLang="zh-TW" sz="6000" dirty="0">
                <a:solidFill>
                  <a:srgbClr val="00B050"/>
                </a:solidFill>
              </a:rPr>
            </a:br>
            <a:br>
              <a:rPr lang="en-US" altLang="zh-TW" sz="9600" dirty="0">
                <a:solidFill>
                  <a:srgbClr val="00B0F0"/>
                </a:solidFill>
              </a:rPr>
            </a:br>
            <a:endParaRPr lang="zh-HK" altLang="en-US" sz="9600" dirty="0">
              <a:solidFill>
                <a:srgbClr val="00B0F0"/>
              </a:solidFill>
            </a:endParaRP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B831D931-B03D-670F-1D95-54EF477DD3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870370" y="5519056"/>
            <a:ext cx="2492829" cy="119743"/>
          </a:xfrm>
        </p:spPr>
        <p:txBody>
          <a:bodyPr/>
          <a:lstStyle/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85241673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-277585" y="1845130"/>
            <a:ext cx="12654642" cy="2677884"/>
          </a:xfrm>
        </p:spPr>
        <p:txBody>
          <a:bodyPr/>
          <a:lstStyle/>
          <a:p>
            <a:r>
              <a:rPr lang="zh-TW" altLang="en-US" sz="12000" dirty="0">
                <a:solidFill>
                  <a:schemeClr val="tx2"/>
                </a:solidFill>
              </a:rPr>
              <a:t>读经</a:t>
            </a:r>
            <a:br>
              <a:rPr lang="en-CA" altLang="zh-TW" sz="10000" dirty="0">
                <a:solidFill>
                  <a:schemeClr val="tx2"/>
                </a:solidFill>
              </a:rPr>
            </a:br>
            <a:r>
              <a:rPr lang="en-US" altLang="zh-TW" sz="8000" dirty="0">
                <a:solidFill>
                  <a:srgbClr val="00B050"/>
                </a:solidFill>
              </a:rPr>
              <a:t>《</a:t>
            </a:r>
            <a:r>
              <a:rPr lang="zh-TW" altLang="en-US" sz="8000" dirty="0">
                <a:solidFill>
                  <a:srgbClr val="00B050"/>
                </a:solidFill>
              </a:rPr>
              <a:t>腓立比书</a:t>
            </a:r>
            <a:r>
              <a:rPr lang="en-US" altLang="zh-TW" sz="8000" dirty="0">
                <a:solidFill>
                  <a:srgbClr val="00B050"/>
                </a:solidFill>
              </a:rPr>
              <a:t>》</a:t>
            </a:r>
            <a:r>
              <a:rPr lang="zh-TW" altLang="en-US" sz="8000" dirty="0">
                <a:solidFill>
                  <a:srgbClr val="00B050"/>
                </a:solidFill>
              </a:rPr>
              <a:t>二章</a:t>
            </a:r>
            <a:r>
              <a:rPr lang="en-US" altLang="zh-TW" sz="8000" dirty="0">
                <a:solidFill>
                  <a:srgbClr val="00B050"/>
                </a:solidFill>
              </a:rPr>
              <a:t>19-30</a:t>
            </a:r>
            <a:r>
              <a:rPr lang="zh-TW" altLang="en-US" sz="8000" dirty="0">
                <a:solidFill>
                  <a:srgbClr val="00B050"/>
                </a:solidFill>
              </a:rPr>
              <a:t>节</a:t>
            </a:r>
            <a:br>
              <a:rPr lang="en-CA" altLang="zh-TW" sz="16000" dirty="0">
                <a:solidFill>
                  <a:schemeClr val="tx2"/>
                </a:solidFill>
              </a:rPr>
            </a:br>
            <a:br>
              <a:rPr lang="en-US" altLang="zh-TW" sz="9600" dirty="0">
                <a:solidFill>
                  <a:srgbClr val="00B0F0"/>
                </a:solidFill>
              </a:rPr>
            </a:br>
            <a:endParaRPr lang="zh-HK" altLang="en-US" sz="9600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0903641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F86C3E-CDBA-942D-26AD-109BEC26C3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9914E56-9D7E-6B38-5572-0C7AD67E0E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277585" y="1845130"/>
            <a:ext cx="12654642" cy="2677884"/>
          </a:xfrm>
        </p:spPr>
        <p:txBody>
          <a:bodyPr/>
          <a:lstStyle/>
          <a:p>
            <a:r>
              <a:rPr lang="zh-CN" altLang="en-US" sz="9000" dirty="0">
                <a:solidFill>
                  <a:schemeClr val="tx2"/>
                </a:solidFill>
              </a:rPr>
              <a:t>建立关系、彼此关顾</a:t>
            </a:r>
            <a:br>
              <a:rPr lang="en-CA" altLang="zh-TW" sz="10000" dirty="0">
                <a:solidFill>
                  <a:schemeClr val="tx2"/>
                </a:solidFill>
              </a:rPr>
            </a:br>
            <a:r>
              <a:rPr lang="en-US" altLang="zh-TW" sz="8000" dirty="0">
                <a:solidFill>
                  <a:srgbClr val="00B050"/>
                </a:solidFill>
              </a:rPr>
              <a:t>《</a:t>
            </a:r>
            <a:r>
              <a:rPr lang="zh-TW" altLang="en-US" sz="8000" dirty="0">
                <a:solidFill>
                  <a:srgbClr val="00B050"/>
                </a:solidFill>
              </a:rPr>
              <a:t>腓立比书</a:t>
            </a:r>
            <a:r>
              <a:rPr lang="en-US" altLang="zh-TW" sz="8000" dirty="0">
                <a:solidFill>
                  <a:srgbClr val="00B050"/>
                </a:solidFill>
              </a:rPr>
              <a:t>》</a:t>
            </a:r>
            <a:r>
              <a:rPr lang="zh-TW" altLang="en-US" sz="8000" dirty="0">
                <a:solidFill>
                  <a:srgbClr val="00B050"/>
                </a:solidFill>
              </a:rPr>
              <a:t>二章</a:t>
            </a:r>
            <a:r>
              <a:rPr lang="en-US" altLang="zh-TW" sz="8000" dirty="0">
                <a:solidFill>
                  <a:srgbClr val="00B050"/>
                </a:solidFill>
              </a:rPr>
              <a:t>19-30</a:t>
            </a:r>
            <a:r>
              <a:rPr lang="zh-TW" altLang="en-US" sz="8000" dirty="0">
                <a:solidFill>
                  <a:srgbClr val="00B050"/>
                </a:solidFill>
              </a:rPr>
              <a:t>节</a:t>
            </a:r>
            <a:br>
              <a:rPr lang="en-CA" altLang="zh-TW" sz="16000" dirty="0">
                <a:solidFill>
                  <a:schemeClr val="tx2"/>
                </a:solidFill>
              </a:rPr>
            </a:br>
            <a:br>
              <a:rPr lang="en-US" altLang="zh-TW" sz="9600" dirty="0">
                <a:solidFill>
                  <a:srgbClr val="00B0F0"/>
                </a:solidFill>
              </a:rPr>
            </a:br>
            <a:endParaRPr lang="zh-HK" altLang="en-US" sz="9600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9128237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5D3C1D-55AE-6334-4E5C-9C002E0FE4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AF02A596-5772-E010-27DE-7B0CEAC198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299" y="881743"/>
            <a:ext cx="12077701" cy="5633356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altLang="zh-HK" sz="4000" dirty="0"/>
          </a:p>
          <a:p>
            <a:pPr marL="0" indent="0">
              <a:buNone/>
            </a:pPr>
            <a:endParaRPr lang="en-US" altLang="zh-HK" sz="4000" dirty="0"/>
          </a:p>
          <a:p>
            <a:pPr marL="0" indent="0" algn="ctr">
              <a:buNone/>
            </a:pPr>
            <a:r>
              <a:rPr lang="zh-CN" altLang="en-US" sz="6500" dirty="0">
                <a:solidFill>
                  <a:srgbClr val="C00000"/>
                </a:solidFill>
              </a:rPr>
              <a:t>没有好的关系，</a:t>
            </a:r>
            <a:r>
              <a:rPr lang="zh-CN" altLang="en-US" sz="6500" dirty="0">
                <a:solidFill>
                  <a:srgbClr val="00B050"/>
                </a:solidFill>
              </a:rPr>
              <a:t>教会不会同心。</a:t>
            </a:r>
          </a:p>
          <a:p>
            <a:pPr marL="0" indent="0" algn="ctr">
              <a:buNone/>
            </a:pPr>
            <a:r>
              <a:rPr lang="zh-CN" altLang="en-US" sz="6500" dirty="0">
                <a:solidFill>
                  <a:srgbClr val="C00000"/>
                </a:solidFill>
              </a:rPr>
              <a:t>没有彼此关顾，</a:t>
            </a:r>
            <a:r>
              <a:rPr lang="zh-CN" altLang="en-US" sz="6500" dirty="0">
                <a:solidFill>
                  <a:srgbClr val="00B050"/>
                </a:solidFill>
              </a:rPr>
              <a:t>个人不会坚强。</a:t>
            </a:r>
            <a:endParaRPr lang="zh-TW" altLang="en-US" sz="65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71229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3885D5-E9F4-369F-482B-432D1579F7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CCA0EFE2-17DB-E001-B5C5-7C872F24E7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" y="244928"/>
            <a:ext cx="12192000" cy="6270171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altLang="zh-HK" sz="4000" dirty="0"/>
          </a:p>
          <a:p>
            <a:pPr marL="0" indent="0">
              <a:buNone/>
            </a:pPr>
            <a:endParaRPr lang="en-US" altLang="zh-HK" sz="4000" dirty="0"/>
          </a:p>
          <a:p>
            <a:pPr marL="0" indent="0">
              <a:buNone/>
            </a:pPr>
            <a:r>
              <a:rPr lang="zh-CN" altLang="en-US" sz="6500" dirty="0">
                <a:solidFill>
                  <a:srgbClr val="00B050"/>
                </a:solidFill>
              </a:rPr>
              <a:t>各人</a:t>
            </a:r>
            <a:r>
              <a:rPr lang="zh-CN" altLang="en-US" sz="6500" dirty="0">
                <a:solidFill>
                  <a:srgbClr val="FF0000"/>
                </a:solidFill>
              </a:rPr>
              <a:t>不要单顾</a:t>
            </a:r>
            <a:r>
              <a:rPr lang="zh-CN" altLang="en-US" sz="6500" dirty="0">
                <a:solidFill>
                  <a:srgbClr val="00B050"/>
                </a:solidFill>
              </a:rPr>
              <a:t>自己的事</a:t>
            </a:r>
            <a:r>
              <a:rPr lang="zh-TW" altLang="en-US" sz="6500" dirty="0">
                <a:solidFill>
                  <a:srgbClr val="00B050"/>
                </a:solidFill>
              </a:rPr>
              <a:t>，</a:t>
            </a:r>
            <a:r>
              <a:rPr lang="zh-CN" altLang="en-US" sz="6500" dirty="0">
                <a:solidFill>
                  <a:srgbClr val="FF0000"/>
                </a:solidFill>
              </a:rPr>
              <a:t>也要顾</a:t>
            </a:r>
            <a:r>
              <a:rPr lang="zh-CN" altLang="en-US" sz="6500" dirty="0">
                <a:solidFill>
                  <a:srgbClr val="00B050"/>
                </a:solidFill>
              </a:rPr>
              <a:t>别人的事。</a:t>
            </a:r>
            <a:r>
              <a:rPr lang="en-US" altLang="zh-TW" sz="4800" dirty="0">
                <a:solidFill>
                  <a:srgbClr val="00B050"/>
                </a:solidFill>
              </a:rPr>
              <a:t>                                     </a:t>
            </a:r>
          </a:p>
          <a:p>
            <a:pPr marL="0" indent="0">
              <a:buNone/>
            </a:pPr>
            <a:r>
              <a:rPr lang="en-US" altLang="zh-TW" sz="4800" dirty="0">
                <a:solidFill>
                  <a:srgbClr val="00B050"/>
                </a:solidFill>
              </a:rPr>
              <a:t>                                         《</a:t>
            </a:r>
            <a:r>
              <a:rPr lang="zh-TW" altLang="en-US" sz="4800" dirty="0">
                <a:solidFill>
                  <a:srgbClr val="00B050"/>
                </a:solidFill>
              </a:rPr>
              <a:t>腓立比书</a:t>
            </a:r>
            <a:r>
              <a:rPr lang="en-US" altLang="zh-TW" sz="4800" dirty="0">
                <a:solidFill>
                  <a:srgbClr val="00B050"/>
                </a:solidFill>
              </a:rPr>
              <a:t>》</a:t>
            </a:r>
            <a:r>
              <a:rPr lang="zh-TW" altLang="en-US" sz="4800" dirty="0">
                <a:solidFill>
                  <a:srgbClr val="00B050"/>
                </a:solidFill>
              </a:rPr>
              <a:t>二章</a:t>
            </a:r>
            <a:r>
              <a:rPr lang="en-US" altLang="zh-TW" sz="4800" dirty="0">
                <a:solidFill>
                  <a:srgbClr val="00B050"/>
                </a:solidFill>
              </a:rPr>
              <a:t>4</a:t>
            </a:r>
            <a:r>
              <a:rPr lang="zh-TW" altLang="en-US" sz="4800" dirty="0">
                <a:solidFill>
                  <a:srgbClr val="00B050"/>
                </a:solidFill>
              </a:rPr>
              <a:t>节</a:t>
            </a:r>
          </a:p>
          <a:p>
            <a:pPr marL="0" indent="0">
              <a:buNone/>
            </a:pPr>
            <a:endParaRPr lang="zh-TW" altLang="en-US" sz="6500" dirty="0">
              <a:solidFill>
                <a:srgbClr val="00B050"/>
              </a:solidFill>
            </a:endParaRPr>
          </a:p>
          <a:p>
            <a:pPr marL="0" indent="0">
              <a:buNone/>
            </a:pPr>
            <a:endParaRPr lang="zh-TW" altLang="en-US" sz="65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4252502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66F928-12B9-46D3-9957-454A051301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986B2ECB-A066-BC54-A134-88971342C2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518558"/>
            <a:ext cx="12192001" cy="4996542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altLang="zh-HK" sz="4000" dirty="0"/>
          </a:p>
          <a:p>
            <a:pPr marL="0" indent="0" algn="ctr">
              <a:buNone/>
            </a:pPr>
            <a:r>
              <a:rPr lang="en-US" altLang="zh-CN" sz="12800" dirty="0">
                <a:solidFill>
                  <a:srgbClr val="002060"/>
                </a:solidFill>
              </a:rPr>
              <a:t>(</a:t>
            </a:r>
            <a:r>
              <a:rPr lang="zh-CN" altLang="en-US" sz="12800" dirty="0">
                <a:solidFill>
                  <a:srgbClr val="002060"/>
                </a:solidFill>
              </a:rPr>
              <a:t>一</a:t>
            </a:r>
            <a:r>
              <a:rPr lang="en-US" altLang="zh-CN" sz="12800" dirty="0">
                <a:solidFill>
                  <a:srgbClr val="002060"/>
                </a:solidFill>
              </a:rPr>
              <a:t>) </a:t>
            </a:r>
            <a:r>
              <a:rPr lang="zh-CN" altLang="en-US" sz="12800" dirty="0">
                <a:solidFill>
                  <a:srgbClr val="002060"/>
                </a:solidFill>
              </a:rPr>
              <a:t>建立关系</a:t>
            </a:r>
            <a:r>
              <a:rPr lang="zh-TW" altLang="en-US" sz="12800" dirty="0">
                <a:solidFill>
                  <a:srgbClr val="C00000"/>
                </a:solidFill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1674270155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0DB03C-8917-5400-059E-AB61E9D2F9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01ECEBEE-A9C5-B456-4866-28D3DD448B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299" y="293914"/>
            <a:ext cx="11875451" cy="6221185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en-US" altLang="zh-HK" sz="4000" dirty="0"/>
          </a:p>
          <a:p>
            <a:pPr marL="0" indent="0" algn="ctr">
              <a:buNone/>
            </a:pPr>
            <a:r>
              <a:rPr lang="zh-TW" altLang="en-US" sz="6000" dirty="0">
                <a:solidFill>
                  <a:srgbClr val="7030A0"/>
                </a:solidFill>
              </a:rPr>
              <a:t>保罗与信徒</a:t>
            </a:r>
            <a:r>
              <a:rPr lang="zh-CN" altLang="en-US" sz="6000" dirty="0">
                <a:solidFill>
                  <a:srgbClr val="7030A0"/>
                </a:solidFill>
              </a:rPr>
              <a:t>：超越教导的关系</a:t>
            </a:r>
            <a:endParaRPr lang="en-US" altLang="zh-HK" sz="6000" dirty="0">
              <a:solidFill>
                <a:srgbClr val="7030A0"/>
              </a:solidFill>
            </a:endParaRPr>
          </a:p>
          <a:p>
            <a:pPr marL="0" indent="0" algn="just">
              <a:buNone/>
            </a:pPr>
            <a:r>
              <a:rPr lang="zh-CN" altLang="en-US" sz="4800" dirty="0">
                <a:solidFill>
                  <a:srgbClr val="00B050"/>
                </a:solidFill>
              </a:rPr>
              <a:t>我靠主耶稣指望</a:t>
            </a:r>
            <a:r>
              <a:rPr lang="zh-CN" altLang="en-US" sz="4800" dirty="0">
                <a:solidFill>
                  <a:srgbClr val="002060"/>
                </a:solidFill>
              </a:rPr>
              <a:t>快打发</a:t>
            </a:r>
            <a:r>
              <a:rPr lang="zh-CN" altLang="en-US" sz="4800" dirty="0">
                <a:solidFill>
                  <a:srgbClr val="00B050"/>
                </a:solidFill>
              </a:rPr>
              <a:t>提摩太去见你们，</a:t>
            </a:r>
            <a:r>
              <a:rPr lang="zh-CN" altLang="en-US" sz="4800" dirty="0">
                <a:solidFill>
                  <a:srgbClr val="FF0000"/>
                </a:solidFill>
              </a:rPr>
              <a:t>叫我知道</a:t>
            </a:r>
            <a:r>
              <a:rPr lang="zh-CN" altLang="en-US" sz="4800" dirty="0">
                <a:solidFill>
                  <a:schemeClr val="accent6">
                    <a:lumMod val="75000"/>
                  </a:schemeClr>
                </a:solidFill>
              </a:rPr>
              <a:t>你们的事</a:t>
            </a:r>
            <a:r>
              <a:rPr lang="zh-CN" altLang="en-US" sz="4800" dirty="0">
                <a:solidFill>
                  <a:srgbClr val="00B050"/>
                </a:solidFill>
              </a:rPr>
              <a:t>，心里就</a:t>
            </a:r>
            <a:r>
              <a:rPr lang="zh-CN" altLang="en-US" sz="4800" dirty="0">
                <a:solidFill>
                  <a:srgbClr val="FF0000"/>
                </a:solidFill>
              </a:rPr>
              <a:t>得着安慰</a:t>
            </a:r>
            <a:r>
              <a:rPr lang="zh-CN" altLang="en-US" sz="4800" dirty="0">
                <a:solidFill>
                  <a:srgbClr val="00B050"/>
                </a:solidFill>
              </a:rPr>
              <a:t>。因为我没有别人与我同心，实在</a:t>
            </a:r>
            <a:r>
              <a:rPr lang="zh-CN" altLang="en-US" sz="4800" dirty="0">
                <a:solidFill>
                  <a:srgbClr val="FF0000"/>
                </a:solidFill>
              </a:rPr>
              <a:t>挂念</a:t>
            </a:r>
            <a:r>
              <a:rPr lang="zh-CN" altLang="en-US" sz="4800" dirty="0">
                <a:solidFill>
                  <a:schemeClr val="accent6">
                    <a:lumMod val="75000"/>
                  </a:schemeClr>
                </a:solidFill>
              </a:rPr>
              <a:t>你们的事</a:t>
            </a:r>
            <a:r>
              <a:rPr lang="en-US" altLang="zh-CN" sz="4800" dirty="0">
                <a:solidFill>
                  <a:srgbClr val="00B050"/>
                </a:solidFill>
              </a:rPr>
              <a:t>...</a:t>
            </a:r>
            <a:r>
              <a:rPr lang="zh-CN" altLang="en-US" sz="4800" dirty="0">
                <a:solidFill>
                  <a:srgbClr val="00B050"/>
                </a:solidFill>
              </a:rPr>
              <a:t>所以，我一看出我的事要怎样了结，就盼望</a:t>
            </a:r>
            <a:r>
              <a:rPr lang="zh-CN" altLang="en-US" sz="4800" dirty="0">
                <a:solidFill>
                  <a:srgbClr val="002060"/>
                </a:solidFill>
              </a:rPr>
              <a:t>立刻打发</a:t>
            </a:r>
            <a:r>
              <a:rPr lang="zh-CN" altLang="en-US" sz="4800" dirty="0">
                <a:solidFill>
                  <a:srgbClr val="00B050"/>
                </a:solidFill>
              </a:rPr>
              <a:t>他去；但我靠着主自信我也必</a:t>
            </a:r>
            <a:r>
              <a:rPr lang="zh-CN" altLang="en-US" sz="4800" dirty="0">
                <a:solidFill>
                  <a:srgbClr val="002060"/>
                </a:solidFill>
              </a:rPr>
              <a:t>快去</a:t>
            </a:r>
            <a:r>
              <a:rPr lang="zh-CN" altLang="en-US" sz="4800" dirty="0">
                <a:solidFill>
                  <a:srgbClr val="00B050"/>
                </a:solidFill>
              </a:rPr>
              <a:t>。 </a:t>
            </a:r>
            <a:endParaRPr lang="en-US" altLang="zh-CN" sz="4800" dirty="0">
              <a:solidFill>
                <a:srgbClr val="00B050"/>
              </a:solidFill>
            </a:endParaRPr>
          </a:p>
          <a:p>
            <a:pPr marL="0" indent="0" algn="r">
              <a:buNone/>
            </a:pPr>
            <a:r>
              <a:rPr lang="en-US" altLang="zh-CN" sz="4800" dirty="0">
                <a:solidFill>
                  <a:srgbClr val="00B050"/>
                </a:solidFill>
              </a:rPr>
              <a:t>《</a:t>
            </a:r>
            <a:r>
              <a:rPr lang="zh-CN" altLang="en-US" sz="4800" dirty="0">
                <a:solidFill>
                  <a:srgbClr val="00B050"/>
                </a:solidFill>
              </a:rPr>
              <a:t>腓立比书</a:t>
            </a:r>
            <a:r>
              <a:rPr lang="en-US" altLang="zh-CN" sz="4800" dirty="0">
                <a:solidFill>
                  <a:srgbClr val="00B050"/>
                </a:solidFill>
              </a:rPr>
              <a:t>》</a:t>
            </a:r>
            <a:r>
              <a:rPr lang="zh-CN" altLang="en-US" sz="4800" dirty="0">
                <a:solidFill>
                  <a:srgbClr val="00B050"/>
                </a:solidFill>
              </a:rPr>
              <a:t>二章</a:t>
            </a:r>
            <a:r>
              <a:rPr lang="en-US" altLang="zh-CN" sz="4800" dirty="0">
                <a:solidFill>
                  <a:srgbClr val="00B050"/>
                </a:solidFill>
              </a:rPr>
              <a:t>19-20, 23-24</a:t>
            </a:r>
            <a:r>
              <a:rPr lang="zh-CN" altLang="en-US" sz="4800" dirty="0">
                <a:solidFill>
                  <a:srgbClr val="00B050"/>
                </a:solidFill>
              </a:rPr>
              <a:t>节</a:t>
            </a:r>
            <a:endParaRPr lang="zh-TW" altLang="en-US" sz="48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3105841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473788-D26F-64FB-70AF-9EC564CD34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C6D90376-9AAB-007A-6F09-520E63A001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299" y="293914"/>
            <a:ext cx="11875451" cy="6221185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altLang="zh-HK" sz="4000" dirty="0"/>
          </a:p>
          <a:p>
            <a:pPr marL="0" indent="0" algn="ctr">
              <a:buNone/>
            </a:pPr>
            <a:r>
              <a:rPr lang="zh-CN" altLang="en-US" sz="6000" dirty="0">
                <a:solidFill>
                  <a:srgbClr val="7030A0"/>
                </a:solidFill>
              </a:rPr>
              <a:t>保罗与提摩太：超越同工的关系</a:t>
            </a:r>
            <a:endParaRPr lang="en-US" altLang="zh-HK" sz="6000" dirty="0">
              <a:solidFill>
                <a:srgbClr val="7030A0"/>
              </a:solidFill>
            </a:endParaRPr>
          </a:p>
          <a:p>
            <a:pPr marL="0" indent="0" algn="just">
              <a:buNone/>
            </a:pPr>
            <a:r>
              <a:rPr lang="zh-CN" altLang="en-US" sz="5400" dirty="0">
                <a:solidFill>
                  <a:srgbClr val="00B050"/>
                </a:solidFill>
              </a:rPr>
              <a:t>但你们知道提摩太的明证；他兴旺福音，</a:t>
            </a:r>
            <a:r>
              <a:rPr lang="zh-CN" altLang="en-US" sz="5400" dirty="0">
                <a:solidFill>
                  <a:srgbClr val="FF0000"/>
                </a:solidFill>
              </a:rPr>
              <a:t>与我</a:t>
            </a:r>
            <a:r>
              <a:rPr lang="zh-CN" altLang="en-US" sz="5400" dirty="0">
                <a:solidFill>
                  <a:srgbClr val="002060"/>
                </a:solidFill>
              </a:rPr>
              <a:t>同劳</a:t>
            </a:r>
            <a:r>
              <a:rPr lang="zh-CN" altLang="en-US" sz="5400" dirty="0">
                <a:solidFill>
                  <a:srgbClr val="00B050"/>
                </a:solidFill>
              </a:rPr>
              <a:t>，</a:t>
            </a:r>
            <a:r>
              <a:rPr lang="zh-CN" altLang="en-US" sz="5400" dirty="0">
                <a:solidFill>
                  <a:srgbClr val="FF0000"/>
                </a:solidFill>
              </a:rPr>
              <a:t>待我</a:t>
            </a:r>
            <a:r>
              <a:rPr lang="zh-CN" altLang="en-US" sz="5400" dirty="0">
                <a:solidFill>
                  <a:srgbClr val="002060"/>
                </a:solidFill>
              </a:rPr>
              <a:t>像儿子待父亲</a:t>
            </a:r>
            <a:r>
              <a:rPr lang="zh-CN" altLang="en-US" sz="5400" dirty="0">
                <a:solidFill>
                  <a:srgbClr val="00B050"/>
                </a:solidFill>
              </a:rPr>
              <a:t>一样。 </a:t>
            </a:r>
            <a:endParaRPr lang="en-US" altLang="zh-CN" sz="5400" dirty="0">
              <a:solidFill>
                <a:srgbClr val="00B050"/>
              </a:solidFill>
            </a:endParaRPr>
          </a:p>
          <a:p>
            <a:pPr marL="0" indent="0" algn="r">
              <a:buNone/>
            </a:pPr>
            <a:r>
              <a:rPr lang="en-US" altLang="zh-CN" sz="5400" dirty="0">
                <a:solidFill>
                  <a:srgbClr val="00B050"/>
                </a:solidFill>
              </a:rPr>
              <a:t>《</a:t>
            </a:r>
            <a:r>
              <a:rPr lang="zh-CN" altLang="en-US" sz="5400" dirty="0">
                <a:solidFill>
                  <a:srgbClr val="00B050"/>
                </a:solidFill>
              </a:rPr>
              <a:t>腓立比书</a:t>
            </a:r>
            <a:r>
              <a:rPr lang="en-US" altLang="zh-CN" sz="5400" dirty="0">
                <a:solidFill>
                  <a:srgbClr val="00B050"/>
                </a:solidFill>
              </a:rPr>
              <a:t>》</a:t>
            </a:r>
            <a:r>
              <a:rPr lang="zh-CN" altLang="en-US" sz="5400" dirty="0">
                <a:solidFill>
                  <a:srgbClr val="00B050"/>
                </a:solidFill>
              </a:rPr>
              <a:t>二章</a:t>
            </a:r>
            <a:r>
              <a:rPr lang="en-US" altLang="zh-CN" sz="5400" dirty="0">
                <a:solidFill>
                  <a:srgbClr val="00B050"/>
                </a:solidFill>
              </a:rPr>
              <a:t>22</a:t>
            </a:r>
            <a:r>
              <a:rPr lang="zh-CN" altLang="en-US" sz="5400" dirty="0">
                <a:solidFill>
                  <a:srgbClr val="00B050"/>
                </a:solidFill>
              </a:rPr>
              <a:t>节</a:t>
            </a:r>
            <a:endParaRPr lang="zh-TW" altLang="en-US" sz="54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0599050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6CBDF5-1B2D-443C-6A2C-798551462E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E2DA504C-2833-9E95-A460-6058473D28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" y="244928"/>
            <a:ext cx="12192000" cy="6270171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altLang="zh-HK" sz="4000" dirty="0"/>
          </a:p>
          <a:p>
            <a:pPr marL="0" indent="0">
              <a:buNone/>
            </a:pPr>
            <a:endParaRPr lang="en-US" altLang="zh-HK" sz="4000" dirty="0"/>
          </a:p>
          <a:p>
            <a:pPr marL="0" indent="0">
              <a:buNone/>
            </a:pPr>
            <a:r>
              <a:rPr lang="zh-CN" altLang="en-US" sz="6500" dirty="0">
                <a:solidFill>
                  <a:srgbClr val="00B050"/>
                </a:solidFill>
              </a:rPr>
              <a:t>因为我</a:t>
            </a:r>
            <a:r>
              <a:rPr lang="zh-CN" altLang="en-US" sz="6500" dirty="0">
                <a:solidFill>
                  <a:srgbClr val="FF0000"/>
                </a:solidFill>
              </a:rPr>
              <a:t>没有</a:t>
            </a:r>
            <a:r>
              <a:rPr lang="zh-CN" altLang="en-US" sz="6500" dirty="0">
                <a:solidFill>
                  <a:srgbClr val="7030A0"/>
                </a:solidFill>
              </a:rPr>
              <a:t>别人</a:t>
            </a:r>
            <a:r>
              <a:rPr lang="zh-CN" altLang="en-US" sz="6500" dirty="0">
                <a:solidFill>
                  <a:srgbClr val="00B050"/>
                </a:solidFill>
              </a:rPr>
              <a:t>与我同心，实在</a:t>
            </a:r>
            <a:r>
              <a:rPr lang="zh-CN" altLang="en-US" sz="6500" dirty="0">
                <a:solidFill>
                  <a:schemeClr val="accent6">
                    <a:lumMod val="75000"/>
                  </a:schemeClr>
                </a:solidFill>
              </a:rPr>
              <a:t>挂念</a:t>
            </a:r>
            <a:r>
              <a:rPr lang="zh-CN" altLang="en-US" sz="6500" dirty="0">
                <a:solidFill>
                  <a:srgbClr val="002060"/>
                </a:solidFill>
              </a:rPr>
              <a:t>你们的事</a:t>
            </a:r>
            <a:r>
              <a:rPr lang="zh-CN" altLang="en-US" sz="6500" dirty="0">
                <a:solidFill>
                  <a:srgbClr val="00B050"/>
                </a:solidFill>
              </a:rPr>
              <a:t>。</a:t>
            </a:r>
            <a:r>
              <a:rPr lang="zh-CN" altLang="en-US" sz="6500" dirty="0">
                <a:solidFill>
                  <a:srgbClr val="7030A0"/>
                </a:solidFill>
              </a:rPr>
              <a:t>别人</a:t>
            </a:r>
            <a:r>
              <a:rPr lang="zh-CN" altLang="en-US" sz="6500" dirty="0">
                <a:solidFill>
                  <a:schemeClr val="accent6">
                    <a:lumMod val="75000"/>
                  </a:schemeClr>
                </a:solidFill>
              </a:rPr>
              <a:t>都求</a:t>
            </a:r>
            <a:r>
              <a:rPr lang="zh-CN" altLang="en-US" sz="6500" dirty="0">
                <a:solidFill>
                  <a:srgbClr val="0070C0"/>
                </a:solidFill>
              </a:rPr>
              <a:t>自己的事</a:t>
            </a:r>
            <a:r>
              <a:rPr lang="zh-CN" altLang="en-US" sz="6500" dirty="0">
                <a:solidFill>
                  <a:srgbClr val="00B050"/>
                </a:solidFill>
              </a:rPr>
              <a:t>，并</a:t>
            </a:r>
            <a:r>
              <a:rPr lang="zh-CN" altLang="en-US" sz="6500" dirty="0">
                <a:solidFill>
                  <a:schemeClr val="accent6">
                    <a:lumMod val="75000"/>
                  </a:schemeClr>
                </a:solidFill>
              </a:rPr>
              <a:t>不求</a:t>
            </a:r>
            <a:r>
              <a:rPr lang="zh-CN" altLang="en-US" sz="6500" dirty="0">
                <a:solidFill>
                  <a:srgbClr val="002060"/>
                </a:solidFill>
              </a:rPr>
              <a:t>耶稣基督的事</a:t>
            </a:r>
            <a:r>
              <a:rPr lang="zh-CN" altLang="en-US" sz="6500" dirty="0">
                <a:solidFill>
                  <a:srgbClr val="00B050"/>
                </a:solidFill>
              </a:rPr>
              <a:t>。</a:t>
            </a:r>
            <a:r>
              <a:rPr lang="en-US" altLang="zh-TW" sz="4800" dirty="0">
                <a:solidFill>
                  <a:srgbClr val="00B050"/>
                </a:solidFill>
              </a:rPr>
              <a:t>                                     </a:t>
            </a:r>
          </a:p>
          <a:p>
            <a:pPr marL="0" indent="0">
              <a:buNone/>
            </a:pPr>
            <a:r>
              <a:rPr lang="en-US" altLang="zh-TW" sz="4800" dirty="0">
                <a:solidFill>
                  <a:srgbClr val="00B050"/>
                </a:solidFill>
              </a:rPr>
              <a:t>                                    《</a:t>
            </a:r>
            <a:r>
              <a:rPr lang="zh-TW" altLang="en-US" sz="4800" dirty="0">
                <a:solidFill>
                  <a:srgbClr val="00B050"/>
                </a:solidFill>
              </a:rPr>
              <a:t>腓立比书</a:t>
            </a:r>
            <a:r>
              <a:rPr lang="en-US" altLang="zh-TW" sz="4800" dirty="0">
                <a:solidFill>
                  <a:srgbClr val="00B050"/>
                </a:solidFill>
              </a:rPr>
              <a:t>》</a:t>
            </a:r>
            <a:r>
              <a:rPr lang="zh-TW" altLang="en-US" sz="4800" dirty="0">
                <a:solidFill>
                  <a:srgbClr val="00B050"/>
                </a:solidFill>
              </a:rPr>
              <a:t>二章</a:t>
            </a:r>
            <a:r>
              <a:rPr lang="en-US" altLang="zh-CN" sz="4800" dirty="0">
                <a:solidFill>
                  <a:srgbClr val="00B050"/>
                </a:solidFill>
              </a:rPr>
              <a:t>20-21</a:t>
            </a:r>
            <a:r>
              <a:rPr lang="zh-CN" altLang="en-US" sz="4800" dirty="0">
                <a:solidFill>
                  <a:srgbClr val="00B050"/>
                </a:solidFill>
              </a:rPr>
              <a:t>节</a:t>
            </a:r>
            <a:endParaRPr lang="zh-TW" altLang="en-US" sz="4800" dirty="0">
              <a:solidFill>
                <a:srgbClr val="00B050"/>
              </a:solidFill>
            </a:endParaRPr>
          </a:p>
          <a:p>
            <a:pPr marL="0" indent="0">
              <a:buNone/>
            </a:pPr>
            <a:endParaRPr lang="zh-TW" altLang="en-US" sz="6500" dirty="0">
              <a:solidFill>
                <a:srgbClr val="00B050"/>
              </a:solidFill>
            </a:endParaRPr>
          </a:p>
          <a:p>
            <a:pPr marL="0" indent="0">
              <a:buNone/>
            </a:pPr>
            <a:endParaRPr lang="zh-TW" altLang="en-US" sz="65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8412187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CF30FA-6305-757F-EEA8-4A51753EFA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93DC9D14-DD67-C95E-7702-71C53AD41E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299" y="0"/>
            <a:ext cx="12077701" cy="6515099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en-US" altLang="zh-HK" sz="4000" dirty="0"/>
          </a:p>
          <a:p>
            <a:pPr marL="0" indent="0">
              <a:buNone/>
            </a:pPr>
            <a:endParaRPr lang="en-US" altLang="zh-HK" sz="4000" dirty="0"/>
          </a:p>
          <a:p>
            <a:pPr marL="0" indent="0" algn="ctr">
              <a:buNone/>
            </a:pPr>
            <a:r>
              <a:rPr lang="zh-CN" altLang="en-US" sz="10000" dirty="0">
                <a:solidFill>
                  <a:srgbClr val="7030A0"/>
                </a:solidFill>
              </a:rPr>
              <a:t>同心为神</a:t>
            </a:r>
            <a:endParaRPr lang="en-US" altLang="zh-CN" sz="10000" dirty="0">
              <a:solidFill>
                <a:srgbClr val="7030A0"/>
              </a:solidFill>
            </a:endParaRPr>
          </a:p>
          <a:p>
            <a:pPr marL="0" indent="0" algn="ctr">
              <a:buNone/>
            </a:pPr>
            <a:r>
              <a:rPr lang="zh-CN" altLang="en-US" sz="10000" dirty="0">
                <a:solidFill>
                  <a:srgbClr val="0070C0"/>
                </a:solidFill>
              </a:rPr>
              <a:t>关心他人</a:t>
            </a:r>
            <a:endParaRPr lang="en-US" altLang="zh-CN" sz="10000" dirty="0">
              <a:solidFill>
                <a:srgbClr val="0070C0"/>
              </a:solidFill>
            </a:endParaRPr>
          </a:p>
          <a:p>
            <a:pPr marL="0" indent="0" algn="ctr">
              <a:buNone/>
            </a:pPr>
            <a:r>
              <a:rPr lang="zh-TW" altLang="en-US" sz="10000" dirty="0">
                <a:solidFill>
                  <a:srgbClr val="FF0000"/>
                </a:solidFill>
              </a:rPr>
              <a:t>重人重神</a:t>
            </a:r>
          </a:p>
        </p:txBody>
      </p:sp>
    </p:spTree>
    <p:extLst>
      <p:ext uri="{BB962C8B-B14F-4D97-AF65-F5344CB8AC3E}">
        <p14:creationId xmlns:p14="http://schemas.microsoft.com/office/powerpoint/2010/main" val="1172505703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45EE01-9663-2E56-BD13-C74872BC30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03DFE5F4-BB13-6E12-7561-644997D0D3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299" y="0"/>
            <a:ext cx="12077701" cy="6515099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altLang="zh-HK" sz="4000" dirty="0"/>
          </a:p>
          <a:p>
            <a:pPr marL="0" indent="0">
              <a:buNone/>
            </a:pPr>
            <a:endParaRPr lang="en-US" altLang="zh-HK" sz="4000" dirty="0"/>
          </a:p>
          <a:p>
            <a:pPr marL="0" indent="0" algn="ctr">
              <a:buNone/>
            </a:pPr>
            <a:r>
              <a:rPr lang="en-US" altLang="zh-CN" sz="10000" dirty="0">
                <a:solidFill>
                  <a:srgbClr val="7030A0"/>
                </a:solidFill>
              </a:rPr>
              <a:t>1</a:t>
            </a:r>
            <a:r>
              <a:rPr lang="en-US" altLang="zh-TW" sz="10000" dirty="0">
                <a:solidFill>
                  <a:srgbClr val="7030A0"/>
                </a:solidFill>
              </a:rPr>
              <a:t>.</a:t>
            </a:r>
            <a:r>
              <a:rPr lang="en-US" altLang="zh-CN" sz="10000" dirty="0">
                <a:solidFill>
                  <a:srgbClr val="7030A0"/>
                </a:solidFill>
              </a:rPr>
              <a:t> </a:t>
            </a:r>
            <a:r>
              <a:rPr lang="zh-CN" altLang="en-US" sz="10000" dirty="0">
                <a:solidFill>
                  <a:srgbClr val="7030A0"/>
                </a:solidFill>
              </a:rPr>
              <a:t>事工之外有交流</a:t>
            </a:r>
            <a:endParaRPr lang="en-CA" altLang="zh-CN" sz="10000" dirty="0">
              <a:solidFill>
                <a:srgbClr val="7030A0"/>
              </a:solidFill>
            </a:endParaRPr>
          </a:p>
          <a:p>
            <a:pPr marL="0" indent="0" algn="ctr">
              <a:buNone/>
            </a:pPr>
            <a:r>
              <a:rPr lang="en-US" altLang="zh-CN" sz="10000" dirty="0">
                <a:solidFill>
                  <a:srgbClr val="0070C0"/>
                </a:solidFill>
              </a:rPr>
              <a:t>2</a:t>
            </a:r>
            <a:r>
              <a:rPr lang="en-US" altLang="zh-TW" sz="10000" dirty="0">
                <a:solidFill>
                  <a:srgbClr val="0070C0"/>
                </a:solidFill>
              </a:rPr>
              <a:t>.</a:t>
            </a:r>
            <a:r>
              <a:rPr lang="en-US" altLang="zh-CN" sz="10000" dirty="0">
                <a:solidFill>
                  <a:srgbClr val="0070C0"/>
                </a:solidFill>
              </a:rPr>
              <a:t> </a:t>
            </a:r>
            <a:r>
              <a:rPr lang="zh-CN" altLang="en-US" sz="10000" dirty="0">
                <a:solidFill>
                  <a:srgbClr val="0070C0"/>
                </a:solidFill>
              </a:rPr>
              <a:t>聚会之外有交往</a:t>
            </a:r>
            <a:endParaRPr lang="zh-TW" altLang="en-US" sz="100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6162893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41FBF5-B548-F6A8-99E1-C159E71403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A5C8BF05-CA28-25C6-3ECC-9973876BB8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299" y="898071"/>
            <a:ext cx="12077701" cy="561702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altLang="zh-HK" sz="4000" dirty="0"/>
          </a:p>
          <a:p>
            <a:pPr marL="0" indent="0">
              <a:buNone/>
            </a:pPr>
            <a:endParaRPr lang="en-US" altLang="zh-HK" sz="4000" dirty="0"/>
          </a:p>
          <a:p>
            <a:pPr marL="0" indent="0" algn="ctr">
              <a:buNone/>
            </a:pPr>
            <a:r>
              <a:rPr lang="en-US" altLang="zh-CN" sz="10000" dirty="0">
                <a:solidFill>
                  <a:srgbClr val="7030A0"/>
                </a:solidFill>
              </a:rPr>
              <a:t>1</a:t>
            </a:r>
            <a:r>
              <a:rPr lang="en-US" altLang="zh-TW" sz="10000" dirty="0">
                <a:solidFill>
                  <a:srgbClr val="7030A0"/>
                </a:solidFill>
              </a:rPr>
              <a:t>.</a:t>
            </a:r>
            <a:r>
              <a:rPr lang="en-US" altLang="zh-CN" sz="10000" dirty="0">
                <a:solidFill>
                  <a:srgbClr val="7030A0"/>
                </a:solidFill>
              </a:rPr>
              <a:t> </a:t>
            </a:r>
            <a:r>
              <a:rPr lang="zh-CN" altLang="en-US" sz="10000" dirty="0">
                <a:solidFill>
                  <a:srgbClr val="7030A0"/>
                </a:solidFill>
              </a:rPr>
              <a:t>事工之外有交流</a:t>
            </a:r>
            <a:endParaRPr lang="zh-TW" altLang="en-US" sz="100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1169813"/>
      </p:ext>
    </p:extLst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157A9D-C034-BF2C-599D-2011F1DFCC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B271A83C-3D13-306E-E571-612E134501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299" y="447743"/>
            <a:ext cx="12077701" cy="137251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zh-CN" altLang="en-US" sz="7500" dirty="0">
                <a:solidFill>
                  <a:srgbClr val="C00000"/>
                </a:solidFill>
              </a:rPr>
              <a:t>不同层次的交流</a:t>
            </a:r>
            <a:endParaRPr lang="zh-TW" altLang="en-US" sz="75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26C50452-5FEA-DBA0-1900-A9156E950FDC}"/>
              </a:ext>
            </a:extLst>
          </p:cNvPr>
          <p:cNvSpPr/>
          <p:nvPr/>
        </p:nvSpPr>
        <p:spPr>
          <a:xfrm>
            <a:off x="2752929" y="1750897"/>
            <a:ext cx="6819088" cy="4441446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C2EE5232-0402-5A2F-51E0-383DB0F257B0}"/>
              </a:ext>
            </a:extLst>
          </p:cNvPr>
          <p:cNvSpPr/>
          <p:nvPr/>
        </p:nvSpPr>
        <p:spPr>
          <a:xfrm>
            <a:off x="3054484" y="2242910"/>
            <a:ext cx="5447489" cy="3540869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2F0653D-F507-CD21-22B3-CE25F428F3CA}"/>
              </a:ext>
            </a:extLst>
          </p:cNvPr>
          <p:cNvSpPr/>
          <p:nvPr/>
        </p:nvSpPr>
        <p:spPr>
          <a:xfrm>
            <a:off x="8570068" y="3214270"/>
            <a:ext cx="593387" cy="143969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b="1" dirty="0">
                <a:solidFill>
                  <a:schemeClr val="tx1"/>
                </a:solidFill>
              </a:rPr>
              <a:t>打</a:t>
            </a:r>
            <a:endParaRPr lang="en-US" altLang="zh-CN" sz="2800" b="1" dirty="0">
              <a:solidFill>
                <a:schemeClr val="tx1"/>
              </a:solidFill>
            </a:endParaRPr>
          </a:p>
          <a:p>
            <a:pPr algn="ctr"/>
            <a:r>
              <a:rPr lang="zh-CN" altLang="en-US" sz="2800" b="1" dirty="0">
                <a:solidFill>
                  <a:schemeClr val="tx1"/>
                </a:solidFill>
              </a:rPr>
              <a:t>招呼</a:t>
            </a: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60172B02-103F-6733-B7DD-02E94ED587B5}"/>
              </a:ext>
            </a:extLst>
          </p:cNvPr>
          <p:cNvSpPr/>
          <p:nvPr/>
        </p:nvSpPr>
        <p:spPr>
          <a:xfrm>
            <a:off x="3317132" y="2583381"/>
            <a:ext cx="4309353" cy="286556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668DA0AB-EA18-663D-59D0-A9B6074AAE7A}"/>
              </a:ext>
            </a:extLst>
          </p:cNvPr>
          <p:cNvSpPr/>
          <p:nvPr/>
        </p:nvSpPr>
        <p:spPr>
          <a:xfrm>
            <a:off x="3628417" y="2884938"/>
            <a:ext cx="3025301" cy="2295728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Heart 7">
            <a:extLst>
              <a:ext uri="{FF2B5EF4-FFF2-40B4-BE49-F238E27FC236}">
                <a16:creationId xmlns:a16="http://schemas.microsoft.com/office/drawing/2014/main" id="{A8369902-2327-A89A-6F0B-C498586C6879}"/>
              </a:ext>
            </a:extLst>
          </p:cNvPr>
          <p:cNvSpPr/>
          <p:nvPr/>
        </p:nvSpPr>
        <p:spPr>
          <a:xfrm>
            <a:off x="3929973" y="3332090"/>
            <a:ext cx="1571017" cy="1439693"/>
          </a:xfrm>
          <a:prstGeom prst="heart">
            <a:avLst/>
          </a:prstGeom>
          <a:solidFill>
            <a:srgbClr val="F9ADF4"/>
          </a:solidFill>
          <a:ln>
            <a:solidFill>
              <a:srgbClr val="F9ADF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418D16E-53EC-EEC5-B7D6-9FA257177AF2}"/>
              </a:ext>
            </a:extLst>
          </p:cNvPr>
          <p:cNvSpPr/>
          <p:nvPr/>
        </p:nvSpPr>
        <p:spPr>
          <a:xfrm>
            <a:off x="7631346" y="3214270"/>
            <a:ext cx="593387" cy="143969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b="1" dirty="0">
                <a:solidFill>
                  <a:schemeClr val="tx1"/>
                </a:solidFill>
              </a:rPr>
              <a:t>谈事实</a:t>
            </a: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5BE0A79-E93B-BA41-7FF9-9C83BA51C4E4}"/>
              </a:ext>
            </a:extLst>
          </p:cNvPr>
          <p:cNvSpPr/>
          <p:nvPr/>
        </p:nvSpPr>
        <p:spPr>
          <a:xfrm>
            <a:off x="6668309" y="3214270"/>
            <a:ext cx="593387" cy="143969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b="1" dirty="0">
                <a:solidFill>
                  <a:schemeClr val="tx1"/>
                </a:solidFill>
              </a:rPr>
              <a:t>谈观点</a:t>
            </a: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7A69646-E537-2C23-EE95-A14626AACA21}"/>
              </a:ext>
            </a:extLst>
          </p:cNvPr>
          <p:cNvSpPr/>
          <p:nvPr/>
        </p:nvSpPr>
        <p:spPr>
          <a:xfrm>
            <a:off x="5569086" y="3214270"/>
            <a:ext cx="593387" cy="143969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b="1" dirty="0">
                <a:solidFill>
                  <a:schemeClr val="tx1"/>
                </a:solidFill>
              </a:rPr>
              <a:t>谈感受</a:t>
            </a: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F957C80-B31E-45FC-3E7C-4DACB92B0A9B}"/>
              </a:ext>
            </a:extLst>
          </p:cNvPr>
          <p:cNvSpPr/>
          <p:nvPr/>
        </p:nvSpPr>
        <p:spPr>
          <a:xfrm>
            <a:off x="4241259" y="3599920"/>
            <a:ext cx="963038" cy="8803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b="1" dirty="0">
                <a:solidFill>
                  <a:schemeClr val="tx1"/>
                </a:solidFill>
              </a:rPr>
              <a:t>敞开心扉</a:t>
            </a:r>
            <a:endParaRPr lang="en-US" sz="2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8694923"/>
      </p:ext>
    </p:extLst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157A9D-C034-BF2C-599D-2011F1DFCC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B271A83C-3D13-306E-E571-612E134501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299" y="293914"/>
            <a:ext cx="12077701" cy="6221185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altLang="zh-HK" sz="4000" dirty="0"/>
          </a:p>
          <a:p>
            <a:pPr marL="0" indent="0" algn="ctr">
              <a:buNone/>
            </a:pPr>
            <a:r>
              <a:rPr lang="en-US" altLang="zh-TW" sz="9600" dirty="0">
                <a:solidFill>
                  <a:srgbClr val="7030A0"/>
                </a:solidFill>
              </a:rPr>
              <a:t>1. </a:t>
            </a:r>
            <a:r>
              <a:rPr lang="zh-TW" altLang="en-US" sz="9600" dirty="0">
                <a:solidFill>
                  <a:srgbClr val="7030A0"/>
                </a:solidFill>
              </a:rPr>
              <a:t>事工之外有交流</a:t>
            </a:r>
            <a:endParaRPr lang="en-US" altLang="zh-HK" sz="9600" dirty="0">
              <a:solidFill>
                <a:srgbClr val="7030A0"/>
              </a:solidFill>
            </a:endParaRPr>
          </a:p>
          <a:p>
            <a:pPr marL="0" indent="0" algn="ctr">
              <a:buNone/>
            </a:pPr>
            <a:r>
              <a:rPr lang="zh-CN" altLang="en-US" sz="7500" dirty="0">
                <a:solidFill>
                  <a:srgbClr val="C00000"/>
                </a:solidFill>
              </a:rPr>
              <a:t>敞开自己、留意别人</a:t>
            </a:r>
            <a:endParaRPr lang="zh-TW" altLang="en-US" sz="7500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2442150"/>
      </p:ext>
    </p:extLst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A48989-1975-076D-03C2-DA19421563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F9B15226-EFD6-E193-99EC-DCA4C12EA3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299" y="293914"/>
            <a:ext cx="12077701" cy="6221185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altLang="zh-HK" sz="4000" dirty="0"/>
          </a:p>
          <a:p>
            <a:pPr marL="0" indent="0" algn="ctr">
              <a:buNone/>
            </a:pPr>
            <a:r>
              <a:rPr lang="en-US" altLang="zh-TW" sz="9600" dirty="0">
                <a:solidFill>
                  <a:srgbClr val="7030A0"/>
                </a:solidFill>
              </a:rPr>
              <a:t>1. </a:t>
            </a:r>
            <a:r>
              <a:rPr lang="zh-TW" altLang="en-US" sz="9600" dirty="0">
                <a:solidFill>
                  <a:srgbClr val="7030A0"/>
                </a:solidFill>
              </a:rPr>
              <a:t>事工之外有交流</a:t>
            </a:r>
            <a:endParaRPr lang="en-US" altLang="zh-HK" sz="9600" dirty="0">
              <a:solidFill>
                <a:srgbClr val="7030A0"/>
              </a:solidFill>
            </a:endParaRPr>
          </a:p>
          <a:p>
            <a:pPr marL="0" indent="0" algn="ctr">
              <a:buNone/>
            </a:pPr>
            <a:r>
              <a:rPr lang="zh-CN" altLang="en-US" sz="7500" dirty="0">
                <a:solidFill>
                  <a:srgbClr val="C00000"/>
                </a:solidFill>
              </a:rPr>
              <a:t>要敞开自己，不单独行事</a:t>
            </a:r>
            <a:br>
              <a:rPr lang="en-US" altLang="zh-CN" sz="7500" dirty="0">
                <a:solidFill>
                  <a:srgbClr val="C00000"/>
                </a:solidFill>
              </a:rPr>
            </a:br>
            <a:r>
              <a:rPr lang="zh-CN" altLang="en-US" sz="7500" dirty="0">
                <a:solidFill>
                  <a:schemeClr val="accent6">
                    <a:lumMod val="75000"/>
                  </a:schemeClr>
                </a:solidFill>
              </a:rPr>
              <a:t>要留意别人，不单顾己事</a:t>
            </a:r>
            <a:endParaRPr lang="zh-TW" altLang="en-US" sz="7500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07012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B98B58-B07C-8D43-0590-50F4530752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221EA151-DE1A-FA56-3C4E-0ECABA49E3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299" y="0"/>
            <a:ext cx="12077701" cy="6515099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endParaRPr lang="en-US" altLang="zh-HK" sz="4000" dirty="0"/>
          </a:p>
          <a:p>
            <a:pPr marL="0" indent="0">
              <a:buNone/>
            </a:pPr>
            <a:endParaRPr lang="en-US" altLang="zh-HK" sz="4000" dirty="0"/>
          </a:p>
          <a:p>
            <a:pPr marL="0" indent="0" algn="ctr">
              <a:buNone/>
            </a:pPr>
            <a:r>
              <a:rPr lang="zh-CN" altLang="en-US" sz="10000" dirty="0">
                <a:solidFill>
                  <a:srgbClr val="7030A0"/>
                </a:solidFill>
              </a:rPr>
              <a:t>不要单顾自己说话</a:t>
            </a:r>
            <a:endParaRPr lang="en-CA" altLang="zh-CN" sz="10000" dirty="0">
              <a:solidFill>
                <a:srgbClr val="7030A0"/>
              </a:solidFill>
            </a:endParaRPr>
          </a:p>
          <a:p>
            <a:pPr marL="0" indent="0" algn="ctr">
              <a:buNone/>
            </a:pPr>
            <a:r>
              <a:rPr lang="zh-CN" altLang="en-US" sz="10000" dirty="0">
                <a:solidFill>
                  <a:srgbClr val="7030A0"/>
                </a:solidFill>
              </a:rPr>
              <a:t>也要听听别人说话</a:t>
            </a:r>
          </a:p>
          <a:p>
            <a:pPr marL="0" indent="0" algn="ctr">
              <a:buNone/>
            </a:pPr>
            <a:r>
              <a:rPr lang="zh-CN" altLang="en-US" sz="10000" dirty="0">
                <a:solidFill>
                  <a:srgbClr val="00B050"/>
                </a:solidFill>
              </a:rPr>
              <a:t>不要单想自己所要</a:t>
            </a:r>
            <a:endParaRPr lang="en-CA" altLang="zh-CN" sz="10000" dirty="0">
              <a:solidFill>
                <a:srgbClr val="00B050"/>
              </a:solidFill>
            </a:endParaRPr>
          </a:p>
          <a:p>
            <a:pPr marL="0" indent="0" algn="ctr">
              <a:buNone/>
            </a:pPr>
            <a:r>
              <a:rPr lang="zh-CN" altLang="en-US" sz="10000" dirty="0">
                <a:solidFill>
                  <a:srgbClr val="00B050"/>
                </a:solidFill>
              </a:rPr>
              <a:t>也要想想别人所需</a:t>
            </a:r>
          </a:p>
        </p:txBody>
      </p:sp>
    </p:spTree>
    <p:extLst>
      <p:ext uri="{BB962C8B-B14F-4D97-AF65-F5344CB8AC3E}">
        <p14:creationId xmlns:p14="http://schemas.microsoft.com/office/powerpoint/2010/main" val="4166454923"/>
      </p:ext>
    </p:extLst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8543E3-3625-C358-60A3-CD031BC6BD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0250EA58-6063-30C8-4DF3-FB0DA8A865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" y="1045029"/>
            <a:ext cx="12034156" cy="5470070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en-US" altLang="zh-CN" sz="12000" dirty="0">
                <a:solidFill>
                  <a:srgbClr val="7030A0"/>
                </a:solidFill>
              </a:rPr>
              <a:t>1</a:t>
            </a:r>
            <a:r>
              <a:rPr lang="en-US" altLang="zh-TW" sz="12000" dirty="0">
                <a:solidFill>
                  <a:srgbClr val="7030A0"/>
                </a:solidFill>
              </a:rPr>
              <a:t>.</a:t>
            </a:r>
            <a:r>
              <a:rPr lang="en-US" altLang="zh-CN" sz="12000" dirty="0">
                <a:solidFill>
                  <a:srgbClr val="7030A0"/>
                </a:solidFill>
              </a:rPr>
              <a:t> </a:t>
            </a:r>
            <a:r>
              <a:rPr lang="zh-CN" altLang="en-US" sz="12000" dirty="0">
                <a:solidFill>
                  <a:srgbClr val="7030A0"/>
                </a:solidFill>
              </a:rPr>
              <a:t>事工之外有交流</a:t>
            </a:r>
            <a:endParaRPr lang="en-CA" altLang="zh-CN" sz="12000" dirty="0">
              <a:solidFill>
                <a:srgbClr val="7030A0"/>
              </a:solidFill>
            </a:endParaRPr>
          </a:p>
          <a:p>
            <a:pPr marL="0" indent="0" algn="ctr">
              <a:buNone/>
            </a:pPr>
            <a:r>
              <a:rPr lang="zh-CN" altLang="en-US" sz="12000" dirty="0">
                <a:solidFill>
                  <a:srgbClr val="00B050"/>
                </a:solidFill>
              </a:rPr>
              <a:t>多些分享</a:t>
            </a:r>
            <a:br>
              <a:rPr lang="en-US" altLang="zh-CN" sz="12000" dirty="0">
                <a:solidFill>
                  <a:srgbClr val="00B050"/>
                </a:solidFill>
              </a:rPr>
            </a:br>
            <a:r>
              <a:rPr lang="zh-CN" altLang="en-US" sz="12000" dirty="0">
                <a:solidFill>
                  <a:srgbClr val="00B050"/>
                </a:solidFill>
              </a:rPr>
              <a:t>多些同好</a:t>
            </a:r>
            <a:endParaRPr lang="en-CA" altLang="zh-CN" sz="120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2986102"/>
      </p:ext>
    </p:extLst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58BA4C-73B7-4EF1-DDC7-9FB8C07283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0D251CC8-73E4-97F6-626F-FB809254A7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299" y="1665514"/>
            <a:ext cx="12077701" cy="4849585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altLang="zh-HK" sz="4000" dirty="0"/>
          </a:p>
          <a:p>
            <a:pPr marL="0" indent="0" algn="ctr">
              <a:buNone/>
            </a:pPr>
            <a:r>
              <a:rPr lang="en-US" altLang="zh-CN" sz="10000" dirty="0">
                <a:solidFill>
                  <a:srgbClr val="7030A0"/>
                </a:solidFill>
              </a:rPr>
              <a:t>2</a:t>
            </a:r>
            <a:r>
              <a:rPr lang="en-US" altLang="zh-TW" sz="10000" dirty="0">
                <a:solidFill>
                  <a:srgbClr val="7030A0"/>
                </a:solidFill>
              </a:rPr>
              <a:t>.</a:t>
            </a:r>
            <a:r>
              <a:rPr lang="en-US" altLang="zh-CN" sz="10000" dirty="0">
                <a:solidFill>
                  <a:srgbClr val="7030A0"/>
                </a:solidFill>
              </a:rPr>
              <a:t> </a:t>
            </a:r>
            <a:r>
              <a:rPr lang="zh-CN" altLang="en-US" sz="10000" dirty="0">
                <a:solidFill>
                  <a:srgbClr val="7030A0"/>
                </a:solidFill>
              </a:rPr>
              <a:t>聚会之外有交往</a:t>
            </a:r>
            <a:endParaRPr lang="en-US" altLang="zh-HK" sz="100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941747"/>
      </p:ext>
    </p:extLst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A2F645-CCC8-CE9D-756A-9244BB8AD9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652AC89C-7147-F652-1D47-2BE9238D43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299" y="800100"/>
            <a:ext cx="12077701" cy="5714999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altLang="zh-HK" sz="4000" dirty="0"/>
          </a:p>
          <a:p>
            <a:pPr marL="0" indent="0" algn="ctr">
              <a:buNone/>
            </a:pPr>
            <a:r>
              <a:rPr lang="en-US" altLang="zh-CN" sz="9600" dirty="0">
                <a:solidFill>
                  <a:srgbClr val="7030A0"/>
                </a:solidFill>
              </a:rPr>
              <a:t>2</a:t>
            </a:r>
            <a:r>
              <a:rPr lang="en-US" altLang="zh-TW" sz="9600" dirty="0">
                <a:solidFill>
                  <a:srgbClr val="7030A0"/>
                </a:solidFill>
              </a:rPr>
              <a:t>.</a:t>
            </a:r>
            <a:r>
              <a:rPr lang="en-US" altLang="zh-CN" sz="9600" dirty="0">
                <a:solidFill>
                  <a:srgbClr val="7030A0"/>
                </a:solidFill>
              </a:rPr>
              <a:t> </a:t>
            </a:r>
            <a:r>
              <a:rPr lang="zh-CN" altLang="en-US" sz="9600" dirty="0">
                <a:solidFill>
                  <a:srgbClr val="7030A0"/>
                </a:solidFill>
              </a:rPr>
              <a:t>聚会之外有交往</a:t>
            </a:r>
            <a:endParaRPr lang="en-US" altLang="zh-HK" sz="9600" dirty="0">
              <a:solidFill>
                <a:srgbClr val="7030A0"/>
              </a:solidFill>
            </a:endParaRPr>
          </a:p>
          <a:p>
            <a:pPr marL="0" indent="0" algn="ctr">
              <a:buNone/>
            </a:pPr>
            <a:r>
              <a:rPr lang="zh-CN" altLang="en-US" sz="8800" dirty="0">
                <a:solidFill>
                  <a:srgbClr val="C00000"/>
                </a:solidFill>
              </a:rPr>
              <a:t>超越聚会的生活相交</a:t>
            </a:r>
            <a:endParaRPr lang="zh-TW" altLang="en-US" sz="8800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8243725"/>
      </p:ext>
    </p:extLst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C58E73-6B58-2933-9F52-C396A3068F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681DDBE7-E2CA-732F-5C32-EC2F053589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299" y="163286"/>
            <a:ext cx="12077701" cy="635181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altLang="zh-HK" sz="4000" dirty="0"/>
          </a:p>
          <a:p>
            <a:pPr marL="0" indent="0" algn="ctr">
              <a:buNone/>
            </a:pPr>
            <a:r>
              <a:rPr lang="en-CA" altLang="zh-TW" sz="9600" dirty="0">
                <a:solidFill>
                  <a:srgbClr val="7030A0"/>
                </a:solidFill>
              </a:rPr>
              <a:t>a. </a:t>
            </a:r>
            <a:r>
              <a:rPr lang="zh-TW" altLang="en-US" sz="9600" dirty="0">
                <a:solidFill>
                  <a:srgbClr val="7030A0"/>
                </a:solidFill>
              </a:rPr>
              <a:t>突破壁垒</a:t>
            </a:r>
            <a:endParaRPr lang="en-US" altLang="zh-HK" sz="9600" dirty="0">
              <a:solidFill>
                <a:srgbClr val="7030A0"/>
              </a:solidFill>
            </a:endParaRPr>
          </a:p>
          <a:p>
            <a:pPr marL="0" indent="0" algn="ctr">
              <a:buNone/>
            </a:pPr>
            <a:r>
              <a:rPr lang="zh-CN" altLang="en-US" sz="7800" dirty="0">
                <a:solidFill>
                  <a:schemeClr val="accent6">
                    <a:lumMod val="75000"/>
                  </a:schemeClr>
                </a:solidFill>
              </a:rPr>
              <a:t>从「固有模式」</a:t>
            </a:r>
            <a:endParaRPr lang="en-US" altLang="zh-CN" sz="7800" dirty="0">
              <a:solidFill>
                <a:schemeClr val="accent6">
                  <a:lumMod val="75000"/>
                </a:schemeClr>
              </a:solidFill>
            </a:endParaRPr>
          </a:p>
          <a:p>
            <a:pPr marL="0" indent="0" algn="ctr">
              <a:buNone/>
            </a:pPr>
            <a:r>
              <a:rPr lang="zh-CN" altLang="en-US" sz="7800" dirty="0">
                <a:solidFill>
                  <a:srgbClr val="00B050"/>
                </a:solidFill>
              </a:rPr>
              <a:t>到「自然往来」</a:t>
            </a:r>
            <a:endParaRPr lang="zh-TW" altLang="en-US" sz="78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3893394"/>
      </p:ext>
    </p:extLst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905165-2AF9-3E28-DFD7-53752D1686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8517E1AA-B3CB-8938-EF33-6BCF5FBF94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299" y="163286"/>
            <a:ext cx="12077701" cy="635181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altLang="zh-HK" sz="4000" dirty="0"/>
          </a:p>
          <a:p>
            <a:pPr marL="0" indent="0" algn="ctr">
              <a:buNone/>
            </a:pPr>
            <a:r>
              <a:rPr lang="en-CA" altLang="zh-TW" sz="9600" dirty="0">
                <a:solidFill>
                  <a:srgbClr val="7030A0"/>
                </a:solidFill>
              </a:rPr>
              <a:t>b. </a:t>
            </a:r>
            <a:r>
              <a:rPr lang="zh-TW" altLang="en-US" sz="9600" dirty="0">
                <a:solidFill>
                  <a:srgbClr val="7030A0"/>
                </a:solidFill>
              </a:rPr>
              <a:t>聚焦生活</a:t>
            </a:r>
            <a:endParaRPr lang="en-US" altLang="zh-HK" sz="9600" dirty="0">
              <a:solidFill>
                <a:srgbClr val="7030A0"/>
              </a:solidFill>
            </a:endParaRPr>
          </a:p>
          <a:p>
            <a:pPr marL="0" indent="0" algn="ctr">
              <a:buNone/>
            </a:pPr>
            <a:r>
              <a:rPr lang="zh-CN" altLang="en-US" sz="7800" dirty="0">
                <a:solidFill>
                  <a:schemeClr val="accent6">
                    <a:lumMod val="75000"/>
                  </a:schemeClr>
                </a:solidFill>
              </a:rPr>
              <a:t>从「信仰讨论」</a:t>
            </a:r>
            <a:endParaRPr lang="en-US" altLang="zh-CN" sz="7800" dirty="0">
              <a:solidFill>
                <a:schemeClr val="accent6">
                  <a:lumMod val="75000"/>
                </a:schemeClr>
              </a:solidFill>
            </a:endParaRPr>
          </a:p>
          <a:p>
            <a:pPr marL="0" indent="0" algn="ctr">
              <a:buNone/>
            </a:pPr>
            <a:r>
              <a:rPr lang="zh-CN" altLang="en-US" sz="7800" dirty="0">
                <a:solidFill>
                  <a:srgbClr val="00B050"/>
                </a:solidFill>
              </a:rPr>
              <a:t>到「生活互动」</a:t>
            </a:r>
            <a:endParaRPr lang="zh-TW" altLang="en-US" sz="78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0702162"/>
      </p:ext>
    </p:extLst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D97A16-E3D0-9D01-B445-6FACD13CDC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815E49EF-F7A5-7A4A-165B-3DFFB49164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8044" y="887846"/>
            <a:ext cx="11257085" cy="484958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zh-CN" altLang="en-US" sz="8000" dirty="0">
                <a:solidFill>
                  <a:srgbClr val="0070C0"/>
                </a:solidFill>
              </a:rPr>
              <a:t>不作信仰里的泛泛之交</a:t>
            </a:r>
            <a:r>
              <a:rPr lang="zh-CN" altLang="en-US" sz="8000" dirty="0">
                <a:solidFill>
                  <a:srgbClr val="00B050"/>
                </a:solidFill>
              </a:rPr>
              <a:t>要作生活中的知心好友</a:t>
            </a:r>
            <a:endParaRPr lang="zh-TW" altLang="en-US" sz="8000" dirty="0">
              <a:solidFill>
                <a:srgbClr val="00B050"/>
              </a:solidFill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D7AB2A9-E420-902B-EC3D-A140A85D7D04}"/>
              </a:ext>
            </a:extLst>
          </p:cNvPr>
          <p:cNvGrpSpPr/>
          <p:nvPr/>
        </p:nvGrpSpPr>
        <p:grpSpPr>
          <a:xfrm>
            <a:off x="3385318" y="3307225"/>
            <a:ext cx="5083564" cy="3064582"/>
            <a:chOff x="2752929" y="1750897"/>
            <a:chExt cx="6819088" cy="4441446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99C092D4-2B7E-4CE0-5F29-669FFEC0B522}"/>
                </a:ext>
              </a:extLst>
            </p:cNvPr>
            <p:cNvSpPr/>
            <p:nvPr/>
          </p:nvSpPr>
          <p:spPr>
            <a:xfrm>
              <a:off x="2752929" y="1750897"/>
              <a:ext cx="6819088" cy="4441446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0390DAA7-1D64-98B6-3CB3-40483363E630}"/>
                </a:ext>
              </a:extLst>
            </p:cNvPr>
            <p:cNvSpPr/>
            <p:nvPr/>
          </p:nvSpPr>
          <p:spPr>
            <a:xfrm>
              <a:off x="3054484" y="2242910"/>
              <a:ext cx="5447489" cy="3540869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D7F798C8-5674-FB24-640D-27E119A3899B}"/>
                </a:ext>
              </a:extLst>
            </p:cNvPr>
            <p:cNvSpPr/>
            <p:nvPr/>
          </p:nvSpPr>
          <p:spPr>
            <a:xfrm>
              <a:off x="8570068" y="3214270"/>
              <a:ext cx="593387" cy="143969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800" b="1" dirty="0">
                  <a:solidFill>
                    <a:schemeClr val="tx1"/>
                  </a:solidFill>
                </a:rPr>
                <a:t>打</a:t>
              </a:r>
              <a:endParaRPr lang="en-US" altLang="zh-CN" sz="2800" b="1" dirty="0">
                <a:solidFill>
                  <a:schemeClr val="tx1"/>
                </a:solidFill>
              </a:endParaRPr>
            </a:p>
            <a:p>
              <a:pPr algn="ctr"/>
              <a:r>
                <a:rPr lang="zh-CN" altLang="en-US" sz="2800" b="1" dirty="0">
                  <a:solidFill>
                    <a:schemeClr val="tx1"/>
                  </a:solidFill>
                </a:rPr>
                <a:t>招呼</a:t>
              </a:r>
              <a:endParaRPr lang="en-US" sz="2800" b="1" dirty="0">
                <a:solidFill>
                  <a:schemeClr val="tx1"/>
                </a:solidFill>
              </a:endParaRP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04561C2E-1A69-CD2B-E245-965F544C486C}"/>
                </a:ext>
              </a:extLst>
            </p:cNvPr>
            <p:cNvSpPr/>
            <p:nvPr/>
          </p:nvSpPr>
          <p:spPr>
            <a:xfrm>
              <a:off x="3317132" y="2583381"/>
              <a:ext cx="4309353" cy="2865562"/>
            </a:xfrm>
            <a:prstGeom prst="ellipse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accent4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BA89C1F8-2239-14A4-3227-999BFF603EA8}"/>
                </a:ext>
              </a:extLst>
            </p:cNvPr>
            <p:cNvSpPr/>
            <p:nvPr/>
          </p:nvSpPr>
          <p:spPr>
            <a:xfrm>
              <a:off x="3628417" y="2884938"/>
              <a:ext cx="3025301" cy="2295728"/>
            </a:xfrm>
            <a:prstGeom prst="ellipse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Heart 7">
              <a:extLst>
                <a:ext uri="{FF2B5EF4-FFF2-40B4-BE49-F238E27FC236}">
                  <a16:creationId xmlns:a16="http://schemas.microsoft.com/office/drawing/2014/main" id="{FBD72347-3413-4CAD-6FAE-628E5C485E8E}"/>
                </a:ext>
              </a:extLst>
            </p:cNvPr>
            <p:cNvSpPr/>
            <p:nvPr/>
          </p:nvSpPr>
          <p:spPr>
            <a:xfrm>
              <a:off x="3929973" y="3332090"/>
              <a:ext cx="1571017" cy="1439693"/>
            </a:xfrm>
            <a:prstGeom prst="heart">
              <a:avLst/>
            </a:prstGeom>
            <a:solidFill>
              <a:srgbClr val="F9ADF4"/>
            </a:solidFill>
            <a:ln>
              <a:solidFill>
                <a:srgbClr val="F9ADF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105FA961-4987-EEE9-E0E4-004289DD391F}"/>
                </a:ext>
              </a:extLst>
            </p:cNvPr>
            <p:cNvSpPr/>
            <p:nvPr/>
          </p:nvSpPr>
          <p:spPr>
            <a:xfrm>
              <a:off x="7631346" y="3214270"/>
              <a:ext cx="593387" cy="143969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800" b="1" dirty="0">
                  <a:solidFill>
                    <a:schemeClr val="tx1"/>
                  </a:solidFill>
                </a:rPr>
                <a:t>谈事实</a:t>
              </a:r>
              <a:endParaRPr lang="en-US" sz="2800" b="1" dirty="0">
                <a:solidFill>
                  <a:schemeClr val="tx1"/>
                </a:solidFill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41B24CA6-5AF3-8861-EAFC-5994E7F40FBB}"/>
                </a:ext>
              </a:extLst>
            </p:cNvPr>
            <p:cNvSpPr/>
            <p:nvPr/>
          </p:nvSpPr>
          <p:spPr>
            <a:xfrm>
              <a:off x="6668309" y="3214270"/>
              <a:ext cx="593387" cy="143969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800" b="1" dirty="0">
                  <a:solidFill>
                    <a:schemeClr val="tx1"/>
                  </a:solidFill>
                </a:rPr>
                <a:t>谈观点</a:t>
              </a:r>
              <a:endParaRPr lang="en-US" sz="2800" b="1" dirty="0">
                <a:solidFill>
                  <a:schemeClr val="tx1"/>
                </a:solidFill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28001D24-673A-0447-D2CB-8B62973AF9C8}"/>
                </a:ext>
              </a:extLst>
            </p:cNvPr>
            <p:cNvSpPr/>
            <p:nvPr/>
          </p:nvSpPr>
          <p:spPr>
            <a:xfrm>
              <a:off x="5569086" y="3214270"/>
              <a:ext cx="593387" cy="143969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800" b="1" dirty="0">
                  <a:solidFill>
                    <a:schemeClr val="tx1"/>
                  </a:solidFill>
                </a:rPr>
                <a:t>谈感受</a:t>
              </a:r>
              <a:endParaRPr lang="en-US" sz="2800" b="1" dirty="0">
                <a:solidFill>
                  <a:schemeClr val="tx1"/>
                </a:solidFill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33907DA5-B4C9-5494-D0D9-9D5D0C2738F9}"/>
                </a:ext>
              </a:extLst>
            </p:cNvPr>
            <p:cNvSpPr/>
            <p:nvPr/>
          </p:nvSpPr>
          <p:spPr>
            <a:xfrm>
              <a:off x="4062164" y="3447356"/>
              <a:ext cx="1341207" cy="113197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800" b="1" dirty="0">
                  <a:solidFill>
                    <a:schemeClr val="tx1"/>
                  </a:solidFill>
                </a:rPr>
                <a:t>敞开心扉</a:t>
              </a:r>
              <a:endParaRPr lang="en-US" sz="2800" b="1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0127445"/>
      </p:ext>
    </p:extLst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67788E-F0F3-8B62-344A-44201BA514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F741B735-FED9-42F1-98ED-87CE17518F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" y="1045029"/>
            <a:ext cx="12034156" cy="5470070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en-US" altLang="zh-CN" sz="12000" dirty="0">
                <a:solidFill>
                  <a:srgbClr val="7030A0"/>
                </a:solidFill>
              </a:rPr>
              <a:t>2</a:t>
            </a:r>
            <a:r>
              <a:rPr lang="en-US" altLang="zh-TW" sz="12000" dirty="0">
                <a:solidFill>
                  <a:srgbClr val="7030A0"/>
                </a:solidFill>
              </a:rPr>
              <a:t>.</a:t>
            </a:r>
            <a:r>
              <a:rPr lang="en-US" altLang="zh-CN" sz="12000" dirty="0">
                <a:solidFill>
                  <a:srgbClr val="7030A0"/>
                </a:solidFill>
              </a:rPr>
              <a:t> </a:t>
            </a:r>
            <a:r>
              <a:rPr lang="zh-CN" altLang="en-US" sz="12000" dirty="0">
                <a:solidFill>
                  <a:srgbClr val="7030A0"/>
                </a:solidFill>
              </a:rPr>
              <a:t>聚会之外有交往</a:t>
            </a:r>
            <a:endParaRPr lang="en-CA" altLang="zh-CN" sz="12000" dirty="0">
              <a:solidFill>
                <a:srgbClr val="7030A0"/>
              </a:solidFill>
            </a:endParaRPr>
          </a:p>
          <a:p>
            <a:pPr marL="0" indent="0" algn="ctr">
              <a:buNone/>
            </a:pPr>
            <a:r>
              <a:rPr lang="zh-CN" altLang="en-US" sz="12000" dirty="0">
                <a:solidFill>
                  <a:srgbClr val="00B050"/>
                </a:solidFill>
              </a:rPr>
              <a:t>多些来往</a:t>
            </a:r>
            <a:br>
              <a:rPr lang="en-US" altLang="zh-CN" sz="12000" dirty="0">
                <a:solidFill>
                  <a:srgbClr val="00B050"/>
                </a:solidFill>
              </a:rPr>
            </a:br>
            <a:r>
              <a:rPr lang="zh-CN" altLang="en-US" sz="12000" dirty="0">
                <a:solidFill>
                  <a:srgbClr val="00B050"/>
                </a:solidFill>
              </a:rPr>
              <a:t>多些交心</a:t>
            </a:r>
            <a:endParaRPr lang="en-CA" altLang="zh-CN" sz="120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8732320"/>
      </p:ext>
    </p:extLst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C566C0-5DA8-D750-423B-A3E5BD08DB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F76A850D-AE12-BB8A-B281-E7D3BB6326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" y="1045029"/>
            <a:ext cx="12034156" cy="5470070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en-US" altLang="zh-CN" sz="8600" dirty="0">
                <a:solidFill>
                  <a:srgbClr val="0070C0"/>
                </a:solidFill>
              </a:rPr>
              <a:t>(</a:t>
            </a:r>
            <a:r>
              <a:rPr lang="zh-CN" altLang="en-US" sz="8600" dirty="0">
                <a:solidFill>
                  <a:srgbClr val="0070C0"/>
                </a:solidFill>
              </a:rPr>
              <a:t>一</a:t>
            </a:r>
            <a:r>
              <a:rPr lang="en-US" altLang="zh-CN" sz="8600" dirty="0">
                <a:solidFill>
                  <a:srgbClr val="0070C0"/>
                </a:solidFill>
              </a:rPr>
              <a:t>) </a:t>
            </a:r>
            <a:r>
              <a:rPr lang="zh-CN" altLang="en-US" sz="8600" dirty="0">
                <a:solidFill>
                  <a:srgbClr val="0070C0"/>
                </a:solidFill>
              </a:rPr>
              <a:t>建立关系</a:t>
            </a:r>
          </a:p>
          <a:p>
            <a:pPr marL="0" indent="0" algn="ctr">
              <a:buNone/>
            </a:pPr>
            <a:r>
              <a:rPr lang="en-US" altLang="zh-CN" sz="7800" dirty="0">
                <a:solidFill>
                  <a:srgbClr val="7030A0"/>
                </a:solidFill>
              </a:rPr>
              <a:t>1</a:t>
            </a:r>
            <a:r>
              <a:rPr lang="en-US" altLang="zh-TW" sz="7800" dirty="0">
                <a:solidFill>
                  <a:srgbClr val="7030A0"/>
                </a:solidFill>
              </a:rPr>
              <a:t>.</a:t>
            </a:r>
            <a:r>
              <a:rPr lang="en-US" altLang="zh-CN" sz="7800" dirty="0">
                <a:solidFill>
                  <a:srgbClr val="7030A0"/>
                </a:solidFill>
              </a:rPr>
              <a:t> </a:t>
            </a:r>
            <a:r>
              <a:rPr lang="zh-CN" altLang="en-US" sz="7800" dirty="0">
                <a:solidFill>
                  <a:srgbClr val="7030A0"/>
                </a:solidFill>
              </a:rPr>
              <a:t>事工之外有交流</a:t>
            </a:r>
            <a:endParaRPr lang="en-US" altLang="zh-CN" sz="7800" dirty="0">
              <a:solidFill>
                <a:srgbClr val="7030A0"/>
              </a:solidFill>
            </a:endParaRPr>
          </a:p>
          <a:p>
            <a:pPr marL="0" indent="0" algn="ctr">
              <a:buNone/>
            </a:pPr>
            <a:r>
              <a:rPr lang="zh-CN" altLang="en-US" sz="7100" dirty="0">
                <a:solidFill>
                  <a:schemeClr val="accent6">
                    <a:lumMod val="75000"/>
                  </a:schemeClr>
                </a:solidFill>
              </a:rPr>
              <a:t>要敞开自己不单独行事</a:t>
            </a:r>
            <a:endParaRPr lang="en-US" altLang="zh-CN" sz="7100" dirty="0">
              <a:solidFill>
                <a:schemeClr val="accent6">
                  <a:lumMod val="75000"/>
                </a:schemeClr>
              </a:solidFill>
            </a:endParaRPr>
          </a:p>
          <a:p>
            <a:pPr marL="0" indent="0" algn="ctr">
              <a:buNone/>
            </a:pPr>
            <a:r>
              <a:rPr lang="zh-CN" altLang="en-US" sz="7100" dirty="0">
                <a:solidFill>
                  <a:schemeClr val="accent6">
                    <a:lumMod val="75000"/>
                  </a:schemeClr>
                </a:solidFill>
              </a:rPr>
              <a:t>要留意别人不单顾己事</a:t>
            </a:r>
            <a:endParaRPr lang="en-CA" altLang="zh-CN" sz="7100" dirty="0">
              <a:solidFill>
                <a:schemeClr val="accent6">
                  <a:lumMod val="75000"/>
                </a:schemeClr>
              </a:solidFill>
            </a:endParaRPr>
          </a:p>
          <a:p>
            <a:pPr marL="0" indent="0" algn="ctr">
              <a:buNone/>
            </a:pPr>
            <a:r>
              <a:rPr lang="zh-CN" altLang="en-US" sz="7100" dirty="0">
                <a:solidFill>
                  <a:srgbClr val="00B050"/>
                </a:solidFill>
              </a:rPr>
              <a:t>多些分享、多些同好</a:t>
            </a:r>
            <a:endParaRPr lang="en-CA" altLang="zh-CN" sz="71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6944603"/>
      </p:ext>
    </p:extLst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77502D-3ACA-3514-0A27-0C691C8EDF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F8F55631-4988-88AA-8F66-BB668D79B8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" y="1045029"/>
            <a:ext cx="12034156" cy="5470070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en-US" altLang="zh-CN" sz="8600" dirty="0">
                <a:solidFill>
                  <a:srgbClr val="0070C0"/>
                </a:solidFill>
              </a:rPr>
              <a:t>(</a:t>
            </a:r>
            <a:r>
              <a:rPr lang="zh-CN" altLang="en-US" sz="8600" dirty="0">
                <a:solidFill>
                  <a:srgbClr val="0070C0"/>
                </a:solidFill>
              </a:rPr>
              <a:t>一</a:t>
            </a:r>
            <a:r>
              <a:rPr lang="en-US" altLang="zh-CN" sz="8600" dirty="0">
                <a:solidFill>
                  <a:srgbClr val="0070C0"/>
                </a:solidFill>
              </a:rPr>
              <a:t>) </a:t>
            </a:r>
            <a:r>
              <a:rPr lang="zh-CN" altLang="en-US" sz="8600" dirty="0">
                <a:solidFill>
                  <a:srgbClr val="0070C0"/>
                </a:solidFill>
              </a:rPr>
              <a:t>建立关系</a:t>
            </a:r>
          </a:p>
          <a:p>
            <a:pPr marL="0" indent="0" algn="ctr">
              <a:buNone/>
            </a:pPr>
            <a:r>
              <a:rPr lang="en-US" altLang="zh-CN" sz="7800" dirty="0">
                <a:solidFill>
                  <a:srgbClr val="7030A0"/>
                </a:solidFill>
              </a:rPr>
              <a:t>2</a:t>
            </a:r>
            <a:r>
              <a:rPr lang="en-US" altLang="zh-TW" sz="7800" dirty="0">
                <a:solidFill>
                  <a:srgbClr val="7030A0"/>
                </a:solidFill>
              </a:rPr>
              <a:t>.</a:t>
            </a:r>
            <a:r>
              <a:rPr lang="en-US" altLang="zh-CN" sz="7800" dirty="0">
                <a:solidFill>
                  <a:srgbClr val="7030A0"/>
                </a:solidFill>
              </a:rPr>
              <a:t> </a:t>
            </a:r>
            <a:r>
              <a:rPr lang="zh-CN" altLang="en-US" sz="7800" dirty="0">
                <a:solidFill>
                  <a:srgbClr val="7030A0"/>
                </a:solidFill>
              </a:rPr>
              <a:t>聚会之外有交往</a:t>
            </a:r>
            <a:endParaRPr lang="en-US" altLang="zh-CN" sz="7800" dirty="0">
              <a:solidFill>
                <a:srgbClr val="7030A0"/>
              </a:solidFill>
            </a:endParaRPr>
          </a:p>
          <a:p>
            <a:pPr marL="0" indent="0" algn="ctr">
              <a:buNone/>
            </a:pPr>
            <a:r>
              <a:rPr lang="zh-CN" altLang="en-US" sz="7100" dirty="0">
                <a:solidFill>
                  <a:schemeClr val="accent6">
                    <a:lumMod val="75000"/>
                  </a:schemeClr>
                </a:solidFill>
              </a:rPr>
              <a:t>不作信仰里的泛泛之交</a:t>
            </a:r>
            <a:endParaRPr lang="en-US" altLang="zh-CN" sz="7100" dirty="0">
              <a:solidFill>
                <a:schemeClr val="accent6">
                  <a:lumMod val="75000"/>
                </a:schemeClr>
              </a:solidFill>
            </a:endParaRPr>
          </a:p>
          <a:p>
            <a:pPr marL="0" indent="0" algn="ctr">
              <a:buNone/>
            </a:pPr>
            <a:r>
              <a:rPr lang="zh-CN" altLang="en-US" sz="7100" dirty="0">
                <a:solidFill>
                  <a:schemeClr val="accent6">
                    <a:lumMod val="75000"/>
                  </a:schemeClr>
                </a:solidFill>
              </a:rPr>
              <a:t>要作生活中的知心好友</a:t>
            </a:r>
            <a:endParaRPr lang="en-CA" altLang="zh-CN" sz="7100" dirty="0">
              <a:solidFill>
                <a:schemeClr val="accent6">
                  <a:lumMod val="75000"/>
                </a:schemeClr>
              </a:solidFill>
            </a:endParaRPr>
          </a:p>
          <a:p>
            <a:pPr marL="0" indent="0" algn="ctr">
              <a:buNone/>
            </a:pPr>
            <a:r>
              <a:rPr lang="zh-CN" altLang="en-US" sz="7100" dirty="0">
                <a:solidFill>
                  <a:srgbClr val="00B050"/>
                </a:solidFill>
              </a:rPr>
              <a:t>多些来往，多些交心</a:t>
            </a:r>
            <a:endParaRPr lang="en-CA" altLang="zh-CN" sz="71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9791448"/>
      </p:ext>
    </p:extLst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D2B0A9-3B0F-8008-61B9-82F58230B0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51DE54F3-3B23-6CD4-309F-985BC597EB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79130" y="1554983"/>
            <a:ext cx="12271130" cy="42215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zh-CN" altLang="en-US" sz="7100" dirty="0">
                <a:solidFill>
                  <a:srgbClr val="7030A0"/>
                </a:solidFill>
              </a:rPr>
              <a:t>关系建立了，关顾便容易</a:t>
            </a:r>
            <a:endParaRPr lang="en-US" altLang="zh-CN" sz="7100" dirty="0">
              <a:solidFill>
                <a:srgbClr val="7030A0"/>
              </a:solidFill>
            </a:endParaRPr>
          </a:p>
          <a:p>
            <a:pPr marL="0" indent="0" algn="ctr">
              <a:buNone/>
            </a:pPr>
            <a:r>
              <a:rPr lang="zh-CN" altLang="en-US" sz="7100" dirty="0">
                <a:solidFill>
                  <a:schemeClr val="accent6">
                    <a:lumMod val="75000"/>
                  </a:schemeClr>
                </a:solidFill>
              </a:rPr>
              <a:t>关顾增加了，关系更牢固</a:t>
            </a:r>
            <a:endParaRPr lang="en-CA" altLang="zh-CN" sz="71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10789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58BA4C-73B7-4EF1-DDC7-9FB8C07283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0D251CC8-73E4-97F6-626F-FB809254A7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299" y="1665514"/>
            <a:ext cx="12077701" cy="4849585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altLang="zh-HK" sz="4000" dirty="0"/>
          </a:p>
          <a:p>
            <a:pPr marL="0" indent="0" algn="ctr">
              <a:buNone/>
            </a:pPr>
            <a:r>
              <a:rPr lang="en-US" altLang="zh-TW" sz="13000" dirty="0">
                <a:solidFill>
                  <a:srgbClr val="7030A0"/>
                </a:solidFill>
              </a:rPr>
              <a:t>2. </a:t>
            </a:r>
            <a:r>
              <a:rPr lang="zh-TW" altLang="en-US" sz="13000" dirty="0">
                <a:solidFill>
                  <a:srgbClr val="7030A0"/>
                </a:solidFill>
              </a:rPr>
              <a:t>持久</a:t>
            </a:r>
            <a:endParaRPr lang="en-US" altLang="zh-HK" sz="130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5810186"/>
      </p:ext>
    </p:extLst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1F35B5-FF25-877B-EA81-FF88C6C93D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66A6EF78-970A-9FDA-A102-DAD08EBA49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518558"/>
            <a:ext cx="12192001" cy="4996542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altLang="zh-HK" sz="4000" dirty="0"/>
          </a:p>
          <a:p>
            <a:pPr marL="0" indent="0" algn="ctr">
              <a:buNone/>
            </a:pPr>
            <a:r>
              <a:rPr lang="en-US" altLang="zh-CN" sz="12800" dirty="0">
                <a:solidFill>
                  <a:srgbClr val="002060"/>
                </a:solidFill>
              </a:rPr>
              <a:t>(</a:t>
            </a:r>
            <a:r>
              <a:rPr lang="zh-CN" altLang="en-US" sz="12800" dirty="0">
                <a:solidFill>
                  <a:srgbClr val="002060"/>
                </a:solidFill>
              </a:rPr>
              <a:t>二</a:t>
            </a:r>
            <a:r>
              <a:rPr lang="en-US" altLang="zh-CN" sz="12800" dirty="0">
                <a:solidFill>
                  <a:srgbClr val="002060"/>
                </a:solidFill>
              </a:rPr>
              <a:t>) </a:t>
            </a:r>
            <a:r>
              <a:rPr lang="zh-CN" altLang="en-US" sz="12800" dirty="0">
                <a:solidFill>
                  <a:srgbClr val="002060"/>
                </a:solidFill>
              </a:rPr>
              <a:t>彼此关顾</a:t>
            </a:r>
            <a:endParaRPr lang="zh-TW" altLang="en-US" sz="128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5999030"/>
      </p:ext>
    </p:extLst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A860DA-BFA2-FF29-FB05-B924260587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7A5D0E66-A77B-075B-6826-AC4B902CEB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" y="-195943"/>
            <a:ext cx="12192000" cy="671104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altLang="zh-HK" sz="4000" dirty="0"/>
          </a:p>
          <a:p>
            <a:pPr marL="0" indent="0">
              <a:buNone/>
            </a:pPr>
            <a:endParaRPr lang="en-US" altLang="zh-HK" sz="4000" dirty="0"/>
          </a:p>
          <a:p>
            <a:pPr marL="0" indent="0">
              <a:buNone/>
            </a:pPr>
            <a:r>
              <a:rPr lang="zh-CN" altLang="en-US" sz="5800" dirty="0">
                <a:solidFill>
                  <a:srgbClr val="00B050"/>
                </a:solidFill>
              </a:rPr>
              <a:t>他很</a:t>
            </a:r>
            <a:r>
              <a:rPr lang="zh-CN" altLang="en-US" sz="5800" dirty="0">
                <a:solidFill>
                  <a:srgbClr val="FF0000"/>
                </a:solidFill>
              </a:rPr>
              <a:t>想念</a:t>
            </a:r>
            <a:r>
              <a:rPr lang="zh-CN" altLang="en-US" sz="5800" dirty="0">
                <a:solidFill>
                  <a:srgbClr val="00B050"/>
                </a:solidFill>
              </a:rPr>
              <a:t>你们众人，并且极其</a:t>
            </a:r>
            <a:r>
              <a:rPr lang="zh-CN" altLang="en-US" sz="5800" dirty="0">
                <a:solidFill>
                  <a:srgbClr val="FF0000"/>
                </a:solidFill>
              </a:rPr>
              <a:t>难过</a:t>
            </a:r>
            <a:r>
              <a:rPr lang="zh-CN" altLang="en-US" sz="5800" dirty="0">
                <a:solidFill>
                  <a:srgbClr val="00B050"/>
                </a:solidFill>
              </a:rPr>
              <a:t>，因为你们听见他病了</a:t>
            </a:r>
            <a:r>
              <a:rPr lang="en-US" altLang="zh-CN" sz="5800" dirty="0">
                <a:solidFill>
                  <a:srgbClr val="00B050"/>
                </a:solidFill>
              </a:rPr>
              <a:t>…</a:t>
            </a:r>
            <a:r>
              <a:rPr lang="zh-CN" altLang="en-US" sz="5800" dirty="0">
                <a:solidFill>
                  <a:srgbClr val="00B050"/>
                </a:solidFill>
              </a:rPr>
              <a:t>所以我越发急速打发他去，叫你们再见他，就</a:t>
            </a:r>
            <a:r>
              <a:rPr lang="zh-CN" altLang="en-US" sz="5800" dirty="0">
                <a:solidFill>
                  <a:schemeClr val="accent6">
                    <a:lumMod val="75000"/>
                  </a:schemeClr>
                </a:solidFill>
              </a:rPr>
              <a:t>可以喜乐</a:t>
            </a:r>
            <a:r>
              <a:rPr lang="zh-CN" altLang="en-US" sz="5800" dirty="0">
                <a:solidFill>
                  <a:srgbClr val="00B050"/>
                </a:solidFill>
              </a:rPr>
              <a:t>，我也可以</a:t>
            </a:r>
            <a:r>
              <a:rPr lang="zh-CN" altLang="en-US" sz="5800" dirty="0">
                <a:solidFill>
                  <a:srgbClr val="FF0000"/>
                </a:solidFill>
              </a:rPr>
              <a:t>少些忧愁</a:t>
            </a:r>
            <a:r>
              <a:rPr lang="zh-CN" altLang="en-US" sz="5800" dirty="0">
                <a:solidFill>
                  <a:srgbClr val="00B050"/>
                </a:solidFill>
              </a:rPr>
              <a:t>。</a:t>
            </a:r>
            <a:r>
              <a:rPr lang="en-US" altLang="zh-TW" sz="5800" dirty="0">
                <a:solidFill>
                  <a:srgbClr val="00B050"/>
                </a:solidFill>
              </a:rPr>
              <a:t>                                                                     </a:t>
            </a:r>
          </a:p>
          <a:p>
            <a:pPr marL="0" indent="0">
              <a:buNone/>
            </a:pPr>
            <a:r>
              <a:rPr lang="en-US" altLang="zh-TW" sz="4800" dirty="0">
                <a:solidFill>
                  <a:srgbClr val="00B050"/>
                </a:solidFill>
              </a:rPr>
              <a:t>                                    </a:t>
            </a:r>
            <a:r>
              <a:rPr lang="en-US" altLang="zh-TW" sz="4800" dirty="0">
                <a:solidFill>
                  <a:srgbClr val="0070C0"/>
                </a:solidFill>
              </a:rPr>
              <a:t>《</a:t>
            </a:r>
            <a:r>
              <a:rPr lang="zh-TW" altLang="en-US" sz="4800" dirty="0">
                <a:solidFill>
                  <a:srgbClr val="0070C0"/>
                </a:solidFill>
              </a:rPr>
              <a:t>腓立比书</a:t>
            </a:r>
            <a:r>
              <a:rPr lang="en-US" altLang="zh-TW" sz="4800" dirty="0">
                <a:solidFill>
                  <a:srgbClr val="0070C0"/>
                </a:solidFill>
              </a:rPr>
              <a:t>》</a:t>
            </a:r>
            <a:r>
              <a:rPr lang="zh-TW" altLang="en-US" sz="4800" dirty="0">
                <a:solidFill>
                  <a:srgbClr val="0070C0"/>
                </a:solidFill>
              </a:rPr>
              <a:t>二章</a:t>
            </a:r>
            <a:r>
              <a:rPr lang="en-US" altLang="zh-TW" sz="4800" dirty="0">
                <a:solidFill>
                  <a:srgbClr val="0070C0"/>
                </a:solidFill>
              </a:rPr>
              <a:t>26,28</a:t>
            </a:r>
            <a:r>
              <a:rPr lang="zh-TW" altLang="en-US" sz="4800" dirty="0">
                <a:solidFill>
                  <a:srgbClr val="0070C0"/>
                </a:solidFill>
              </a:rPr>
              <a:t>节</a:t>
            </a:r>
          </a:p>
          <a:p>
            <a:pPr marL="0" indent="0">
              <a:buNone/>
            </a:pPr>
            <a:endParaRPr lang="zh-TW" altLang="en-US" sz="6500" dirty="0">
              <a:solidFill>
                <a:srgbClr val="00B050"/>
              </a:solidFill>
            </a:endParaRPr>
          </a:p>
          <a:p>
            <a:pPr marL="0" indent="0">
              <a:buNone/>
            </a:pPr>
            <a:endParaRPr lang="zh-TW" altLang="en-US" sz="65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6529763"/>
      </p:ext>
    </p:extLst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DB603E-9C43-6D86-56C1-8007C66767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9081EEE7-23C5-963A-6699-110B376BB9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" y="-195943"/>
            <a:ext cx="12192000" cy="671104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altLang="zh-HK" sz="4000" dirty="0"/>
          </a:p>
          <a:p>
            <a:pPr marL="0" indent="0">
              <a:buNone/>
            </a:pPr>
            <a:endParaRPr lang="en-US" altLang="zh-HK" sz="4000" dirty="0"/>
          </a:p>
          <a:p>
            <a:pPr marL="0" indent="0">
              <a:buNone/>
            </a:pPr>
            <a:r>
              <a:rPr lang="zh-CN" altLang="en-US" sz="5800" dirty="0">
                <a:solidFill>
                  <a:srgbClr val="00B050"/>
                </a:solidFill>
              </a:rPr>
              <a:t>他是我的兄弟，与我一同做工，一同当兵，是你们所</a:t>
            </a:r>
            <a:r>
              <a:rPr lang="zh-CN" altLang="en-US" sz="5800" dirty="0">
                <a:solidFill>
                  <a:schemeClr val="accent6">
                    <a:lumMod val="75000"/>
                  </a:schemeClr>
                </a:solidFill>
              </a:rPr>
              <a:t>差遣</a:t>
            </a:r>
            <a:r>
              <a:rPr lang="zh-CN" altLang="en-US" sz="5800" dirty="0">
                <a:solidFill>
                  <a:srgbClr val="00B050"/>
                </a:solidFill>
              </a:rPr>
              <a:t>的，也是</a:t>
            </a:r>
            <a:r>
              <a:rPr lang="zh-CN" altLang="en-US" sz="5800" dirty="0">
                <a:solidFill>
                  <a:srgbClr val="FF0000"/>
                </a:solidFill>
              </a:rPr>
              <a:t>供给我需用</a:t>
            </a:r>
            <a:r>
              <a:rPr lang="zh-CN" altLang="en-US" sz="5800" dirty="0">
                <a:solidFill>
                  <a:srgbClr val="00B050"/>
                </a:solidFill>
              </a:rPr>
              <a:t>的。</a:t>
            </a:r>
            <a:r>
              <a:rPr lang="en-US" altLang="zh-TW" sz="5800" dirty="0">
                <a:solidFill>
                  <a:srgbClr val="00B050"/>
                </a:solidFill>
              </a:rPr>
              <a:t>                                                                     </a:t>
            </a:r>
          </a:p>
          <a:p>
            <a:pPr marL="0" indent="0">
              <a:buNone/>
            </a:pPr>
            <a:r>
              <a:rPr lang="en-US" altLang="zh-TW" sz="4800" dirty="0">
                <a:solidFill>
                  <a:srgbClr val="00B050"/>
                </a:solidFill>
              </a:rPr>
              <a:t>                                    </a:t>
            </a:r>
            <a:r>
              <a:rPr lang="en-US" altLang="zh-TW" sz="4800" dirty="0">
                <a:solidFill>
                  <a:srgbClr val="0070C0"/>
                </a:solidFill>
              </a:rPr>
              <a:t>《</a:t>
            </a:r>
            <a:r>
              <a:rPr lang="zh-TW" altLang="en-US" sz="4800" dirty="0">
                <a:solidFill>
                  <a:srgbClr val="0070C0"/>
                </a:solidFill>
              </a:rPr>
              <a:t>腓立比书</a:t>
            </a:r>
            <a:r>
              <a:rPr lang="en-US" altLang="zh-TW" sz="4800" dirty="0">
                <a:solidFill>
                  <a:srgbClr val="0070C0"/>
                </a:solidFill>
              </a:rPr>
              <a:t>》</a:t>
            </a:r>
            <a:r>
              <a:rPr lang="zh-TW" altLang="en-US" sz="4800" dirty="0">
                <a:solidFill>
                  <a:srgbClr val="0070C0"/>
                </a:solidFill>
              </a:rPr>
              <a:t>二章</a:t>
            </a:r>
            <a:r>
              <a:rPr lang="en-US" altLang="zh-CN" sz="4800" dirty="0">
                <a:solidFill>
                  <a:srgbClr val="0070C0"/>
                </a:solidFill>
              </a:rPr>
              <a:t>25</a:t>
            </a:r>
            <a:r>
              <a:rPr lang="zh-CN" altLang="en-US" sz="4800" dirty="0">
                <a:solidFill>
                  <a:srgbClr val="0070C0"/>
                </a:solidFill>
              </a:rPr>
              <a:t>节下</a:t>
            </a:r>
            <a:endParaRPr lang="zh-TW" altLang="en-US" sz="4800" dirty="0">
              <a:solidFill>
                <a:srgbClr val="0070C0"/>
              </a:solidFill>
            </a:endParaRPr>
          </a:p>
          <a:p>
            <a:pPr marL="0" indent="0">
              <a:buNone/>
            </a:pPr>
            <a:endParaRPr lang="zh-TW" altLang="en-US" sz="6500" dirty="0">
              <a:solidFill>
                <a:srgbClr val="00B050"/>
              </a:solidFill>
            </a:endParaRPr>
          </a:p>
          <a:p>
            <a:pPr marL="0" indent="0">
              <a:buNone/>
            </a:pPr>
            <a:endParaRPr lang="zh-TW" altLang="en-US" sz="65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8368962"/>
      </p:ext>
    </p:extLst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AAF5A8-5B67-F86A-893F-53C30AD8CD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4E37A3C2-F60E-4578-79F3-DD2E0761BB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" y="636814"/>
            <a:ext cx="12192000" cy="5878286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altLang="zh-HK" sz="4000" dirty="0"/>
          </a:p>
          <a:p>
            <a:pPr marL="0" indent="0">
              <a:buNone/>
            </a:pPr>
            <a:endParaRPr lang="en-US" altLang="zh-HK" sz="4000" dirty="0"/>
          </a:p>
          <a:p>
            <a:pPr marL="0" indent="0">
              <a:buNone/>
            </a:pPr>
            <a:r>
              <a:rPr lang="zh-CN" altLang="en-US" sz="5800" dirty="0">
                <a:solidFill>
                  <a:srgbClr val="00B050"/>
                </a:solidFill>
              </a:rPr>
              <a:t>各人</a:t>
            </a:r>
            <a:r>
              <a:rPr lang="zh-CN" altLang="en-US" sz="5800" dirty="0">
                <a:solidFill>
                  <a:srgbClr val="FF0000"/>
                </a:solidFill>
              </a:rPr>
              <a:t>不要</a:t>
            </a:r>
            <a:r>
              <a:rPr lang="zh-CN" altLang="en-US" sz="5800" dirty="0">
                <a:solidFill>
                  <a:schemeClr val="accent6">
                    <a:lumMod val="75000"/>
                  </a:schemeClr>
                </a:solidFill>
              </a:rPr>
              <a:t>单顾</a:t>
            </a:r>
            <a:r>
              <a:rPr lang="zh-CN" altLang="en-US" sz="5800" dirty="0">
                <a:solidFill>
                  <a:srgbClr val="00B050"/>
                </a:solidFill>
              </a:rPr>
              <a:t>自己的事，也</a:t>
            </a:r>
            <a:r>
              <a:rPr lang="zh-CN" altLang="en-US" sz="5800" dirty="0">
                <a:solidFill>
                  <a:srgbClr val="FF0000"/>
                </a:solidFill>
              </a:rPr>
              <a:t>要</a:t>
            </a:r>
            <a:r>
              <a:rPr lang="zh-CN" altLang="en-US" sz="5800" dirty="0">
                <a:solidFill>
                  <a:schemeClr val="accent6">
                    <a:lumMod val="75000"/>
                  </a:schemeClr>
                </a:solidFill>
              </a:rPr>
              <a:t>顾</a:t>
            </a:r>
            <a:r>
              <a:rPr lang="zh-CN" altLang="en-US" sz="5800" dirty="0">
                <a:solidFill>
                  <a:srgbClr val="00B050"/>
                </a:solidFill>
              </a:rPr>
              <a:t>别人的事。</a:t>
            </a:r>
            <a:r>
              <a:rPr lang="en-US" altLang="zh-TW" sz="5800" dirty="0">
                <a:solidFill>
                  <a:srgbClr val="00B050"/>
                </a:solidFill>
              </a:rPr>
              <a:t>                                                                    </a:t>
            </a:r>
          </a:p>
          <a:p>
            <a:pPr marL="0" indent="0">
              <a:buNone/>
            </a:pPr>
            <a:r>
              <a:rPr lang="en-US" altLang="zh-TW" sz="4800" dirty="0">
                <a:solidFill>
                  <a:srgbClr val="00B050"/>
                </a:solidFill>
              </a:rPr>
              <a:t>                                           </a:t>
            </a:r>
            <a:r>
              <a:rPr lang="en-US" altLang="zh-TW" sz="4800" dirty="0">
                <a:solidFill>
                  <a:srgbClr val="0070C0"/>
                </a:solidFill>
              </a:rPr>
              <a:t>《</a:t>
            </a:r>
            <a:r>
              <a:rPr lang="zh-TW" altLang="en-US" sz="4800" dirty="0">
                <a:solidFill>
                  <a:srgbClr val="0070C0"/>
                </a:solidFill>
              </a:rPr>
              <a:t>腓立比书</a:t>
            </a:r>
            <a:r>
              <a:rPr lang="en-US" altLang="zh-TW" sz="4800" dirty="0">
                <a:solidFill>
                  <a:srgbClr val="0070C0"/>
                </a:solidFill>
              </a:rPr>
              <a:t>》</a:t>
            </a:r>
            <a:r>
              <a:rPr lang="zh-TW" altLang="en-US" sz="4800" dirty="0">
                <a:solidFill>
                  <a:srgbClr val="0070C0"/>
                </a:solidFill>
              </a:rPr>
              <a:t>二章</a:t>
            </a:r>
            <a:r>
              <a:rPr lang="en-US" altLang="zh-CN" sz="4800" dirty="0">
                <a:solidFill>
                  <a:srgbClr val="0070C0"/>
                </a:solidFill>
              </a:rPr>
              <a:t>4</a:t>
            </a:r>
            <a:r>
              <a:rPr lang="zh-CN" altLang="en-US" sz="4800" dirty="0">
                <a:solidFill>
                  <a:srgbClr val="0070C0"/>
                </a:solidFill>
              </a:rPr>
              <a:t>节</a:t>
            </a:r>
            <a:endParaRPr lang="zh-TW" altLang="en-US" sz="4800" dirty="0">
              <a:solidFill>
                <a:srgbClr val="0070C0"/>
              </a:solidFill>
            </a:endParaRPr>
          </a:p>
          <a:p>
            <a:pPr marL="0" indent="0">
              <a:buNone/>
            </a:pPr>
            <a:endParaRPr lang="zh-TW" altLang="en-US" sz="6500" dirty="0">
              <a:solidFill>
                <a:srgbClr val="00B050"/>
              </a:solidFill>
            </a:endParaRPr>
          </a:p>
          <a:p>
            <a:pPr marL="0" indent="0">
              <a:buNone/>
            </a:pPr>
            <a:endParaRPr lang="zh-TW" altLang="en-US" sz="65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179172"/>
      </p:ext>
    </p:extLst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AC7367-6996-CB1C-5927-3D728AB264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80F7E06D-4468-194D-7962-F009BD99D5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5315" y="1240971"/>
            <a:ext cx="11257085" cy="5274128"/>
          </a:xfrm>
        </p:spPr>
        <p:txBody>
          <a:bodyPr>
            <a:normAutofit fontScale="47500" lnSpcReduction="20000"/>
          </a:bodyPr>
          <a:lstStyle/>
          <a:p>
            <a:pPr marL="0" indent="0" algn="ctr">
              <a:buNone/>
            </a:pPr>
            <a:r>
              <a:rPr lang="zh-CN" altLang="en-US" sz="16800" dirty="0">
                <a:solidFill>
                  <a:srgbClr val="0070C0"/>
                </a:solidFill>
              </a:rPr>
              <a:t>人需要做好自己的事</a:t>
            </a:r>
            <a:endParaRPr lang="en-US" altLang="zh-CN" sz="16800" dirty="0">
              <a:solidFill>
                <a:srgbClr val="0070C0"/>
              </a:solidFill>
            </a:endParaRPr>
          </a:p>
          <a:p>
            <a:pPr marL="0" indent="0" algn="ctr">
              <a:buNone/>
            </a:pPr>
            <a:r>
              <a:rPr lang="zh-CN" altLang="en-US" sz="16800" dirty="0">
                <a:solidFill>
                  <a:srgbClr val="00B050"/>
                </a:solidFill>
              </a:rPr>
              <a:t>但不要单顾自己的事</a:t>
            </a:r>
          </a:p>
          <a:p>
            <a:pPr marL="0" indent="0" algn="ctr">
              <a:buNone/>
            </a:pPr>
            <a:r>
              <a:rPr lang="zh-CN" altLang="en-US" sz="16800" dirty="0">
                <a:solidFill>
                  <a:srgbClr val="0070C0"/>
                </a:solidFill>
              </a:rPr>
              <a:t>人不要多管别人的事</a:t>
            </a:r>
            <a:endParaRPr lang="en-CA" altLang="zh-CN" sz="16800" dirty="0">
              <a:solidFill>
                <a:srgbClr val="0070C0"/>
              </a:solidFill>
            </a:endParaRPr>
          </a:p>
          <a:p>
            <a:pPr marL="0" indent="0" algn="ctr">
              <a:buNone/>
            </a:pPr>
            <a:r>
              <a:rPr lang="zh-CN" altLang="en-US" sz="16800" dirty="0">
                <a:solidFill>
                  <a:srgbClr val="00B050"/>
                </a:solidFill>
              </a:rPr>
              <a:t>但也要顾念别人的事</a:t>
            </a:r>
            <a:endParaRPr lang="zh-TW" altLang="en-US" sz="140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8483799"/>
      </p:ext>
    </p:extLst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B762F5-74C9-FEBD-3425-F60E989273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D9F0DA90-7340-9D28-1976-EBAA1F0631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299" y="898071"/>
            <a:ext cx="12077701" cy="561702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altLang="zh-HK" sz="4000" dirty="0"/>
          </a:p>
          <a:p>
            <a:pPr marL="0" indent="0">
              <a:buNone/>
            </a:pPr>
            <a:endParaRPr lang="en-US" altLang="zh-HK" sz="4000" dirty="0"/>
          </a:p>
          <a:p>
            <a:pPr marL="0" indent="0" algn="ctr">
              <a:buNone/>
            </a:pPr>
            <a:r>
              <a:rPr lang="en-US" altLang="zh-CN" sz="10000" dirty="0">
                <a:solidFill>
                  <a:srgbClr val="7030A0"/>
                </a:solidFill>
              </a:rPr>
              <a:t>1</a:t>
            </a:r>
            <a:r>
              <a:rPr lang="en-US" altLang="zh-TW" sz="10000" dirty="0">
                <a:solidFill>
                  <a:srgbClr val="7030A0"/>
                </a:solidFill>
              </a:rPr>
              <a:t>.</a:t>
            </a:r>
            <a:r>
              <a:rPr lang="en-US" altLang="zh-CN" sz="10000" dirty="0">
                <a:solidFill>
                  <a:srgbClr val="7030A0"/>
                </a:solidFill>
              </a:rPr>
              <a:t> </a:t>
            </a:r>
            <a:r>
              <a:rPr lang="zh-CN" altLang="en-US" sz="10000" dirty="0">
                <a:solidFill>
                  <a:srgbClr val="7030A0"/>
                </a:solidFill>
              </a:rPr>
              <a:t>生活方面要互补</a:t>
            </a:r>
            <a:endParaRPr lang="zh-TW" altLang="en-US" sz="100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5934843"/>
      </p:ext>
    </p:extLst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FAAAE9-7AB4-FB80-99AF-E66578B3B8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B8F05501-868C-9D51-AE18-182D8F7FE5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" y="-195943"/>
            <a:ext cx="12192000" cy="6711043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endParaRPr lang="en-US" altLang="zh-HK" sz="4000" dirty="0"/>
          </a:p>
          <a:p>
            <a:pPr marL="0" indent="0">
              <a:buNone/>
            </a:pPr>
            <a:endParaRPr lang="en-US" altLang="zh-HK" sz="4000" dirty="0"/>
          </a:p>
          <a:p>
            <a:pPr marL="0" indent="0">
              <a:buNone/>
            </a:pPr>
            <a:r>
              <a:rPr lang="zh-CN" altLang="en-US" sz="6600" dirty="0">
                <a:solidFill>
                  <a:srgbClr val="00B050"/>
                </a:solidFill>
              </a:rPr>
              <a:t>故此，你们要在主里欢欢乐乐地</a:t>
            </a:r>
            <a:r>
              <a:rPr lang="zh-CN" altLang="en-US" sz="6600" dirty="0">
                <a:solidFill>
                  <a:srgbClr val="FF0000"/>
                </a:solidFill>
              </a:rPr>
              <a:t>接待</a:t>
            </a:r>
            <a:r>
              <a:rPr lang="zh-CN" altLang="en-US" sz="6600" dirty="0">
                <a:solidFill>
                  <a:srgbClr val="00B050"/>
                </a:solidFill>
              </a:rPr>
              <a:t>他，而且要尊重这样的人；因他为做基督的工夫，几乎至死，不顾性命，要</a:t>
            </a:r>
            <a:r>
              <a:rPr lang="zh-CN" altLang="en-US" sz="6600" dirty="0">
                <a:solidFill>
                  <a:srgbClr val="FF0000"/>
                </a:solidFill>
              </a:rPr>
              <a:t>补足</a:t>
            </a:r>
            <a:r>
              <a:rPr lang="zh-CN" altLang="en-US" sz="6600" dirty="0">
                <a:solidFill>
                  <a:srgbClr val="00B050"/>
                </a:solidFill>
              </a:rPr>
              <a:t>你们供给我的不及之处。 </a:t>
            </a:r>
            <a:r>
              <a:rPr lang="en-US" altLang="zh-TW" sz="6600" dirty="0">
                <a:solidFill>
                  <a:srgbClr val="00B050"/>
                </a:solidFill>
              </a:rPr>
              <a:t>                                                                     </a:t>
            </a:r>
          </a:p>
          <a:p>
            <a:pPr marL="0" indent="0">
              <a:buNone/>
            </a:pPr>
            <a:r>
              <a:rPr lang="en-US" altLang="zh-TW" sz="4800" dirty="0">
                <a:solidFill>
                  <a:srgbClr val="00B050"/>
                </a:solidFill>
              </a:rPr>
              <a:t>                                          </a:t>
            </a:r>
            <a:r>
              <a:rPr lang="en-US" altLang="zh-TW" sz="4800" dirty="0">
                <a:solidFill>
                  <a:srgbClr val="0070C0"/>
                </a:solidFill>
              </a:rPr>
              <a:t>《</a:t>
            </a:r>
            <a:r>
              <a:rPr lang="zh-TW" altLang="en-US" sz="4800" dirty="0">
                <a:solidFill>
                  <a:srgbClr val="0070C0"/>
                </a:solidFill>
              </a:rPr>
              <a:t>腓立比书</a:t>
            </a:r>
            <a:r>
              <a:rPr lang="en-US" altLang="zh-TW" sz="4800" dirty="0">
                <a:solidFill>
                  <a:srgbClr val="0070C0"/>
                </a:solidFill>
              </a:rPr>
              <a:t>》</a:t>
            </a:r>
            <a:r>
              <a:rPr lang="zh-TW" altLang="en-US" sz="4800" dirty="0">
                <a:solidFill>
                  <a:srgbClr val="0070C0"/>
                </a:solidFill>
              </a:rPr>
              <a:t>二章</a:t>
            </a:r>
            <a:r>
              <a:rPr lang="en-US" altLang="zh-TW" sz="4800" dirty="0">
                <a:solidFill>
                  <a:srgbClr val="0070C0"/>
                </a:solidFill>
              </a:rPr>
              <a:t>29-30</a:t>
            </a:r>
            <a:r>
              <a:rPr lang="zh-TW" altLang="en-US" sz="4800" dirty="0">
                <a:solidFill>
                  <a:srgbClr val="0070C0"/>
                </a:solidFill>
              </a:rPr>
              <a:t>节</a:t>
            </a:r>
            <a:endParaRPr lang="zh-TW" altLang="en-US" sz="6500" dirty="0">
              <a:solidFill>
                <a:srgbClr val="00B050"/>
              </a:solidFill>
            </a:endParaRPr>
          </a:p>
          <a:p>
            <a:pPr marL="0" indent="0">
              <a:buNone/>
            </a:pPr>
            <a:endParaRPr lang="zh-TW" altLang="en-US" sz="65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5165862"/>
      </p:ext>
    </p:extLst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D892C7-7ABD-67D1-79A7-ACE5F80037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48696775-9AC1-8BC6-B850-12205397A5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" y="-571500"/>
            <a:ext cx="12192000" cy="708660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altLang="zh-HK" sz="4000" dirty="0"/>
          </a:p>
          <a:p>
            <a:pPr marL="0" indent="0">
              <a:buNone/>
            </a:pPr>
            <a:endParaRPr lang="en-US" altLang="zh-HK" sz="4000" dirty="0"/>
          </a:p>
          <a:p>
            <a:pPr marL="0" indent="0" algn="ctr">
              <a:buNone/>
            </a:pPr>
            <a:r>
              <a:rPr lang="en-US" altLang="zh-CN" sz="9600" dirty="0">
                <a:solidFill>
                  <a:srgbClr val="7030A0"/>
                </a:solidFill>
              </a:rPr>
              <a:t>1</a:t>
            </a:r>
            <a:r>
              <a:rPr lang="en-US" altLang="zh-TW" sz="9600" dirty="0">
                <a:solidFill>
                  <a:srgbClr val="7030A0"/>
                </a:solidFill>
              </a:rPr>
              <a:t>.</a:t>
            </a:r>
            <a:r>
              <a:rPr lang="en-US" altLang="zh-CN" sz="9600" dirty="0">
                <a:solidFill>
                  <a:srgbClr val="7030A0"/>
                </a:solidFill>
              </a:rPr>
              <a:t> </a:t>
            </a:r>
            <a:r>
              <a:rPr lang="zh-CN" altLang="en-US" sz="9600" dirty="0">
                <a:solidFill>
                  <a:srgbClr val="7030A0"/>
                </a:solidFill>
              </a:rPr>
              <a:t>生活方面要互补</a:t>
            </a:r>
            <a:endParaRPr lang="en-CA" altLang="zh-CN" sz="9600" dirty="0">
              <a:solidFill>
                <a:srgbClr val="7030A0"/>
              </a:solidFill>
            </a:endParaRPr>
          </a:p>
          <a:p>
            <a:pPr marL="0" indent="0" algn="ctr">
              <a:buNone/>
            </a:pPr>
            <a:r>
              <a:rPr lang="zh-CN" altLang="en-US" sz="8800" dirty="0">
                <a:solidFill>
                  <a:srgbClr val="C00000"/>
                </a:solidFill>
              </a:rPr>
              <a:t>供给不是施舍</a:t>
            </a:r>
            <a:br>
              <a:rPr lang="en-US" altLang="zh-CN" sz="8800" dirty="0">
                <a:solidFill>
                  <a:srgbClr val="C00000"/>
                </a:solidFill>
              </a:rPr>
            </a:br>
            <a:r>
              <a:rPr lang="zh-CN" altLang="en-US" sz="8800" dirty="0">
                <a:solidFill>
                  <a:srgbClr val="C00000"/>
                </a:solidFill>
              </a:rPr>
              <a:t>乃是群体相顾</a:t>
            </a:r>
            <a:r>
              <a:rPr lang="en-US" altLang="zh-TW" sz="8800" dirty="0">
                <a:solidFill>
                  <a:srgbClr val="00B050"/>
                </a:solidFill>
              </a:rPr>
              <a:t>                                     </a:t>
            </a:r>
            <a:r>
              <a:rPr lang="zh-TW" altLang="en-US" sz="8800" dirty="0">
                <a:solidFill>
                  <a:srgbClr val="00B05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53162198"/>
      </p:ext>
    </p:extLst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B5F2BF-670E-3EE3-A764-87C4B2B74A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74AC7EF5-317B-7996-BB8F-62DD0B2468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" y="-571500"/>
            <a:ext cx="12192000" cy="708660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altLang="zh-HK" sz="4000" dirty="0"/>
          </a:p>
          <a:p>
            <a:pPr marL="0" indent="0">
              <a:buNone/>
            </a:pPr>
            <a:endParaRPr lang="en-US" altLang="zh-HK" sz="4000" dirty="0"/>
          </a:p>
          <a:p>
            <a:pPr marL="0" indent="0" algn="ctr">
              <a:buNone/>
            </a:pPr>
            <a:r>
              <a:rPr lang="en-US" altLang="zh-CN" sz="9600" dirty="0">
                <a:solidFill>
                  <a:srgbClr val="7030A0"/>
                </a:solidFill>
              </a:rPr>
              <a:t>1</a:t>
            </a:r>
            <a:r>
              <a:rPr lang="en-US" altLang="zh-TW" sz="9600" dirty="0">
                <a:solidFill>
                  <a:srgbClr val="7030A0"/>
                </a:solidFill>
              </a:rPr>
              <a:t>.</a:t>
            </a:r>
            <a:r>
              <a:rPr lang="en-US" altLang="zh-CN" sz="9600" dirty="0">
                <a:solidFill>
                  <a:srgbClr val="7030A0"/>
                </a:solidFill>
              </a:rPr>
              <a:t> </a:t>
            </a:r>
            <a:r>
              <a:rPr lang="zh-CN" altLang="en-US" sz="9600" dirty="0">
                <a:solidFill>
                  <a:srgbClr val="7030A0"/>
                </a:solidFill>
              </a:rPr>
              <a:t>生活方面要互补</a:t>
            </a:r>
            <a:endParaRPr lang="en-CA" altLang="zh-CN" sz="9600" dirty="0">
              <a:solidFill>
                <a:srgbClr val="7030A0"/>
              </a:solidFill>
            </a:endParaRPr>
          </a:p>
          <a:p>
            <a:pPr marL="0" indent="0" algn="ctr">
              <a:buNone/>
            </a:pPr>
            <a:r>
              <a:rPr lang="zh-CN" altLang="en-US" sz="8800" dirty="0">
                <a:solidFill>
                  <a:srgbClr val="C00000"/>
                </a:solidFill>
              </a:rPr>
              <a:t>甘心乐意</a:t>
            </a:r>
            <a:endParaRPr lang="en-US" altLang="zh-CN" sz="8800" dirty="0">
              <a:solidFill>
                <a:srgbClr val="C00000"/>
              </a:solidFill>
            </a:endParaRPr>
          </a:p>
          <a:p>
            <a:pPr marL="0" indent="0" algn="ctr">
              <a:buNone/>
            </a:pPr>
            <a:r>
              <a:rPr lang="zh-CN" altLang="en-US" sz="8800" dirty="0">
                <a:solidFill>
                  <a:srgbClr val="C00000"/>
                </a:solidFill>
              </a:rPr>
              <a:t>按其所需</a:t>
            </a:r>
            <a:r>
              <a:rPr lang="en-US" altLang="zh-TW" sz="8800" dirty="0">
                <a:solidFill>
                  <a:srgbClr val="00B050"/>
                </a:solidFill>
              </a:rPr>
              <a:t>                                     </a:t>
            </a:r>
            <a:r>
              <a:rPr lang="zh-TW" altLang="en-US" sz="8800" dirty="0">
                <a:solidFill>
                  <a:srgbClr val="00B05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41974005"/>
      </p:ext>
    </p:extLst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444C09-D209-4D28-3EAF-92485797E7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8C3DC3B8-A19C-DA3D-380E-0CE6306768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" y="-571500"/>
            <a:ext cx="12192000" cy="708660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altLang="zh-HK" sz="4000" dirty="0"/>
          </a:p>
          <a:p>
            <a:pPr marL="0" indent="0">
              <a:buNone/>
            </a:pPr>
            <a:endParaRPr lang="en-US" altLang="zh-HK" sz="4000" dirty="0"/>
          </a:p>
          <a:p>
            <a:pPr marL="0" indent="0" algn="ctr">
              <a:buNone/>
            </a:pPr>
            <a:r>
              <a:rPr lang="en-US" altLang="zh-CN" sz="9600" dirty="0">
                <a:solidFill>
                  <a:srgbClr val="7030A0"/>
                </a:solidFill>
              </a:rPr>
              <a:t>1</a:t>
            </a:r>
            <a:r>
              <a:rPr lang="en-US" altLang="zh-TW" sz="9600" dirty="0">
                <a:solidFill>
                  <a:srgbClr val="7030A0"/>
                </a:solidFill>
              </a:rPr>
              <a:t>.</a:t>
            </a:r>
            <a:r>
              <a:rPr lang="en-US" altLang="zh-CN" sz="9600" dirty="0">
                <a:solidFill>
                  <a:srgbClr val="7030A0"/>
                </a:solidFill>
              </a:rPr>
              <a:t> </a:t>
            </a:r>
            <a:r>
              <a:rPr lang="zh-CN" altLang="en-US" sz="9600" dirty="0">
                <a:solidFill>
                  <a:srgbClr val="7030A0"/>
                </a:solidFill>
              </a:rPr>
              <a:t>生活方面要互补</a:t>
            </a:r>
            <a:endParaRPr lang="en-CA" altLang="zh-CN" sz="9600" dirty="0">
              <a:solidFill>
                <a:srgbClr val="7030A0"/>
              </a:solidFill>
            </a:endParaRPr>
          </a:p>
        </p:txBody>
      </p:sp>
      <p:pic>
        <p:nvPicPr>
          <p:cNvPr id="4" name="Picture 3" descr="A yellow and white candy&#10;&#10;AI-generated content may be incorrect.">
            <a:extLst>
              <a:ext uri="{FF2B5EF4-FFF2-40B4-BE49-F238E27FC236}">
                <a16:creationId xmlns:a16="http://schemas.microsoft.com/office/drawing/2014/main" id="{7033A727-C854-F924-0CFF-E6A49908AC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2661" y="1964049"/>
            <a:ext cx="6536597" cy="4893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75875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B44E87-A115-65BF-74CB-EB30DD9142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AC91EFFA-D045-DE25-2BF2-68A347D1DC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299" y="1665514"/>
            <a:ext cx="12077701" cy="4849585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altLang="zh-HK" sz="4000" dirty="0"/>
          </a:p>
          <a:p>
            <a:pPr marL="0" indent="0" algn="ctr">
              <a:buNone/>
            </a:pPr>
            <a:r>
              <a:rPr lang="en-US" altLang="zh-TW" sz="13000" dirty="0">
                <a:solidFill>
                  <a:srgbClr val="7030A0"/>
                </a:solidFill>
              </a:rPr>
              <a:t>2. </a:t>
            </a:r>
            <a:r>
              <a:rPr lang="zh-TW" altLang="en-US" sz="13000" dirty="0">
                <a:solidFill>
                  <a:srgbClr val="7030A0"/>
                </a:solidFill>
              </a:rPr>
              <a:t>持久</a:t>
            </a:r>
            <a:endParaRPr lang="en-US" altLang="zh-HK" sz="13000" dirty="0">
              <a:solidFill>
                <a:srgbClr val="7030A0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685579F-97C8-B8EB-0D54-5A0082C7DF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0216" y="836023"/>
            <a:ext cx="5648023" cy="5355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6471473"/>
      </p:ext>
    </p:extLst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1CD655-7B9A-1C78-9A7D-1CCEDB8AAD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178E02FE-7B5A-C59E-6B8A-1ED86B7115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" y="1045029"/>
            <a:ext cx="12034156" cy="547007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altLang="zh-CN" sz="9600" dirty="0">
                <a:solidFill>
                  <a:srgbClr val="7030A0"/>
                </a:solidFill>
              </a:rPr>
              <a:t>1</a:t>
            </a:r>
            <a:r>
              <a:rPr lang="en-US" altLang="zh-TW" sz="9600" dirty="0">
                <a:solidFill>
                  <a:srgbClr val="7030A0"/>
                </a:solidFill>
              </a:rPr>
              <a:t>.</a:t>
            </a:r>
            <a:r>
              <a:rPr lang="en-US" altLang="zh-CN" sz="9600" dirty="0">
                <a:solidFill>
                  <a:srgbClr val="7030A0"/>
                </a:solidFill>
              </a:rPr>
              <a:t> </a:t>
            </a:r>
            <a:r>
              <a:rPr lang="zh-CN" altLang="en-US" sz="9600" dirty="0">
                <a:solidFill>
                  <a:srgbClr val="7030A0"/>
                </a:solidFill>
              </a:rPr>
              <a:t>生活方面要互补</a:t>
            </a:r>
            <a:endParaRPr lang="en-CA" altLang="zh-CN" sz="9600" dirty="0">
              <a:solidFill>
                <a:srgbClr val="7030A0"/>
              </a:solidFill>
            </a:endParaRPr>
          </a:p>
          <a:p>
            <a:pPr marL="0" indent="0" algn="ctr">
              <a:buNone/>
            </a:pPr>
            <a:r>
              <a:rPr lang="zh-CN" altLang="en-US" sz="9600" dirty="0">
                <a:solidFill>
                  <a:srgbClr val="00B050"/>
                </a:solidFill>
              </a:rPr>
              <a:t>多些了解</a:t>
            </a:r>
            <a:br>
              <a:rPr lang="en-US" altLang="zh-CN" sz="9600" dirty="0">
                <a:solidFill>
                  <a:srgbClr val="00B050"/>
                </a:solidFill>
              </a:rPr>
            </a:br>
            <a:r>
              <a:rPr lang="zh-CN" altLang="en-US" sz="9600" dirty="0">
                <a:solidFill>
                  <a:srgbClr val="00B050"/>
                </a:solidFill>
              </a:rPr>
              <a:t>多些眷顾</a:t>
            </a:r>
            <a:endParaRPr lang="en-CA" altLang="zh-CN" sz="96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6354683"/>
      </p:ext>
    </p:extLst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BF825A-7333-2140-4E2F-AEB2E0FFA5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9EEB5720-955D-ADAF-2369-E6722BCDA6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299" y="898071"/>
            <a:ext cx="12077701" cy="561702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altLang="zh-HK" sz="4000" dirty="0"/>
          </a:p>
          <a:p>
            <a:pPr marL="0" indent="0">
              <a:buNone/>
            </a:pPr>
            <a:endParaRPr lang="en-US" altLang="zh-HK" sz="4000" dirty="0"/>
          </a:p>
          <a:p>
            <a:pPr marL="0" indent="0" algn="ctr">
              <a:buNone/>
            </a:pPr>
            <a:r>
              <a:rPr lang="en-US" altLang="zh-CN" sz="10000" dirty="0">
                <a:solidFill>
                  <a:srgbClr val="7030A0"/>
                </a:solidFill>
              </a:rPr>
              <a:t>2</a:t>
            </a:r>
            <a:r>
              <a:rPr lang="en-US" altLang="zh-TW" sz="10000" dirty="0">
                <a:solidFill>
                  <a:srgbClr val="7030A0"/>
                </a:solidFill>
              </a:rPr>
              <a:t>.</a:t>
            </a:r>
            <a:r>
              <a:rPr lang="en-US" altLang="zh-CN" sz="10000" dirty="0">
                <a:solidFill>
                  <a:srgbClr val="7030A0"/>
                </a:solidFill>
              </a:rPr>
              <a:t> </a:t>
            </a:r>
            <a:r>
              <a:rPr lang="zh-CN" altLang="en-US" sz="10000" dirty="0">
                <a:solidFill>
                  <a:srgbClr val="7030A0"/>
                </a:solidFill>
              </a:rPr>
              <a:t>情感方面要互重</a:t>
            </a:r>
            <a:endParaRPr lang="zh-TW" altLang="en-US" sz="100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2327166"/>
      </p:ext>
    </p:extLst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9A4D66-E45F-2F48-90EE-C4602C5264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5E7C593A-96F1-2FD1-75E9-6C08EFBCA7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" y="-195943"/>
            <a:ext cx="12192000" cy="671104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altLang="zh-HK" sz="4000" dirty="0"/>
          </a:p>
          <a:p>
            <a:pPr marL="0" indent="0">
              <a:buNone/>
            </a:pPr>
            <a:endParaRPr lang="en-US" altLang="zh-HK" sz="4000" dirty="0"/>
          </a:p>
          <a:p>
            <a:pPr marL="0" indent="0">
              <a:buNone/>
            </a:pPr>
            <a:r>
              <a:rPr lang="zh-CN" altLang="en-US" sz="6600" dirty="0">
                <a:solidFill>
                  <a:srgbClr val="00B050"/>
                </a:solidFill>
              </a:rPr>
              <a:t>所以我</a:t>
            </a:r>
            <a:r>
              <a:rPr lang="zh-CN" altLang="en-US" sz="6600" dirty="0">
                <a:solidFill>
                  <a:srgbClr val="FF0000"/>
                </a:solidFill>
              </a:rPr>
              <a:t>越发急速</a:t>
            </a:r>
            <a:r>
              <a:rPr lang="zh-CN" altLang="en-US" sz="6600" dirty="0">
                <a:solidFill>
                  <a:srgbClr val="00B050"/>
                </a:solidFill>
              </a:rPr>
              <a:t>打发他去，叫你们再见他，就</a:t>
            </a:r>
            <a:r>
              <a:rPr lang="zh-CN" altLang="en-US" sz="6600" dirty="0">
                <a:solidFill>
                  <a:schemeClr val="accent6">
                    <a:lumMod val="75000"/>
                  </a:schemeClr>
                </a:solidFill>
              </a:rPr>
              <a:t>可以喜乐</a:t>
            </a:r>
            <a:r>
              <a:rPr lang="zh-CN" altLang="en-US" sz="6600" dirty="0">
                <a:solidFill>
                  <a:srgbClr val="00B050"/>
                </a:solidFill>
              </a:rPr>
              <a:t>，我也可以</a:t>
            </a:r>
            <a:r>
              <a:rPr lang="zh-CN" altLang="en-US" sz="6600" dirty="0">
                <a:solidFill>
                  <a:schemeClr val="accent6">
                    <a:lumMod val="75000"/>
                  </a:schemeClr>
                </a:solidFill>
              </a:rPr>
              <a:t>少些忧愁</a:t>
            </a:r>
            <a:r>
              <a:rPr lang="zh-CN" altLang="en-US" sz="6600" dirty="0">
                <a:solidFill>
                  <a:srgbClr val="00B050"/>
                </a:solidFill>
              </a:rPr>
              <a:t>。</a:t>
            </a:r>
            <a:r>
              <a:rPr lang="en-US" altLang="zh-TW" sz="6600" dirty="0">
                <a:solidFill>
                  <a:srgbClr val="00B050"/>
                </a:solidFill>
              </a:rPr>
              <a:t>                                                                     </a:t>
            </a:r>
          </a:p>
          <a:p>
            <a:pPr marL="0" indent="0">
              <a:buNone/>
            </a:pPr>
            <a:r>
              <a:rPr lang="en-US" altLang="zh-TW" sz="4800" dirty="0">
                <a:solidFill>
                  <a:srgbClr val="00B050"/>
                </a:solidFill>
              </a:rPr>
              <a:t>                                          </a:t>
            </a:r>
            <a:r>
              <a:rPr lang="en-US" altLang="zh-TW" sz="4800" dirty="0">
                <a:solidFill>
                  <a:srgbClr val="0070C0"/>
                </a:solidFill>
              </a:rPr>
              <a:t>《</a:t>
            </a:r>
            <a:r>
              <a:rPr lang="zh-TW" altLang="en-US" sz="4800" dirty="0">
                <a:solidFill>
                  <a:srgbClr val="0070C0"/>
                </a:solidFill>
              </a:rPr>
              <a:t>腓立比书</a:t>
            </a:r>
            <a:r>
              <a:rPr lang="en-US" altLang="zh-TW" sz="4800" dirty="0">
                <a:solidFill>
                  <a:srgbClr val="0070C0"/>
                </a:solidFill>
              </a:rPr>
              <a:t>》</a:t>
            </a:r>
            <a:r>
              <a:rPr lang="zh-TW" altLang="en-US" sz="4800" dirty="0">
                <a:solidFill>
                  <a:srgbClr val="0070C0"/>
                </a:solidFill>
              </a:rPr>
              <a:t>二章</a:t>
            </a:r>
            <a:r>
              <a:rPr lang="en-US" altLang="zh-TW" sz="4800" dirty="0">
                <a:solidFill>
                  <a:srgbClr val="0070C0"/>
                </a:solidFill>
              </a:rPr>
              <a:t>28</a:t>
            </a:r>
            <a:r>
              <a:rPr lang="zh-CN" altLang="en-US" sz="4800" dirty="0">
                <a:solidFill>
                  <a:srgbClr val="0070C0"/>
                </a:solidFill>
              </a:rPr>
              <a:t>节</a:t>
            </a:r>
            <a:endParaRPr lang="zh-TW" altLang="en-US" sz="4800" dirty="0">
              <a:solidFill>
                <a:srgbClr val="0070C0"/>
              </a:solidFill>
            </a:endParaRPr>
          </a:p>
          <a:p>
            <a:pPr marL="0" indent="0">
              <a:buNone/>
            </a:pPr>
            <a:endParaRPr lang="zh-TW" altLang="en-US" sz="6500" dirty="0">
              <a:solidFill>
                <a:srgbClr val="00B050"/>
              </a:solidFill>
            </a:endParaRPr>
          </a:p>
          <a:p>
            <a:pPr marL="0" indent="0">
              <a:buNone/>
            </a:pPr>
            <a:endParaRPr lang="zh-TW" altLang="en-US" sz="65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4952705"/>
      </p:ext>
    </p:extLst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C8C517-6DB4-0F29-F8EF-18BC17BFB4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38216BD8-3261-FE9C-B216-018DB4133E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" y="-195943"/>
            <a:ext cx="12192000" cy="671104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altLang="zh-HK" sz="4000" dirty="0"/>
          </a:p>
          <a:p>
            <a:pPr marL="0" indent="0">
              <a:buNone/>
            </a:pPr>
            <a:endParaRPr lang="en-US" altLang="zh-HK" sz="4000" dirty="0"/>
          </a:p>
          <a:p>
            <a:pPr marL="0" indent="0" algn="ctr">
              <a:buNone/>
            </a:pPr>
            <a:r>
              <a:rPr lang="zh-CN" altLang="en-US" sz="8000" dirty="0">
                <a:solidFill>
                  <a:srgbClr val="00B050"/>
                </a:solidFill>
              </a:rPr>
              <a:t>与</a:t>
            </a:r>
            <a:r>
              <a:rPr lang="zh-CN" altLang="en-US" sz="8000" dirty="0">
                <a:solidFill>
                  <a:srgbClr val="FF0000"/>
                </a:solidFill>
              </a:rPr>
              <a:t>喜乐</a:t>
            </a:r>
            <a:r>
              <a:rPr lang="zh-CN" altLang="en-US" sz="8000" dirty="0">
                <a:solidFill>
                  <a:srgbClr val="00B050"/>
                </a:solidFill>
              </a:rPr>
              <a:t>的人要</a:t>
            </a:r>
            <a:r>
              <a:rPr lang="zh-CN" altLang="en-US" sz="8000" dirty="0">
                <a:solidFill>
                  <a:srgbClr val="FF0000"/>
                </a:solidFill>
              </a:rPr>
              <a:t>同乐</a:t>
            </a:r>
            <a:r>
              <a:rPr lang="zh-CN" altLang="en-US" sz="8000" dirty="0">
                <a:solidFill>
                  <a:srgbClr val="00B050"/>
                </a:solidFill>
              </a:rPr>
              <a:t>；</a:t>
            </a:r>
            <a:br>
              <a:rPr lang="en-US" altLang="zh-CN" sz="8000" dirty="0">
                <a:solidFill>
                  <a:srgbClr val="00B050"/>
                </a:solidFill>
              </a:rPr>
            </a:br>
            <a:r>
              <a:rPr lang="zh-CN" altLang="en-US" sz="8000" dirty="0">
                <a:solidFill>
                  <a:srgbClr val="00B050"/>
                </a:solidFill>
              </a:rPr>
              <a:t>与</a:t>
            </a:r>
            <a:r>
              <a:rPr lang="zh-CN" altLang="en-US" sz="8000" dirty="0">
                <a:solidFill>
                  <a:schemeClr val="accent6">
                    <a:lumMod val="75000"/>
                  </a:schemeClr>
                </a:solidFill>
              </a:rPr>
              <a:t>哀哭</a:t>
            </a:r>
            <a:r>
              <a:rPr lang="zh-CN" altLang="en-US" sz="8000" dirty="0">
                <a:solidFill>
                  <a:srgbClr val="00B050"/>
                </a:solidFill>
              </a:rPr>
              <a:t>的人要</a:t>
            </a:r>
            <a:r>
              <a:rPr lang="zh-CN" altLang="en-US" sz="8000" dirty="0">
                <a:solidFill>
                  <a:schemeClr val="accent6">
                    <a:lumMod val="75000"/>
                  </a:schemeClr>
                </a:solidFill>
              </a:rPr>
              <a:t>同哭</a:t>
            </a:r>
            <a:r>
              <a:rPr lang="zh-CN" altLang="en-US" sz="8000" dirty="0">
                <a:solidFill>
                  <a:srgbClr val="00B050"/>
                </a:solidFill>
              </a:rPr>
              <a:t>。</a:t>
            </a:r>
            <a:r>
              <a:rPr lang="en-US" altLang="zh-TW" sz="5800" dirty="0">
                <a:solidFill>
                  <a:srgbClr val="00B050"/>
                </a:solidFill>
              </a:rPr>
              <a:t>                                                                     </a:t>
            </a:r>
          </a:p>
          <a:p>
            <a:pPr marL="0" indent="0">
              <a:buNone/>
            </a:pPr>
            <a:r>
              <a:rPr lang="en-US" altLang="zh-TW" sz="4800" dirty="0">
                <a:solidFill>
                  <a:srgbClr val="00B050"/>
                </a:solidFill>
              </a:rPr>
              <a:t>                                          </a:t>
            </a:r>
            <a:r>
              <a:rPr lang="en-US" altLang="zh-TW" sz="4800" dirty="0">
                <a:solidFill>
                  <a:srgbClr val="0070C0"/>
                </a:solidFill>
              </a:rPr>
              <a:t>《</a:t>
            </a:r>
            <a:r>
              <a:rPr lang="zh-TW" altLang="en-US" sz="4800" dirty="0">
                <a:solidFill>
                  <a:srgbClr val="0070C0"/>
                </a:solidFill>
              </a:rPr>
              <a:t>‪罗马书</a:t>
            </a:r>
            <a:r>
              <a:rPr lang="en-US" altLang="zh-TW" sz="4800" dirty="0">
                <a:solidFill>
                  <a:srgbClr val="0070C0"/>
                </a:solidFill>
              </a:rPr>
              <a:t>》</a:t>
            </a:r>
            <a:r>
              <a:rPr lang="zh-TW" altLang="en-US" sz="4800" dirty="0">
                <a:solidFill>
                  <a:srgbClr val="0070C0"/>
                </a:solidFill>
              </a:rPr>
              <a:t>十二章</a:t>
            </a:r>
            <a:r>
              <a:rPr lang="en-US" altLang="zh-TW" sz="4800" dirty="0">
                <a:solidFill>
                  <a:srgbClr val="0070C0"/>
                </a:solidFill>
              </a:rPr>
              <a:t>15</a:t>
            </a:r>
            <a:r>
              <a:rPr lang="zh-CN" altLang="en-US" sz="4800" dirty="0">
                <a:solidFill>
                  <a:srgbClr val="0070C0"/>
                </a:solidFill>
              </a:rPr>
              <a:t>节</a:t>
            </a:r>
            <a:endParaRPr lang="zh-TW" altLang="en-US" sz="4800" dirty="0">
              <a:solidFill>
                <a:srgbClr val="0070C0"/>
              </a:solidFill>
            </a:endParaRPr>
          </a:p>
          <a:p>
            <a:pPr marL="0" indent="0">
              <a:buNone/>
            </a:pPr>
            <a:endParaRPr lang="zh-TW" altLang="en-US" sz="6500" dirty="0">
              <a:solidFill>
                <a:srgbClr val="00B050"/>
              </a:solidFill>
            </a:endParaRPr>
          </a:p>
          <a:p>
            <a:pPr marL="0" indent="0">
              <a:buNone/>
            </a:pPr>
            <a:endParaRPr lang="zh-TW" altLang="en-US" sz="65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7950034"/>
      </p:ext>
    </p:extLst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272799-44B1-E470-5B95-2778CF92C9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83E441D3-580C-D266-C694-C699C40D64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" y="-571500"/>
            <a:ext cx="12192000" cy="708660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endParaRPr lang="en-US" altLang="zh-HK" sz="4000" dirty="0"/>
          </a:p>
          <a:p>
            <a:pPr marL="0" indent="0">
              <a:buNone/>
            </a:pPr>
            <a:endParaRPr lang="en-US" altLang="zh-HK" sz="4000" dirty="0"/>
          </a:p>
          <a:p>
            <a:pPr marL="0" indent="0" algn="ctr">
              <a:buNone/>
            </a:pPr>
            <a:r>
              <a:rPr lang="en-US" altLang="zh-CN" sz="9600" dirty="0">
                <a:solidFill>
                  <a:srgbClr val="7030A0"/>
                </a:solidFill>
              </a:rPr>
              <a:t>2</a:t>
            </a:r>
            <a:r>
              <a:rPr lang="en-US" altLang="zh-TW" sz="9600" dirty="0">
                <a:solidFill>
                  <a:srgbClr val="7030A0"/>
                </a:solidFill>
              </a:rPr>
              <a:t>.</a:t>
            </a:r>
            <a:r>
              <a:rPr lang="en-US" altLang="zh-CN" sz="9600" dirty="0">
                <a:solidFill>
                  <a:srgbClr val="7030A0"/>
                </a:solidFill>
              </a:rPr>
              <a:t> </a:t>
            </a:r>
            <a:r>
              <a:rPr lang="zh-CN" altLang="en-US" sz="9600" dirty="0">
                <a:solidFill>
                  <a:srgbClr val="7030A0"/>
                </a:solidFill>
              </a:rPr>
              <a:t>情感方面要互重</a:t>
            </a:r>
            <a:endParaRPr lang="en-CA" altLang="zh-CN" sz="9600" dirty="0">
              <a:solidFill>
                <a:srgbClr val="7030A0"/>
              </a:solidFill>
            </a:endParaRPr>
          </a:p>
          <a:p>
            <a:pPr marL="0" indent="0" algn="ctr">
              <a:buNone/>
            </a:pPr>
            <a:r>
              <a:rPr lang="zh-CN" altLang="en-US" sz="6500" dirty="0">
                <a:solidFill>
                  <a:srgbClr val="C00000"/>
                </a:solidFill>
              </a:rPr>
              <a:t>你的倾听，可能是他人经历神爱的</a:t>
            </a:r>
            <a:r>
              <a:rPr lang="zh-CN" altLang="en-US" sz="6500" dirty="0">
                <a:solidFill>
                  <a:srgbClr val="00B050"/>
                </a:solidFill>
              </a:rPr>
              <a:t>唯一途径；</a:t>
            </a:r>
          </a:p>
          <a:p>
            <a:pPr marL="0" indent="0" algn="ctr">
              <a:buNone/>
            </a:pPr>
            <a:r>
              <a:rPr lang="zh-CN" altLang="en-US" sz="6500" dirty="0">
                <a:solidFill>
                  <a:srgbClr val="C00000"/>
                </a:solidFill>
              </a:rPr>
              <a:t>你的陪伴，可能是别人走出黑暗的</a:t>
            </a:r>
            <a:r>
              <a:rPr lang="zh-CN" altLang="en-US" sz="6500" dirty="0">
                <a:solidFill>
                  <a:srgbClr val="00B050"/>
                </a:solidFill>
              </a:rPr>
              <a:t>第一束光。</a:t>
            </a:r>
            <a:r>
              <a:rPr lang="en-US" altLang="zh-TW" sz="8800" dirty="0">
                <a:solidFill>
                  <a:srgbClr val="00B050"/>
                </a:solidFill>
              </a:rPr>
              <a:t>                                     </a:t>
            </a:r>
            <a:r>
              <a:rPr lang="zh-TW" altLang="en-US" sz="8800" dirty="0">
                <a:solidFill>
                  <a:srgbClr val="00B05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16746903"/>
      </p:ext>
    </p:extLst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8DC138-E108-0B62-674B-2634BECDB1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6F5ACDF7-BFDC-7CE6-4BFC-0475BFAA10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" y="1045029"/>
            <a:ext cx="12034156" cy="547007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altLang="zh-CN" sz="9600" dirty="0">
                <a:solidFill>
                  <a:srgbClr val="7030A0"/>
                </a:solidFill>
              </a:rPr>
              <a:t>2</a:t>
            </a:r>
            <a:r>
              <a:rPr lang="en-US" altLang="zh-TW" sz="9600" dirty="0">
                <a:solidFill>
                  <a:srgbClr val="7030A0"/>
                </a:solidFill>
              </a:rPr>
              <a:t>.</a:t>
            </a:r>
            <a:r>
              <a:rPr lang="en-US" altLang="zh-CN" sz="9600" dirty="0">
                <a:solidFill>
                  <a:srgbClr val="7030A0"/>
                </a:solidFill>
              </a:rPr>
              <a:t> </a:t>
            </a:r>
            <a:r>
              <a:rPr lang="zh-CN" altLang="en-US" sz="9600" dirty="0">
                <a:solidFill>
                  <a:srgbClr val="7030A0"/>
                </a:solidFill>
              </a:rPr>
              <a:t>情感方面要互重</a:t>
            </a:r>
            <a:endParaRPr lang="en-CA" altLang="zh-CN" sz="9600" dirty="0">
              <a:solidFill>
                <a:srgbClr val="7030A0"/>
              </a:solidFill>
            </a:endParaRPr>
          </a:p>
          <a:p>
            <a:pPr marL="0" indent="0" algn="ctr">
              <a:buNone/>
            </a:pPr>
            <a:r>
              <a:rPr lang="zh-CN" altLang="en-US" sz="9600" dirty="0">
                <a:solidFill>
                  <a:srgbClr val="00B050"/>
                </a:solidFill>
              </a:rPr>
              <a:t>多些理解</a:t>
            </a:r>
            <a:br>
              <a:rPr lang="en-US" altLang="zh-CN" sz="9600" dirty="0">
                <a:solidFill>
                  <a:srgbClr val="00B050"/>
                </a:solidFill>
              </a:rPr>
            </a:br>
            <a:r>
              <a:rPr lang="zh-CN" altLang="en-US" sz="9600" dirty="0">
                <a:solidFill>
                  <a:srgbClr val="00B050"/>
                </a:solidFill>
              </a:rPr>
              <a:t>多些共情</a:t>
            </a:r>
            <a:endParaRPr lang="en-CA" altLang="zh-CN" sz="96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8825869"/>
      </p:ext>
    </p:extLst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A6E978-F3A5-3960-0892-27BFC4D474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4A306558-0AFB-DE6F-526F-722CE67B15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299" y="447743"/>
            <a:ext cx="12077701" cy="137251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zh-CN" altLang="en-US" sz="7500" dirty="0">
                <a:solidFill>
                  <a:srgbClr val="C00000"/>
                </a:solidFill>
              </a:rPr>
              <a:t>进入内心的服侍</a:t>
            </a:r>
            <a:endParaRPr lang="zh-TW" altLang="en-US" sz="75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7A38E630-2EE4-CACA-FC2C-92F2911D6BC8}"/>
              </a:ext>
            </a:extLst>
          </p:cNvPr>
          <p:cNvSpPr/>
          <p:nvPr/>
        </p:nvSpPr>
        <p:spPr>
          <a:xfrm>
            <a:off x="2752929" y="1750897"/>
            <a:ext cx="6819088" cy="4441446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590A61A8-84EE-F125-EA60-68F6E6BD05E3}"/>
              </a:ext>
            </a:extLst>
          </p:cNvPr>
          <p:cNvSpPr/>
          <p:nvPr/>
        </p:nvSpPr>
        <p:spPr>
          <a:xfrm>
            <a:off x="3054484" y="2242910"/>
            <a:ext cx="5447489" cy="3540869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4B2E9B7-24E8-0BCE-3D12-3117D5B5B1E4}"/>
              </a:ext>
            </a:extLst>
          </p:cNvPr>
          <p:cNvSpPr/>
          <p:nvPr/>
        </p:nvSpPr>
        <p:spPr>
          <a:xfrm>
            <a:off x="8570068" y="3214270"/>
            <a:ext cx="593387" cy="143969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b="1" dirty="0">
                <a:solidFill>
                  <a:schemeClr val="tx1"/>
                </a:solidFill>
              </a:rPr>
              <a:t>打</a:t>
            </a:r>
            <a:endParaRPr lang="en-US" altLang="zh-CN" sz="2800" b="1" dirty="0">
              <a:solidFill>
                <a:schemeClr val="tx1"/>
              </a:solidFill>
            </a:endParaRPr>
          </a:p>
          <a:p>
            <a:pPr algn="ctr"/>
            <a:r>
              <a:rPr lang="zh-CN" altLang="en-US" sz="2800" b="1" dirty="0">
                <a:solidFill>
                  <a:schemeClr val="tx1"/>
                </a:solidFill>
              </a:rPr>
              <a:t>招呼</a:t>
            </a: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617C299C-C466-9A0E-D3F0-15A6CF10B930}"/>
              </a:ext>
            </a:extLst>
          </p:cNvPr>
          <p:cNvSpPr/>
          <p:nvPr/>
        </p:nvSpPr>
        <p:spPr>
          <a:xfrm>
            <a:off x="3317132" y="2583381"/>
            <a:ext cx="4309353" cy="286556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3120159C-4019-B252-CA5C-D283BBD15B6E}"/>
              </a:ext>
            </a:extLst>
          </p:cNvPr>
          <p:cNvSpPr/>
          <p:nvPr/>
        </p:nvSpPr>
        <p:spPr>
          <a:xfrm>
            <a:off x="3628417" y="2884938"/>
            <a:ext cx="3025301" cy="2295728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Heart 7">
            <a:extLst>
              <a:ext uri="{FF2B5EF4-FFF2-40B4-BE49-F238E27FC236}">
                <a16:creationId xmlns:a16="http://schemas.microsoft.com/office/drawing/2014/main" id="{C73BAD3D-8B90-F348-E128-4F61BCD56FF8}"/>
              </a:ext>
            </a:extLst>
          </p:cNvPr>
          <p:cNvSpPr/>
          <p:nvPr/>
        </p:nvSpPr>
        <p:spPr>
          <a:xfrm>
            <a:off x="3929973" y="3332090"/>
            <a:ext cx="1571017" cy="1439693"/>
          </a:xfrm>
          <a:prstGeom prst="heart">
            <a:avLst/>
          </a:prstGeom>
          <a:solidFill>
            <a:srgbClr val="F9ADF4"/>
          </a:solidFill>
          <a:ln>
            <a:solidFill>
              <a:srgbClr val="F9ADF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5A2525E-2C73-FD92-A151-8486556D24A5}"/>
              </a:ext>
            </a:extLst>
          </p:cNvPr>
          <p:cNvSpPr/>
          <p:nvPr/>
        </p:nvSpPr>
        <p:spPr>
          <a:xfrm>
            <a:off x="7631346" y="3214270"/>
            <a:ext cx="593387" cy="143969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b="1" dirty="0">
                <a:solidFill>
                  <a:schemeClr val="tx1"/>
                </a:solidFill>
              </a:rPr>
              <a:t>谈事实</a:t>
            </a: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1181256-CF16-3197-4FFB-5BF09FE6ECEE}"/>
              </a:ext>
            </a:extLst>
          </p:cNvPr>
          <p:cNvSpPr/>
          <p:nvPr/>
        </p:nvSpPr>
        <p:spPr>
          <a:xfrm>
            <a:off x="6668309" y="3214270"/>
            <a:ext cx="593387" cy="143969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b="1" dirty="0">
                <a:solidFill>
                  <a:schemeClr val="tx1"/>
                </a:solidFill>
              </a:rPr>
              <a:t>谈观点</a:t>
            </a: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3885209-7FCE-5D33-1479-4997DEA74D18}"/>
              </a:ext>
            </a:extLst>
          </p:cNvPr>
          <p:cNvSpPr/>
          <p:nvPr/>
        </p:nvSpPr>
        <p:spPr>
          <a:xfrm>
            <a:off x="5569086" y="3214270"/>
            <a:ext cx="593387" cy="143969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b="1" dirty="0">
                <a:solidFill>
                  <a:schemeClr val="tx1"/>
                </a:solidFill>
              </a:rPr>
              <a:t>谈感受</a:t>
            </a: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0FA789B-F1FD-037A-FEC4-6BBF4BE78719}"/>
              </a:ext>
            </a:extLst>
          </p:cNvPr>
          <p:cNvSpPr/>
          <p:nvPr/>
        </p:nvSpPr>
        <p:spPr>
          <a:xfrm>
            <a:off x="4241259" y="3599920"/>
            <a:ext cx="963038" cy="8803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b="1" dirty="0">
                <a:solidFill>
                  <a:schemeClr val="tx1"/>
                </a:solidFill>
              </a:rPr>
              <a:t>敞开心扉</a:t>
            </a:r>
            <a:endParaRPr lang="en-US" sz="2800" b="1" dirty="0">
              <a:solidFill>
                <a:schemeClr val="tx1"/>
              </a:solidFill>
            </a:endParaRP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63AFBEF9-1021-BECD-A6C9-B83EBB32B15E}"/>
              </a:ext>
            </a:extLst>
          </p:cNvPr>
          <p:cNvCxnSpPr/>
          <p:nvPr/>
        </p:nvCxnSpPr>
        <p:spPr>
          <a:xfrm flipH="1">
            <a:off x="5204297" y="1555335"/>
            <a:ext cx="891703" cy="2153540"/>
          </a:xfrm>
          <a:prstGeom prst="straightConnector1">
            <a:avLst/>
          </a:prstGeom>
          <a:ln w="635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71954856"/>
      </p:ext>
    </p:extLst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D915DC-F3E2-D935-40A4-CFF9F2B0A8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B407CE51-5723-BBE0-25B3-2FF0D1C0DD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79130" y="1554983"/>
            <a:ext cx="12271130" cy="42215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zh-CN" altLang="en-US" sz="7100" dirty="0">
                <a:solidFill>
                  <a:srgbClr val="7030A0"/>
                </a:solidFill>
              </a:rPr>
              <a:t>关 系</a:t>
            </a:r>
            <a:endParaRPr lang="en-US" altLang="zh-CN" sz="7100" dirty="0">
              <a:solidFill>
                <a:srgbClr val="7030A0"/>
              </a:solidFill>
            </a:endParaRPr>
          </a:p>
          <a:p>
            <a:pPr marL="0" indent="0" algn="ctr">
              <a:buNone/>
            </a:pPr>
            <a:endParaRPr lang="en-US" altLang="zh-CN" sz="7100" dirty="0">
              <a:solidFill>
                <a:schemeClr val="accent6">
                  <a:lumMod val="75000"/>
                </a:schemeClr>
              </a:solidFill>
            </a:endParaRPr>
          </a:p>
          <a:p>
            <a:pPr marL="0" indent="0" algn="ctr">
              <a:buNone/>
            </a:pPr>
            <a:r>
              <a:rPr lang="zh-CN" altLang="en-US" sz="7100" dirty="0">
                <a:solidFill>
                  <a:schemeClr val="accent6">
                    <a:lumMod val="75000"/>
                  </a:schemeClr>
                </a:solidFill>
              </a:rPr>
              <a:t>关 顾</a:t>
            </a:r>
            <a:endParaRPr lang="en-CA" altLang="zh-CN" sz="7100" dirty="0">
              <a:solidFill>
                <a:srgbClr val="00B050"/>
              </a:solidFill>
            </a:endParaRPr>
          </a:p>
        </p:txBody>
      </p:sp>
      <p:sp>
        <p:nvSpPr>
          <p:cNvPr id="2" name="Arrow: Curved Left 1">
            <a:extLst>
              <a:ext uri="{FF2B5EF4-FFF2-40B4-BE49-F238E27FC236}">
                <a16:creationId xmlns:a16="http://schemas.microsoft.com/office/drawing/2014/main" id="{45B3224A-8D57-CFA9-DB32-9DB68D0255DB}"/>
              </a:ext>
            </a:extLst>
          </p:cNvPr>
          <p:cNvSpPr/>
          <p:nvPr/>
        </p:nvSpPr>
        <p:spPr>
          <a:xfrm>
            <a:off x="7366474" y="2076628"/>
            <a:ext cx="1837346" cy="2939753"/>
          </a:xfrm>
          <a:prstGeom prst="curved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Arrow: Curved Left 3">
            <a:extLst>
              <a:ext uri="{FF2B5EF4-FFF2-40B4-BE49-F238E27FC236}">
                <a16:creationId xmlns:a16="http://schemas.microsoft.com/office/drawing/2014/main" id="{4E3B93A6-3862-0744-7CB1-82F92444B858}"/>
              </a:ext>
            </a:extLst>
          </p:cNvPr>
          <p:cNvSpPr/>
          <p:nvPr/>
        </p:nvSpPr>
        <p:spPr>
          <a:xfrm rot="10800000">
            <a:off x="2866011" y="1959123"/>
            <a:ext cx="1837346" cy="2939753"/>
          </a:xfrm>
          <a:prstGeom prst="curved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" name="內容版面配置區 2">
            <a:extLst>
              <a:ext uri="{FF2B5EF4-FFF2-40B4-BE49-F238E27FC236}">
                <a16:creationId xmlns:a16="http://schemas.microsoft.com/office/drawing/2014/main" id="{F1EA51A9-2740-C242-8DFB-383E232A4F83}"/>
              </a:ext>
            </a:extLst>
          </p:cNvPr>
          <p:cNvSpPr txBox="1">
            <a:spLocks/>
          </p:cNvSpPr>
          <p:nvPr/>
        </p:nvSpPr>
        <p:spPr>
          <a:xfrm>
            <a:off x="8511609" y="2195887"/>
            <a:ext cx="2837205" cy="2939753"/>
          </a:xfrm>
          <a:prstGeom prst="rect">
            <a:avLst/>
          </a:prstGeom>
        </p:spPr>
        <p:txBody>
          <a:bodyPr>
            <a:normAutofit/>
          </a:bodyPr>
          <a:lstStyle>
            <a:lvl1pPr marL="456777" indent="-456777" algn="l" defTabSz="121807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4263" kern="1200">
                <a:solidFill>
                  <a:schemeClr val="tx1"/>
                </a:solidFill>
                <a:latin typeface="+mn-lt"/>
                <a:ea typeface="標楷體" panose="03000509000000000000" pitchFamily="65" charset="-120"/>
                <a:cs typeface="+mn-cs"/>
              </a:defRPr>
            </a:lvl1pPr>
            <a:lvl2pPr marL="989684" indent="-380648" algn="l" defTabSz="121807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3730" kern="1200">
                <a:solidFill>
                  <a:schemeClr val="tx1"/>
                </a:solidFill>
                <a:latin typeface="+mn-lt"/>
                <a:ea typeface="標楷體" panose="03000509000000000000" pitchFamily="65" charset="-120"/>
                <a:cs typeface="+mn-cs"/>
              </a:defRPr>
            </a:lvl2pPr>
            <a:lvl3pPr marL="1522590" indent="-304518" algn="l" defTabSz="121807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197" kern="1200">
                <a:solidFill>
                  <a:schemeClr val="tx1"/>
                </a:solidFill>
                <a:latin typeface="+mn-lt"/>
                <a:ea typeface="標楷體" panose="03000509000000000000" pitchFamily="65" charset="-120"/>
                <a:cs typeface="+mn-cs"/>
              </a:defRPr>
            </a:lvl3pPr>
            <a:lvl4pPr marL="2131626" indent="-304518" algn="l" defTabSz="121807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664" kern="1200">
                <a:solidFill>
                  <a:schemeClr val="tx1"/>
                </a:solidFill>
                <a:latin typeface="+mn-lt"/>
                <a:ea typeface="標楷體" panose="03000509000000000000" pitchFamily="65" charset="-120"/>
                <a:cs typeface="+mn-cs"/>
              </a:defRPr>
            </a:lvl4pPr>
            <a:lvl5pPr marL="2740663" indent="-304518" algn="l" defTabSz="1218072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664" kern="1200">
                <a:solidFill>
                  <a:schemeClr val="tx1"/>
                </a:solidFill>
                <a:latin typeface="+mn-lt"/>
                <a:ea typeface="標楷體" panose="03000509000000000000" pitchFamily="65" charset="-120"/>
                <a:cs typeface="+mn-cs"/>
              </a:defRPr>
            </a:lvl5pPr>
            <a:lvl6pPr marL="3349699" indent="-304518" algn="l" defTabSz="121807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58735" indent="-304518" algn="l" defTabSz="121807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67771" indent="-304518" algn="l" defTabSz="121807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76807" indent="-304518" algn="l" defTabSz="121807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600"/>
              </a:spcBef>
              <a:buNone/>
            </a:pPr>
            <a:r>
              <a:rPr lang="zh-CN" altLang="en-US" sz="7100" dirty="0">
                <a:solidFill>
                  <a:srgbClr val="7030A0"/>
                </a:solidFill>
              </a:rPr>
              <a:t>带</a:t>
            </a:r>
            <a:endParaRPr lang="en-US" altLang="zh-CN" sz="7100" dirty="0">
              <a:solidFill>
                <a:srgbClr val="7030A0"/>
              </a:solidFill>
            </a:endParaRPr>
          </a:p>
          <a:p>
            <a:pPr marL="0" indent="0" algn="ctr">
              <a:spcBef>
                <a:spcPts val="600"/>
              </a:spcBef>
              <a:buNone/>
            </a:pPr>
            <a:r>
              <a:rPr lang="zh-CN" altLang="en-US" sz="7100" dirty="0">
                <a:solidFill>
                  <a:srgbClr val="7030A0"/>
                </a:solidFill>
              </a:rPr>
              <a:t>动</a:t>
            </a:r>
            <a:endParaRPr lang="en-CA" altLang="zh-CN" sz="7100" dirty="0">
              <a:solidFill>
                <a:srgbClr val="00B050"/>
              </a:solidFill>
            </a:endParaRPr>
          </a:p>
        </p:txBody>
      </p:sp>
      <p:sp>
        <p:nvSpPr>
          <p:cNvPr id="6" name="內容版面配置區 2">
            <a:extLst>
              <a:ext uri="{FF2B5EF4-FFF2-40B4-BE49-F238E27FC236}">
                <a16:creationId xmlns:a16="http://schemas.microsoft.com/office/drawing/2014/main" id="{668AA3D0-A847-6691-C29B-E820A73D3731}"/>
              </a:ext>
            </a:extLst>
          </p:cNvPr>
          <p:cNvSpPr txBox="1">
            <a:spLocks/>
          </p:cNvSpPr>
          <p:nvPr/>
        </p:nvSpPr>
        <p:spPr>
          <a:xfrm>
            <a:off x="544403" y="2195887"/>
            <a:ext cx="2837205" cy="2939753"/>
          </a:xfrm>
          <a:prstGeom prst="rect">
            <a:avLst/>
          </a:prstGeom>
        </p:spPr>
        <p:txBody>
          <a:bodyPr>
            <a:normAutofit/>
          </a:bodyPr>
          <a:lstStyle>
            <a:lvl1pPr marL="456777" indent="-456777" algn="l" defTabSz="121807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4263" kern="1200">
                <a:solidFill>
                  <a:schemeClr val="tx1"/>
                </a:solidFill>
                <a:latin typeface="+mn-lt"/>
                <a:ea typeface="標楷體" panose="03000509000000000000" pitchFamily="65" charset="-120"/>
                <a:cs typeface="+mn-cs"/>
              </a:defRPr>
            </a:lvl1pPr>
            <a:lvl2pPr marL="989684" indent="-380648" algn="l" defTabSz="121807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3730" kern="1200">
                <a:solidFill>
                  <a:schemeClr val="tx1"/>
                </a:solidFill>
                <a:latin typeface="+mn-lt"/>
                <a:ea typeface="標楷體" panose="03000509000000000000" pitchFamily="65" charset="-120"/>
                <a:cs typeface="+mn-cs"/>
              </a:defRPr>
            </a:lvl2pPr>
            <a:lvl3pPr marL="1522590" indent="-304518" algn="l" defTabSz="121807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197" kern="1200">
                <a:solidFill>
                  <a:schemeClr val="tx1"/>
                </a:solidFill>
                <a:latin typeface="+mn-lt"/>
                <a:ea typeface="標楷體" panose="03000509000000000000" pitchFamily="65" charset="-120"/>
                <a:cs typeface="+mn-cs"/>
              </a:defRPr>
            </a:lvl3pPr>
            <a:lvl4pPr marL="2131626" indent="-304518" algn="l" defTabSz="121807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664" kern="1200">
                <a:solidFill>
                  <a:schemeClr val="tx1"/>
                </a:solidFill>
                <a:latin typeface="+mn-lt"/>
                <a:ea typeface="標楷體" panose="03000509000000000000" pitchFamily="65" charset="-120"/>
                <a:cs typeface="+mn-cs"/>
              </a:defRPr>
            </a:lvl4pPr>
            <a:lvl5pPr marL="2740663" indent="-304518" algn="l" defTabSz="1218072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664" kern="1200">
                <a:solidFill>
                  <a:schemeClr val="tx1"/>
                </a:solidFill>
                <a:latin typeface="+mn-lt"/>
                <a:ea typeface="標楷體" panose="03000509000000000000" pitchFamily="65" charset="-120"/>
                <a:cs typeface="+mn-cs"/>
              </a:defRPr>
            </a:lvl5pPr>
            <a:lvl6pPr marL="3349699" indent="-304518" algn="l" defTabSz="121807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58735" indent="-304518" algn="l" defTabSz="121807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67771" indent="-304518" algn="l" defTabSz="121807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76807" indent="-304518" algn="l" defTabSz="1218072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600"/>
              </a:spcBef>
              <a:buNone/>
            </a:pPr>
            <a:r>
              <a:rPr lang="zh-CN" altLang="en-US" sz="7100" dirty="0">
                <a:solidFill>
                  <a:schemeClr val="accent6">
                    <a:lumMod val="75000"/>
                  </a:schemeClr>
                </a:solidFill>
              </a:rPr>
              <a:t>增</a:t>
            </a:r>
            <a:endParaRPr lang="en-US" altLang="zh-CN" sz="7100" dirty="0">
              <a:solidFill>
                <a:schemeClr val="accent6">
                  <a:lumMod val="75000"/>
                </a:schemeClr>
              </a:solidFill>
            </a:endParaRPr>
          </a:p>
          <a:p>
            <a:pPr marL="0" indent="0" algn="ctr">
              <a:spcBef>
                <a:spcPts val="600"/>
              </a:spcBef>
              <a:buNone/>
            </a:pPr>
            <a:r>
              <a:rPr lang="zh-CN" altLang="en-US" sz="7100" dirty="0">
                <a:solidFill>
                  <a:schemeClr val="accent6">
                    <a:lumMod val="75000"/>
                  </a:schemeClr>
                </a:solidFill>
              </a:rPr>
              <a:t>强</a:t>
            </a:r>
            <a:endParaRPr lang="en-CA" altLang="zh-CN" sz="7100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7326287"/>
      </p:ext>
    </p:extLst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17622C-363A-E286-F017-D1AB91EDB8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97334299-87F9-4528-96FE-0A66F018C3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" y="-571500"/>
            <a:ext cx="12192000" cy="708660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endParaRPr lang="en-US" altLang="zh-HK" sz="4000" dirty="0"/>
          </a:p>
          <a:p>
            <a:pPr marL="0" indent="0">
              <a:buNone/>
            </a:pPr>
            <a:endParaRPr lang="en-US" altLang="zh-HK" sz="4000" dirty="0"/>
          </a:p>
          <a:p>
            <a:pPr marL="0" indent="0" algn="ctr">
              <a:buNone/>
            </a:pPr>
            <a:r>
              <a:rPr lang="zh-CN" altLang="en-US" sz="9600" dirty="0">
                <a:solidFill>
                  <a:srgbClr val="0070C0"/>
                </a:solidFill>
              </a:rPr>
              <a:t>结语</a:t>
            </a:r>
            <a:endParaRPr lang="en-CA" altLang="zh-CN" sz="9600" dirty="0">
              <a:solidFill>
                <a:srgbClr val="0070C0"/>
              </a:solidFill>
            </a:endParaRPr>
          </a:p>
          <a:p>
            <a:pPr marL="0" indent="0" algn="ctr">
              <a:buNone/>
            </a:pPr>
            <a:r>
              <a:rPr lang="zh-CN" altLang="en-US" sz="8800" dirty="0">
                <a:solidFill>
                  <a:srgbClr val="C00000"/>
                </a:solidFill>
              </a:rPr>
              <a:t>真正的福音群体</a:t>
            </a:r>
            <a:endParaRPr lang="en-US" altLang="zh-CN" sz="8800" dirty="0">
              <a:solidFill>
                <a:srgbClr val="C00000"/>
              </a:solidFill>
            </a:endParaRPr>
          </a:p>
          <a:p>
            <a:pPr marL="0" indent="0" algn="ctr">
              <a:buNone/>
            </a:pPr>
            <a:r>
              <a:rPr lang="zh-CN" altLang="en-US" sz="8800" dirty="0">
                <a:solidFill>
                  <a:srgbClr val="C00000"/>
                </a:solidFill>
              </a:rPr>
              <a:t>要建立关系</a:t>
            </a:r>
            <a:endParaRPr lang="en-US" altLang="zh-CN" sz="8800" dirty="0">
              <a:solidFill>
                <a:srgbClr val="C00000"/>
              </a:solidFill>
            </a:endParaRPr>
          </a:p>
          <a:p>
            <a:pPr marL="0" indent="0" algn="ctr">
              <a:buNone/>
            </a:pPr>
            <a:r>
              <a:rPr lang="zh-CN" altLang="en-US" sz="8800" dirty="0">
                <a:solidFill>
                  <a:srgbClr val="C00000"/>
                </a:solidFill>
              </a:rPr>
              <a:t>要彼此关顾</a:t>
            </a:r>
            <a:r>
              <a:rPr lang="en-US" altLang="zh-TW" sz="8800" dirty="0">
                <a:solidFill>
                  <a:srgbClr val="00B050"/>
                </a:solidFill>
              </a:rPr>
              <a:t>                                     </a:t>
            </a:r>
            <a:r>
              <a:rPr lang="zh-TW" altLang="en-US" sz="8800" dirty="0">
                <a:solidFill>
                  <a:srgbClr val="00B05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97470009"/>
      </p:ext>
    </p:extLst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48914F-2C25-363D-8FB3-40213E3BFB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962ABFE3-6B45-6039-AEEE-78A984E25E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" y="1045029"/>
            <a:ext cx="12034156" cy="5470070"/>
          </a:xfrm>
        </p:spPr>
        <p:txBody>
          <a:bodyPr>
            <a:normAutofit fontScale="77500" lnSpcReduction="20000"/>
          </a:bodyPr>
          <a:lstStyle/>
          <a:p>
            <a:pPr marL="0" indent="0" algn="ctr">
              <a:buNone/>
            </a:pPr>
            <a:r>
              <a:rPr lang="en-US" altLang="zh-CN" sz="13700" dirty="0">
                <a:solidFill>
                  <a:srgbClr val="0070C0"/>
                </a:solidFill>
              </a:rPr>
              <a:t>(</a:t>
            </a:r>
            <a:r>
              <a:rPr lang="zh-CN" altLang="en-US" sz="13700" dirty="0">
                <a:solidFill>
                  <a:srgbClr val="0070C0"/>
                </a:solidFill>
              </a:rPr>
              <a:t>一</a:t>
            </a:r>
            <a:r>
              <a:rPr lang="en-US" altLang="zh-CN" sz="13700" dirty="0">
                <a:solidFill>
                  <a:srgbClr val="0070C0"/>
                </a:solidFill>
              </a:rPr>
              <a:t>) </a:t>
            </a:r>
            <a:r>
              <a:rPr lang="zh-CN" altLang="en-US" sz="13700" dirty="0">
                <a:solidFill>
                  <a:srgbClr val="0070C0"/>
                </a:solidFill>
              </a:rPr>
              <a:t>建立关系</a:t>
            </a:r>
          </a:p>
          <a:p>
            <a:pPr marL="0" indent="0" algn="ctr">
              <a:buNone/>
            </a:pPr>
            <a:r>
              <a:rPr lang="en-US" altLang="zh-CN" sz="12000" dirty="0">
                <a:solidFill>
                  <a:srgbClr val="7030A0"/>
                </a:solidFill>
              </a:rPr>
              <a:t>1</a:t>
            </a:r>
            <a:r>
              <a:rPr lang="en-US" altLang="zh-TW" sz="12000" dirty="0">
                <a:solidFill>
                  <a:srgbClr val="7030A0"/>
                </a:solidFill>
              </a:rPr>
              <a:t>.</a:t>
            </a:r>
            <a:r>
              <a:rPr lang="en-US" altLang="zh-CN" sz="12000" dirty="0">
                <a:solidFill>
                  <a:srgbClr val="7030A0"/>
                </a:solidFill>
              </a:rPr>
              <a:t> </a:t>
            </a:r>
            <a:r>
              <a:rPr lang="zh-CN" altLang="en-US" sz="12000" dirty="0">
                <a:solidFill>
                  <a:srgbClr val="7030A0"/>
                </a:solidFill>
              </a:rPr>
              <a:t>事工之外有交流</a:t>
            </a:r>
            <a:endParaRPr lang="en-CA" altLang="zh-CN" sz="12000" dirty="0">
              <a:solidFill>
                <a:srgbClr val="7030A0"/>
              </a:solidFill>
            </a:endParaRPr>
          </a:p>
          <a:p>
            <a:pPr marL="0" indent="0" algn="ctr">
              <a:buNone/>
            </a:pPr>
            <a:r>
              <a:rPr lang="zh-CN" altLang="en-US" sz="12000" dirty="0">
                <a:solidFill>
                  <a:srgbClr val="00B050"/>
                </a:solidFill>
              </a:rPr>
              <a:t>多些分享</a:t>
            </a:r>
            <a:br>
              <a:rPr lang="en-US" altLang="zh-CN" sz="12000" dirty="0">
                <a:solidFill>
                  <a:srgbClr val="00B050"/>
                </a:solidFill>
              </a:rPr>
            </a:br>
            <a:r>
              <a:rPr lang="zh-CN" altLang="en-US" sz="12000" dirty="0">
                <a:solidFill>
                  <a:srgbClr val="00B050"/>
                </a:solidFill>
              </a:rPr>
              <a:t>多些同好</a:t>
            </a:r>
            <a:endParaRPr lang="en-CA" altLang="zh-CN" sz="120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20432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A2F645-CCC8-CE9D-756A-9244BB8AD9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652AC89C-7147-F652-1D47-2BE9238D43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299" y="800100"/>
            <a:ext cx="12077701" cy="5714999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altLang="zh-HK" sz="4000" dirty="0"/>
          </a:p>
          <a:p>
            <a:pPr marL="0" indent="0" algn="ctr">
              <a:buNone/>
            </a:pPr>
            <a:r>
              <a:rPr lang="en-US" altLang="zh-TW" sz="9600" dirty="0">
                <a:solidFill>
                  <a:srgbClr val="7030A0"/>
                </a:solidFill>
              </a:rPr>
              <a:t>2. </a:t>
            </a:r>
            <a:r>
              <a:rPr lang="zh-TW" altLang="en-US" sz="9600" dirty="0">
                <a:solidFill>
                  <a:srgbClr val="7030A0"/>
                </a:solidFill>
              </a:rPr>
              <a:t>持久</a:t>
            </a:r>
            <a:endParaRPr lang="en-CA" altLang="zh-TW" sz="9600" dirty="0">
              <a:solidFill>
                <a:srgbClr val="7030A0"/>
              </a:solidFill>
            </a:endParaRPr>
          </a:p>
          <a:p>
            <a:pPr marL="0" indent="0" algn="ctr">
              <a:buNone/>
            </a:pPr>
            <a:r>
              <a:rPr lang="en-US" altLang="zh-CN" sz="9600" dirty="0">
                <a:solidFill>
                  <a:srgbClr val="C00000"/>
                </a:solidFill>
              </a:rPr>
              <a:t>a. </a:t>
            </a:r>
            <a:r>
              <a:rPr lang="zh-CN" altLang="en-US" sz="9600" dirty="0">
                <a:solidFill>
                  <a:srgbClr val="C00000"/>
                </a:solidFill>
              </a:rPr>
              <a:t>有同行的人</a:t>
            </a:r>
            <a:endParaRPr lang="zh-TW" altLang="en-US" sz="9600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7452196"/>
      </p:ext>
    </p:extLst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240355-65F2-BBF9-B810-11233D7FEF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3F524C3C-45D7-9A89-8033-DF0876EA2B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" y="1045029"/>
            <a:ext cx="12034156" cy="5470070"/>
          </a:xfrm>
        </p:spPr>
        <p:txBody>
          <a:bodyPr>
            <a:normAutofit fontScale="77500" lnSpcReduction="20000"/>
          </a:bodyPr>
          <a:lstStyle/>
          <a:p>
            <a:pPr marL="0" indent="0" algn="ctr">
              <a:buNone/>
            </a:pPr>
            <a:r>
              <a:rPr lang="en-US" altLang="zh-CN" sz="13700" dirty="0">
                <a:solidFill>
                  <a:srgbClr val="0070C0"/>
                </a:solidFill>
              </a:rPr>
              <a:t>(</a:t>
            </a:r>
            <a:r>
              <a:rPr lang="zh-CN" altLang="en-US" sz="13700" dirty="0">
                <a:solidFill>
                  <a:srgbClr val="0070C0"/>
                </a:solidFill>
              </a:rPr>
              <a:t>一</a:t>
            </a:r>
            <a:r>
              <a:rPr lang="en-US" altLang="zh-CN" sz="13700" dirty="0">
                <a:solidFill>
                  <a:srgbClr val="0070C0"/>
                </a:solidFill>
              </a:rPr>
              <a:t>) </a:t>
            </a:r>
            <a:r>
              <a:rPr lang="zh-CN" altLang="en-US" sz="13700" dirty="0">
                <a:solidFill>
                  <a:srgbClr val="0070C0"/>
                </a:solidFill>
              </a:rPr>
              <a:t>建立关系</a:t>
            </a:r>
          </a:p>
          <a:p>
            <a:pPr marL="0" indent="0" algn="ctr">
              <a:buNone/>
            </a:pPr>
            <a:r>
              <a:rPr lang="en-US" altLang="zh-CN" sz="12000" dirty="0">
                <a:solidFill>
                  <a:srgbClr val="7030A0"/>
                </a:solidFill>
              </a:rPr>
              <a:t>2</a:t>
            </a:r>
            <a:r>
              <a:rPr lang="en-US" altLang="zh-TW" sz="12000" dirty="0">
                <a:solidFill>
                  <a:srgbClr val="7030A0"/>
                </a:solidFill>
              </a:rPr>
              <a:t>.</a:t>
            </a:r>
            <a:r>
              <a:rPr lang="en-US" altLang="zh-CN" sz="12000" dirty="0">
                <a:solidFill>
                  <a:srgbClr val="7030A0"/>
                </a:solidFill>
              </a:rPr>
              <a:t> </a:t>
            </a:r>
            <a:r>
              <a:rPr lang="zh-CN" altLang="en-US" sz="12000" dirty="0">
                <a:solidFill>
                  <a:srgbClr val="7030A0"/>
                </a:solidFill>
              </a:rPr>
              <a:t>聚会之外有交往</a:t>
            </a:r>
            <a:endParaRPr lang="en-CA" altLang="zh-CN" sz="12000" dirty="0">
              <a:solidFill>
                <a:srgbClr val="7030A0"/>
              </a:solidFill>
            </a:endParaRPr>
          </a:p>
          <a:p>
            <a:pPr marL="0" indent="0" algn="ctr">
              <a:buNone/>
            </a:pPr>
            <a:r>
              <a:rPr lang="zh-CN" altLang="en-US" sz="12000" dirty="0">
                <a:solidFill>
                  <a:srgbClr val="00B050"/>
                </a:solidFill>
              </a:rPr>
              <a:t>多些来往</a:t>
            </a:r>
            <a:br>
              <a:rPr lang="en-US" altLang="zh-CN" sz="12000" dirty="0">
                <a:solidFill>
                  <a:srgbClr val="00B050"/>
                </a:solidFill>
              </a:rPr>
            </a:br>
            <a:r>
              <a:rPr lang="zh-CN" altLang="en-US" sz="12000" dirty="0">
                <a:solidFill>
                  <a:srgbClr val="00B050"/>
                </a:solidFill>
              </a:rPr>
              <a:t>多些交心</a:t>
            </a:r>
            <a:endParaRPr lang="en-CA" altLang="zh-CN" sz="120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9380058"/>
      </p:ext>
    </p:extLst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43DD3B-08BF-BDBC-4A72-BD9C6DF744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B26BC79F-98C9-0130-3F11-1E331D1A34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" y="1045029"/>
            <a:ext cx="12034156" cy="5470070"/>
          </a:xfrm>
        </p:spPr>
        <p:txBody>
          <a:bodyPr>
            <a:normAutofit fontScale="77500" lnSpcReduction="20000"/>
          </a:bodyPr>
          <a:lstStyle/>
          <a:p>
            <a:pPr marL="0" indent="0" algn="ctr">
              <a:buNone/>
            </a:pPr>
            <a:r>
              <a:rPr lang="en-US" altLang="zh-CN" sz="13700" dirty="0">
                <a:solidFill>
                  <a:srgbClr val="0070C0"/>
                </a:solidFill>
              </a:rPr>
              <a:t>(</a:t>
            </a:r>
            <a:r>
              <a:rPr lang="zh-CN" altLang="en-US" sz="13700" dirty="0">
                <a:solidFill>
                  <a:srgbClr val="0070C0"/>
                </a:solidFill>
              </a:rPr>
              <a:t>二</a:t>
            </a:r>
            <a:r>
              <a:rPr lang="en-US" altLang="zh-CN" sz="13700" dirty="0">
                <a:solidFill>
                  <a:srgbClr val="0070C0"/>
                </a:solidFill>
              </a:rPr>
              <a:t>) </a:t>
            </a:r>
            <a:r>
              <a:rPr lang="zh-CN" altLang="en-US" sz="13700" dirty="0">
                <a:solidFill>
                  <a:srgbClr val="0070C0"/>
                </a:solidFill>
              </a:rPr>
              <a:t>彼此关顾</a:t>
            </a:r>
          </a:p>
          <a:p>
            <a:pPr marL="0" indent="0" algn="ctr">
              <a:buNone/>
            </a:pPr>
            <a:r>
              <a:rPr lang="en-US" altLang="zh-CN" sz="12000" dirty="0">
                <a:solidFill>
                  <a:srgbClr val="7030A0"/>
                </a:solidFill>
              </a:rPr>
              <a:t>1</a:t>
            </a:r>
            <a:r>
              <a:rPr lang="en-US" altLang="zh-TW" sz="12000" dirty="0">
                <a:solidFill>
                  <a:srgbClr val="7030A0"/>
                </a:solidFill>
              </a:rPr>
              <a:t>.</a:t>
            </a:r>
            <a:r>
              <a:rPr lang="en-US" altLang="zh-CN" sz="12000" dirty="0">
                <a:solidFill>
                  <a:srgbClr val="7030A0"/>
                </a:solidFill>
              </a:rPr>
              <a:t> </a:t>
            </a:r>
            <a:r>
              <a:rPr lang="zh-CN" altLang="en-US" sz="12000" dirty="0">
                <a:solidFill>
                  <a:srgbClr val="7030A0"/>
                </a:solidFill>
              </a:rPr>
              <a:t>生活方面要互补</a:t>
            </a:r>
            <a:endParaRPr lang="en-CA" altLang="zh-CN" sz="12000" dirty="0">
              <a:solidFill>
                <a:srgbClr val="7030A0"/>
              </a:solidFill>
            </a:endParaRPr>
          </a:p>
          <a:p>
            <a:pPr marL="0" indent="0" algn="ctr">
              <a:buNone/>
            </a:pPr>
            <a:r>
              <a:rPr lang="zh-CN" altLang="en-US" sz="12000" dirty="0">
                <a:solidFill>
                  <a:srgbClr val="00B050"/>
                </a:solidFill>
              </a:rPr>
              <a:t>多些了解</a:t>
            </a:r>
            <a:br>
              <a:rPr lang="en-US" altLang="zh-CN" sz="12000" dirty="0">
                <a:solidFill>
                  <a:srgbClr val="00B050"/>
                </a:solidFill>
              </a:rPr>
            </a:br>
            <a:r>
              <a:rPr lang="zh-CN" altLang="en-US" sz="12000" dirty="0">
                <a:solidFill>
                  <a:srgbClr val="00B050"/>
                </a:solidFill>
              </a:rPr>
              <a:t>多些眷顾</a:t>
            </a:r>
            <a:endParaRPr lang="en-CA" altLang="zh-CN" sz="120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6736670"/>
      </p:ext>
    </p:extLst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4C8100-3517-C59F-4473-47CE5C206B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9ED7B08E-C2F4-5F35-2797-7714B3E185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" y="1045029"/>
            <a:ext cx="12034156" cy="5470070"/>
          </a:xfrm>
        </p:spPr>
        <p:txBody>
          <a:bodyPr>
            <a:normAutofit fontScale="77500" lnSpcReduction="20000"/>
          </a:bodyPr>
          <a:lstStyle/>
          <a:p>
            <a:pPr marL="0" indent="0" algn="ctr">
              <a:buNone/>
            </a:pPr>
            <a:r>
              <a:rPr lang="en-US" altLang="zh-CN" sz="13700" dirty="0">
                <a:solidFill>
                  <a:srgbClr val="0070C0"/>
                </a:solidFill>
              </a:rPr>
              <a:t>(</a:t>
            </a:r>
            <a:r>
              <a:rPr lang="zh-CN" altLang="en-US" sz="13700" dirty="0">
                <a:solidFill>
                  <a:srgbClr val="0070C0"/>
                </a:solidFill>
              </a:rPr>
              <a:t>二</a:t>
            </a:r>
            <a:r>
              <a:rPr lang="en-US" altLang="zh-CN" sz="13700" dirty="0">
                <a:solidFill>
                  <a:srgbClr val="0070C0"/>
                </a:solidFill>
              </a:rPr>
              <a:t>) </a:t>
            </a:r>
            <a:r>
              <a:rPr lang="zh-CN" altLang="en-US" sz="13700" dirty="0">
                <a:solidFill>
                  <a:srgbClr val="0070C0"/>
                </a:solidFill>
              </a:rPr>
              <a:t>彼此关顾</a:t>
            </a:r>
          </a:p>
          <a:p>
            <a:pPr marL="0" indent="0" algn="ctr">
              <a:buNone/>
            </a:pPr>
            <a:r>
              <a:rPr lang="en-US" altLang="zh-CN" sz="12000" dirty="0">
                <a:solidFill>
                  <a:srgbClr val="7030A0"/>
                </a:solidFill>
              </a:rPr>
              <a:t>2</a:t>
            </a:r>
            <a:r>
              <a:rPr lang="en-US" altLang="zh-TW" sz="12000" dirty="0">
                <a:solidFill>
                  <a:srgbClr val="7030A0"/>
                </a:solidFill>
              </a:rPr>
              <a:t>.</a:t>
            </a:r>
            <a:r>
              <a:rPr lang="en-US" altLang="zh-CN" sz="12000" dirty="0">
                <a:solidFill>
                  <a:srgbClr val="7030A0"/>
                </a:solidFill>
              </a:rPr>
              <a:t> </a:t>
            </a:r>
            <a:r>
              <a:rPr lang="zh-CN" altLang="en-US" sz="12000" dirty="0">
                <a:solidFill>
                  <a:srgbClr val="7030A0"/>
                </a:solidFill>
              </a:rPr>
              <a:t>情感方面要互重</a:t>
            </a:r>
            <a:endParaRPr lang="en-CA" altLang="zh-CN" sz="12000" dirty="0">
              <a:solidFill>
                <a:srgbClr val="7030A0"/>
              </a:solidFill>
            </a:endParaRPr>
          </a:p>
          <a:p>
            <a:pPr marL="0" indent="0" algn="ctr">
              <a:buNone/>
            </a:pPr>
            <a:r>
              <a:rPr lang="zh-CN" altLang="en-US" sz="12000" dirty="0">
                <a:solidFill>
                  <a:srgbClr val="00B050"/>
                </a:solidFill>
              </a:rPr>
              <a:t>多些理解</a:t>
            </a:r>
            <a:br>
              <a:rPr lang="en-US" altLang="zh-CN" sz="12000" dirty="0">
                <a:solidFill>
                  <a:srgbClr val="00B050"/>
                </a:solidFill>
              </a:rPr>
            </a:br>
            <a:r>
              <a:rPr lang="zh-CN" altLang="en-US" sz="12000" dirty="0">
                <a:solidFill>
                  <a:srgbClr val="00B050"/>
                </a:solidFill>
              </a:rPr>
              <a:t>多些共情</a:t>
            </a:r>
            <a:endParaRPr lang="en-CA" altLang="zh-CN" sz="120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1586993"/>
      </p:ext>
    </p:extLst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D3B393-00DE-2963-F127-851457368C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A9AD8D1-C940-87A5-03FB-4E1482ED94C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277585" y="776377"/>
            <a:ext cx="12654642" cy="3746638"/>
          </a:xfrm>
        </p:spPr>
        <p:txBody>
          <a:bodyPr/>
          <a:lstStyle/>
          <a:p>
            <a:r>
              <a:rPr lang="zh-CN" altLang="en-US" sz="10000" dirty="0">
                <a:solidFill>
                  <a:schemeClr val="tx2"/>
                </a:solidFill>
              </a:rPr>
              <a:t>真正的福音群体</a:t>
            </a:r>
            <a:br>
              <a:rPr lang="en-CA" altLang="zh-TW" sz="10000" dirty="0">
                <a:solidFill>
                  <a:schemeClr val="tx2"/>
                </a:solidFill>
              </a:rPr>
            </a:br>
            <a:r>
              <a:rPr lang="zh-CN" altLang="en-US" sz="6800" dirty="0">
                <a:solidFill>
                  <a:srgbClr val="00B050"/>
                </a:solidFill>
              </a:rPr>
              <a:t>要建立关系，能彼此关顾</a:t>
            </a:r>
            <a:br>
              <a:rPr lang="en-CA" altLang="zh-CN" sz="6800" dirty="0">
                <a:solidFill>
                  <a:srgbClr val="00B050"/>
                </a:solidFill>
              </a:rPr>
            </a:br>
            <a:r>
              <a:rPr lang="zh-CN" altLang="en-US" sz="6800" dirty="0">
                <a:solidFill>
                  <a:srgbClr val="00B050"/>
                </a:solidFill>
              </a:rPr>
              <a:t>活出信仰真实</a:t>
            </a:r>
            <a:br>
              <a:rPr lang="en-CA" altLang="zh-CN" sz="6800" dirty="0">
                <a:solidFill>
                  <a:srgbClr val="00B050"/>
                </a:solidFill>
              </a:rPr>
            </a:br>
            <a:r>
              <a:rPr lang="zh-CN" altLang="en-US" sz="6800" dirty="0">
                <a:solidFill>
                  <a:srgbClr val="C00000"/>
                </a:solidFill>
              </a:rPr>
              <a:t>教会更同心，个人更坚强</a:t>
            </a:r>
            <a:br>
              <a:rPr lang="en-US" altLang="zh-CN" sz="6800" dirty="0">
                <a:solidFill>
                  <a:srgbClr val="C00000"/>
                </a:solidFill>
              </a:rPr>
            </a:br>
            <a:r>
              <a:rPr lang="zh-CN" altLang="en-US" sz="6800" dirty="0">
                <a:solidFill>
                  <a:srgbClr val="C00000"/>
                </a:solidFill>
              </a:rPr>
              <a:t>福音便能兴旺</a:t>
            </a:r>
            <a:br>
              <a:rPr lang="en-US" altLang="zh-TW" sz="9600" dirty="0">
                <a:solidFill>
                  <a:srgbClr val="00B0F0"/>
                </a:solidFill>
              </a:rPr>
            </a:br>
            <a:endParaRPr lang="zh-HK" altLang="en-US" sz="9600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7596144"/>
      </p:ext>
    </p:extLst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 shot of a computer&#10;&#10;AI-generated content may be incorrect.">
            <a:extLst>
              <a:ext uri="{FF2B5EF4-FFF2-40B4-BE49-F238E27FC236}">
                <a16:creationId xmlns:a16="http://schemas.microsoft.com/office/drawing/2014/main" id="{8EF745A3-7A23-C5C3-07C1-00B54C71A7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212" y="0"/>
            <a:ext cx="1115757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8244854"/>
      </p:ext>
    </p:extLst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312C36-1580-94C1-29F9-F62AC62866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85A9649-1625-E17E-1014-B91049AC9D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2527" y="619048"/>
            <a:ext cx="12204529" cy="3903966"/>
          </a:xfrm>
        </p:spPr>
        <p:txBody>
          <a:bodyPr/>
          <a:lstStyle/>
          <a:p>
            <a:pPr algn="l"/>
            <a:br>
              <a:rPr lang="en-CA" altLang="zh-TW" sz="6600" dirty="0">
                <a:solidFill>
                  <a:schemeClr val="tx2"/>
                </a:solidFill>
              </a:rPr>
            </a:br>
            <a:r>
              <a:rPr lang="zh-TW" altLang="en-US" sz="6000" dirty="0">
                <a:solidFill>
                  <a:srgbClr val="00B050"/>
                </a:solidFill>
              </a:rPr>
              <a:t>一章</a:t>
            </a:r>
            <a:r>
              <a:rPr lang="en-US" altLang="zh-TW" sz="6000" dirty="0">
                <a:solidFill>
                  <a:srgbClr val="00B050"/>
                </a:solidFill>
              </a:rPr>
              <a:t>1-11</a:t>
            </a:r>
            <a:r>
              <a:rPr lang="zh-TW" altLang="en-US" sz="6000" dirty="0">
                <a:solidFill>
                  <a:srgbClr val="00B050"/>
                </a:solidFill>
              </a:rPr>
              <a:t>节    </a:t>
            </a:r>
            <a:r>
              <a:rPr lang="zh-CN" altLang="en-US" sz="6000" dirty="0">
                <a:solidFill>
                  <a:srgbClr val="C00000"/>
                </a:solidFill>
              </a:rPr>
              <a:t>同心合意  兴旺福音</a:t>
            </a:r>
            <a:br>
              <a:rPr lang="en-CA" altLang="zh-CN" sz="6000" dirty="0">
                <a:solidFill>
                  <a:srgbClr val="C00000"/>
                </a:solidFill>
              </a:rPr>
            </a:br>
            <a:r>
              <a:rPr lang="zh-CN" altLang="en-US" sz="6000" dirty="0">
                <a:solidFill>
                  <a:srgbClr val="00B050"/>
                </a:solidFill>
              </a:rPr>
              <a:t>一章</a:t>
            </a:r>
            <a:r>
              <a:rPr lang="en-US" altLang="zh-CN" sz="6000" dirty="0">
                <a:solidFill>
                  <a:srgbClr val="00B050"/>
                </a:solidFill>
              </a:rPr>
              <a:t>12-30</a:t>
            </a:r>
            <a:r>
              <a:rPr lang="zh-CN" altLang="en-US" sz="6000" dirty="0">
                <a:solidFill>
                  <a:srgbClr val="00B050"/>
                </a:solidFill>
              </a:rPr>
              <a:t>节  </a:t>
            </a:r>
            <a:r>
              <a:rPr lang="zh-CN" altLang="en-US" sz="6000" dirty="0">
                <a:solidFill>
                  <a:srgbClr val="0070C0"/>
                </a:solidFill>
              </a:rPr>
              <a:t>重拾喜乐  活出福音</a:t>
            </a:r>
            <a:br>
              <a:rPr lang="zh-CN" altLang="en-US" sz="6000" dirty="0">
                <a:solidFill>
                  <a:srgbClr val="C00000"/>
                </a:solidFill>
              </a:rPr>
            </a:br>
            <a:r>
              <a:rPr lang="zh-TW" altLang="en-US" sz="6000" dirty="0">
                <a:solidFill>
                  <a:srgbClr val="00B050"/>
                </a:solidFill>
              </a:rPr>
              <a:t>二章</a:t>
            </a:r>
            <a:r>
              <a:rPr lang="en-US" altLang="zh-TW" sz="6000" dirty="0">
                <a:solidFill>
                  <a:srgbClr val="00B050"/>
                </a:solidFill>
              </a:rPr>
              <a:t>1-18</a:t>
            </a:r>
            <a:r>
              <a:rPr lang="zh-TW" altLang="en-US" sz="6000" dirty="0">
                <a:solidFill>
                  <a:srgbClr val="00B050"/>
                </a:solidFill>
              </a:rPr>
              <a:t>节    </a:t>
            </a:r>
            <a:r>
              <a:rPr lang="zh-CN" altLang="en-US" sz="6000" dirty="0">
                <a:solidFill>
                  <a:srgbClr val="C00000"/>
                </a:solidFill>
              </a:rPr>
              <a:t>主心为心  表明真道</a:t>
            </a:r>
            <a:br>
              <a:rPr lang="en-CA" altLang="zh-CN" sz="6000" dirty="0">
                <a:solidFill>
                  <a:srgbClr val="C00000"/>
                </a:solidFill>
              </a:rPr>
            </a:br>
            <a:r>
              <a:rPr lang="zh-TW" altLang="en-US" sz="6000" dirty="0">
                <a:solidFill>
                  <a:srgbClr val="00B050"/>
                </a:solidFill>
              </a:rPr>
              <a:t>二章</a:t>
            </a:r>
            <a:r>
              <a:rPr lang="en-US" altLang="zh-TW" sz="6000" dirty="0">
                <a:solidFill>
                  <a:srgbClr val="00B050"/>
                </a:solidFill>
              </a:rPr>
              <a:t>19-30</a:t>
            </a:r>
            <a:r>
              <a:rPr lang="zh-TW" altLang="en-US" sz="6000" dirty="0">
                <a:solidFill>
                  <a:srgbClr val="00B050"/>
                </a:solidFill>
              </a:rPr>
              <a:t>节  </a:t>
            </a:r>
            <a:r>
              <a:rPr lang="zh-CN" altLang="en-US" sz="6000" dirty="0">
                <a:solidFill>
                  <a:srgbClr val="0070C0"/>
                </a:solidFill>
              </a:rPr>
              <a:t>建立关系  彼此关顾</a:t>
            </a:r>
            <a:br>
              <a:rPr lang="zh-CN" altLang="en-US" sz="6000" dirty="0">
                <a:solidFill>
                  <a:srgbClr val="0070C0"/>
                </a:solidFill>
              </a:rPr>
            </a:br>
            <a:br>
              <a:rPr lang="en-CA" altLang="zh-TW" sz="6000" dirty="0">
                <a:solidFill>
                  <a:srgbClr val="0070C0"/>
                </a:solidFill>
              </a:rPr>
            </a:br>
            <a:br>
              <a:rPr lang="en-US" altLang="zh-TW" sz="9600" dirty="0">
                <a:solidFill>
                  <a:srgbClr val="00B0F0"/>
                </a:solidFill>
              </a:rPr>
            </a:br>
            <a:endParaRPr lang="zh-HK" altLang="en-US" sz="9600" dirty="0">
              <a:solidFill>
                <a:srgbClr val="00B0F0"/>
              </a:solidFill>
            </a:endParaRP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D2F9F968-5A34-BB17-F0C5-EA7B0733154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870370" y="5519056"/>
            <a:ext cx="2492829" cy="119743"/>
          </a:xfrm>
        </p:spPr>
        <p:txBody>
          <a:bodyPr/>
          <a:lstStyle/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534836554"/>
      </p:ext>
    </p:extLst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B60487-FE7E-CDE0-127F-E909B54AC2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A0E0399-88AF-2D42-0054-EB2949BBFF6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277585" y="1845130"/>
            <a:ext cx="12654642" cy="2677884"/>
          </a:xfrm>
        </p:spPr>
        <p:txBody>
          <a:bodyPr/>
          <a:lstStyle/>
          <a:p>
            <a:r>
              <a:rPr lang="zh-TW" altLang="en-US" sz="12000" dirty="0">
                <a:solidFill>
                  <a:schemeClr val="tx2"/>
                </a:solidFill>
              </a:rPr>
              <a:t>读经</a:t>
            </a:r>
            <a:br>
              <a:rPr lang="en-CA" altLang="zh-TW" sz="10000" dirty="0">
                <a:solidFill>
                  <a:schemeClr val="tx2"/>
                </a:solidFill>
              </a:rPr>
            </a:br>
            <a:r>
              <a:rPr lang="en-US" altLang="zh-TW" sz="8000" dirty="0">
                <a:solidFill>
                  <a:srgbClr val="00B050"/>
                </a:solidFill>
              </a:rPr>
              <a:t>《</a:t>
            </a:r>
            <a:r>
              <a:rPr lang="zh-TW" altLang="en-US" sz="8000" dirty="0">
                <a:solidFill>
                  <a:srgbClr val="00B050"/>
                </a:solidFill>
              </a:rPr>
              <a:t>腓立比书</a:t>
            </a:r>
            <a:r>
              <a:rPr lang="en-US" altLang="zh-TW" sz="8000" dirty="0">
                <a:solidFill>
                  <a:srgbClr val="00B050"/>
                </a:solidFill>
              </a:rPr>
              <a:t>》</a:t>
            </a:r>
            <a:r>
              <a:rPr lang="zh-TW" altLang="en-US" sz="8000" dirty="0">
                <a:solidFill>
                  <a:srgbClr val="00B050"/>
                </a:solidFill>
              </a:rPr>
              <a:t>三章</a:t>
            </a:r>
            <a:r>
              <a:rPr lang="en-US" altLang="zh-TW" sz="8000" dirty="0">
                <a:solidFill>
                  <a:srgbClr val="00B050"/>
                </a:solidFill>
              </a:rPr>
              <a:t>1-16</a:t>
            </a:r>
            <a:r>
              <a:rPr lang="zh-TW" altLang="en-US" sz="8000" dirty="0">
                <a:solidFill>
                  <a:srgbClr val="00B050"/>
                </a:solidFill>
              </a:rPr>
              <a:t>节</a:t>
            </a:r>
            <a:br>
              <a:rPr lang="en-CA" altLang="zh-TW" sz="16000" dirty="0">
                <a:solidFill>
                  <a:schemeClr val="tx2"/>
                </a:solidFill>
              </a:rPr>
            </a:br>
            <a:br>
              <a:rPr lang="en-US" altLang="zh-TW" sz="9600" dirty="0">
                <a:solidFill>
                  <a:srgbClr val="00B0F0"/>
                </a:solidFill>
              </a:rPr>
            </a:br>
            <a:endParaRPr lang="zh-HK" altLang="en-US" sz="9600" dirty="0">
              <a:solidFill>
                <a:srgbClr val="00B0F0"/>
              </a:solidFill>
            </a:endParaRP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6A536A51-5E7A-5079-3505-AA320A0AC8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870370" y="5519056"/>
            <a:ext cx="2492829" cy="119743"/>
          </a:xfrm>
        </p:spPr>
        <p:txBody>
          <a:bodyPr/>
          <a:lstStyle/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4113393381"/>
      </p:ext>
    </p:extLst>
  </p:cSld>
  <p:clrMapOvr>
    <a:masterClrMapping/>
  </p:clrMapOvr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5692EF-6F74-F800-2D7E-5BBB1B1888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4740" y="2130426"/>
            <a:ext cx="11468456" cy="1470025"/>
          </a:xfrm>
        </p:spPr>
        <p:txBody>
          <a:bodyPr/>
          <a:lstStyle/>
          <a:p>
            <a:r>
              <a:rPr lang="zh-CN" altLang="en-US" sz="9600" dirty="0"/>
              <a:t>靠主获生，得主获奖</a:t>
            </a:r>
            <a:endParaRPr lang="en-CA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544FBAA-9E15-8AAA-7AAC-FC93C038B6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7549" y="3614298"/>
            <a:ext cx="11376454" cy="1470026"/>
          </a:xfrm>
        </p:spPr>
        <p:txBody>
          <a:bodyPr/>
          <a:lstStyle/>
          <a:p>
            <a:pPr algn="ctr"/>
            <a:r>
              <a:rPr lang="en-US" altLang="zh-CN" sz="7200" dirty="0">
                <a:solidFill>
                  <a:srgbClr val="00B050"/>
                </a:solidFill>
              </a:rPr>
              <a:t>《</a:t>
            </a:r>
            <a:r>
              <a:rPr lang="zh-CN" altLang="en-US" sz="7200" dirty="0">
                <a:solidFill>
                  <a:srgbClr val="00B050"/>
                </a:solidFill>
              </a:rPr>
              <a:t>腓立比书</a:t>
            </a:r>
            <a:r>
              <a:rPr lang="en-US" altLang="zh-CN" sz="7200" dirty="0">
                <a:solidFill>
                  <a:srgbClr val="00B050"/>
                </a:solidFill>
              </a:rPr>
              <a:t>》</a:t>
            </a:r>
            <a:r>
              <a:rPr lang="zh-CN" altLang="en-US" sz="7200" dirty="0">
                <a:solidFill>
                  <a:srgbClr val="00B050"/>
                </a:solidFill>
              </a:rPr>
              <a:t>三章</a:t>
            </a:r>
            <a:r>
              <a:rPr lang="en-US" sz="7200" dirty="0">
                <a:solidFill>
                  <a:srgbClr val="00B050"/>
                </a:solidFill>
              </a:rPr>
              <a:t>1-16</a:t>
            </a:r>
            <a:r>
              <a:rPr lang="zh-CN" altLang="en-US" sz="7200" dirty="0">
                <a:solidFill>
                  <a:srgbClr val="00B050"/>
                </a:solidFill>
              </a:rPr>
              <a:t>节</a:t>
            </a:r>
            <a:endParaRPr lang="zh-CN" altLang="en-US" dirty="0">
              <a:solidFill>
                <a:srgbClr val="00B050"/>
              </a:solidFill>
            </a:endParaRPr>
          </a:p>
          <a:p>
            <a:endParaRPr lang="en-C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98DF52-A73C-8AAB-622E-BDF3DC27DD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A6E751-C9D4-4AE3-91EC-6D89E12FE269}" type="slidenum">
              <a:rPr lang="en-CA" smtClean="0"/>
              <a:pPr/>
              <a:t>187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450268245"/>
      </p:ext>
    </p:extLst>
  </p:cSld>
  <p:clrMapOvr>
    <a:masterClrMapping/>
  </p:clrMapOvr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B59D15-7247-4986-DC46-A5B549EA82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6023B2-2E86-48DA-869C-F8E31D18D847}" type="slidenum">
              <a:rPr lang="en-CA" smtClean="0"/>
              <a:pPr/>
              <a:t>188</a:t>
            </a:fld>
            <a:endParaRPr lang="en-CA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51FBD3C-D662-6594-CCDC-183E2B20DF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0339" y="843204"/>
            <a:ext cx="9026885" cy="5298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4097216"/>
      </p:ext>
    </p:extLst>
  </p:cSld>
  <p:clrMapOvr>
    <a:masterClrMapping/>
  </p:clrMapOvr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1E577D-9E2B-35F8-822C-11147D6E890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2320" y="2440201"/>
            <a:ext cx="11738919" cy="1977597"/>
          </a:xfrm>
        </p:spPr>
        <p:txBody>
          <a:bodyPr/>
          <a:lstStyle/>
          <a:p>
            <a:r>
              <a:rPr lang="en-US" altLang="zh-CN" sz="8800" dirty="0"/>
              <a:t>(</a:t>
            </a:r>
            <a:r>
              <a:rPr lang="zh-CN" altLang="en-US" sz="8800" dirty="0"/>
              <a:t>一</a:t>
            </a:r>
            <a:r>
              <a:rPr lang="en-US" altLang="zh-CN" sz="8800" dirty="0"/>
              <a:t>)</a:t>
            </a:r>
            <a:r>
              <a:rPr lang="en-US" sz="8800" dirty="0" err="1"/>
              <a:t>靠主得生命</a:t>
            </a:r>
            <a:r>
              <a:rPr lang="zh-CN" altLang="en-US" sz="8800" dirty="0"/>
              <a:t> </a:t>
            </a:r>
            <a:endParaRPr lang="en-CA" sz="8800" dirty="0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2ADBBF50-535A-58D7-3EBA-DE73FD18EF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14400" y="3973794"/>
            <a:ext cx="10462054" cy="1665006"/>
          </a:xfrm>
        </p:spPr>
        <p:txBody>
          <a:bodyPr>
            <a:normAutofit/>
          </a:bodyPr>
          <a:lstStyle/>
          <a:p>
            <a:pPr algn="ctr"/>
            <a:r>
              <a:rPr lang="zh-CN" altLang="en-US" sz="6600" dirty="0">
                <a:solidFill>
                  <a:srgbClr val="00B050"/>
                </a:solidFill>
              </a:rPr>
              <a:t>（</a:t>
            </a:r>
            <a:r>
              <a:rPr lang="en-CA" sz="6600" dirty="0">
                <a:solidFill>
                  <a:srgbClr val="00B050"/>
                </a:solidFill>
              </a:rPr>
              <a:t>1-7</a:t>
            </a:r>
            <a:r>
              <a:rPr lang="zh-CN" altLang="en-US" sz="6600" dirty="0">
                <a:solidFill>
                  <a:srgbClr val="00B050"/>
                </a:solidFill>
              </a:rPr>
              <a:t>节）</a:t>
            </a:r>
            <a:endParaRPr lang="en-CA" sz="6600" dirty="0">
              <a:solidFill>
                <a:srgbClr val="00B050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3DE5635-84D1-ADB3-83E1-07FC74FAFA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A6E751-C9D4-4AE3-91EC-6D89E12FE269}" type="slidenum">
              <a:rPr lang="en-CA" smtClean="0"/>
              <a:pPr/>
              <a:t>189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91649756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F0BB30-2890-ACF3-387B-80D4B4EBD3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39FA0663-7922-6F70-FA60-7B9DBCF2B7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299" y="0"/>
            <a:ext cx="12077701" cy="6515099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altLang="zh-HK" sz="4000" dirty="0"/>
          </a:p>
          <a:p>
            <a:pPr marL="0" indent="0">
              <a:buNone/>
            </a:pPr>
            <a:endParaRPr lang="en-US" altLang="zh-HK" sz="4000" dirty="0"/>
          </a:p>
          <a:p>
            <a:pPr marL="0" indent="0" algn="ctr">
              <a:buNone/>
            </a:pPr>
            <a:r>
              <a:rPr lang="zh-CN" altLang="en-US" sz="10000" dirty="0">
                <a:solidFill>
                  <a:srgbClr val="7030A0"/>
                </a:solidFill>
              </a:rPr>
              <a:t>单独放弃容易难坚持</a:t>
            </a:r>
            <a:r>
              <a:rPr lang="zh-CN" altLang="en-US" sz="10000" dirty="0">
                <a:solidFill>
                  <a:srgbClr val="0070C0"/>
                </a:solidFill>
              </a:rPr>
              <a:t>一起放弃不易能坚持</a:t>
            </a:r>
            <a:endParaRPr lang="zh-TW" altLang="en-US" sz="100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3301706"/>
      </p:ext>
    </p:extLst>
  </p:cSld>
  <p:clrMapOvr>
    <a:masterClrMapping/>
  </p:clrMapOvr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1AD316-05EF-F397-06D9-3AB84B6E32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25CEDB-6E44-3098-EB69-2430B5BA53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451403"/>
            <a:ext cx="11738919" cy="1359891"/>
          </a:xfrm>
        </p:spPr>
        <p:txBody>
          <a:bodyPr/>
          <a:lstStyle/>
          <a:p>
            <a:r>
              <a:rPr lang="zh-CN" altLang="en-US" dirty="0"/>
              <a:t>肉体无能带来生命</a:t>
            </a:r>
            <a:endParaRPr lang="en-CA" dirty="0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F05884B6-2F6C-BAD1-DE76-1F5F2D9A44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75118" y="2734654"/>
            <a:ext cx="10701336" cy="2904146"/>
          </a:xfrm>
        </p:spPr>
        <p:txBody>
          <a:bodyPr>
            <a:normAutofit/>
          </a:bodyPr>
          <a:lstStyle/>
          <a:p>
            <a:pPr algn="l"/>
            <a:r>
              <a:rPr lang="zh-CN" altLang="en-US" sz="5400" dirty="0">
                <a:solidFill>
                  <a:srgbClr val="00B050"/>
                </a:solidFill>
              </a:rPr>
              <a:t>应当防备</a:t>
            </a:r>
            <a:r>
              <a:rPr lang="zh-CN" altLang="en-US" sz="5400" dirty="0">
                <a:solidFill>
                  <a:srgbClr val="C00000"/>
                </a:solidFill>
              </a:rPr>
              <a:t>犬类</a:t>
            </a:r>
            <a:r>
              <a:rPr lang="zh-CN" altLang="en-US" sz="5400" dirty="0">
                <a:solidFill>
                  <a:srgbClr val="00B050"/>
                </a:solidFill>
              </a:rPr>
              <a:t>，防备</a:t>
            </a:r>
            <a:r>
              <a:rPr lang="zh-CN" altLang="en-US" sz="5400" dirty="0">
                <a:solidFill>
                  <a:srgbClr val="C00000"/>
                </a:solidFill>
              </a:rPr>
              <a:t>作恶</a:t>
            </a:r>
            <a:r>
              <a:rPr lang="zh-CN" altLang="en-US" sz="5400" dirty="0">
                <a:solidFill>
                  <a:srgbClr val="00B050"/>
                </a:solidFill>
              </a:rPr>
              <a:t>的，</a:t>
            </a:r>
            <a:endParaRPr lang="en-CA" altLang="zh-CN" sz="5400" dirty="0">
              <a:solidFill>
                <a:srgbClr val="00B050"/>
              </a:solidFill>
            </a:endParaRPr>
          </a:p>
          <a:p>
            <a:pPr algn="l"/>
            <a:r>
              <a:rPr lang="zh-CN" altLang="en-US" sz="5400" dirty="0">
                <a:solidFill>
                  <a:srgbClr val="00B050"/>
                </a:solidFill>
              </a:rPr>
              <a:t>防备</a:t>
            </a:r>
            <a:r>
              <a:rPr lang="zh-CN" altLang="en-US" sz="5400" dirty="0">
                <a:solidFill>
                  <a:srgbClr val="C00000"/>
                </a:solidFill>
              </a:rPr>
              <a:t>妄自行割</a:t>
            </a:r>
            <a:r>
              <a:rPr lang="zh-CN" altLang="en-US" sz="5400" dirty="0">
                <a:solidFill>
                  <a:srgbClr val="00B050"/>
                </a:solidFill>
              </a:rPr>
              <a:t>的。</a:t>
            </a:r>
            <a:endParaRPr lang="en-CA" altLang="zh-CN" sz="5400" dirty="0">
              <a:solidFill>
                <a:srgbClr val="00B050"/>
              </a:solidFill>
            </a:endParaRPr>
          </a:p>
          <a:p>
            <a:r>
              <a:rPr lang="en-US" altLang="zh-TW" sz="3600" dirty="0">
                <a:solidFill>
                  <a:srgbClr val="00B050"/>
                </a:solidFill>
              </a:rPr>
              <a:t>                                             《</a:t>
            </a:r>
            <a:r>
              <a:rPr lang="zh-TW" altLang="en-US" sz="3600" dirty="0">
                <a:solidFill>
                  <a:srgbClr val="00B050"/>
                </a:solidFill>
              </a:rPr>
              <a:t>腓立比书</a:t>
            </a:r>
            <a:r>
              <a:rPr lang="en-US" altLang="zh-TW" sz="3600" dirty="0">
                <a:solidFill>
                  <a:srgbClr val="00B050"/>
                </a:solidFill>
              </a:rPr>
              <a:t>》</a:t>
            </a:r>
            <a:r>
              <a:rPr lang="zh-TW" altLang="en-US" sz="3600" dirty="0">
                <a:solidFill>
                  <a:srgbClr val="00B050"/>
                </a:solidFill>
              </a:rPr>
              <a:t>三章</a:t>
            </a:r>
            <a:r>
              <a:rPr lang="en-US" altLang="zh-TW" sz="3600" dirty="0">
                <a:solidFill>
                  <a:srgbClr val="00B050"/>
                </a:solidFill>
              </a:rPr>
              <a:t>2</a:t>
            </a:r>
            <a:r>
              <a:rPr lang="zh-TW" altLang="en-US" sz="3600" dirty="0">
                <a:solidFill>
                  <a:srgbClr val="00B050"/>
                </a:solidFill>
              </a:rPr>
              <a:t>节</a:t>
            </a:r>
            <a:endParaRPr lang="en-CA" sz="3600" dirty="0">
              <a:solidFill>
                <a:srgbClr val="00B050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BE501E4-F642-FFFF-DD11-2236FBAC99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A6E751-C9D4-4AE3-91EC-6D89E12FE269}" type="slidenum">
              <a:rPr lang="en-CA" smtClean="0"/>
              <a:pPr/>
              <a:t>190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326090509"/>
      </p:ext>
    </p:extLst>
  </p:cSld>
  <p:clrMapOvr>
    <a:masterClrMapping/>
  </p:clrMapOvr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7F9B19-F3D6-5CA0-3F74-F7EF9F7C62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32F4A16-0C11-4F67-8B31-B0C2E684E05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3729" y="1025495"/>
            <a:ext cx="11738919" cy="496570"/>
          </a:xfrm>
        </p:spPr>
        <p:txBody>
          <a:bodyPr/>
          <a:lstStyle/>
          <a:p>
            <a:r>
              <a:rPr lang="zh-CN" altLang="en-US" sz="5400" b="1" dirty="0"/>
              <a:t>靠主得生命</a:t>
            </a:r>
            <a:endParaRPr lang="en-CA" sz="5400" dirty="0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573D7784-49B3-673A-940A-2DC0DA1BBD0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64973" y="1965533"/>
            <a:ext cx="10462054" cy="3947896"/>
          </a:xfrm>
        </p:spPr>
        <p:txBody>
          <a:bodyPr/>
          <a:lstStyle/>
          <a:p>
            <a:pPr algn="l"/>
            <a:r>
              <a:rPr lang="zh-CN" altLang="en-US" sz="3200" dirty="0">
                <a:solidFill>
                  <a:srgbClr val="00B050"/>
                </a:solidFill>
              </a:rPr>
              <a:t>因为真受割礼的，乃是我们这以</a:t>
            </a:r>
            <a:r>
              <a:rPr lang="zh-CN" altLang="en-US" sz="3200" dirty="0">
                <a:solidFill>
                  <a:srgbClr val="C00000"/>
                </a:solidFill>
              </a:rPr>
              <a:t>神的灵</a:t>
            </a:r>
            <a:r>
              <a:rPr lang="zh-CN" altLang="en-US" sz="3200" dirty="0">
                <a:solidFill>
                  <a:srgbClr val="00B050"/>
                </a:solidFill>
              </a:rPr>
              <a:t>敬拜，在</a:t>
            </a:r>
            <a:r>
              <a:rPr lang="zh-CN" altLang="en-US" sz="3200" dirty="0">
                <a:solidFill>
                  <a:srgbClr val="C00000"/>
                </a:solidFill>
              </a:rPr>
              <a:t>基督耶稣</a:t>
            </a:r>
            <a:r>
              <a:rPr lang="zh-CN" altLang="en-US" sz="3200" dirty="0">
                <a:solidFill>
                  <a:srgbClr val="00B050"/>
                </a:solidFill>
              </a:rPr>
              <a:t>里夸口，不靠着肉体的。其实我也可以靠肉体；若是别人想他可以靠肉体，我更可以靠着了。我</a:t>
            </a:r>
            <a:r>
              <a:rPr lang="zh-CN" altLang="en-US" sz="3200" dirty="0">
                <a:solidFill>
                  <a:srgbClr val="C00000"/>
                </a:solidFill>
              </a:rPr>
              <a:t>第八天受割礼</a:t>
            </a:r>
            <a:r>
              <a:rPr lang="zh-CN" altLang="en-US" sz="3200" dirty="0">
                <a:solidFill>
                  <a:srgbClr val="00B050"/>
                </a:solidFill>
              </a:rPr>
              <a:t>，我是以色列族、</a:t>
            </a:r>
            <a:r>
              <a:rPr lang="zh-CN" altLang="en-US" sz="3200" dirty="0">
                <a:solidFill>
                  <a:srgbClr val="C00000"/>
                </a:solidFill>
              </a:rPr>
              <a:t>便雅悯支派</a:t>
            </a:r>
            <a:r>
              <a:rPr lang="zh-CN" altLang="en-US" sz="3200" dirty="0">
                <a:solidFill>
                  <a:srgbClr val="00B050"/>
                </a:solidFill>
              </a:rPr>
              <a:t>的人，是希伯来人所生的希伯来人。就律法说，我是</a:t>
            </a:r>
            <a:r>
              <a:rPr lang="zh-CN" altLang="en-US" sz="3200" dirty="0">
                <a:solidFill>
                  <a:srgbClr val="C00000"/>
                </a:solidFill>
              </a:rPr>
              <a:t>法利赛人</a:t>
            </a:r>
            <a:r>
              <a:rPr lang="zh-CN" altLang="en-US" sz="3200" dirty="0">
                <a:solidFill>
                  <a:srgbClr val="00B050"/>
                </a:solidFill>
              </a:rPr>
              <a:t>；就热心说，我是</a:t>
            </a:r>
            <a:r>
              <a:rPr lang="zh-CN" altLang="en-US" sz="3200" dirty="0">
                <a:solidFill>
                  <a:srgbClr val="C00000"/>
                </a:solidFill>
              </a:rPr>
              <a:t>逼迫教会的</a:t>
            </a:r>
            <a:r>
              <a:rPr lang="zh-CN" altLang="en-US" sz="3200" dirty="0">
                <a:solidFill>
                  <a:srgbClr val="00B050"/>
                </a:solidFill>
              </a:rPr>
              <a:t>；就律法上的义说，我是</a:t>
            </a:r>
            <a:r>
              <a:rPr lang="zh-CN" altLang="en-US" sz="3200" dirty="0">
                <a:solidFill>
                  <a:srgbClr val="C00000"/>
                </a:solidFill>
              </a:rPr>
              <a:t>无可指摘</a:t>
            </a:r>
            <a:r>
              <a:rPr lang="zh-CN" altLang="en-US" sz="3200" dirty="0">
                <a:solidFill>
                  <a:srgbClr val="00B050"/>
                </a:solidFill>
              </a:rPr>
              <a:t>的。只是我先前以为与我有益的，我现在因基督都当作有损的。</a:t>
            </a:r>
            <a:endParaRPr lang="en-CA" altLang="zh-CN" sz="3200" dirty="0">
              <a:solidFill>
                <a:srgbClr val="00B050"/>
              </a:solidFill>
            </a:endParaRPr>
          </a:p>
          <a:p>
            <a:pPr algn="l"/>
            <a:r>
              <a:rPr lang="en-US" altLang="zh-TW" sz="2800">
                <a:solidFill>
                  <a:srgbClr val="0070C0"/>
                </a:solidFill>
              </a:rPr>
              <a:t>                                                                                《</a:t>
            </a:r>
            <a:r>
              <a:rPr lang="zh-CN" altLang="en-US" sz="2800" dirty="0">
                <a:solidFill>
                  <a:srgbClr val="0070C0"/>
                </a:solidFill>
              </a:rPr>
              <a:t>腓</a:t>
            </a:r>
            <a:r>
              <a:rPr lang="zh-TW" altLang="en-US" sz="2800" dirty="0">
                <a:solidFill>
                  <a:srgbClr val="0070C0"/>
                </a:solidFill>
              </a:rPr>
              <a:t>立比書</a:t>
            </a:r>
            <a:r>
              <a:rPr lang="en-US" altLang="zh-TW" sz="2800" dirty="0">
                <a:solidFill>
                  <a:srgbClr val="0070C0"/>
                </a:solidFill>
              </a:rPr>
              <a:t>》</a:t>
            </a:r>
            <a:r>
              <a:rPr lang="zh-TW" altLang="en-US" sz="2800" dirty="0">
                <a:solidFill>
                  <a:srgbClr val="0070C0"/>
                </a:solidFill>
              </a:rPr>
              <a:t>三章</a:t>
            </a:r>
            <a:r>
              <a:rPr lang="en-US" altLang="zh-CN" sz="2800" dirty="0">
                <a:solidFill>
                  <a:srgbClr val="0070C0"/>
                </a:solidFill>
              </a:rPr>
              <a:t>3-7</a:t>
            </a:r>
            <a:r>
              <a:rPr lang="zh-CN" altLang="en-US" sz="2800" dirty="0">
                <a:solidFill>
                  <a:srgbClr val="0070C0"/>
                </a:solidFill>
              </a:rPr>
              <a:t>节</a:t>
            </a:r>
            <a:endParaRPr lang="en-CA" sz="2800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DFA0656-A543-5AB0-FABD-2F5F6CA09E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A6E751-C9D4-4AE3-91EC-6D89E12FE269}" type="slidenum">
              <a:rPr lang="en-CA" smtClean="0"/>
              <a:pPr/>
              <a:t>191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537451416"/>
      </p:ext>
    </p:extLst>
  </p:cSld>
  <p:clrMapOvr>
    <a:masterClrMapping/>
  </p:clrMapOvr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946C91-7F1E-D268-1C84-6BFB01DE3F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5779335-737D-FC86-40AD-ABE1C37023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0240" y="1109349"/>
            <a:ext cx="11738919" cy="1285103"/>
          </a:xfrm>
        </p:spPr>
        <p:txBody>
          <a:bodyPr/>
          <a:lstStyle/>
          <a:p>
            <a:r>
              <a:rPr lang="zh-CN" altLang="en-US" b="1" dirty="0"/>
              <a:t>为主舍弃不愿舍的</a:t>
            </a:r>
            <a:endParaRPr lang="en-CA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F059DBC-9B47-61F6-F377-4380A93B90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A6E751-C9D4-4AE3-91EC-6D89E12FE269}" type="slidenum">
              <a:rPr lang="en-CA" smtClean="0"/>
              <a:pPr/>
              <a:t>192</a:t>
            </a:fld>
            <a:endParaRPr lang="en-CA" dirty="0"/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385B9429-24F6-14DF-CE4C-3E089A7318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28672" y="2463965"/>
            <a:ext cx="10462054" cy="3284686"/>
          </a:xfrm>
        </p:spPr>
        <p:txBody>
          <a:bodyPr/>
          <a:lstStyle/>
          <a:p>
            <a:pPr marL="1143000" indent="-1143000" algn="ctr">
              <a:buFont typeface="+mj-lt"/>
              <a:buAutoNum type="arabicPeriod"/>
            </a:pPr>
            <a:r>
              <a:rPr lang="zh-CN" altLang="en-US" sz="6000" dirty="0">
                <a:solidFill>
                  <a:srgbClr val="7030A0"/>
                </a:solidFill>
              </a:rPr>
              <a:t>思想耶稣的恩典</a:t>
            </a:r>
            <a:endParaRPr lang="en-CA" altLang="zh-CN" sz="6000" dirty="0">
              <a:solidFill>
                <a:srgbClr val="7030A0"/>
              </a:solidFill>
            </a:endParaRPr>
          </a:p>
          <a:p>
            <a:pPr marL="1143000" indent="-1143000" algn="ctr">
              <a:buFont typeface="+mj-lt"/>
              <a:buAutoNum type="arabicPeriod"/>
            </a:pPr>
            <a:r>
              <a:rPr lang="zh-CN" altLang="en-US" sz="6000" dirty="0">
                <a:solidFill>
                  <a:srgbClr val="7030A0"/>
                </a:solidFill>
              </a:rPr>
              <a:t>观察身边的榜样</a:t>
            </a:r>
            <a:endParaRPr lang="en-CA" altLang="zh-CN" sz="6000" dirty="0">
              <a:solidFill>
                <a:srgbClr val="7030A0"/>
              </a:solidFill>
            </a:endParaRPr>
          </a:p>
          <a:p>
            <a:pPr marL="1143000" indent="-1143000" algn="ctr">
              <a:buFont typeface="+mj-lt"/>
              <a:buAutoNum type="arabicPeriod"/>
            </a:pPr>
            <a:r>
              <a:rPr lang="zh-CN" altLang="en-US" sz="6000" dirty="0">
                <a:solidFill>
                  <a:srgbClr val="7030A0"/>
                </a:solidFill>
              </a:rPr>
              <a:t>默想失去会如何</a:t>
            </a:r>
            <a:endParaRPr lang="en-CA" altLang="zh-CN" sz="6000" dirty="0">
              <a:solidFill>
                <a:srgbClr val="7030A0"/>
              </a:solidFill>
            </a:endParaRPr>
          </a:p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586798988"/>
      </p:ext>
    </p:extLst>
  </p:cSld>
  <p:clrMapOvr>
    <a:masterClrMapping/>
  </p:clrMapOvr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846125B-ABA3-B11D-5BC8-B4ACBC9066D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0152" y="1848076"/>
            <a:ext cx="11738919" cy="1285103"/>
          </a:xfrm>
        </p:spPr>
        <p:txBody>
          <a:bodyPr/>
          <a:lstStyle/>
          <a:p>
            <a:r>
              <a:rPr lang="en-US" altLang="zh-CN" sz="8800" dirty="0"/>
              <a:t>(</a:t>
            </a:r>
            <a:r>
              <a:rPr lang="zh-CN" altLang="en-US" sz="8800" dirty="0"/>
              <a:t>二</a:t>
            </a:r>
            <a:r>
              <a:rPr lang="en-US" altLang="zh-CN" sz="8800" dirty="0"/>
              <a:t>)</a:t>
            </a:r>
            <a:r>
              <a:rPr lang="zh-CN" altLang="en-US" sz="8800" dirty="0"/>
              <a:t>得主获奖赏</a:t>
            </a:r>
            <a:endParaRPr lang="en-CA" sz="8800" dirty="0"/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C0625294-C362-34DC-D897-6F766D91DE1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14400" y="3360306"/>
            <a:ext cx="10462054" cy="2278493"/>
          </a:xfrm>
        </p:spPr>
        <p:txBody>
          <a:bodyPr/>
          <a:lstStyle/>
          <a:p>
            <a:pPr algn="ctr"/>
            <a:r>
              <a:rPr lang="zh-CN" altLang="en-US" sz="6600" dirty="0">
                <a:solidFill>
                  <a:srgbClr val="00B050"/>
                </a:solidFill>
              </a:rPr>
              <a:t>（</a:t>
            </a:r>
            <a:r>
              <a:rPr lang="en-US" sz="6600" dirty="0">
                <a:solidFill>
                  <a:srgbClr val="00B050"/>
                </a:solidFill>
              </a:rPr>
              <a:t>8-16</a:t>
            </a:r>
            <a:r>
              <a:rPr lang="zh-CN" altLang="en-US" sz="6600" dirty="0">
                <a:solidFill>
                  <a:srgbClr val="00B050"/>
                </a:solidFill>
              </a:rPr>
              <a:t>节）</a:t>
            </a:r>
            <a:endParaRPr lang="en-CA" sz="6600" dirty="0">
              <a:solidFill>
                <a:srgbClr val="00B050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1B2F728-4172-1265-02D5-647F12323F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A6E751-C9D4-4AE3-91EC-6D89E12FE269}" type="slidenum">
              <a:rPr lang="en-CA" smtClean="0"/>
              <a:pPr/>
              <a:t>193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315807982"/>
      </p:ext>
    </p:extLst>
  </p:cSld>
  <p:clrMapOvr>
    <a:masterClrMapping/>
  </p:clrMapOvr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5F259A-55C6-6AED-50F8-8D5550FAE0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2082B8-1C26-DD6C-7FFD-5631BCFAA8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824179"/>
            <a:ext cx="10972800" cy="914532"/>
          </a:xfrm>
        </p:spPr>
        <p:txBody>
          <a:bodyPr/>
          <a:lstStyle/>
          <a:p>
            <a:r>
              <a:rPr lang="zh-CN" altLang="en-US" dirty="0"/>
              <a:t>主是至宝</a:t>
            </a:r>
            <a:endParaRPr lang="en-C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3264EA-DDD3-B8C0-CD82-A215744BCF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8007" y="1820919"/>
            <a:ext cx="11750468" cy="4525964"/>
          </a:xfrm>
        </p:spPr>
        <p:txBody>
          <a:bodyPr/>
          <a:lstStyle/>
          <a:p>
            <a:pPr marL="0" indent="0">
              <a:buNone/>
            </a:pPr>
            <a:r>
              <a:rPr lang="zh-CN" altLang="en-US" sz="4000" dirty="0">
                <a:solidFill>
                  <a:srgbClr val="00B050"/>
                </a:solidFill>
              </a:rPr>
              <a:t>不但如此，我也将</a:t>
            </a:r>
            <a:r>
              <a:rPr lang="zh-CN" altLang="en-US" sz="4000" dirty="0">
                <a:solidFill>
                  <a:srgbClr val="C00000"/>
                </a:solidFill>
              </a:rPr>
              <a:t>万事当作有损</a:t>
            </a:r>
            <a:r>
              <a:rPr lang="zh-CN" altLang="en-US" sz="4000" dirty="0">
                <a:solidFill>
                  <a:srgbClr val="00B050"/>
                </a:solidFill>
              </a:rPr>
              <a:t>的，因我以认识我主</a:t>
            </a:r>
            <a:r>
              <a:rPr lang="zh-CN" altLang="en-US" sz="4000" dirty="0">
                <a:solidFill>
                  <a:srgbClr val="C00000"/>
                </a:solidFill>
              </a:rPr>
              <a:t>基督耶稣为至宝</a:t>
            </a:r>
            <a:r>
              <a:rPr lang="zh-CN" altLang="en-US" sz="4000" dirty="0">
                <a:solidFill>
                  <a:srgbClr val="00B050"/>
                </a:solidFill>
              </a:rPr>
              <a:t>。我为他已经丢弃万事，看作粪土，为</a:t>
            </a:r>
            <a:r>
              <a:rPr lang="zh-CN" altLang="en-US" sz="4000" dirty="0">
                <a:solidFill>
                  <a:srgbClr val="C00000"/>
                </a:solidFill>
              </a:rPr>
              <a:t>要得着基督</a:t>
            </a:r>
            <a:r>
              <a:rPr lang="zh-CN" altLang="en-US" sz="4000" dirty="0">
                <a:solidFill>
                  <a:srgbClr val="00B050"/>
                </a:solidFill>
              </a:rPr>
              <a:t>，并且得以在他里面，不是有自己因律法而得的义，乃是</a:t>
            </a:r>
            <a:r>
              <a:rPr lang="zh-CN" altLang="en-US" sz="4000" dirty="0">
                <a:solidFill>
                  <a:srgbClr val="C00000"/>
                </a:solidFill>
              </a:rPr>
              <a:t>有信基督的义</a:t>
            </a:r>
            <a:r>
              <a:rPr lang="zh-CN" altLang="en-US" sz="4000" dirty="0">
                <a:solidFill>
                  <a:srgbClr val="00B050"/>
                </a:solidFill>
              </a:rPr>
              <a:t>，就是因信　神而来的义，使我认识基督，晓得他</a:t>
            </a:r>
            <a:r>
              <a:rPr lang="zh-CN" altLang="en-US" sz="4000" dirty="0">
                <a:solidFill>
                  <a:srgbClr val="C00000"/>
                </a:solidFill>
              </a:rPr>
              <a:t>复活的大能</a:t>
            </a:r>
            <a:r>
              <a:rPr lang="zh-CN" altLang="en-US" sz="4000" dirty="0">
                <a:solidFill>
                  <a:srgbClr val="00B050"/>
                </a:solidFill>
              </a:rPr>
              <a:t>，并且晓得和他</a:t>
            </a:r>
            <a:r>
              <a:rPr lang="zh-CN" altLang="en-US" sz="4000" dirty="0">
                <a:solidFill>
                  <a:srgbClr val="C00000"/>
                </a:solidFill>
              </a:rPr>
              <a:t>一同受苦，效法他的死</a:t>
            </a:r>
            <a:r>
              <a:rPr lang="zh-CN" altLang="en-US" sz="4000" dirty="0">
                <a:solidFill>
                  <a:srgbClr val="00B050"/>
                </a:solidFill>
              </a:rPr>
              <a:t>，或者我也得以从</a:t>
            </a:r>
            <a:r>
              <a:rPr lang="zh-CN" altLang="en-US" sz="4000" dirty="0">
                <a:solidFill>
                  <a:srgbClr val="C00000"/>
                </a:solidFill>
              </a:rPr>
              <a:t>死里复活</a:t>
            </a:r>
            <a:r>
              <a:rPr lang="zh-TW" altLang="en-US" sz="4000" dirty="0">
                <a:solidFill>
                  <a:srgbClr val="00B050"/>
                </a:solidFill>
              </a:rPr>
              <a:t>。                                 </a:t>
            </a:r>
            <a:r>
              <a:rPr lang="en-US" altLang="zh-CN" sz="2800" dirty="0">
                <a:solidFill>
                  <a:srgbClr val="0070C0"/>
                </a:solidFill>
              </a:rPr>
              <a:t>《</a:t>
            </a:r>
            <a:r>
              <a:rPr lang="zh-CN" altLang="en-US" sz="2800" dirty="0">
                <a:solidFill>
                  <a:srgbClr val="0070C0"/>
                </a:solidFill>
              </a:rPr>
              <a:t>腓</a:t>
            </a:r>
            <a:r>
              <a:rPr lang="zh-TW" altLang="en-US" sz="2800" dirty="0">
                <a:solidFill>
                  <a:srgbClr val="0070C0"/>
                </a:solidFill>
              </a:rPr>
              <a:t>立比书</a:t>
            </a:r>
            <a:r>
              <a:rPr lang="en-US" altLang="zh-CN" sz="2800" dirty="0">
                <a:solidFill>
                  <a:srgbClr val="0070C0"/>
                </a:solidFill>
              </a:rPr>
              <a:t>》</a:t>
            </a:r>
            <a:r>
              <a:rPr lang="zh-TW" altLang="en-US" sz="2800" dirty="0">
                <a:solidFill>
                  <a:srgbClr val="0070C0"/>
                </a:solidFill>
              </a:rPr>
              <a:t>三章</a:t>
            </a:r>
            <a:r>
              <a:rPr lang="en-US" altLang="zh-CN" sz="2800" dirty="0">
                <a:solidFill>
                  <a:srgbClr val="0070C0"/>
                </a:solidFill>
              </a:rPr>
              <a:t>8-11</a:t>
            </a:r>
            <a:r>
              <a:rPr lang="zh-CN" altLang="en-US" sz="2800" dirty="0">
                <a:solidFill>
                  <a:srgbClr val="0070C0"/>
                </a:solidFill>
              </a:rPr>
              <a:t>节</a:t>
            </a:r>
            <a:endParaRPr lang="en-CA" sz="2800" dirty="0">
              <a:solidFill>
                <a:srgbClr val="0070C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517C48-1851-2398-3616-CADCE00924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6023B2-2E86-48DA-869C-F8E31D18D847}" type="slidenum">
              <a:rPr lang="en-CA" smtClean="0"/>
              <a:pPr/>
              <a:t>194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859865340"/>
      </p:ext>
    </p:extLst>
  </p:cSld>
  <p:clrMapOvr>
    <a:masterClrMapping/>
  </p:clrMapOvr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6F48E5-AB8A-AD3A-116A-40506EEDFB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A92D3B-9890-6EB1-2F2D-96386A8AB0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068223"/>
            <a:ext cx="10972800" cy="670487"/>
          </a:xfrm>
        </p:spPr>
        <p:txBody>
          <a:bodyPr/>
          <a:lstStyle/>
          <a:p>
            <a:r>
              <a:rPr lang="zh-CN" altLang="en-US" dirty="0"/>
              <a:t>标杆和奖赏</a:t>
            </a:r>
            <a:endParaRPr lang="en-C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EE25EC-0099-A28F-A882-3AC0C7A04B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2034" y="2153540"/>
            <a:ext cx="10972800" cy="4193342"/>
          </a:xfrm>
        </p:spPr>
        <p:txBody>
          <a:bodyPr/>
          <a:lstStyle/>
          <a:p>
            <a:pPr marL="0" indent="0">
              <a:buNone/>
            </a:pPr>
            <a:r>
              <a:rPr lang="zh-CN" altLang="en-US" sz="4000" dirty="0">
                <a:solidFill>
                  <a:srgbClr val="00B050"/>
                </a:solidFill>
              </a:rPr>
              <a:t>这不是说我已经得着了，已经完全了，我乃是竭力追求，或者可以得着基督耶稣所以得着我的。弟兄们，我不是以为自己已经得着了，我只有一件事，就是忘记背后，努力面前的，向着</a:t>
            </a:r>
            <a:r>
              <a:rPr lang="zh-CN" altLang="en-US" sz="4000" dirty="0">
                <a:solidFill>
                  <a:srgbClr val="C00000"/>
                </a:solidFill>
              </a:rPr>
              <a:t>标竿</a:t>
            </a:r>
            <a:r>
              <a:rPr lang="zh-CN" altLang="en-US" sz="4000" dirty="0">
                <a:solidFill>
                  <a:srgbClr val="00B050"/>
                </a:solidFill>
              </a:rPr>
              <a:t>直跑，要得　神在</a:t>
            </a:r>
            <a:r>
              <a:rPr lang="zh-CN" altLang="en-US" sz="4000" dirty="0">
                <a:solidFill>
                  <a:srgbClr val="C00000"/>
                </a:solidFill>
              </a:rPr>
              <a:t>基督耶稣里</a:t>
            </a:r>
            <a:r>
              <a:rPr lang="zh-CN" altLang="en-US" sz="4000" dirty="0">
                <a:solidFill>
                  <a:srgbClr val="00B050"/>
                </a:solidFill>
              </a:rPr>
              <a:t>从上面召我来得的</a:t>
            </a:r>
            <a:r>
              <a:rPr lang="zh-CN" altLang="en-US" sz="4000" dirty="0">
                <a:solidFill>
                  <a:srgbClr val="C00000"/>
                </a:solidFill>
              </a:rPr>
              <a:t>奖赏</a:t>
            </a:r>
            <a:r>
              <a:rPr lang="zh-CN" altLang="en-US" sz="4000" dirty="0">
                <a:solidFill>
                  <a:srgbClr val="00B050"/>
                </a:solidFill>
              </a:rPr>
              <a:t>。                                       </a:t>
            </a:r>
            <a:r>
              <a:rPr lang="en-US" altLang="zh-CN" sz="3600" dirty="0">
                <a:solidFill>
                  <a:srgbClr val="0070C0"/>
                </a:solidFill>
              </a:rPr>
              <a:t>《</a:t>
            </a:r>
            <a:r>
              <a:rPr lang="zh-CN" altLang="en-US" sz="3600" dirty="0">
                <a:solidFill>
                  <a:srgbClr val="0070C0"/>
                </a:solidFill>
              </a:rPr>
              <a:t>腓</a:t>
            </a:r>
            <a:r>
              <a:rPr lang="zh-TW" altLang="en-US" sz="3600" dirty="0">
                <a:solidFill>
                  <a:srgbClr val="0070C0"/>
                </a:solidFill>
              </a:rPr>
              <a:t>立比书</a:t>
            </a:r>
            <a:r>
              <a:rPr lang="en-US" altLang="zh-CN" sz="3600" dirty="0">
                <a:solidFill>
                  <a:srgbClr val="0070C0"/>
                </a:solidFill>
              </a:rPr>
              <a:t>》</a:t>
            </a:r>
            <a:r>
              <a:rPr lang="zh-TW" altLang="en-US" sz="3600" dirty="0">
                <a:solidFill>
                  <a:srgbClr val="0070C0"/>
                </a:solidFill>
              </a:rPr>
              <a:t>三章</a:t>
            </a:r>
            <a:r>
              <a:rPr lang="en-US" altLang="zh-CN" sz="3600" dirty="0">
                <a:solidFill>
                  <a:srgbClr val="0070C0"/>
                </a:solidFill>
              </a:rPr>
              <a:t>12-14</a:t>
            </a:r>
            <a:r>
              <a:rPr lang="zh-CN" altLang="en-US" sz="3600" dirty="0">
                <a:solidFill>
                  <a:srgbClr val="0070C0"/>
                </a:solidFill>
              </a:rPr>
              <a:t>节</a:t>
            </a:r>
            <a:endParaRPr lang="en-CA" sz="3600" dirty="0">
              <a:solidFill>
                <a:srgbClr val="0070C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566FFA-5113-396F-9F79-3C634D9F6D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6023B2-2E86-48DA-869C-F8E31D18D847}" type="slidenum">
              <a:rPr lang="en-CA" smtClean="0"/>
              <a:pPr/>
              <a:t>195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616950762"/>
      </p:ext>
    </p:extLst>
  </p:cSld>
  <p:clrMapOvr>
    <a:masterClrMapping/>
  </p:clrMapOvr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3809A6-8012-CA9B-D2D0-000EAAA1BD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951AFF-AC7E-819B-43F2-71470EDD51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1231" y="1622853"/>
            <a:ext cx="11738919" cy="3899581"/>
          </a:xfrm>
        </p:spPr>
        <p:txBody>
          <a:bodyPr/>
          <a:lstStyle/>
          <a:p>
            <a:r>
              <a:rPr lang="zh-CN" altLang="en-US" dirty="0"/>
              <a:t>得着基督是</a:t>
            </a:r>
            <a:r>
              <a:rPr lang="zh-CN" altLang="en-US" dirty="0">
                <a:solidFill>
                  <a:srgbClr val="C00000"/>
                </a:solidFill>
              </a:rPr>
              <a:t>核心</a:t>
            </a:r>
            <a:br>
              <a:rPr lang="en-CA" altLang="zh-CN" dirty="0"/>
            </a:br>
            <a:r>
              <a:rPr lang="zh-CN" altLang="en-US" dirty="0"/>
              <a:t>向标杆跑是</a:t>
            </a:r>
            <a:r>
              <a:rPr lang="zh-CN" altLang="en-US" dirty="0">
                <a:solidFill>
                  <a:srgbClr val="C00000"/>
                </a:solidFill>
              </a:rPr>
              <a:t>过程</a:t>
            </a:r>
            <a:br>
              <a:rPr lang="en-CA" altLang="zh-CN" dirty="0"/>
            </a:br>
            <a:r>
              <a:rPr lang="zh-CN" altLang="en-US" dirty="0"/>
              <a:t>得着奖赏是</a:t>
            </a:r>
            <a:r>
              <a:rPr lang="zh-CN" altLang="en-US" dirty="0">
                <a:solidFill>
                  <a:srgbClr val="C00000"/>
                </a:solidFill>
              </a:rPr>
              <a:t>终点</a:t>
            </a:r>
            <a:endParaRPr lang="en-CA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28A4B7-82AF-B01A-8918-3658FB55F0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6023B2-2E86-48DA-869C-F8E31D18D847}" type="slidenum">
              <a:rPr lang="en-CA" smtClean="0"/>
              <a:pPr/>
              <a:t>196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237250469"/>
      </p:ext>
    </p:extLst>
  </p:cSld>
  <p:clrMapOvr>
    <a:masterClrMapping/>
  </p:clrMapOvr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2095D1-911B-C18B-1CF5-F10378747F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921F63-08AC-6B1A-A214-707533F287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1231" y="1794617"/>
            <a:ext cx="11738919" cy="3727817"/>
          </a:xfrm>
        </p:spPr>
        <p:txBody>
          <a:bodyPr/>
          <a:lstStyle/>
          <a:p>
            <a:r>
              <a:rPr lang="zh-CN" altLang="en-US" sz="9600" dirty="0"/>
              <a:t>神已给救恩</a:t>
            </a:r>
            <a:br>
              <a:rPr lang="en-CA" altLang="zh-CN" sz="9600" dirty="0"/>
            </a:br>
            <a:r>
              <a:rPr lang="zh-CN" altLang="en-US" sz="9600" dirty="0"/>
              <a:t>人亦当努力</a:t>
            </a:r>
            <a:endParaRPr lang="en-CA" sz="9600" dirty="0">
              <a:solidFill>
                <a:srgbClr val="C0000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DE42EF-0E30-4ACE-DB28-1ED318BE35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6023B2-2E86-48DA-869C-F8E31D18D847}" type="slidenum">
              <a:rPr lang="en-CA" smtClean="0"/>
              <a:pPr/>
              <a:t>197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652062652"/>
      </p:ext>
    </p:extLst>
  </p:cSld>
  <p:clrMapOvr>
    <a:masterClrMapping/>
  </p:clrMapOvr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642C70-672E-3D08-3DF8-9ED93AF55F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1E8496-B97C-5D8B-A91B-5FBFEDFD0E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948583"/>
            <a:ext cx="10972800" cy="790128"/>
          </a:xfrm>
        </p:spPr>
        <p:txBody>
          <a:bodyPr/>
          <a:lstStyle/>
          <a:p>
            <a:r>
              <a:rPr lang="zh-CN" altLang="en-US" dirty="0"/>
              <a:t>竭力得主</a:t>
            </a:r>
            <a:endParaRPr lang="en-C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F5BF0B-995E-9F2C-D4DA-D6FB322879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2034" y="2136449"/>
            <a:ext cx="10972800" cy="4210434"/>
          </a:xfrm>
        </p:spPr>
        <p:txBody>
          <a:bodyPr/>
          <a:lstStyle/>
          <a:p>
            <a:pPr marL="0" indent="0">
              <a:buNone/>
            </a:pPr>
            <a:r>
              <a:rPr lang="zh-CN" altLang="en-US" sz="4000" dirty="0">
                <a:solidFill>
                  <a:srgbClr val="00B050"/>
                </a:solidFill>
              </a:rPr>
              <a:t>我乃是</a:t>
            </a:r>
            <a:r>
              <a:rPr lang="zh-CN" altLang="en-US" sz="4000" dirty="0">
                <a:solidFill>
                  <a:srgbClr val="C00000"/>
                </a:solidFill>
              </a:rPr>
              <a:t>竭力</a:t>
            </a:r>
            <a:r>
              <a:rPr lang="zh-CN" altLang="en-US" sz="4000" dirty="0">
                <a:solidFill>
                  <a:srgbClr val="00B050"/>
                </a:solidFill>
              </a:rPr>
              <a:t>追求</a:t>
            </a:r>
            <a:r>
              <a:rPr lang="en-US" altLang="zh-CN" sz="4000" dirty="0">
                <a:solidFill>
                  <a:srgbClr val="00B050"/>
                </a:solidFill>
              </a:rPr>
              <a:t>…</a:t>
            </a:r>
            <a:r>
              <a:rPr lang="zh-CN" altLang="en-US" sz="4000" dirty="0">
                <a:solidFill>
                  <a:srgbClr val="00B050"/>
                </a:solidFill>
              </a:rPr>
              <a:t>，我</a:t>
            </a:r>
            <a:r>
              <a:rPr lang="zh-CN" altLang="en-US" sz="4000" dirty="0">
                <a:solidFill>
                  <a:srgbClr val="C00000"/>
                </a:solidFill>
              </a:rPr>
              <a:t>只有一件事</a:t>
            </a:r>
            <a:r>
              <a:rPr lang="zh-CN" altLang="en-US" sz="4000" dirty="0">
                <a:solidFill>
                  <a:srgbClr val="00B050"/>
                </a:solidFill>
              </a:rPr>
              <a:t>，就是</a:t>
            </a:r>
            <a:r>
              <a:rPr lang="zh-CN" altLang="en-US" sz="4000" dirty="0">
                <a:solidFill>
                  <a:srgbClr val="C00000"/>
                </a:solidFill>
              </a:rPr>
              <a:t>忘记背后</a:t>
            </a:r>
            <a:r>
              <a:rPr lang="zh-CN" altLang="en-US" sz="4000" dirty="0">
                <a:solidFill>
                  <a:srgbClr val="00B050"/>
                </a:solidFill>
              </a:rPr>
              <a:t>，努力面前的，向着标竿直跑</a:t>
            </a:r>
            <a:r>
              <a:rPr lang="en-US" altLang="zh-CN" sz="4000" dirty="0">
                <a:solidFill>
                  <a:srgbClr val="00B050"/>
                </a:solidFill>
              </a:rPr>
              <a:t>…</a:t>
            </a:r>
            <a:r>
              <a:rPr lang="zh-CN" altLang="en-US" sz="4000" dirty="0">
                <a:solidFill>
                  <a:srgbClr val="00B050"/>
                </a:solidFill>
              </a:rPr>
              <a:t>所以我们中间凡是完全人，总要存</a:t>
            </a:r>
            <a:r>
              <a:rPr lang="zh-CN" altLang="en-US" sz="4000" dirty="0">
                <a:solidFill>
                  <a:srgbClr val="C00000"/>
                </a:solidFill>
              </a:rPr>
              <a:t>这样的心</a:t>
            </a:r>
            <a:r>
              <a:rPr lang="zh-CN" altLang="en-US" sz="4000" dirty="0">
                <a:solidFill>
                  <a:srgbClr val="00B050"/>
                </a:solidFill>
              </a:rPr>
              <a:t>；若在什么事上存别样的心，　神也必以此指示你们。然而我们到了</a:t>
            </a:r>
            <a:r>
              <a:rPr lang="zh-CN" altLang="en-US" sz="4000" dirty="0">
                <a:solidFill>
                  <a:srgbClr val="C00000"/>
                </a:solidFill>
              </a:rPr>
              <a:t>什么地步</a:t>
            </a:r>
            <a:r>
              <a:rPr lang="zh-CN" altLang="en-US" sz="4000" dirty="0">
                <a:solidFill>
                  <a:srgbClr val="00B050"/>
                </a:solidFill>
              </a:rPr>
              <a:t>，就当照着什么地步</a:t>
            </a:r>
            <a:r>
              <a:rPr lang="zh-CN" altLang="en-US" sz="4000" dirty="0">
                <a:solidFill>
                  <a:srgbClr val="C00000"/>
                </a:solidFill>
              </a:rPr>
              <a:t>行</a:t>
            </a:r>
            <a:r>
              <a:rPr lang="zh-CN" altLang="en-US" sz="4000" dirty="0">
                <a:solidFill>
                  <a:srgbClr val="00B050"/>
                </a:solidFill>
              </a:rPr>
              <a:t>。</a:t>
            </a:r>
            <a:endParaRPr lang="en-CA" altLang="zh-CN" sz="4000" dirty="0">
              <a:solidFill>
                <a:srgbClr val="00B050"/>
              </a:solidFill>
            </a:endParaRPr>
          </a:p>
          <a:p>
            <a:pPr marL="0" indent="0" algn="r">
              <a:buNone/>
            </a:pPr>
            <a:r>
              <a:rPr lang="en-US" altLang="zh-CN" sz="3600" dirty="0">
                <a:solidFill>
                  <a:srgbClr val="0070C0"/>
                </a:solidFill>
              </a:rPr>
              <a:t>《</a:t>
            </a:r>
            <a:r>
              <a:rPr lang="zh-CN" altLang="en-US" sz="3600" dirty="0">
                <a:solidFill>
                  <a:srgbClr val="0070C0"/>
                </a:solidFill>
              </a:rPr>
              <a:t>腓</a:t>
            </a:r>
            <a:r>
              <a:rPr lang="zh-TW" altLang="en-US" sz="3600" dirty="0">
                <a:solidFill>
                  <a:srgbClr val="0070C0"/>
                </a:solidFill>
              </a:rPr>
              <a:t>立比书</a:t>
            </a:r>
            <a:r>
              <a:rPr lang="en-US" altLang="zh-CN" sz="3600" dirty="0">
                <a:solidFill>
                  <a:srgbClr val="0070C0"/>
                </a:solidFill>
              </a:rPr>
              <a:t>》</a:t>
            </a:r>
            <a:r>
              <a:rPr lang="zh-TW" altLang="en-US" sz="3600" dirty="0">
                <a:solidFill>
                  <a:srgbClr val="0070C0"/>
                </a:solidFill>
              </a:rPr>
              <a:t>三章</a:t>
            </a:r>
            <a:r>
              <a:rPr lang="en-US" altLang="zh-CN" sz="3600" dirty="0">
                <a:solidFill>
                  <a:srgbClr val="0070C0"/>
                </a:solidFill>
              </a:rPr>
              <a:t>12-16</a:t>
            </a:r>
            <a:r>
              <a:rPr lang="zh-CN" altLang="en-US" sz="3600" dirty="0">
                <a:solidFill>
                  <a:srgbClr val="0070C0"/>
                </a:solidFill>
              </a:rPr>
              <a:t>节</a:t>
            </a:r>
            <a:endParaRPr lang="en-CA" sz="3600" dirty="0">
              <a:solidFill>
                <a:srgbClr val="0070C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FD22ED-B070-4F8C-4602-7775340B53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6023B2-2E86-48DA-869C-F8E31D18D847}" type="slidenum">
              <a:rPr lang="en-CA" smtClean="0"/>
              <a:pPr/>
              <a:t>198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218228547"/>
      </p:ext>
    </p:extLst>
  </p:cSld>
  <p:clrMapOvr>
    <a:masterClrMapping/>
  </p:clrMapOvr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E85204-D49B-EE51-F259-2293EF44AF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0B934E3-862F-E215-327A-021349C97E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5824" y="2563738"/>
            <a:ext cx="11738919" cy="1064929"/>
          </a:xfrm>
        </p:spPr>
        <p:txBody>
          <a:bodyPr/>
          <a:lstStyle/>
          <a:p>
            <a:r>
              <a:rPr lang="zh-CN" altLang="en-US" sz="8800" dirty="0"/>
              <a:t>重燃对主的热忱</a:t>
            </a:r>
            <a:endParaRPr lang="en-CA" sz="8800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BC8AFBC-CE63-D612-607E-85E2B898BB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A6E751-C9D4-4AE3-91EC-6D89E12FE269}" type="slidenum">
              <a:rPr lang="en-CA" smtClean="0"/>
              <a:pPr/>
              <a:t>199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3487207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-277585" y="1845130"/>
            <a:ext cx="12654642" cy="2677884"/>
          </a:xfrm>
        </p:spPr>
        <p:txBody>
          <a:bodyPr/>
          <a:lstStyle/>
          <a:p>
            <a:r>
              <a:rPr lang="zh-TW" altLang="en-US" sz="12000" dirty="0">
                <a:solidFill>
                  <a:schemeClr val="tx2"/>
                </a:solidFill>
              </a:rPr>
              <a:t>读经</a:t>
            </a:r>
            <a:br>
              <a:rPr lang="en-CA" altLang="zh-TW" sz="10000" dirty="0">
                <a:solidFill>
                  <a:schemeClr val="tx2"/>
                </a:solidFill>
              </a:rPr>
            </a:br>
            <a:r>
              <a:rPr lang="en-US" altLang="zh-TW" sz="8000" dirty="0">
                <a:solidFill>
                  <a:srgbClr val="00B050"/>
                </a:solidFill>
              </a:rPr>
              <a:t>《</a:t>
            </a:r>
            <a:r>
              <a:rPr lang="zh-TW" altLang="en-US" sz="8000" dirty="0">
                <a:solidFill>
                  <a:srgbClr val="00B050"/>
                </a:solidFill>
              </a:rPr>
              <a:t>腓立比书</a:t>
            </a:r>
            <a:r>
              <a:rPr lang="en-US" altLang="zh-TW" sz="8000" dirty="0">
                <a:solidFill>
                  <a:srgbClr val="00B050"/>
                </a:solidFill>
              </a:rPr>
              <a:t>》</a:t>
            </a:r>
            <a:r>
              <a:rPr lang="zh-TW" altLang="en-US" sz="8000" dirty="0">
                <a:solidFill>
                  <a:srgbClr val="00B050"/>
                </a:solidFill>
              </a:rPr>
              <a:t>一章</a:t>
            </a:r>
            <a:r>
              <a:rPr lang="en-US" altLang="zh-TW" sz="8000" dirty="0">
                <a:solidFill>
                  <a:srgbClr val="00B050"/>
                </a:solidFill>
              </a:rPr>
              <a:t>1-11</a:t>
            </a:r>
            <a:r>
              <a:rPr lang="zh-TW" altLang="en-US" sz="8000" dirty="0">
                <a:solidFill>
                  <a:srgbClr val="00B050"/>
                </a:solidFill>
              </a:rPr>
              <a:t>节</a:t>
            </a:r>
            <a:br>
              <a:rPr lang="en-CA" altLang="zh-TW" sz="16000" dirty="0">
                <a:solidFill>
                  <a:schemeClr val="tx2"/>
                </a:solidFill>
              </a:rPr>
            </a:br>
            <a:br>
              <a:rPr lang="en-US" altLang="zh-TW" sz="9600" dirty="0">
                <a:solidFill>
                  <a:srgbClr val="00B0F0"/>
                </a:solidFill>
              </a:rPr>
            </a:br>
            <a:endParaRPr lang="zh-HK" altLang="en-US" sz="9600" dirty="0">
              <a:solidFill>
                <a:srgbClr val="00B0F0"/>
              </a:solidFill>
            </a:endParaRP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56682753-CADD-69D6-E90B-FDCB8F846B7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870370" y="5519056"/>
            <a:ext cx="2492829" cy="119743"/>
          </a:xfrm>
        </p:spPr>
        <p:txBody>
          <a:bodyPr/>
          <a:lstStyle/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88226647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C58E73-6B58-2933-9F52-C396A3068F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681DDBE7-E2CA-732F-5C32-EC2F053589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299" y="163286"/>
            <a:ext cx="12077701" cy="6351813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endParaRPr lang="en-US" altLang="zh-HK" sz="4000" dirty="0"/>
          </a:p>
          <a:p>
            <a:pPr marL="0" indent="0" algn="ctr">
              <a:buNone/>
            </a:pPr>
            <a:r>
              <a:rPr lang="en-CA" altLang="zh-TW" sz="9600" dirty="0">
                <a:solidFill>
                  <a:srgbClr val="7030A0"/>
                </a:solidFill>
              </a:rPr>
              <a:t>2. </a:t>
            </a:r>
            <a:r>
              <a:rPr lang="zh-TW" altLang="en-US" sz="9600" dirty="0">
                <a:solidFill>
                  <a:srgbClr val="7030A0"/>
                </a:solidFill>
              </a:rPr>
              <a:t>持久</a:t>
            </a:r>
            <a:endParaRPr lang="en-US" altLang="zh-HK" sz="9600" dirty="0">
              <a:solidFill>
                <a:srgbClr val="7030A0"/>
              </a:solidFill>
            </a:endParaRPr>
          </a:p>
          <a:p>
            <a:pPr marL="0" indent="0" algn="ctr">
              <a:buNone/>
            </a:pPr>
            <a:r>
              <a:rPr lang="en-CA" altLang="zh-TW" sz="8800" dirty="0">
                <a:solidFill>
                  <a:schemeClr val="accent6">
                    <a:lumMod val="75000"/>
                  </a:schemeClr>
                </a:solidFill>
              </a:rPr>
              <a:t>b. </a:t>
            </a:r>
            <a:r>
              <a:rPr lang="zh-TW" altLang="en-US" sz="8800" dirty="0">
                <a:solidFill>
                  <a:schemeClr val="accent6">
                    <a:lumMod val="75000"/>
                  </a:schemeClr>
                </a:solidFill>
              </a:rPr>
              <a:t>要看前看后</a:t>
            </a:r>
            <a:endParaRPr lang="en-CA" altLang="zh-TW" sz="8800" dirty="0">
              <a:solidFill>
                <a:schemeClr val="accent6">
                  <a:lumMod val="75000"/>
                </a:schemeClr>
              </a:solidFill>
            </a:endParaRPr>
          </a:p>
          <a:p>
            <a:pPr marL="0" indent="0" algn="ctr">
              <a:buNone/>
            </a:pPr>
            <a:r>
              <a:rPr lang="zh-TW" altLang="en-US" sz="7800" dirty="0">
                <a:solidFill>
                  <a:srgbClr val="C00000"/>
                </a:solidFill>
              </a:rPr>
              <a:t>看</a:t>
            </a:r>
            <a:r>
              <a:rPr lang="zh-CN" altLang="en-US" sz="7800" dirty="0">
                <a:solidFill>
                  <a:srgbClr val="C00000"/>
                </a:solidFill>
              </a:rPr>
              <a:t>过去</a:t>
            </a:r>
            <a:r>
              <a:rPr lang="zh-TW" altLang="en-US" sz="7800" dirty="0">
                <a:solidFill>
                  <a:srgbClr val="C00000"/>
                </a:solidFill>
              </a:rPr>
              <a:t>曾有</a:t>
            </a:r>
            <a:r>
              <a:rPr lang="zh-CN" altLang="en-US" sz="7800" dirty="0">
                <a:solidFill>
                  <a:srgbClr val="C00000"/>
                </a:solidFill>
              </a:rPr>
              <a:t>的果子</a:t>
            </a:r>
            <a:endParaRPr lang="en-CA" altLang="zh-CN" sz="7800" dirty="0">
              <a:solidFill>
                <a:srgbClr val="C00000"/>
              </a:solidFill>
            </a:endParaRPr>
          </a:p>
          <a:p>
            <a:pPr marL="0" indent="0" algn="ctr">
              <a:buNone/>
            </a:pPr>
            <a:r>
              <a:rPr lang="zh-TW" altLang="en-US" sz="7800" dirty="0">
                <a:solidFill>
                  <a:srgbClr val="C00000"/>
                </a:solidFill>
              </a:rPr>
              <a:t>看</a:t>
            </a:r>
            <a:r>
              <a:rPr lang="zh-CN" altLang="en-US" sz="7800" dirty="0">
                <a:solidFill>
                  <a:srgbClr val="C00000"/>
                </a:solidFill>
              </a:rPr>
              <a:t>将来</a:t>
            </a:r>
            <a:r>
              <a:rPr lang="zh-TW" altLang="en-US" sz="7800" dirty="0">
                <a:solidFill>
                  <a:srgbClr val="C00000"/>
                </a:solidFill>
              </a:rPr>
              <a:t>要有</a:t>
            </a:r>
            <a:r>
              <a:rPr lang="zh-CN" altLang="en-US" sz="7800" dirty="0">
                <a:solidFill>
                  <a:srgbClr val="C00000"/>
                </a:solidFill>
              </a:rPr>
              <a:t>的</a:t>
            </a:r>
            <a:r>
              <a:rPr lang="zh-TW" altLang="en-US" sz="7800" dirty="0">
                <a:solidFill>
                  <a:srgbClr val="C00000"/>
                </a:solidFill>
              </a:rPr>
              <a:t>果子</a:t>
            </a:r>
          </a:p>
        </p:txBody>
      </p:sp>
    </p:spTree>
    <p:extLst>
      <p:ext uri="{BB962C8B-B14F-4D97-AF65-F5344CB8AC3E}">
        <p14:creationId xmlns:p14="http://schemas.microsoft.com/office/powerpoint/2010/main" val="1455030501"/>
      </p:ext>
    </p:extLst>
  </p:cSld>
  <p:clrMapOvr>
    <a:masterClrMapping/>
  </p:clrMapOvr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7B1F6A-505B-D45D-99CF-0CFE1A8FDF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72542C-7BC4-2BB0-A77D-8987E3D7BF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3213" y="1230594"/>
            <a:ext cx="11738919" cy="1083378"/>
          </a:xfrm>
        </p:spPr>
        <p:txBody>
          <a:bodyPr/>
          <a:lstStyle/>
          <a:p>
            <a:r>
              <a:rPr lang="zh-CN" altLang="en-US" dirty="0"/>
              <a:t>结语</a:t>
            </a:r>
            <a:endParaRPr lang="en-C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CB5FB8-C093-4CF4-0C19-F8FE21B7BE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27913" y="2700470"/>
            <a:ext cx="10462054" cy="2357257"/>
          </a:xfrm>
        </p:spPr>
        <p:txBody>
          <a:bodyPr/>
          <a:lstStyle/>
          <a:p>
            <a:r>
              <a:rPr lang="zh-CN" altLang="en-US" sz="6000" dirty="0">
                <a:solidFill>
                  <a:srgbClr val="7030A0"/>
                </a:solidFill>
              </a:rPr>
              <a:t>靠主获生命，舍弃不愿舍的；</a:t>
            </a:r>
            <a:endParaRPr lang="en-CA" altLang="zh-CN" sz="6000" dirty="0">
              <a:solidFill>
                <a:srgbClr val="7030A0"/>
              </a:solidFill>
            </a:endParaRPr>
          </a:p>
          <a:p>
            <a:r>
              <a:rPr lang="zh-CN" altLang="en-US" sz="6000" dirty="0">
                <a:solidFill>
                  <a:srgbClr val="7030A0"/>
                </a:solidFill>
              </a:rPr>
              <a:t>得主获奖赏，重燃对主热忱。</a:t>
            </a:r>
            <a:endParaRPr lang="en-CA" sz="6000" dirty="0">
              <a:solidFill>
                <a:srgbClr val="7030A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C12D62-69DE-658C-B7F2-AF6B841245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6023B2-2E86-48DA-869C-F8E31D18D847}" type="slidenum">
              <a:rPr lang="en-CA" smtClean="0"/>
              <a:pPr/>
              <a:t>200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533540446"/>
      </p:ext>
    </p:extLst>
  </p:cSld>
  <p:clrMapOvr>
    <a:masterClrMapping/>
  </p:clrMapOvr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&#10;&#10;AI-generated content may be incorrect.">
            <a:extLst>
              <a:ext uri="{FF2B5EF4-FFF2-40B4-BE49-F238E27FC236}">
                <a16:creationId xmlns:a16="http://schemas.microsoft.com/office/drawing/2014/main" id="{B8B402C4-5591-D045-16B0-1E65429281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702" y="209100"/>
            <a:ext cx="11612596" cy="6439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138355"/>
      </p:ext>
    </p:extLst>
  </p:cSld>
  <p:clrMapOvr>
    <a:masterClrMapping/>
  </p:clrMapOvr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8A2E9A-3BF4-36ED-1193-F9E88882C7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83096FB-8448-EC72-11EA-FBA08925B9D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2527" y="138023"/>
            <a:ext cx="12204529" cy="4384991"/>
          </a:xfrm>
        </p:spPr>
        <p:txBody>
          <a:bodyPr/>
          <a:lstStyle/>
          <a:p>
            <a:pPr algn="l"/>
            <a:br>
              <a:rPr lang="en-CA" altLang="zh-TW" sz="6600" dirty="0">
                <a:solidFill>
                  <a:schemeClr val="tx2"/>
                </a:solidFill>
              </a:rPr>
            </a:br>
            <a:r>
              <a:rPr lang="zh-TW" altLang="en-US" sz="6000" dirty="0">
                <a:solidFill>
                  <a:srgbClr val="00B050"/>
                </a:solidFill>
              </a:rPr>
              <a:t>一章</a:t>
            </a:r>
            <a:r>
              <a:rPr lang="en-US" altLang="zh-TW" sz="6000" dirty="0">
                <a:solidFill>
                  <a:srgbClr val="00B050"/>
                </a:solidFill>
              </a:rPr>
              <a:t>1-11</a:t>
            </a:r>
            <a:r>
              <a:rPr lang="zh-TW" altLang="en-US" sz="6000" dirty="0">
                <a:solidFill>
                  <a:srgbClr val="00B050"/>
                </a:solidFill>
              </a:rPr>
              <a:t>节    </a:t>
            </a:r>
            <a:r>
              <a:rPr lang="zh-CN" altLang="en-US" sz="6000" dirty="0">
                <a:solidFill>
                  <a:srgbClr val="C00000"/>
                </a:solidFill>
              </a:rPr>
              <a:t>同心合意  兴旺福音</a:t>
            </a:r>
            <a:br>
              <a:rPr lang="en-CA" altLang="zh-CN" sz="6000" dirty="0">
                <a:solidFill>
                  <a:srgbClr val="C00000"/>
                </a:solidFill>
              </a:rPr>
            </a:br>
            <a:r>
              <a:rPr lang="zh-CN" altLang="en-US" sz="6000" dirty="0">
                <a:solidFill>
                  <a:srgbClr val="00B050"/>
                </a:solidFill>
              </a:rPr>
              <a:t>一章</a:t>
            </a:r>
            <a:r>
              <a:rPr lang="en-US" altLang="zh-CN" sz="6000" dirty="0">
                <a:solidFill>
                  <a:srgbClr val="00B050"/>
                </a:solidFill>
              </a:rPr>
              <a:t>12-30</a:t>
            </a:r>
            <a:r>
              <a:rPr lang="zh-CN" altLang="en-US" sz="6000" dirty="0">
                <a:solidFill>
                  <a:srgbClr val="00B050"/>
                </a:solidFill>
              </a:rPr>
              <a:t>节  </a:t>
            </a:r>
            <a:r>
              <a:rPr lang="zh-CN" altLang="en-US" sz="6000" dirty="0">
                <a:solidFill>
                  <a:srgbClr val="0070C0"/>
                </a:solidFill>
              </a:rPr>
              <a:t>重拾喜乐  活出福音</a:t>
            </a:r>
            <a:br>
              <a:rPr lang="zh-CN" altLang="en-US" sz="6000" dirty="0">
                <a:solidFill>
                  <a:srgbClr val="C00000"/>
                </a:solidFill>
              </a:rPr>
            </a:br>
            <a:r>
              <a:rPr lang="zh-TW" altLang="en-US" sz="6000" dirty="0">
                <a:solidFill>
                  <a:srgbClr val="00B050"/>
                </a:solidFill>
              </a:rPr>
              <a:t>二章</a:t>
            </a:r>
            <a:r>
              <a:rPr lang="en-US" altLang="zh-TW" sz="6000" dirty="0">
                <a:solidFill>
                  <a:srgbClr val="00B050"/>
                </a:solidFill>
              </a:rPr>
              <a:t>1-18</a:t>
            </a:r>
            <a:r>
              <a:rPr lang="zh-TW" altLang="en-US" sz="6000" dirty="0">
                <a:solidFill>
                  <a:srgbClr val="00B050"/>
                </a:solidFill>
              </a:rPr>
              <a:t>节    </a:t>
            </a:r>
            <a:r>
              <a:rPr lang="zh-CN" altLang="en-US" sz="6000" dirty="0">
                <a:solidFill>
                  <a:srgbClr val="C00000"/>
                </a:solidFill>
              </a:rPr>
              <a:t>主心为心  表明真道</a:t>
            </a:r>
            <a:br>
              <a:rPr lang="en-CA" altLang="zh-CN" sz="6000" dirty="0">
                <a:solidFill>
                  <a:srgbClr val="C00000"/>
                </a:solidFill>
              </a:rPr>
            </a:br>
            <a:r>
              <a:rPr lang="zh-TW" altLang="en-US" sz="6000" dirty="0">
                <a:solidFill>
                  <a:srgbClr val="00B050"/>
                </a:solidFill>
              </a:rPr>
              <a:t>二章</a:t>
            </a:r>
            <a:r>
              <a:rPr lang="en-US" altLang="zh-TW" sz="6000" dirty="0">
                <a:solidFill>
                  <a:srgbClr val="00B050"/>
                </a:solidFill>
              </a:rPr>
              <a:t>19-30</a:t>
            </a:r>
            <a:r>
              <a:rPr lang="zh-TW" altLang="en-US" sz="6000" dirty="0">
                <a:solidFill>
                  <a:srgbClr val="00B050"/>
                </a:solidFill>
              </a:rPr>
              <a:t>节  </a:t>
            </a:r>
            <a:r>
              <a:rPr lang="zh-CN" altLang="en-US" sz="6000" dirty="0">
                <a:solidFill>
                  <a:srgbClr val="0070C0"/>
                </a:solidFill>
              </a:rPr>
              <a:t>建立关系  彼此关顾</a:t>
            </a:r>
            <a:br>
              <a:rPr lang="zh-CN" altLang="en-US" sz="6000" dirty="0">
                <a:solidFill>
                  <a:srgbClr val="C00000"/>
                </a:solidFill>
              </a:rPr>
            </a:br>
            <a:r>
              <a:rPr lang="zh-TW" altLang="en-US" sz="6000" dirty="0">
                <a:solidFill>
                  <a:srgbClr val="00B050"/>
                </a:solidFill>
              </a:rPr>
              <a:t>三章</a:t>
            </a:r>
            <a:r>
              <a:rPr lang="en-US" altLang="zh-TW" sz="6000" dirty="0">
                <a:solidFill>
                  <a:srgbClr val="00B050"/>
                </a:solidFill>
              </a:rPr>
              <a:t>1-16</a:t>
            </a:r>
            <a:r>
              <a:rPr lang="zh-TW" altLang="en-US" sz="6000" dirty="0">
                <a:solidFill>
                  <a:srgbClr val="00B050"/>
                </a:solidFill>
              </a:rPr>
              <a:t>节    </a:t>
            </a:r>
            <a:r>
              <a:rPr lang="zh-CN" altLang="en-US" sz="6000" dirty="0">
                <a:solidFill>
                  <a:srgbClr val="C00000"/>
                </a:solidFill>
              </a:rPr>
              <a:t>靠主获生  得主获奖</a:t>
            </a:r>
            <a:br>
              <a:rPr lang="en-CA" altLang="zh-TW" sz="6000" dirty="0">
                <a:solidFill>
                  <a:srgbClr val="00B050"/>
                </a:solidFill>
              </a:rPr>
            </a:br>
            <a:br>
              <a:rPr lang="en-US" altLang="zh-TW" sz="9600" dirty="0">
                <a:solidFill>
                  <a:srgbClr val="00B0F0"/>
                </a:solidFill>
              </a:rPr>
            </a:br>
            <a:endParaRPr lang="zh-HK" altLang="en-US" sz="9600" dirty="0">
              <a:solidFill>
                <a:srgbClr val="00B0F0"/>
              </a:solidFill>
            </a:endParaRP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24CD8B63-7FA6-6D83-7086-0A6BD660D2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870370" y="5519056"/>
            <a:ext cx="2492829" cy="119743"/>
          </a:xfrm>
        </p:spPr>
        <p:txBody>
          <a:bodyPr/>
          <a:lstStyle/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607765824"/>
      </p:ext>
    </p:extLst>
  </p:cSld>
  <p:clrMapOvr>
    <a:masterClrMapping/>
  </p:clrMapOvr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-277585" y="1845130"/>
            <a:ext cx="12654642" cy="2677884"/>
          </a:xfrm>
        </p:spPr>
        <p:txBody>
          <a:bodyPr/>
          <a:lstStyle/>
          <a:p>
            <a:r>
              <a:rPr lang="zh-TW" altLang="en-US" sz="12000" dirty="0">
                <a:solidFill>
                  <a:schemeClr val="tx2"/>
                </a:solidFill>
              </a:rPr>
              <a:t>读经</a:t>
            </a:r>
            <a:br>
              <a:rPr lang="en-CA" altLang="zh-TW" sz="10000" dirty="0">
                <a:solidFill>
                  <a:schemeClr val="tx2"/>
                </a:solidFill>
              </a:rPr>
            </a:br>
            <a:r>
              <a:rPr lang="en-US" altLang="zh-TW" sz="6600" dirty="0">
                <a:solidFill>
                  <a:srgbClr val="00B050"/>
                </a:solidFill>
              </a:rPr>
              <a:t>《</a:t>
            </a:r>
            <a:r>
              <a:rPr lang="zh-TW" altLang="en-US" sz="6600" dirty="0">
                <a:solidFill>
                  <a:srgbClr val="00B050"/>
                </a:solidFill>
              </a:rPr>
              <a:t>腓立比书</a:t>
            </a:r>
            <a:r>
              <a:rPr lang="en-US" altLang="zh-TW" sz="6600" dirty="0">
                <a:solidFill>
                  <a:srgbClr val="00B050"/>
                </a:solidFill>
              </a:rPr>
              <a:t>》</a:t>
            </a:r>
            <a:r>
              <a:rPr lang="zh-CN" altLang="en-US" sz="6600" dirty="0">
                <a:solidFill>
                  <a:srgbClr val="00B050"/>
                </a:solidFill>
              </a:rPr>
              <a:t>三</a:t>
            </a:r>
            <a:r>
              <a:rPr lang="zh-TW" altLang="en-US" sz="6600" dirty="0">
                <a:solidFill>
                  <a:srgbClr val="00B050"/>
                </a:solidFill>
              </a:rPr>
              <a:t>章</a:t>
            </a:r>
            <a:r>
              <a:rPr lang="en-US" altLang="zh-TW" sz="6600" dirty="0">
                <a:solidFill>
                  <a:srgbClr val="00B050"/>
                </a:solidFill>
              </a:rPr>
              <a:t>17</a:t>
            </a:r>
            <a:r>
              <a:rPr lang="zh-TW" altLang="en-US" sz="6600" dirty="0">
                <a:solidFill>
                  <a:srgbClr val="00B050"/>
                </a:solidFill>
              </a:rPr>
              <a:t>节</a:t>
            </a:r>
            <a:r>
              <a:rPr lang="en-US" altLang="zh-TW" sz="6600" dirty="0">
                <a:solidFill>
                  <a:srgbClr val="00B050"/>
                </a:solidFill>
              </a:rPr>
              <a:t>-</a:t>
            </a:r>
            <a:r>
              <a:rPr lang="zh-CN" altLang="en-US" sz="6600" dirty="0">
                <a:solidFill>
                  <a:srgbClr val="00B050"/>
                </a:solidFill>
              </a:rPr>
              <a:t>四</a:t>
            </a:r>
            <a:r>
              <a:rPr lang="zh-TW" altLang="en-US" sz="6600" dirty="0">
                <a:solidFill>
                  <a:srgbClr val="00B050"/>
                </a:solidFill>
              </a:rPr>
              <a:t>章</a:t>
            </a:r>
            <a:r>
              <a:rPr lang="en-CA" altLang="zh-CN" sz="6600" dirty="0">
                <a:solidFill>
                  <a:srgbClr val="00B050"/>
                </a:solidFill>
              </a:rPr>
              <a:t>7</a:t>
            </a:r>
            <a:r>
              <a:rPr lang="zh-TW" altLang="en-US" sz="6600" dirty="0">
                <a:solidFill>
                  <a:srgbClr val="00B050"/>
                </a:solidFill>
              </a:rPr>
              <a:t>节</a:t>
            </a:r>
            <a:br>
              <a:rPr lang="en-CA" altLang="zh-TW" sz="6600" dirty="0">
                <a:solidFill>
                  <a:schemeClr val="tx2"/>
                </a:solidFill>
              </a:rPr>
            </a:br>
            <a:br>
              <a:rPr lang="en-US" altLang="zh-TW" sz="9600" dirty="0">
                <a:solidFill>
                  <a:srgbClr val="00B0F0"/>
                </a:solidFill>
              </a:rPr>
            </a:br>
            <a:endParaRPr lang="zh-HK" altLang="en-US" sz="9600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5151942"/>
      </p:ext>
    </p:extLst>
  </p:cSld>
  <p:clrMapOvr>
    <a:masterClrMapping/>
  </p:clrMapOvr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7A4779-08D3-3F80-A7D9-15A042E66F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27DD63A-7D7F-FF9C-6831-DF2FD88734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277585" y="1845130"/>
            <a:ext cx="12654642" cy="2677884"/>
          </a:xfrm>
        </p:spPr>
        <p:txBody>
          <a:bodyPr/>
          <a:lstStyle/>
          <a:p>
            <a:r>
              <a:rPr lang="zh-CN" altLang="en-US" sz="10000" dirty="0">
                <a:solidFill>
                  <a:schemeClr val="tx2"/>
                </a:solidFill>
              </a:rPr>
              <a:t>天路同行，靠主站稳</a:t>
            </a:r>
            <a:br>
              <a:rPr lang="en-CA" altLang="zh-TW" sz="10000" dirty="0">
                <a:solidFill>
                  <a:schemeClr val="tx2"/>
                </a:solidFill>
              </a:rPr>
            </a:br>
            <a:r>
              <a:rPr lang="en-US" altLang="zh-TW" sz="6600" dirty="0">
                <a:solidFill>
                  <a:srgbClr val="00B050"/>
                </a:solidFill>
              </a:rPr>
              <a:t>《</a:t>
            </a:r>
            <a:r>
              <a:rPr lang="zh-TW" altLang="en-US" sz="6600" dirty="0">
                <a:solidFill>
                  <a:srgbClr val="00B050"/>
                </a:solidFill>
              </a:rPr>
              <a:t>腓立比书</a:t>
            </a:r>
            <a:r>
              <a:rPr lang="en-US" altLang="zh-TW" sz="6600" dirty="0">
                <a:solidFill>
                  <a:srgbClr val="00B050"/>
                </a:solidFill>
              </a:rPr>
              <a:t>》</a:t>
            </a:r>
            <a:r>
              <a:rPr lang="zh-CN" altLang="en-US" sz="6600" dirty="0">
                <a:solidFill>
                  <a:srgbClr val="00B050"/>
                </a:solidFill>
              </a:rPr>
              <a:t>三</a:t>
            </a:r>
            <a:r>
              <a:rPr lang="zh-TW" altLang="en-US" sz="6600" dirty="0">
                <a:solidFill>
                  <a:srgbClr val="00B050"/>
                </a:solidFill>
              </a:rPr>
              <a:t>章</a:t>
            </a:r>
            <a:r>
              <a:rPr lang="en-US" altLang="zh-TW" sz="6600" dirty="0">
                <a:solidFill>
                  <a:srgbClr val="00B050"/>
                </a:solidFill>
              </a:rPr>
              <a:t>17</a:t>
            </a:r>
            <a:r>
              <a:rPr lang="zh-TW" altLang="en-US" sz="6600" dirty="0">
                <a:solidFill>
                  <a:srgbClr val="00B050"/>
                </a:solidFill>
              </a:rPr>
              <a:t>节</a:t>
            </a:r>
            <a:r>
              <a:rPr lang="en-US" altLang="zh-TW" sz="6600" dirty="0">
                <a:solidFill>
                  <a:srgbClr val="00B050"/>
                </a:solidFill>
              </a:rPr>
              <a:t>-</a:t>
            </a:r>
            <a:r>
              <a:rPr lang="zh-CN" altLang="en-US" sz="6600" dirty="0">
                <a:solidFill>
                  <a:srgbClr val="00B050"/>
                </a:solidFill>
              </a:rPr>
              <a:t>四</a:t>
            </a:r>
            <a:r>
              <a:rPr lang="zh-TW" altLang="en-US" sz="6600" dirty="0">
                <a:solidFill>
                  <a:srgbClr val="00B050"/>
                </a:solidFill>
              </a:rPr>
              <a:t>章</a:t>
            </a:r>
            <a:r>
              <a:rPr lang="en-CA" altLang="zh-CN" sz="6600" dirty="0">
                <a:solidFill>
                  <a:srgbClr val="00B050"/>
                </a:solidFill>
              </a:rPr>
              <a:t>7</a:t>
            </a:r>
            <a:r>
              <a:rPr lang="zh-TW" altLang="en-US" sz="6600" dirty="0">
                <a:solidFill>
                  <a:srgbClr val="00B050"/>
                </a:solidFill>
              </a:rPr>
              <a:t>节</a:t>
            </a:r>
            <a:br>
              <a:rPr lang="en-CA" altLang="zh-TW" sz="6600" dirty="0">
                <a:solidFill>
                  <a:schemeClr val="tx2"/>
                </a:solidFill>
              </a:rPr>
            </a:br>
            <a:br>
              <a:rPr lang="en-US" altLang="zh-TW" sz="9600" dirty="0">
                <a:solidFill>
                  <a:srgbClr val="00B0F0"/>
                </a:solidFill>
              </a:rPr>
            </a:br>
            <a:endParaRPr lang="zh-HK" altLang="en-US" sz="9600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5392220"/>
      </p:ext>
    </p:extLst>
  </p:cSld>
  <p:clrMapOvr>
    <a:masterClrMapping/>
  </p:clrMapOvr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5D3C1D-55AE-6334-4E5C-9C002E0FE4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AF02A596-5772-E010-27DE-7B0CEAC198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299" y="0"/>
            <a:ext cx="12077701" cy="6515099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zh-CN" altLang="en-US" sz="10000" dirty="0">
                <a:solidFill>
                  <a:srgbClr val="C00000"/>
                </a:solidFill>
              </a:rPr>
              <a:t>行百里者半九十</a:t>
            </a:r>
          </a:p>
        </p:txBody>
      </p:sp>
    </p:spTree>
    <p:extLst>
      <p:ext uri="{BB962C8B-B14F-4D97-AF65-F5344CB8AC3E}">
        <p14:creationId xmlns:p14="http://schemas.microsoft.com/office/powerpoint/2010/main" val="1733049208"/>
      </p:ext>
    </p:extLst>
  </p:cSld>
  <p:clrMapOvr>
    <a:masterClrMapping/>
  </p:clrMapOvr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66F928-12B9-46D3-9957-454A051301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986B2ECB-A066-BC54-A134-88971342C2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" y="837071"/>
            <a:ext cx="12192001" cy="4996542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en-US" altLang="zh-HK" sz="4000" dirty="0"/>
          </a:p>
          <a:p>
            <a:pPr marL="0" indent="0" algn="ctr">
              <a:buNone/>
            </a:pPr>
            <a:r>
              <a:rPr lang="zh-CN" altLang="en-US" sz="12800" dirty="0">
                <a:solidFill>
                  <a:srgbClr val="002060"/>
                </a:solidFill>
              </a:rPr>
              <a:t>忘记背后</a:t>
            </a:r>
            <a:endParaRPr lang="en-CA" altLang="zh-CN" sz="12800" dirty="0">
              <a:solidFill>
                <a:srgbClr val="002060"/>
              </a:solidFill>
            </a:endParaRPr>
          </a:p>
          <a:p>
            <a:pPr marL="0" indent="0" algn="ctr">
              <a:buNone/>
            </a:pPr>
            <a:r>
              <a:rPr lang="zh-CN" altLang="en-US" sz="12800" dirty="0">
                <a:solidFill>
                  <a:srgbClr val="C00000"/>
                </a:solidFill>
              </a:rPr>
              <a:t>努力面前</a:t>
            </a:r>
            <a:r>
              <a:rPr lang="zh-TW" altLang="en-US" sz="12800" dirty="0">
                <a:solidFill>
                  <a:srgbClr val="C00000"/>
                </a:solidFill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4172252313"/>
      </p:ext>
    </p:extLst>
  </p:cSld>
  <p:clrMapOvr>
    <a:masterClrMapping/>
  </p:clrMapOvr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CF30FA-6305-757F-EEA8-4A51753EFA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93DC9D14-DD67-C95E-7702-71C53AD41E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299" y="0"/>
            <a:ext cx="12077701" cy="6515099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CA" altLang="zh-CN" sz="10000" dirty="0">
                <a:solidFill>
                  <a:srgbClr val="7030A0"/>
                </a:solidFill>
              </a:rPr>
              <a:t>(</a:t>
            </a:r>
            <a:r>
              <a:rPr lang="zh-CN" altLang="en-US" sz="10000" dirty="0">
                <a:solidFill>
                  <a:srgbClr val="7030A0"/>
                </a:solidFill>
              </a:rPr>
              <a:t>一</a:t>
            </a:r>
            <a:r>
              <a:rPr lang="en-CA" altLang="zh-CN" sz="10000" dirty="0">
                <a:solidFill>
                  <a:srgbClr val="7030A0"/>
                </a:solidFill>
              </a:rPr>
              <a:t>) </a:t>
            </a:r>
            <a:r>
              <a:rPr lang="zh-CN" altLang="en-US" sz="10000" dirty="0">
                <a:solidFill>
                  <a:srgbClr val="7030A0"/>
                </a:solidFill>
              </a:rPr>
              <a:t>效法同行等候主</a:t>
            </a:r>
            <a:endParaRPr lang="en-CA" altLang="zh-CN" sz="10000" dirty="0">
              <a:solidFill>
                <a:srgbClr val="7030A0"/>
              </a:solidFill>
            </a:endParaRPr>
          </a:p>
          <a:p>
            <a:pPr marL="0" indent="0" algn="ctr">
              <a:buNone/>
            </a:pPr>
            <a:r>
              <a:rPr lang="zh-CN" altLang="en-US" sz="10000" dirty="0">
                <a:solidFill>
                  <a:srgbClr val="7030A0"/>
                </a:solidFill>
              </a:rPr>
              <a:t>（三</a:t>
            </a:r>
            <a:r>
              <a:rPr lang="zh-TW" altLang="en-US" sz="10000" dirty="0">
                <a:solidFill>
                  <a:srgbClr val="7030A0"/>
                </a:solidFill>
              </a:rPr>
              <a:t>章</a:t>
            </a:r>
            <a:r>
              <a:rPr lang="en-CA" altLang="zh-CN" sz="10000" dirty="0">
                <a:solidFill>
                  <a:srgbClr val="7030A0"/>
                </a:solidFill>
              </a:rPr>
              <a:t>17-21</a:t>
            </a:r>
            <a:r>
              <a:rPr lang="zh-TW" altLang="en-US" sz="10000" dirty="0">
                <a:solidFill>
                  <a:srgbClr val="7030A0"/>
                </a:solidFill>
              </a:rPr>
              <a:t>节</a:t>
            </a:r>
            <a:r>
              <a:rPr lang="zh-CN" altLang="en-US" sz="10000" dirty="0">
                <a:solidFill>
                  <a:srgbClr val="7030A0"/>
                </a:solidFill>
              </a:rPr>
              <a:t>）</a:t>
            </a:r>
            <a:endParaRPr lang="zh-TW" altLang="en-US" sz="100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4832295"/>
      </p:ext>
    </p:extLst>
  </p:cSld>
  <p:clrMapOvr>
    <a:masterClrMapping/>
  </p:clrMapOvr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D76BE60-B14B-E33D-64C3-3B66562B3ED8}"/>
              </a:ext>
            </a:extLst>
          </p:cNvPr>
          <p:cNvSpPr txBox="1"/>
          <p:nvPr/>
        </p:nvSpPr>
        <p:spPr>
          <a:xfrm>
            <a:off x="353685" y="1305341"/>
            <a:ext cx="11205712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5400" dirty="0">
                <a:solidFill>
                  <a:srgbClr val="00B05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17.</a:t>
            </a:r>
            <a:r>
              <a:rPr lang="zh-CN" altLang="en-US" sz="5400" dirty="0">
                <a:solidFill>
                  <a:srgbClr val="00B05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弟兄们，你们要</a:t>
            </a:r>
            <a:r>
              <a:rPr lang="zh-CN" altLang="en-US" sz="5400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一同</a:t>
            </a:r>
            <a:r>
              <a:rPr lang="zh-CN" altLang="en-US" sz="5400" dirty="0">
                <a:solidFill>
                  <a:srgbClr val="7030A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效法</a:t>
            </a:r>
            <a:r>
              <a:rPr lang="zh-CN" altLang="en-US" sz="5400" dirty="0">
                <a:solidFill>
                  <a:srgbClr val="00B05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我，也当</a:t>
            </a:r>
            <a:r>
              <a:rPr lang="zh-CN" altLang="en-US" sz="5400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留意</a:t>
            </a:r>
            <a:r>
              <a:rPr lang="zh-CN" altLang="en-US" sz="5400" dirty="0">
                <a:solidFill>
                  <a:srgbClr val="7030A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看</a:t>
            </a:r>
            <a:r>
              <a:rPr lang="zh-CN" altLang="en-US" sz="5400" dirty="0">
                <a:solidFill>
                  <a:srgbClr val="00B05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那些照我们榜样行的人。</a:t>
            </a:r>
          </a:p>
          <a:p>
            <a:r>
              <a:rPr lang="en-US" altLang="zh-CN" sz="5400" dirty="0">
                <a:solidFill>
                  <a:srgbClr val="00B05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18.</a:t>
            </a:r>
            <a:r>
              <a:rPr lang="zh-CN" altLang="en-US" sz="5400" dirty="0">
                <a:solidFill>
                  <a:srgbClr val="00B05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因为有许多人行事是</a:t>
            </a:r>
            <a:r>
              <a:rPr lang="zh-CN" altLang="en-US" sz="5400" dirty="0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基督十字架的仇敌</a:t>
            </a:r>
            <a:r>
              <a:rPr lang="zh-CN" altLang="en-US" sz="5400" dirty="0">
                <a:solidFill>
                  <a:srgbClr val="00B05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。我</a:t>
            </a:r>
            <a:r>
              <a:rPr lang="zh-CN" altLang="en-US" sz="5400" dirty="0">
                <a:solidFill>
                  <a:srgbClr val="00B0F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屡次告诉</a:t>
            </a:r>
            <a:r>
              <a:rPr lang="zh-CN" altLang="en-US" sz="5400" dirty="0">
                <a:solidFill>
                  <a:srgbClr val="00B05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你们，现在又</a:t>
            </a:r>
            <a:r>
              <a:rPr lang="zh-CN" altLang="en-US" sz="5400" dirty="0">
                <a:solidFill>
                  <a:srgbClr val="00B0F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流泪地告诉</a:t>
            </a:r>
            <a:r>
              <a:rPr lang="zh-CN" altLang="en-US" sz="5400" dirty="0">
                <a:solidFill>
                  <a:srgbClr val="00B05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你们：</a:t>
            </a:r>
            <a:endParaRPr lang="en-CA" sz="5400" dirty="0">
              <a:solidFill>
                <a:srgbClr val="00B05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295513576"/>
      </p:ext>
    </p:extLst>
  </p:cSld>
  <p:clrMapOvr>
    <a:masterClrMapping/>
  </p:clrMapOvr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FC168D-D9B2-C41C-6C52-A3A86D2E04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B3FBBFE-6605-DAAE-B6BC-115BDA98A15B}"/>
              </a:ext>
            </a:extLst>
          </p:cNvPr>
          <p:cNvSpPr txBox="1"/>
          <p:nvPr/>
        </p:nvSpPr>
        <p:spPr>
          <a:xfrm>
            <a:off x="370938" y="1351508"/>
            <a:ext cx="11205712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6600" dirty="0">
                <a:solidFill>
                  <a:srgbClr val="00B05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19.</a:t>
            </a:r>
            <a:r>
              <a:rPr lang="zh-CN" altLang="en-US" sz="6600" dirty="0">
                <a:solidFill>
                  <a:srgbClr val="00B05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他们的</a:t>
            </a:r>
            <a:r>
              <a:rPr lang="zh-CN" altLang="en-US" sz="6600" dirty="0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结局</a:t>
            </a:r>
            <a:r>
              <a:rPr lang="zh-CN" altLang="en-US" sz="6600" dirty="0">
                <a:solidFill>
                  <a:srgbClr val="00B05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就是</a:t>
            </a:r>
            <a:r>
              <a:rPr lang="zh-CN" altLang="en-US" sz="6600" dirty="0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沉沦</a:t>
            </a:r>
            <a:r>
              <a:rPr lang="zh-CN" altLang="en-US" sz="6600" dirty="0">
                <a:solidFill>
                  <a:srgbClr val="00B05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，他们的</a:t>
            </a:r>
            <a:r>
              <a:rPr lang="zh-CN" altLang="en-US" sz="6600" dirty="0">
                <a:solidFill>
                  <a:srgbClr val="00B0F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神</a:t>
            </a:r>
            <a:r>
              <a:rPr lang="zh-CN" altLang="en-US" sz="6600" dirty="0">
                <a:solidFill>
                  <a:srgbClr val="00B05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就是自己的</a:t>
            </a:r>
            <a:r>
              <a:rPr lang="zh-CN" altLang="en-US" sz="6600" dirty="0">
                <a:solidFill>
                  <a:srgbClr val="00B0F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肚腹</a:t>
            </a:r>
            <a:r>
              <a:rPr lang="zh-CN" altLang="en-US" sz="6600" dirty="0">
                <a:solidFill>
                  <a:srgbClr val="00B05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，他们以自己的</a:t>
            </a:r>
            <a:r>
              <a:rPr lang="zh-CN" altLang="en-US" sz="6600" dirty="0">
                <a:solidFill>
                  <a:srgbClr val="7030A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羞辱为荣耀</a:t>
            </a:r>
            <a:r>
              <a:rPr lang="zh-CN" altLang="en-US" sz="6600" dirty="0">
                <a:solidFill>
                  <a:srgbClr val="00B05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，专以</a:t>
            </a:r>
            <a:r>
              <a:rPr lang="zh-CN" altLang="en-US" sz="6600" dirty="0">
                <a:solidFill>
                  <a:srgbClr val="FFC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地上的事为念</a:t>
            </a:r>
            <a:r>
              <a:rPr lang="zh-CN" altLang="en-US" sz="6600" dirty="0">
                <a:solidFill>
                  <a:srgbClr val="00B05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。</a:t>
            </a:r>
            <a:endParaRPr lang="en-CA" sz="6600" dirty="0">
              <a:solidFill>
                <a:srgbClr val="00B05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24347194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8B8334-D578-7890-3421-9E4992A98C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1B017495-6DA2-D292-4757-9BA7A69BDD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" y="359228"/>
            <a:ext cx="12192000" cy="6155871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endParaRPr lang="en-US" altLang="zh-HK" sz="4000" dirty="0"/>
          </a:p>
          <a:p>
            <a:pPr marL="0" indent="0">
              <a:buNone/>
            </a:pPr>
            <a:endParaRPr lang="en-US" altLang="zh-HK" sz="4000" dirty="0"/>
          </a:p>
          <a:p>
            <a:pPr marL="0" indent="0">
              <a:buNone/>
            </a:pPr>
            <a:r>
              <a:rPr lang="zh-CN" altLang="en-US" sz="6500" dirty="0">
                <a:solidFill>
                  <a:srgbClr val="00B050"/>
                </a:solidFill>
              </a:rPr>
              <a:t>我们既有这许多的</a:t>
            </a:r>
            <a:r>
              <a:rPr lang="zh-CN" altLang="en-US" sz="6500" dirty="0">
                <a:solidFill>
                  <a:srgbClr val="0070C0"/>
                </a:solidFill>
              </a:rPr>
              <a:t>见证人</a:t>
            </a:r>
            <a:r>
              <a:rPr lang="zh-TW" altLang="en-US" sz="6500" dirty="0">
                <a:solidFill>
                  <a:srgbClr val="0070C0"/>
                </a:solidFill>
              </a:rPr>
              <a:t>，</a:t>
            </a:r>
            <a:r>
              <a:rPr lang="zh-CN" altLang="en-US" sz="6500" dirty="0">
                <a:solidFill>
                  <a:srgbClr val="0070C0"/>
                </a:solidFill>
              </a:rPr>
              <a:t>如同云彩</a:t>
            </a:r>
            <a:r>
              <a:rPr lang="zh-CN" altLang="en-US" sz="6500" dirty="0">
                <a:solidFill>
                  <a:srgbClr val="00B050"/>
                </a:solidFill>
              </a:rPr>
              <a:t>围着我们</a:t>
            </a:r>
            <a:r>
              <a:rPr lang="zh-TW" altLang="en-US" sz="6500" dirty="0">
                <a:solidFill>
                  <a:srgbClr val="00B050"/>
                </a:solidFill>
              </a:rPr>
              <a:t>，</a:t>
            </a:r>
            <a:endParaRPr lang="en-CA" altLang="zh-TW" sz="6500" dirty="0">
              <a:solidFill>
                <a:srgbClr val="00B050"/>
              </a:solidFill>
            </a:endParaRPr>
          </a:p>
          <a:p>
            <a:pPr marL="0" indent="0">
              <a:buNone/>
            </a:pPr>
            <a:r>
              <a:rPr lang="zh-CN" altLang="en-US" sz="6500" dirty="0">
                <a:solidFill>
                  <a:srgbClr val="00B050"/>
                </a:solidFill>
              </a:rPr>
              <a:t>就当放下各样的重担</a:t>
            </a:r>
            <a:r>
              <a:rPr lang="zh-TW" altLang="en-US" sz="6500" dirty="0">
                <a:solidFill>
                  <a:srgbClr val="00B050"/>
                </a:solidFill>
              </a:rPr>
              <a:t>，</a:t>
            </a:r>
            <a:r>
              <a:rPr lang="zh-CN" altLang="en-US" sz="6500" dirty="0">
                <a:solidFill>
                  <a:srgbClr val="00B050"/>
                </a:solidFill>
              </a:rPr>
              <a:t>脱去容易缠累我们的罪</a:t>
            </a:r>
            <a:r>
              <a:rPr lang="zh-TW" altLang="en-US" sz="6500" dirty="0">
                <a:solidFill>
                  <a:srgbClr val="00B050"/>
                </a:solidFill>
              </a:rPr>
              <a:t>，</a:t>
            </a:r>
            <a:endParaRPr lang="en-CA" altLang="zh-TW" sz="6500" dirty="0">
              <a:solidFill>
                <a:srgbClr val="00B050"/>
              </a:solidFill>
            </a:endParaRPr>
          </a:p>
          <a:p>
            <a:pPr marL="0" indent="0">
              <a:buNone/>
            </a:pPr>
            <a:r>
              <a:rPr lang="zh-CN" altLang="en-US" sz="6500" dirty="0">
                <a:solidFill>
                  <a:srgbClr val="00B050"/>
                </a:solidFill>
              </a:rPr>
              <a:t>存心</a:t>
            </a:r>
            <a:r>
              <a:rPr lang="zh-CN" altLang="en-US" sz="6500" dirty="0">
                <a:solidFill>
                  <a:srgbClr val="0070C0"/>
                </a:solidFill>
              </a:rPr>
              <a:t>忍耐</a:t>
            </a:r>
            <a:r>
              <a:rPr lang="zh-TW" altLang="en-US" sz="6500" dirty="0">
                <a:solidFill>
                  <a:srgbClr val="00B050"/>
                </a:solidFill>
              </a:rPr>
              <a:t>，</a:t>
            </a:r>
            <a:r>
              <a:rPr lang="zh-CN" altLang="en-US" sz="6500" dirty="0">
                <a:solidFill>
                  <a:srgbClr val="00B050"/>
                </a:solidFill>
              </a:rPr>
              <a:t>奔那摆在我们前头的路程</a:t>
            </a:r>
            <a:r>
              <a:rPr lang="zh-TW" altLang="en-US" sz="6500" dirty="0">
                <a:solidFill>
                  <a:srgbClr val="00B050"/>
                </a:solidFill>
              </a:rPr>
              <a:t>，</a:t>
            </a:r>
            <a:r>
              <a:rPr lang="zh-CN" altLang="en-US" sz="6500" dirty="0">
                <a:solidFill>
                  <a:srgbClr val="00B050"/>
                </a:solidFill>
              </a:rPr>
              <a:t>仰望为</a:t>
            </a:r>
            <a:endParaRPr lang="en-CA" altLang="zh-CN" sz="6500" dirty="0">
              <a:solidFill>
                <a:srgbClr val="00B050"/>
              </a:solidFill>
            </a:endParaRPr>
          </a:p>
          <a:p>
            <a:pPr marL="0" indent="0">
              <a:buNone/>
            </a:pPr>
            <a:r>
              <a:rPr lang="zh-CN" altLang="en-US" sz="6500" dirty="0">
                <a:solidFill>
                  <a:srgbClr val="00B050"/>
                </a:solidFill>
              </a:rPr>
              <a:t>我们信心创始成终的耶稣</a:t>
            </a:r>
            <a:r>
              <a:rPr lang="zh-TW" altLang="en-US" sz="6500" dirty="0">
                <a:solidFill>
                  <a:srgbClr val="00B050"/>
                </a:solidFill>
              </a:rPr>
              <a:t>。</a:t>
            </a:r>
            <a:r>
              <a:rPr lang="zh-CN" altLang="en-US" sz="6500" dirty="0">
                <a:solidFill>
                  <a:srgbClr val="00B050"/>
                </a:solidFill>
              </a:rPr>
              <a:t>他因那</a:t>
            </a:r>
            <a:r>
              <a:rPr lang="zh-CN" altLang="en-US" sz="6500" dirty="0">
                <a:solidFill>
                  <a:srgbClr val="0070C0"/>
                </a:solidFill>
              </a:rPr>
              <a:t>摆在前面的</a:t>
            </a:r>
            <a:endParaRPr lang="en-CA" altLang="zh-CN" sz="6500" dirty="0">
              <a:solidFill>
                <a:srgbClr val="0070C0"/>
              </a:solidFill>
            </a:endParaRPr>
          </a:p>
          <a:p>
            <a:pPr marL="0" indent="0">
              <a:buNone/>
            </a:pPr>
            <a:r>
              <a:rPr lang="zh-CN" altLang="en-US" sz="6500" dirty="0">
                <a:solidFill>
                  <a:srgbClr val="0070C0"/>
                </a:solidFill>
              </a:rPr>
              <a:t>喜乐</a:t>
            </a:r>
            <a:r>
              <a:rPr lang="zh-TW" altLang="en-US" sz="6500" dirty="0">
                <a:solidFill>
                  <a:srgbClr val="00B050"/>
                </a:solidFill>
              </a:rPr>
              <a:t>，</a:t>
            </a:r>
            <a:r>
              <a:rPr lang="zh-CN" altLang="en-US" sz="6500" dirty="0">
                <a:solidFill>
                  <a:srgbClr val="00B050"/>
                </a:solidFill>
              </a:rPr>
              <a:t>就轻看羞辱</a:t>
            </a:r>
            <a:r>
              <a:rPr lang="zh-TW" altLang="en-US" sz="6500" dirty="0">
                <a:solidFill>
                  <a:srgbClr val="00B050"/>
                </a:solidFill>
              </a:rPr>
              <a:t>，</a:t>
            </a:r>
            <a:r>
              <a:rPr lang="zh-CN" altLang="en-US" sz="6500" dirty="0">
                <a:solidFill>
                  <a:srgbClr val="0070C0"/>
                </a:solidFill>
              </a:rPr>
              <a:t>忍受</a:t>
            </a:r>
            <a:r>
              <a:rPr lang="zh-CN" altLang="en-US" sz="6500" dirty="0">
                <a:solidFill>
                  <a:srgbClr val="00B050"/>
                </a:solidFill>
              </a:rPr>
              <a:t>了十字架的苦难</a:t>
            </a:r>
            <a:r>
              <a:rPr lang="zh-TW" altLang="en-US" sz="6500" dirty="0">
                <a:solidFill>
                  <a:srgbClr val="00B050"/>
                </a:solidFill>
              </a:rPr>
              <a:t>，</a:t>
            </a:r>
            <a:r>
              <a:rPr lang="zh-CN" altLang="en-US" sz="6500" dirty="0">
                <a:solidFill>
                  <a:srgbClr val="00B050"/>
                </a:solidFill>
              </a:rPr>
              <a:t>便</a:t>
            </a:r>
            <a:endParaRPr lang="en-CA" altLang="zh-CN" sz="6500" dirty="0">
              <a:solidFill>
                <a:srgbClr val="00B050"/>
              </a:solidFill>
            </a:endParaRPr>
          </a:p>
          <a:p>
            <a:pPr marL="0" indent="0">
              <a:buNone/>
            </a:pPr>
            <a:r>
              <a:rPr lang="zh-CN" altLang="en-US" sz="6500" dirty="0">
                <a:solidFill>
                  <a:srgbClr val="00B050"/>
                </a:solidFill>
              </a:rPr>
              <a:t>坐在神宝座的右边。</a:t>
            </a:r>
            <a:r>
              <a:rPr lang="en-US" altLang="zh-TW" sz="4800" dirty="0">
                <a:solidFill>
                  <a:srgbClr val="00B050"/>
                </a:solidFill>
              </a:rPr>
              <a:t>                </a:t>
            </a:r>
          </a:p>
          <a:p>
            <a:pPr marL="0" indent="0">
              <a:buNone/>
            </a:pPr>
            <a:r>
              <a:rPr lang="en-US" altLang="zh-TW" sz="4800" dirty="0">
                <a:solidFill>
                  <a:srgbClr val="00B050"/>
                </a:solidFill>
              </a:rPr>
              <a:t>                                                                     </a:t>
            </a:r>
            <a:r>
              <a:rPr lang="en-US" altLang="zh-TW" sz="4800" dirty="0">
                <a:solidFill>
                  <a:srgbClr val="0070C0"/>
                </a:solidFill>
              </a:rPr>
              <a:t>《</a:t>
            </a:r>
            <a:r>
              <a:rPr lang="zh-TW" altLang="en-US" sz="4800" dirty="0">
                <a:solidFill>
                  <a:srgbClr val="0070C0"/>
                </a:solidFill>
              </a:rPr>
              <a:t>希伯来书</a:t>
            </a:r>
            <a:r>
              <a:rPr lang="en-US" altLang="zh-TW" sz="4800" dirty="0">
                <a:solidFill>
                  <a:srgbClr val="0070C0"/>
                </a:solidFill>
              </a:rPr>
              <a:t>》</a:t>
            </a:r>
            <a:r>
              <a:rPr lang="zh-TW" altLang="en-US" sz="4800" dirty="0">
                <a:solidFill>
                  <a:srgbClr val="0070C0"/>
                </a:solidFill>
              </a:rPr>
              <a:t>十二章</a:t>
            </a:r>
            <a:r>
              <a:rPr lang="en-US" altLang="zh-TW" sz="4800" dirty="0">
                <a:solidFill>
                  <a:srgbClr val="0070C0"/>
                </a:solidFill>
              </a:rPr>
              <a:t>1-2</a:t>
            </a:r>
            <a:r>
              <a:rPr lang="zh-TW" altLang="en-US" sz="4800" dirty="0">
                <a:solidFill>
                  <a:srgbClr val="0070C0"/>
                </a:solidFill>
              </a:rPr>
              <a:t>节</a:t>
            </a:r>
          </a:p>
          <a:p>
            <a:pPr marL="0" indent="0">
              <a:buNone/>
            </a:pPr>
            <a:endParaRPr lang="zh-TW" altLang="en-US" sz="6500" dirty="0">
              <a:solidFill>
                <a:srgbClr val="00B050"/>
              </a:solidFill>
            </a:endParaRPr>
          </a:p>
          <a:p>
            <a:pPr marL="0" indent="0">
              <a:buNone/>
            </a:pPr>
            <a:endParaRPr lang="zh-TW" altLang="en-US" sz="65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3309386"/>
      </p:ext>
    </p:extLst>
  </p:cSld>
  <p:clrMapOvr>
    <a:masterClrMapping/>
  </p:clrMapOvr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B596D7-F7D4-10E8-DF3D-79552A30EA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875333B-7C00-6EBA-EC83-D64F0A3021D0}"/>
              </a:ext>
            </a:extLst>
          </p:cNvPr>
          <p:cNvSpPr txBox="1"/>
          <p:nvPr/>
        </p:nvSpPr>
        <p:spPr>
          <a:xfrm>
            <a:off x="388191" y="1305341"/>
            <a:ext cx="11205712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5400" dirty="0">
                <a:solidFill>
                  <a:srgbClr val="00B05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20.</a:t>
            </a:r>
            <a:r>
              <a:rPr lang="zh-CN" altLang="en-US" sz="5400" dirty="0">
                <a:solidFill>
                  <a:srgbClr val="00B05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我们却是</a:t>
            </a:r>
            <a:r>
              <a:rPr lang="zh-CN" altLang="en-US" sz="5400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天上的国民</a:t>
            </a:r>
            <a:r>
              <a:rPr lang="zh-CN" altLang="en-US" sz="5400" dirty="0">
                <a:solidFill>
                  <a:srgbClr val="00B05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，并且</a:t>
            </a:r>
            <a:r>
              <a:rPr lang="zh-CN" altLang="en-US" sz="5400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等候救主</a:t>
            </a:r>
            <a:r>
              <a:rPr lang="zh-CN" altLang="en-US" sz="5400" dirty="0">
                <a:solidFill>
                  <a:srgbClr val="00B05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，就是主耶稣基督从天上降临。</a:t>
            </a:r>
          </a:p>
          <a:p>
            <a:r>
              <a:rPr lang="en-US" altLang="zh-CN" sz="5400" dirty="0">
                <a:solidFill>
                  <a:srgbClr val="00B05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21.</a:t>
            </a:r>
            <a:r>
              <a:rPr lang="zh-CN" altLang="en-US" sz="5400" dirty="0">
                <a:solidFill>
                  <a:srgbClr val="00B05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他要按着那能叫万有归服自己的大能，将我们这</a:t>
            </a:r>
            <a:r>
              <a:rPr lang="zh-CN" altLang="en-US" sz="5400" dirty="0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卑贱的身体</a:t>
            </a:r>
            <a:r>
              <a:rPr lang="zh-CN" altLang="en-US" sz="5400" dirty="0">
                <a:solidFill>
                  <a:srgbClr val="00B05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改变形状，和他自己</a:t>
            </a:r>
            <a:r>
              <a:rPr lang="zh-CN" altLang="en-US" sz="5400" dirty="0">
                <a:solidFill>
                  <a:srgbClr val="7030A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荣耀的身体</a:t>
            </a:r>
            <a:r>
              <a:rPr lang="zh-CN" altLang="en-US" sz="5400" dirty="0">
                <a:solidFill>
                  <a:srgbClr val="00B05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相似。</a:t>
            </a:r>
            <a:endParaRPr lang="en-CA" sz="5400" dirty="0">
              <a:solidFill>
                <a:srgbClr val="00B05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26371314"/>
      </p:ext>
    </p:extLst>
  </p:cSld>
  <p:clrMapOvr>
    <a:masterClrMapping/>
  </p:clrMapOvr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2E83EE1B-FAE2-119C-D6C0-E26093A867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02302" y="5732626"/>
            <a:ext cx="5233358" cy="1143000"/>
          </a:xfrm>
        </p:spPr>
        <p:txBody>
          <a:bodyPr/>
          <a:lstStyle/>
          <a:p>
            <a:r>
              <a:rPr lang="zh-CN" altLang="en-US" sz="5400" dirty="0"/>
              <a:t>中国男足</a:t>
            </a:r>
            <a:endParaRPr lang="en-US" sz="5400" dirty="0"/>
          </a:p>
        </p:txBody>
      </p:sp>
      <p:pic>
        <p:nvPicPr>
          <p:cNvPr id="3" name="Picture 2" descr="A person in red shirt covering his face&#10;&#10;AI-generated content may be incorrect.">
            <a:extLst>
              <a:ext uri="{FF2B5EF4-FFF2-40B4-BE49-F238E27FC236}">
                <a16:creationId xmlns:a16="http://schemas.microsoft.com/office/drawing/2014/main" id="{10E69333-48FF-0F65-117B-5744B4D713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06" t="21560" b="22888"/>
          <a:stretch>
            <a:fillRect/>
          </a:stretch>
        </p:blipFill>
        <p:spPr>
          <a:xfrm>
            <a:off x="5971151" y="591283"/>
            <a:ext cx="5764509" cy="4985319"/>
          </a:xfrm>
          <a:prstGeom prst="rect">
            <a:avLst/>
          </a:prstGeom>
          <a:noFill/>
        </p:spPr>
      </p:pic>
      <p:pic>
        <p:nvPicPr>
          <p:cNvPr id="4" name="Picture 3" descr="A person in a sports uniform&#10;&#10;AI-generated content may be incorrect.">
            <a:extLst>
              <a:ext uri="{FF2B5EF4-FFF2-40B4-BE49-F238E27FC236}">
                <a16:creationId xmlns:a16="http://schemas.microsoft.com/office/drawing/2014/main" id="{9E579C9D-181F-8772-133F-2A9FF37E34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91" r="2944"/>
          <a:stretch>
            <a:fillRect/>
          </a:stretch>
        </p:blipFill>
        <p:spPr>
          <a:xfrm>
            <a:off x="83216" y="455042"/>
            <a:ext cx="6306724" cy="525780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4BD4933D-DDA7-4883-D247-274D1D54F4A0}"/>
              </a:ext>
            </a:extLst>
          </p:cNvPr>
          <p:cNvSpPr txBox="1">
            <a:spLocks/>
          </p:cNvSpPr>
          <p:nvPr/>
        </p:nvSpPr>
        <p:spPr>
          <a:xfrm>
            <a:off x="568703" y="5732626"/>
            <a:ext cx="5233358" cy="1143000"/>
          </a:xfrm>
          <a:prstGeom prst="rect">
            <a:avLst/>
          </a:prstGeom>
        </p:spPr>
        <p:txBody>
          <a:bodyPr/>
          <a:lstStyle>
            <a:lvl1pPr algn="ctr" defTabSz="1218072" rtl="0" eaLnBrk="1" latinLnBrk="0" hangingPunct="1">
              <a:spcBef>
                <a:spcPct val="0"/>
              </a:spcBef>
              <a:buNone/>
              <a:defRPr sz="5861" kern="1200">
                <a:solidFill>
                  <a:schemeClr val="tx1"/>
                </a:solidFill>
                <a:latin typeface="+mn-lt"/>
                <a:ea typeface="標楷體" panose="03000509000000000000" pitchFamily="65" charset="-120"/>
                <a:cs typeface="+mj-cs"/>
              </a:defRPr>
            </a:lvl1pPr>
          </a:lstStyle>
          <a:p>
            <a:r>
              <a:rPr lang="en-US" altLang="zh-CN" sz="5400" dirty="0"/>
              <a:t>C</a:t>
            </a:r>
            <a:r>
              <a:rPr lang="zh-CN" altLang="en-US" sz="5400" dirty="0"/>
              <a:t>罗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2232180728"/>
      </p:ext>
    </p:extLst>
  </p:cSld>
  <p:clrMapOvr>
    <a:masterClrMapping/>
  </p:clrMapOvr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EA163B-A7A5-515B-890D-224208691D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64D50EA-9D53-8577-D41F-2924E7454695}"/>
              </a:ext>
            </a:extLst>
          </p:cNvPr>
          <p:cNvSpPr txBox="1"/>
          <p:nvPr/>
        </p:nvSpPr>
        <p:spPr>
          <a:xfrm>
            <a:off x="388191" y="1305341"/>
            <a:ext cx="11205712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5400" dirty="0">
                <a:solidFill>
                  <a:srgbClr val="00B05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20.</a:t>
            </a:r>
            <a:r>
              <a:rPr lang="zh-CN" altLang="en-US" sz="5400" dirty="0">
                <a:solidFill>
                  <a:srgbClr val="00B05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我们却是</a:t>
            </a:r>
            <a:r>
              <a:rPr lang="zh-CN" altLang="en-US" sz="5400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天上的国民</a:t>
            </a:r>
            <a:r>
              <a:rPr lang="zh-CN" altLang="en-US" sz="5400" dirty="0">
                <a:solidFill>
                  <a:srgbClr val="00B05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，并且</a:t>
            </a:r>
            <a:r>
              <a:rPr lang="zh-CN" altLang="en-US" sz="5400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等候救主</a:t>
            </a:r>
            <a:r>
              <a:rPr lang="zh-CN" altLang="en-US" sz="5400" dirty="0">
                <a:solidFill>
                  <a:srgbClr val="00B05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，就是主耶稣基督从天上降临。</a:t>
            </a:r>
          </a:p>
          <a:p>
            <a:r>
              <a:rPr lang="en-US" altLang="zh-CN" sz="5400" dirty="0">
                <a:solidFill>
                  <a:srgbClr val="00B05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21.</a:t>
            </a:r>
            <a:r>
              <a:rPr lang="zh-CN" altLang="en-US" sz="5400" dirty="0">
                <a:solidFill>
                  <a:srgbClr val="00B05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他要按着那能叫万有归服自己的大能，将我们这</a:t>
            </a:r>
            <a:r>
              <a:rPr lang="zh-CN" altLang="en-US" sz="5400" dirty="0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卑贱的身体</a:t>
            </a:r>
            <a:r>
              <a:rPr lang="zh-CN" altLang="en-US" sz="5400" dirty="0">
                <a:solidFill>
                  <a:srgbClr val="00B05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改变形状，和他自己</a:t>
            </a:r>
            <a:r>
              <a:rPr lang="zh-CN" altLang="en-US" sz="5400" dirty="0">
                <a:solidFill>
                  <a:srgbClr val="7030A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荣耀的身体</a:t>
            </a:r>
            <a:r>
              <a:rPr lang="zh-CN" altLang="en-US" sz="5400" dirty="0">
                <a:solidFill>
                  <a:srgbClr val="00B05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相似。</a:t>
            </a:r>
            <a:endParaRPr lang="en-CA" sz="5400" dirty="0">
              <a:solidFill>
                <a:srgbClr val="00B05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00463483"/>
      </p:ext>
    </p:extLst>
  </p:cSld>
  <p:clrMapOvr>
    <a:masterClrMapping/>
  </p:clrMapOvr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41FBF5-B548-F6A8-99E1-C159E71403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A5C8BF05-CA28-25C6-3ECC-9973876BB8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299" y="898071"/>
            <a:ext cx="12077701" cy="561702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CA" altLang="zh-CN" sz="10000" dirty="0">
                <a:solidFill>
                  <a:srgbClr val="7030A0"/>
                </a:solidFill>
              </a:rPr>
              <a:t>1. </a:t>
            </a:r>
            <a:r>
              <a:rPr lang="zh-CN" altLang="en-US" sz="10000" dirty="0">
                <a:solidFill>
                  <a:srgbClr val="7030A0"/>
                </a:solidFill>
              </a:rPr>
              <a:t>留意辨别</a:t>
            </a:r>
            <a:endParaRPr lang="en-CA" altLang="zh-CN" sz="10000" dirty="0">
              <a:solidFill>
                <a:srgbClr val="7030A0"/>
              </a:solidFill>
            </a:endParaRPr>
          </a:p>
          <a:p>
            <a:pPr marL="0" indent="0" algn="ctr">
              <a:buNone/>
            </a:pPr>
            <a:r>
              <a:rPr lang="en-CA" altLang="zh-CN" sz="10000" dirty="0">
                <a:solidFill>
                  <a:srgbClr val="FF0000"/>
                </a:solidFill>
              </a:rPr>
              <a:t>2. </a:t>
            </a:r>
            <a:r>
              <a:rPr lang="zh-CN" altLang="en-US" sz="10000" dirty="0">
                <a:solidFill>
                  <a:srgbClr val="FF0000"/>
                </a:solidFill>
              </a:rPr>
              <a:t>效法榜样</a:t>
            </a:r>
            <a:endParaRPr lang="en-CA" altLang="zh-CN" sz="10000" dirty="0">
              <a:solidFill>
                <a:srgbClr val="FF0000"/>
              </a:solidFill>
            </a:endParaRPr>
          </a:p>
          <a:p>
            <a:pPr marL="0" indent="0" algn="ctr">
              <a:buNone/>
            </a:pPr>
            <a:r>
              <a:rPr lang="en-CA" altLang="zh-CN" sz="10000" dirty="0">
                <a:solidFill>
                  <a:srgbClr val="00B050"/>
                </a:solidFill>
              </a:rPr>
              <a:t>3. </a:t>
            </a:r>
            <a:r>
              <a:rPr lang="zh-CN" altLang="en-US" sz="10000" dirty="0">
                <a:solidFill>
                  <a:srgbClr val="00B050"/>
                </a:solidFill>
              </a:rPr>
              <a:t>结伴同行</a:t>
            </a:r>
            <a:endParaRPr lang="zh-TW" altLang="en-US" sz="100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9744682"/>
      </p:ext>
    </p:extLst>
  </p:cSld>
  <p:clrMapOvr>
    <a:masterClrMapping/>
  </p:clrMapOvr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762BE5-5BA4-99D5-CD04-5436672B8E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06BF445-3CE3-80EB-604D-5BEAC2F89B0F}"/>
              </a:ext>
            </a:extLst>
          </p:cNvPr>
          <p:cNvSpPr txBox="1"/>
          <p:nvPr/>
        </p:nvSpPr>
        <p:spPr>
          <a:xfrm>
            <a:off x="325649" y="1457235"/>
            <a:ext cx="11785838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6600" dirty="0">
                <a:solidFill>
                  <a:srgbClr val="00B05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有人攻胜孤身</a:t>
            </a:r>
            <a:r>
              <a:rPr lang="zh-CN" altLang="en-US" sz="6600" dirty="0">
                <a:solidFill>
                  <a:srgbClr val="00B0F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一人</a:t>
            </a:r>
            <a:r>
              <a:rPr lang="zh-CN" altLang="en-US" sz="6600" dirty="0">
                <a:solidFill>
                  <a:srgbClr val="00B05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，若有</a:t>
            </a:r>
            <a:r>
              <a:rPr lang="zh-CN" altLang="en-US" sz="6600" dirty="0">
                <a:solidFill>
                  <a:srgbClr val="7030A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二人</a:t>
            </a:r>
            <a:r>
              <a:rPr lang="zh-CN" altLang="en-US" sz="6600" dirty="0">
                <a:solidFill>
                  <a:srgbClr val="00B05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便能敌挡他；</a:t>
            </a:r>
            <a:r>
              <a:rPr lang="zh-CN" altLang="en-US" sz="6600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三股</a:t>
            </a:r>
            <a:r>
              <a:rPr lang="zh-CN" altLang="en-US" sz="6600" dirty="0">
                <a:solidFill>
                  <a:srgbClr val="00B05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合成的绳子不容易折断。</a:t>
            </a:r>
            <a:endParaRPr lang="en-CA" altLang="zh-CN" sz="6600" dirty="0">
              <a:solidFill>
                <a:srgbClr val="00B05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algn="r"/>
            <a:r>
              <a:rPr lang="zh-CN" altLang="en-US" sz="6600" dirty="0">
                <a:solidFill>
                  <a:srgbClr val="00B05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传道书 </a:t>
            </a:r>
            <a:r>
              <a:rPr lang="en-US" altLang="zh-CN" sz="6600" dirty="0">
                <a:solidFill>
                  <a:srgbClr val="00B05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4:12. </a:t>
            </a:r>
            <a:endParaRPr lang="zh-CN" altLang="en-US" sz="6600" dirty="0">
              <a:solidFill>
                <a:srgbClr val="00B05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739898312"/>
      </p:ext>
    </p:extLst>
  </p:cSld>
  <p:clrMapOvr>
    <a:masterClrMapping/>
  </p:clrMapOvr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37A6E9F-C54C-0758-1A96-5AC4EBA0D8AE}"/>
              </a:ext>
            </a:extLst>
          </p:cNvPr>
          <p:cNvSpPr txBox="1"/>
          <p:nvPr/>
        </p:nvSpPr>
        <p:spPr>
          <a:xfrm>
            <a:off x="325649" y="1457235"/>
            <a:ext cx="11785838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6600" dirty="0">
                <a:solidFill>
                  <a:srgbClr val="00B0F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(Therefore)</a:t>
            </a:r>
            <a:r>
              <a:rPr lang="zh-CN" altLang="en-US" sz="6600" dirty="0">
                <a:solidFill>
                  <a:srgbClr val="00B05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我所亲爱、所想念的弟兄们，你们就是我的喜乐，我的冠冕。我亲爱的弟兄，</a:t>
            </a:r>
            <a:r>
              <a:rPr lang="zh-CN" altLang="en-US" sz="6600" dirty="0">
                <a:solidFill>
                  <a:srgbClr val="7030A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你们</a:t>
            </a:r>
            <a:r>
              <a:rPr lang="zh-CN" altLang="en-US" sz="6600" dirty="0">
                <a:solidFill>
                  <a:srgbClr val="00B05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应当</a:t>
            </a:r>
            <a:r>
              <a:rPr lang="zh-CN" altLang="en-US" sz="6600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靠主站</a:t>
            </a:r>
            <a:r>
              <a:rPr lang="zh-CN" altLang="en-US" sz="6600" dirty="0">
                <a:solidFill>
                  <a:srgbClr val="00B05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立得</a:t>
            </a:r>
            <a:r>
              <a:rPr lang="zh-CN" altLang="en-US" sz="6600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稳</a:t>
            </a:r>
            <a:r>
              <a:rPr lang="zh-CN" altLang="en-US" sz="6600" dirty="0">
                <a:solidFill>
                  <a:srgbClr val="00B05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。（</a:t>
            </a:r>
            <a:r>
              <a:rPr lang="en-CA" altLang="zh-CN" sz="6600" dirty="0">
                <a:solidFill>
                  <a:srgbClr val="00B05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4:1</a:t>
            </a:r>
            <a:r>
              <a:rPr lang="zh-CN" altLang="en-US" sz="6600" dirty="0">
                <a:solidFill>
                  <a:srgbClr val="00B05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）</a:t>
            </a:r>
          </a:p>
        </p:txBody>
      </p:sp>
    </p:spTree>
    <p:extLst>
      <p:ext uri="{BB962C8B-B14F-4D97-AF65-F5344CB8AC3E}">
        <p14:creationId xmlns:p14="http://schemas.microsoft.com/office/powerpoint/2010/main" val="1584854246"/>
      </p:ext>
    </p:extLst>
  </p:cSld>
  <p:clrMapOvr>
    <a:masterClrMapping/>
  </p:clrMapOvr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0CA247-F734-8A8D-B699-CCD7E00A0E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D1144871-983D-FC17-CDBE-1981D1ED3A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299" y="0"/>
            <a:ext cx="12077701" cy="6515099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CA" altLang="zh-CN" sz="10000" dirty="0">
                <a:solidFill>
                  <a:srgbClr val="7030A0"/>
                </a:solidFill>
              </a:rPr>
              <a:t>(</a:t>
            </a:r>
            <a:r>
              <a:rPr lang="zh-CN" altLang="en-US" sz="10000" dirty="0">
                <a:solidFill>
                  <a:srgbClr val="7030A0"/>
                </a:solidFill>
              </a:rPr>
              <a:t>二</a:t>
            </a:r>
            <a:r>
              <a:rPr lang="en-CA" altLang="zh-CN" sz="10000" dirty="0">
                <a:solidFill>
                  <a:srgbClr val="7030A0"/>
                </a:solidFill>
              </a:rPr>
              <a:t>) </a:t>
            </a:r>
            <a:r>
              <a:rPr lang="zh-CN" altLang="en-US" sz="10000" dirty="0">
                <a:solidFill>
                  <a:srgbClr val="7030A0"/>
                </a:solidFill>
              </a:rPr>
              <a:t>谦让同心祷告神</a:t>
            </a:r>
            <a:endParaRPr lang="en-CA" altLang="zh-CN" sz="10000" dirty="0">
              <a:solidFill>
                <a:srgbClr val="7030A0"/>
              </a:solidFill>
            </a:endParaRPr>
          </a:p>
          <a:p>
            <a:pPr marL="0" indent="0" algn="ctr">
              <a:buNone/>
            </a:pPr>
            <a:r>
              <a:rPr lang="zh-CN" altLang="en-US" sz="10000" dirty="0">
                <a:solidFill>
                  <a:srgbClr val="7030A0"/>
                </a:solidFill>
              </a:rPr>
              <a:t>（四</a:t>
            </a:r>
            <a:r>
              <a:rPr lang="zh-TW" altLang="en-US" sz="10000" dirty="0">
                <a:solidFill>
                  <a:srgbClr val="7030A0"/>
                </a:solidFill>
              </a:rPr>
              <a:t>章</a:t>
            </a:r>
            <a:r>
              <a:rPr lang="en-CA" altLang="zh-TW" sz="10000" dirty="0">
                <a:solidFill>
                  <a:srgbClr val="7030A0"/>
                </a:solidFill>
              </a:rPr>
              <a:t>2</a:t>
            </a:r>
            <a:r>
              <a:rPr lang="en-CA" altLang="zh-CN" sz="10000" dirty="0">
                <a:solidFill>
                  <a:srgbClr val="7030A0"/>
                </a:solidFill>
              </a:rPr>
              <a:t>-7</a:t>
            </a:r>
            <a:r>
              <a:rPr lang="zh-TW" altLang="en-US" sz="10000" dirty="0">
                <a:solidFill>
                  <a:srgbClr val="7030A0"/>
                </a:solidFill>
              </a:rPr>
              <a:t>节</a:t>
            </a:r>
            <a:r>
              <a:rPr lang="zh-CN" altLang="en-US" sz="10000" dirty="0">
                <a:solidFill>
                  <a:srgbClr val="7030A0"/>
                </a:solidFill>
              </a:rPr>
              <a:t>）</a:t>
            </a:r>
            <a:endParaRPr lang="zh-TW" altLang="en-US" sz="100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9645940"/>
      </p:ext>
    </p:extLst>
  </p:cSld>
  <p:clrMapOvr>
    <a:masterClrMapping/>
  </p:clrMapOvr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80124B-44AD-0080-F2DD-7816B8DEAD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4CAB0FD-FE2D-225C-3F03-B8031EF5D421}"/>
              </a:ext>
            </a:extLst>
          </p:cNvPr>
          <p:cNvSpPr txBox="1"/>
          <p:nvPr/>
        </p:nvSpPr>
        <p:spPr>
          <a:xfrm>
            <a:off x="203081" y="1120805"/>
            <a:ext cx="11785838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5400" dirty="0">
                <a:solidFill>
                  <a:srgbClr val="00B05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2.</a:t>
            </a:r>
            <a:r>
              <a:rPr lang="zh-CN" altLang="en-US" sz="5400" dirty="0">
                <a:solidFill>
                  <a:srgbClr val="00B05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我劝友阿爹和循都基要</a:t>
            </a:r>
            <a:r>
              <a:rPr lang="zh-CN" altLang="en-US" sz="5400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在主里同心</a:t>
            </a:r>
            <a:r>
              <a:rPr lang="zh-CN" altLang="en-US" sz="5400" dirty="0">
                <a:solidFill>
                  <a:srgbClr val="00B05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。</a:t>
            </a:r>
            <a:endParaRPr lang="en-CA" altLang="zh-CN" sz="5400" dirty="0">
              <a:solidFill>
                <a:srgbClr val="00B05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lang="en-US" altLang="zh-CN" sz="5400" dirty="0">
                <a:solidFill>
                  <a:srgbClr val="00B05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3.</a:t>
            </a:r>
            <a:r>
              <a:rPr lang="zh-CN" altLang="en-US" sz="5400" dirty="0">
                <a:solidFill>
                  <a:srgbClr val="00B05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我也求你这真实</a:t>
            </a:r>
            <a:r>
              <a:rPr lang="zh-CN" altLang="en-US" sz="5400" dirty="0">
                <a:solidFill>
                  <a:srgbClr val="00B0F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同负一轭</a:t>
            </a:r>
            <a:r>
              <a:rPr lang="zh-CN" altLang="en-US" sz="5400" dirty="0">
                <a:solidFill>
                  <a:srgbClr val="00B05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的，</a:t>
            </a:r>
            <a:r>
              <a:rPr lang="zh-CN" altLang="en-US" sz="5400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帮助</a:t>
            </a:r>
            <a:r>
              <a:rPr lang="zh-CN" altLang="en-US" sz="5400" dirty="0">
                <a:solidFill>
                  <a:srgbClr val="00B05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这两个女人，因为她们在福音上曾与我</a:t>
            </a:r>
            <a:r>
              <a:rPr lang="zh-CN" altLang="en-US" sz="5400" dirty="0">
                <a:solidFill>
                  <a:srgbClr val="00B0F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一同劳苦</a:t>
            </a:r>
            <a:r>
              <a:rPr lang="zh-CN" altLang="en-US" sz="5400" dirty="0">
                <a:solidFill>
                  <a:srgbClr val="00B05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；还有革利免，并其余和我</a:t>
            </a:r>
            <a:r>
              <a:rPr lang="zh-CN" altLang="en-US" sz="5400" dirty="0">
                <a:solidFill>
                  <a:srgbClr val="00B0F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一同作工</a:t>
            </a:r>
            <a:r>
              <a:rPr lang="zh-CN" altLang="en-US" sz="5400" dirty="0">
                <a:solidFill>
                  <a:srgbClr val="00B05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的，他们的</a:t>
            </a:r>
            <a:r>
              <a:rPr lang="zh-CN" altLang="en-US" sz="5400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名字都在生命册上</a:t>
            </a:r>
            <a:r>
              <a:rPr lang="zh-CN" altLang="en-US" sz="5400" dirty="0">
                <a:solidFill>
                  <a:srgbClr val="00B05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。</a:t>
            </a:r>
            <a:endParaRPr lang="en-CA" sz="5400" dirty="0">
              <a:solidFill>
                <a:srgbClr val="00B05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545329700"/>
      </p:ext>
    </p:extLst>
  </p:cSld>
  <p:clrMapOvr>
    <a:masterClrMapping/>
  </p:clrMapOvr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3BF7BA-53B7-4674-EE65-AEAFED7E09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2B9E7D0-FFF9-C5AF-F251-79FF823A574E}"/>
              </a:ext>
            </a:extLst>
          </p:cNvPr>
          <p:cNvSpPr txBox="1"/>
          <p:nvPr/>
        </p:nvSpPr>
        <p:spPr>
          <a:xfrm>
            <a:off x="118615" y="974156"/>
            <a:ext cx="11785838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7200" dirty="0">
                <a:solidFill>
                  <a:srgbClr val="00B05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4.</a:t>
            </a:r>
            <a:r>
              <a:rPr lang="zh-CN" altLang="en-US" sz="7200" dirty="0">
                <a:solidFill>
                  <a:srgbClr val="00B05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你们要</a:t>
            </a:r>
            <a:r>
              <a:rPr lang="zh-CN" altLang="en-US" sz="7200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靠主</a:t>
            </a:r>
            <a:r>
              <a:rPr lang="zh-CN" altLang="en-US" sz="7200" dirty="0">
                <a:solidFill>
                  <a:srgbClr val="00B05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常常</a:t>
            </a:r>
            <a:r>
              <a:rPr lang="zh-CN" altLang="en-US" sz="7200" dirty="0">
                <a:solidFill>
                  <a:srgbClr val="7030A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喜乐</a:t>
            </a:r>
            <a:r>
              <a:rPr lang="zh-CN" altLang="en-US" sz="7200" dirty="0">
                <a:solidFill>
                  <a:srgbClr val="00B05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；我再说，你们要</a:t>
            </a:r>
            <a:r>
              <a:rPr lang="zh-CN" altLang="en-US" sz="7200" dirty="0">
                <a:solidFill>
                  <a:srgbClr val="7030A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喜乐</a:t>
            </a:r>
            <a:r>
              <a:rPr lang="zh-CN" altLang="en-US" sz="7200" dirty="0">
                <a:solidFill>
                  <a:srgbClr val="00B05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。</a:t>
            </a:r>
          </a:p>
          <a:p>
            <a:r>
              <a:rPr lang="en-US" altLang="zh-CN" sz="7200" dirty="0">
                <a:solidFill>
                  <a:srgbClr val="00B05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5.</a:t>
            </a:r>
            <a:r>
              <a:rPr lang="zh-CN" altLang="en-US" sz="7200" dirty="0">
                <a:solidFill>
                  <a:srgbClr val="00B05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当叫众人知道你们</a:t>
            </a:r>
            <a:r>
              <a:rPr lang="zh-CN" altLang="en-US" sz="7200" dirty="0">
                <a:solidFill>
                  <a:srgbClr val="00B0F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谦让的心</a:t>
            </a:r>
            <a:r>
              <a:rPr lang="zh-CN" altLang="en-US" sz="7200" dirty="0">
                <a:solidFill>
                  <a:srgbClr val="00B05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。</a:t>
            </a:r>
            <a:r>
              <a:rPr lang="zh-CN" altLang="en-US" sz="7200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主已经近了</a:t>
            </a:r>
            <a:r>
              <a:rPr lang="zh-CN" altLang="en-US" sz="7200" dirty="0">
                <a:solidFill>
                  <a:srgbClr val="00B05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。</a:t>
            </a:r>
            <a:endParaRPr lang="en-CA" sz="7200" dirty="0">
              <a:solidFill>
                <a:srgbClr val="00B05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271838279"/>
      </p:ext>
    </p:extLst>
  </p:cSld>
  <p:clrMapOvr>
    <a:masterClrMapping/>
  </p:clrMapOvr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145D50-28A7-36D2-E97A-9B1000F2B1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F6B79A0-2323-3036-826A-B231E9DC1BB7}"/>
              </a:ext>
            </a:extLst>
          </p:cNvPr>
          <p:cNvSpPr txBox="1"/>
          <p:nvPr/>
        </p:nvSpPr>
        <p:spPr>
          <a:xfrm>
            <a:off x="118615" y="974156"/>
            <a:ext cx="11785838" cy="47089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6000" dirty="0">
                <a:solidFill>
                  <a:srgbClr val="00B05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6.</a:t>
            </a:r>
            <a:r>
              <a:rPr lang="zh-CN" altLang="en-US" sz="6000" dirty="0">
                <a:solidFill>
                  <a:srgbClr val="00B05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应当</a:t>
            </a:r>
            <a:r>
              <a:rPr lang="zh-CN" altLang="en-US" sz="6000" dirty="0">
                <a:solidFill>
                  <a:srgbClr val="00B0F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一无挂虑</a:t>
            </a:r>
            <a:r>
              <a:rPr lang="zh-CN" altLang="en-US" sz="6000" dirty="0">
                <a:solidFill>
                  <a:srgbClr val="00B05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，只要</a:t>
            </a:r>
            <a:r>
              <a:rPr lang="zh-CN" altLang="en-US" sz="6000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凡事藉着祷告、祈求和感谢</a:t>
            </a:r>
            <a:r>
              <a:rPr lang="zh-CN" altLang="en-US" sz="6000" dirty="0">
                <a:solidFill>
                  <a:srgbClr val="00B05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，将你们所要的告诉　神。</a:t>
            </a:r>
          </a:p>
          <a:p>
            <a:r>
              <a:rPr lang="en-US" altLang="zh-CN" sz="6000" dirty="0">
                <a:solidFill>
                  <a:srgbClr val="00B05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7.</a:t>
            </a:r>
            <a:r>
              <a:rPr lang="zh-CN" altLang="en-US" sz="6000" dirty="0">
                <a:solidFill>
                  <a:srgbClr val="00B05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神所赐出人意外的</a:t>
            </a:r>
            <a:r>
              <a:rPr lang="zh-CN" altLang="en-US" sz="6000" dirty="0">
                <a:solidFill>
                  <a:srgbClr val="7030A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平安</a:t>
            </a:r>
            <a:r>
              <a:rPr lang="zh-CN" altLang="en-US" sz="6000" dirty="0">
                <a:solidFill>
                  <a:srgbClr val="00B05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，必在基督耶稣里保守你们的心怀意念。</a:t>
            </a:r>
            <a:endParaRPr lang="en-CA" sz="6000" dirty="0">
              <a:solidFill>
                <a:srgbClr val="00B05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41488394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D97A16-E3D0-9D01-B445-6FACD13CDC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815E49EF-F7A5-7A4A-165B-3DFFB49164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5315" y="1665514"/>
            <a:ext cx="11257085" cy="484958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zh-CN" altLang="en-US" sz="12000" dirty="0">
                <a:solidFill>
                  <a:srgbClr val="0070C0"/>
                </a:solidFill>
              </a:rPr>
              <a:t>定时回顾要感恩</a:t>
            </a:r>
            <a:r>
              <a:rPr lang="zh-CN" altLang="en-US" sz="12000" dirty="0">
                <a:solidFill>
                  <a:srgbClr val="7030A0"/>
                </a:solidFill>
              </a:rPr>
              <a:t>找人分享有鼓励</a:t>
            </a:r>
            <a:endParaRPr lang="zh-TW" altLang="en-US" sz="120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002518"/>
      </p:ext>
    </p:extLst>
  </p:cSld>
  <p:clrMapOvr>
    <a:masterClrMapping/>
  </p:clrMapOvr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9509B3-7E4E-BF38-96F1-A7F03FFFFA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827E4FD-1F6C-28E4-CB5F-50630AD0DBBE}"/>
              </a:ext>
            </a:extLst>
          </p:cNvPr>
          <p:cNvSpPr txBox="1"/>
          <p:nvPr/>
        </p:nvSpPr>
        <p:spPr>
          <a:xfrm>
            <a:off x="212271" y="1845129"/>
            <a:ext cx="12197442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6000" dirty="0">
                <a:solidFill>
                  <a:srgbClr val="00B05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  </a:t>
            </a:r>
            <a:r>
              <a:rPr lang="en-US" altLang="zh-CN" sz="8000" dirty="0">
                <a:solidFill>
                  <a:srgbClr val="00B05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1</a:t>
            </a:r>
            <a:r>
              <a:rPr lang="en-US" altLang="zh-TW" sz="8000" dirty="0">
                <a:solidFill>
                  <a:srgbClr val="00B05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. </a:t>
            </a:r>
            <a:r>
              <a:rPr lang="zh-CN" altLang="en-US" sz="8000" dirty="0">
                <a:solidFill>
                  <a:srgbClr val="00B05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谦让同心、同工相帮</a:t>
            </a:r>
          </a:p>
          <a:p>
            <a:r>
              <a:rPr lang="zh-CN" altLang="en-US" sz="8000" dirty="0">
                <a:solidFill>
                  <a:srgbClr val="00B05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 </a:t>
            </a:r>
            <a:r>
              <a:rPr lang="en-US" altLang="zh-CN" sz="8000" dirty="0">
                <a:solidFill>
                  <a:srgbClr val="7030A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2</a:t>
            </a:r>
            <a:r>
              <a:rPr lang="en-US" altLang="zh-TW" sz="8000" dirty="0">
                <a:solidFill>
                  <a:srgbClr val="7030A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. </a:t>
            </a:r>
            <a:r>
              <a:rPr lang="zh-CN" altLang="en-US" sz="8000" dirty="0">
                <a:solidFill>
                  <a:srgbClr val="7030A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一无挂虑、凡事祷告</a:t>
            </a:r>
          </a:p>
        </p:txBody>
      </p:sp>
    </p:spTree>
    <p:extLst>
      <p:ext uri="{BB962C8B-B14F-4D97-AF65-F5344CB8AC3E}">
        <p14:creationId xmlns:p14="http://schemas.microsoft.com/office/powerpoint/2010/main" val="4216017457"/>
      </p:ext>
    </p:extLst>
  </p:cSld>
  <p:clrMapOvr>
    <a:masterClrMapping/>
  </p:clrMapOvr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E14DF0-83C9-6DB4-4E86-CF3A6EBA60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4172AD8-AB65-EA9E-00B8-A9FA0C66D12A}"/>
              </a:ext>
            </a:extLst>
          </p:cNvPr>
          <p:cNvSpPr txBox="1"/>
          <p:nvPr/>
        </p:nvSpPr>
        <p:spPr>
          <a:xfrm>
            <a:off x="212271" y="1845129"/>
            <a:ext cx="12197442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6000" dirty="0">
                <a:solidFill>
                  <a:srgbClr val="00B05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  </a:t>
            </a:r>
          </a:p>
          <a:p>
            <a:r>
              <a:rPr lang="en-US" altLang="zh-CN" sz="6000" dirty="0">
                <a:solidFill>
                  <a:srgbClr val="00B05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  </a:t>
            </a:r>
            <a:r>
              <a:rPr lang="en-US" altLang="zh-CN" sz="8000" dirty="0">
                <a:solidFill>
                  <a:srgbClr val="00B05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1</a:t>
            </a:r>
            <a:r>
              <a:rPr lang="en-US" altLang="zh-TW" sz="8000" dirty="0">
                <a:solidFill>
                  <a:srgbClr val="00B05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. </a:t>
            </a:r>
            <a:r>
              <a:rPr lang="zh-CN" altLang="en-US" sz="8000" dirty="0">
                <a:solidFill>
                  <a:srgbClr val="00B05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谦让同心</a:t>
            </a:r>
            <a:r>
              <a:rPr lang="zh-CN" altLang="en-US" sz="8000">
                <a:solidFill>
                  <a:srgbClr val="00B05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、同工相帮</a:t>
            </a:r>
            <a:endParaRPr lang="zh-CN" altLang="en-US" sz="8000" dirty="0">
              <a:solidFill>
                <a:srgbClr val="00B05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lang="zh-CN" altLang="en-US" sz="8000" dirty="0">
                <a:solidFill>
                  <a:srgbClr val="00B05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3630026051"/>
      </p:ext>
    </p:extLst>
  </p:cSld>
  <p:clrMapOvr>
    <a:masterClrMapping/>
  </p:clrMapOvr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783288-A23C-88D3-7556-1930DDFA79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CF16E019-80A6-07CA-FE31-02B5D22F7D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299" y="898071"/>
            <a:ext cx="12077701" cy="561702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zh-CN" altLang="en-US" sz="10000" dirty="0">
                <a:solidFill>
                  <a:srgbClr val="7030A0"/>
                </a:solidFill>
              </a:rPr>
              <a:t>固执</a:t>
            </a:r>
            <a:endParaRPr lang="en-CA" altLang="zh-CN" sz="10000" dirty="0">
              <a:solidFill>
                <a:srgbClr val="7030A0"/>
              </a:solidFill>
            </a:endParaRPr>
          </a:p>
          <a:p>
            <a:pPr marL="0" indent="0" algn="ctr">
              <a:buNone/>
            </a:pPr>
            <a:r>
              <a:rPr lang="zh-CN" altLang="en-US" sz="10000" dirty="0">
                <a:solidFill>
                  <a:srgbClr val="FF0000"/>
                </a:solidFill>
              </a:rPr>
              <a:t>骄傲</a:t>
            </a:r>
            <a:endParaRPr lang="en-CA" altLang="zh-CN" sz="10000" dirty="0">
              <a:solidFill>
                <a:srgbClr val="FF0000"/>
              </a:solidFill>
            </a:endParaRPr>
          </a:p>
          <a:p>
            <a:pPr marL="0" indent="0" algn="ctr">
              <a:buNone/>
            </a:pPr>
            <a:r>
              <a:rPr lang="zh-CN" altLang="en-US" sz="10000" dirty="0">
                <a:solidFill>
                  <a:srgbClr val="00B050"/>
                </a:solidFill>
              </a:rPr>
              <a:t>傲慢</a:t>
            </a:r>
            <a:endParaRPr lang="zh-TW" altLang="en-US" sz="100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5079317"/>
      </p:ext>
    </p:extLst>
  </p:cSld>
  <p:clrMapOvr>
    <a:masterClrMapping/>
  </p:clrMapOvr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B7A8EC-4593-0C0B-9136-166FD5AC0B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F22923D-0A7C-C7BF-F985-67FA8178D998}"/>
              </a:ext>
            </a:extLst>
          </p:cNvPr>
          <p:cNvSpPr txBox="1"/>
          <p:nvPr/>
        </p:nvSpPr>
        <p:spPr>
          <a:xfrm>
            <a:off x="212271" y="1845129"/>
            <a:ext cx="12197442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6000" dirty="0">
                <a:solidFill>
                  <a:srgbClr val="00B05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  </a:t>
            </a:r>
            <a:endParaRPr lang="zh-CN" altLang="en-US" sz="8000" dirty="0">
              <a:solidFill>
                <a:srgbClr val="00B050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r>
              <a:rPr lang="zh-CN" altLang="en-US" sz="8000" dirty="0">
                <a:solidFill>
                  <a:srgbClr val="00B05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 </a:t>
            </a:r>
            <a:r>
              <a:rPr lang="en-US" altLang="zh-CN" sz="8000" dirty="0">
                <a:solidFill>
                  <a:srgbClr val="7030A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2</a:t>
            </a:r>
            <a:r>
              <a:rPr lang="en-US" altLang="zh-TW" sz="8000" dirty="0">
                <a:solidFill>
                  <a:srgbClr val="7030A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. </a:t>
            </a:r>
            <a:r>
              <a:rPr lang="zh-CN" altLang="en-US" sz="8000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一无</a:t>
            </a:r>
            <a:r>
              <a:rPr lang="zh-CN" altLang="en-US" sz="8000" dirty="0">
                <a:solidFill>
                  <a:srgbClr val="7030A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挂虑、</a:t>
            </a:r>
            <a:r>
              <a:rPr lang="zh-CN" altLang="en-US" sz="8000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凡事</a:t>
            </a:r>
            <a:r>
              <a:rPr lang="zh-CN" altLang="en-US" sz="8000" dirty="0">
                <a:solidFill>
                  <a:srgbClr val="7030A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祷告</a:t>
            </a:r>
          </a:p>
        </p:txBody>
      </p:sp>
    </p:spTree>
    <p:extLst>
      <p:ext uri="{BB962C8B-B14F-4D97-AF65-F5344CB8AC3E}">
        <p14:creationId xmlns:p14="http://schemas.microsoft.com/office/powerpoint/2010/main" val="3178849296"/>
      </p:ext>
    </p:extLst>
  </p:cSld>
  <p:clrMapOvr>
    <a:masterClrMapping/>
  </p:clrMapOvr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CC219D-3A50-8B7D-CBCE-1B1A32BB03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02ACF13C-2EA1-FB5E-8B84-F0C43CD014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5943" y="653143"/>
            <a:ext cx="11996058" cy="5861956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endParaRPr lang="en-US" altLang="zh-HK" sz="4000" dirty="0"/>
          </a:p>
          <a:p>
            <a:pPr marL="0" indent="0">
              <a:lnSpc>
                <a:spcPct val="120000"/>
              </a:lnSpc>
              <a:buNone/>
            </a:pPr>
            <a:r>
              <a:rPr lang="zh-CN" altLang="en-US" sz="8800" dirty="0">
                <a:solidFill>
                  <a:srgbClr val="00B050"/>
                </a:solidFill>
              </a:rPr>
              <a:t>我将这些事告诉你们，是要叫你们在我里面有</a:t>
            </a:r>
            <a:r>
              <a:rPr lang="zh-CN" altLang="en-US" sz="8800" dirty="0">
                <a:solidFill>
                  <a:srgbClr val="FF0000"/>
                </a:solidFill>
              </a:rPr>
              <a:t>平安</a:t>
            </a:r>
            <a:r>
              <a:rPr lang="zh-CN" altLang="en-US" sz="8800" dirty="0">
                <a:solidFill>
                  <a:srgbClr val="00B050"/>
                </a:solidFill>
              </a:rPr>
              <a:t>。在世上你们有</a:t>
            </a:r>
            <a:r>
              <a:rPr lang="zh-CN" altLang="en-US" sz="8800" dirty="0">
                <a:solidFill>
                  <a:srgbClr val="0070C0"/>
                </a:solidFill>
              </a:rPr>
              <a:t>苦难</a:t>
            </a:r>
            <a:r>
              <a:rPr lang="zh-CN" altLang="en-US" sz="8800" dirty="0">
                <a:solidFill>
                  <a:srgbClr val="00B050"/>
                </a:solidFill>
              </a:rPr>
              <a:t>，但你们可以放心，我已经</a:t>
            </a:r>
            <a:r>
              <a:rPr lang="zh-CN" altLang="en-US" sz="8800" dirty="0">
                <a:solidFill>
                  <a:srgbClr val="7030A0"/>
                </a:solidFill>
              </a:rPr>
              <a:t>胜了世界</a:t>
            </a:r>
            <a:r>
              <a:rPr lang="zh-CN" altLang="en-US" sz="8800" dirty="0">
                <a:solidFill>
                  <a:srgbClr val="00B050"/>
                </a:solidFill>
              </a:rPr>
              <a:t>。</a:t>
            </a:r>
            <a:endParaRPr lang="en-CA" altLang="zh-CN" sz="8800" dirty="0">
              <a:solidFill>
                <a:srgbClr val="00B050"/>
              </a:solidFill>
            </a:endParaRPr>
          </a:p>
          <a:p>
            <a:pPr marL="0" indent="0" algn="r">
              <a:lnSpc>
                <a:spcPct val="120000"/>
              </a:lnSpc>
              <a:buNone/>
            </a:pPr>
            <a:r>
              <a:rPr lang="en-US" altLang="zh-TW" sz="4800" dirty="0">
                <a:solidFill>
                  <a:srgbClr val="0070C0"/>
                </a:solidFill>
              </a:rPr>
              <a:t>《</a:t>
            </a:r>
            <a:r>
              <a:rPr lang="zh-CN" altLang="en-US" sz="4800" dirty="0">
                <a:solidFill>
                  <a:srgbClr val="0070C0"/>
                </a:solidFill>
              </a:rPr>
              <a:t>约翰福音</a:t>
            </a:r>
            <a:r>
              <a:rPr lang="en-US" altLang="zh-TW" sz="4800" dirty="0">
                <a:solidFill>
                  <a:srgbClr val="0070C0"/>
                </a:solidFill>
              </a:rPr>
              <a:t>》</a:t>
            </a:r>
            <a:r>
              <a:rPr lang="zh-CN" altLang="en-US" sz="4800" dirty="0">
                <a:solidFill>
                  <a:srgbClr val="0070C0"/>
                </a:solidFill>
              </a:rPr>
              <a:t>十六</a:t>
            </a:r>
            <a:r>
              <a:rPr lang="zh-TW" altLang="en-US" sz="4800" dirty="0">
                <a:solidFill>
                  <a:srgbClr val="0070C0"/>
                </a:solidFill>
              </a:rPr>
              <a:t>章</a:t>
            </a:r>
            <a:r>
              <a:rPr lang="en-CA" altLang="zh-TW" sz="4800" dirty="0">
                <a:solidFill>
                  <a:srgbClr val="0070C0"/>
                </a:solidFill>
              </a:rPr>
              <a:t>33</a:t>
            </a:r>
            <a:r>
              <a:rPr lang="zh-TW" altLang="en-US" sz="4800" dirty="0">
                <a:solidFill>
                  <a:srgbClr val="0070C0"/>
                </a:solidFill>
              </a:rPr>
              <a:t>节</a:t>
            </a:r>
            <a:endParaRPr lang="zh-TW" altLang="en-US" sz="65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2853608"/>
      </p:ext>
    </p:extLst>
  </p:cSld>
  <p:clrMapOvr>
    <a:masterClrMapping/>
  </p:clrMapOvr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464663-C0E9-58C7-9C73-83DD42B591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BF003618-26CA-F4C1-79A9-78A48BC94D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7457" y="1222310"/>
            <a:ext cx="11257085" cy="4591894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zh-CN" altLang="en-US" sz="14000" dirty="0">
                <a:solidFill>
                  <a:srgbClr val="FF0000"/>
                </a:solidFill>
              </a:rPr>
              <a:t>对外要防敌：</a:t>
            </a:r>
            <a:endParaRPr lang="en-CA" altLang="zh-CN" sz="14000" dirty="0">
              <a:solidFill>
                <a:srgbClr val="FF0000"/>
              </a:solidFill>
            </a:endParaRPr>
          </a:p>
          <a:p>
            <a:pPr marL="0" indent="0" algn="ctr">
              <a:buNone/>
            </a:pPr>
            <a:r>
              <a:rPr lang="zh-CN" altLang="en-US" sz="13100" dirty="0">
                <a:solidFill>
                  <a:srgbClr val="00B050"/>
                </a:solidFill>
              </a:rPr>
              <a:t>留意效法、结伴同行等候主</a:t>
            </a:r>
          </a:p>
          <a:p>
            <a:pPr marL="0" indent="0">
              <a:buNone/>
            </a:pPr>
            <a:r>
              <a:rPr lang="zh-CN" altLang="en-US" sz="14000" dirty="0">
                <a:solidFill>
                  <a:srgbClr val="FF0000"/>
                </a:solidFill>
              </a:rPr>
              <a:t>对内要同心：</a:t>
            </a:r>
            <a:endParaRPr lang="en-CA" altLang="zh-CN" sz="14000" dirty="0">
              <a:solidFill>
                <a:srgbClr val="FF0000"/>
              </a:solidFill>
            </a:endParaRPr>
          </a:p>
          <a:p>
            <a:pPr marL="0" indent="0" algn="ctr">
              <a:buNone/>
            </a:pPr>
            <a:r>
              <a:rPr lang="zh-CN" altLang="en-US" sz="13100" dirty="0">
                <a:solidFill>
                  <a:srgbClr val="00B050"/>
                </a:solidFill>
              </a:rPr>
              <a:t>谦让同帮、一无挂虑祷告神</a:t>
            </a:r>
          </a:p>
        </p:txBody>
      </p:sp>
    </p:spTree>
    <p:extLst>
      <p:ext uri="{BB962C8B-B14F-4D97-AF65-F5344CB8AC3E}">
        <p14:creationId xmlns:p14="http://schemas.microsoft.com/office/powerpoint/2010/main" val="33069099"/>
      </p:ext>
    </p:extLst>
  </p:cSld>
  <p:clrMapOvr>
    <a:masterClrMapping/>
  </p:clrMapOvr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 shot of a chart&#10;&#10;AI-generated content may be incorrect.">
            <a:extLst>
              <a:ext uri="{FF2B5EF4-FFF2-40B4-BE49-F238E27FC236}">
                <a16:creationId xmlns:a16="http://schemas.microsoft.com/office/drawing/2014/main" id="{7C5488AB-7A41-A9F9-B9A2-2FA6B9EB7C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985" y="0"/>
            <a:ext cx="1020802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380673"/>
      </p:ext>
    </p:extLst>
  </p:cSld>
  <p:clrMapOvr>
    <a:masterClrMapping/>
  </p:clrMapOvr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EFF642-A5D2-8A37-70AA-7FDB1C426D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8885A40-B440-DE48-DEA2-F843D5E599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62641" y="-241539"/>
            <a:ext cx="12204529" cy="4384991"/>
          </a:xfrm>
        </p:spPr>
        <p:txBody>
          <a:bodyPr/>
          <a:lstStyle/>
          <a:p>
            <a:pPr algn="l"/>
            <a:br>
              <a:rPr lang="en-CA" altLang="zh-TW" sz="6600" dirty="0">
                <a:solidFill>
                  <a:schemeClr val="tx2"/>
                </a:solidFill>
              </a:rPr>
            </a:br>
            <a:r>
              <a:rPr lang="en-US" altLang="zh-TW" sz="5800" dirty="0">
                <a:solidFill>
                  <a:srgbClr val="00B050"/>
                </a:solidFill>
              </a:rPr>
              <a:t>1:1-11     </a:t>
            </a:r>
            <a:r>
              <a:rPr lang="zh-CN" altLang="en-US" sz="5800" dirty="0">
                <a:solidFill>
                  <a:srgbClr val="C00000"/>
                </a:solidFill>
              </a:rPr>
              <a:t>同心合意  兴旺福音</a:t>
            </a:r>
            <a:br>
              <a:rPr lang="en-CA" altLang="zh-CN" sz="5800" dirty="0">
                <a:solidFill>
                  <a:srgbClr val="C00000"/>
                </a:solidFill>
              </a:rPr>
            </a:br>
            <a:r>
              <a:rPr lang="en-US" altLang="zh-TW" sz="5800" dirty="0">
                <a:solidFill>
                  <a:srgbClr val="00B050"/>
                </a:solidFill>
              </a:rPr>
              <a:t>1:12-30</a:t>
            </a:r>
            <a:r>
              <a:rPr lang="zh-CN" altLang="en-US" sz="5800" dirty="0">
                <a:solidFill>
                  <a:srgbClr val="00B050"/>
                </a:solidFill>
              </a:rPr>
              <a:t>   </a:t>
            </a:r>
            <a:r>
              <a:rPr lang="zh-CN" altLang="en-US" sz="5800" dirty="0">
                <a:solidFill>
                  <a:srgbClr val="0070C0"/>
                </a:solidFill>
              </a:rPr>
              <a:t>重拾喜乐  活出福音</a:t>
            </a:r>
            <a:br>
              <a:rPr lang="zh-CN" altLang="en-US" sz="5800" dirty="0">
                <a:solidFill>
                  <a:srgbClr val="C00000"/>
                </a:solidFill>
              </a:rPr>
            </a:br>
            <a:r>
              <a:rPr lang="en-US" altLang="zh-TW" sz="5800" dirty="0">
                <a:solidFill>
                  <a:srgbClr val="00B050"/>
                </a:solidFill>
              </a:rPr>
              <a:t>2:1-18</a:t>
            </a:r>
            <a:r>
              <a:rPr lang="zh-TW" altLang="en-US" sz="5800" dirty="0">
                <a:solidFill>
                  <a:srgbClr val="00B050"/>
                </a:solidFill>
              </a:rPr>
              <a:t>     </a:t>
            </a:r>
            <a:r>
              <a:rPr lang="zh-CN" altLang="en-US" sz="5800" dirty="0">
                <a:solidFill>
                  <a:srgbClr val="C00000"/>
                </a:solidFill>
              </a:rPr>
              <a:t>主心为心  表明真道</a:t>
            </a:r>
            <a:br>
              <a:rPr lang="en-CA" altLang="zh-CN" sz="5800" dirty="0">
                <a:solidFill>
                  <a:srgbClr val="C00000"/>
                </a:solidFill>
              </a:rPr>
            </a:br>
            <a:r>
              <a:rPr lang="en-US" altLang="zh-TW" sz="5800" dirty="0">
                <a:solidFill>
                  <a:srgbClr val="00B050"/>
                </a:solidFill>
              </a:rPr>
              <a:t>2:19-30</a:t>
            </a:r>
            <a:r>
              <a:rPr lang="zh-TW" altLang="en-US" sz="5800" dirty="0">
                <a:solidFill>
                  <a:srgbClr val="00B050"/>
                </a:solidFill>
              </a:rPr>
              <a:t>   </a:t>
            </a:r>
            <a:r>
              <a:rPr lang="zh-CN" altLang="en-US" sz="5800" dirty="0">
                <a:solidFill>
                  <a:srgbClr val="0070C0"/>
                </a:solidFill>
              </a:rPr>
              <a:t>建立关系  彼此关顾</a:t>
            </a:r>
            <a:br>
              <a:rPr lang="zh-CN" altLang="en-US" sz="5800" dirty="0">
                <a:solidFill>
                  <a:srgbClr val="C00000"/>
                </a:solidFill>
              </a:rPr>
            </a:br>
            <a:r>
              <a:rPr lang="en-US" altLang="zh-TW" sz="5800" dirty="0">
                <a:solidFill>
                  <a:srgbClr val="00B050"/>
                </a:solidFill>
              </a:rPr>
              <a:t>3:1-16</a:t>
            </a:r>
            <a:r>
              <a:rPr lang="zh-TW" altLang="en-US" sz="5800" dirty="0">
                <a:solidFill>
                  <a:srgbClr val="00B050"/>
                </a:solidFill>
              </a:rPr>
              <a:t>     </a:t>
            </a:r>
            <a:r>
              <a:rPr lang="zh-CN" altLang="en-US" sz="5800" dirty="0">
                <a:solidFill>
                  <a:srgbClr val="C00000"/>
                </a:solidFill>
              </a:rPr>
              <a:t>靠主获生  得主获奖</a:t>
            </a:r>
            <a:br>
              <a:rPr lang="en-CA" altLang="zh-CN" sz="5800" dirty="0">
                <a:solidFill>
                  <a:srgbClr val="C00000"/>
                </a:solidFill>
              </a:rPr>
            </a:br>
            <a:r>
              <a:rPr lang="en-US" altLang="zh-TW" sz="5800" dirty="0">
                <a:solidFill>
                  <a:srgbClr val="00B050"/>
                </a:solidFill>
              </a:rPr>
              <a:t>3:17-4:7  </a:t>
            </a:r>
            <a:r>
              <a:rPr lang="zh-CN" altLang="en-US" sz="5800" dirty="0">
                <a:solidFill>
                  <a:srgbClr val="0070C0"/>
                </a:solidFill>
              </a:rPr>
              <a:t>天路同行  靠主站稳</a:t>
            </a:r>
            <a:br>
              <a:rPr lang="en-CA" altLang="zh-TW" sz="6000" dirty="0">
                <a:solidFill>
                  <a:srgbClr val="00B050"/>
                </a:solidFill>
              </a:rPr>
            </a:br>
            <a:br>
              <a:rPr lang="en-US" altLang="zh-TW" sz="9600" dirty="0">
                <a:solidFill>
                  <a:srgbClr val="00B0F0"/>
                </a:solidFill>
              </a:rPr>
            </a:br>
            <a:endParaRPr lang="zh-HK" altLang="en-US" sz="9600" dirty="0">
              <a:solidFill>
                <a:srgbClr val="00B0F0"/>
              </a:solidFill>
            </a:endParaRP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5D51D4C1-B32D-075A-2627-5529967AB20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870370" y="5519056"/>
            <a:ext cx="2492829" cy="119743"/>
          </a:xfrm>
        </p:spPr>
        <p:txBody>
          <a:bodyPr/>
          <a:lstStyle/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590231764"/>
      </p:ext>
    </p:extLst>
  </p:cSld>
  <p:clrMapOvr>
    <a:masterClrMapping/>
  </p:clrMapOvr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-277585" y="1845130"/>
            <a:ext cx="12654642" cy="2677884"/>
          </a:xfrm>
        </p:spPr>
        <p:txBody>
          <a:bodyPr/>
          <a:lstStyle/>
          <a:p>
            <a:r>
              <a:rPr lang="zh-TW" altLang="en-US" sz="12000" dirty="0">
                <a:solidFill>
                  <a:schemeClr val="tx2"/>
                </a:solidFill>
              </a:rPr>
              <a:t>读经</a:t>
            </a:r>
            <a:br>
              <a:rPr lang="en-CA" altLang="zh-TW" sz="10000" dirty="0">
                <a:solidFill>
                  <a:schemeClr val="tx2"/>
                </a:solidFill>
              </a:rPr>
            </a:br>
            <a:r>
              <a:rPr lang="en-US" altLang="zh-TW" sz="8000" dirty="0">
                <a:solidFill>
                  <a:srgbClr val="00B050"/>
                </a:solidFill>
              </a:rPr>
              <a:t>《</a:t>
            </a:r>
            <a:r>
              <a:rPr lang="zh-TW" altLang="en-US" sz="8000" dirty="0">
                <a:solidFill>
                  <a:srgbClr val="00B050"/>
                </a:solidFill>
              </a:rPr>
              <a:t>腓立比书</a:t>
            </a:r>
            <a:r>
              <a:rPr lang="en-US" altLang="zh-TW" sz="8000" dirty="0">
                <a:solidFill>
                  <a:srgbClr val="00B050"/>
                </a:solidFill>
              </a:rPr>
              <a:t>》</a:t>
            </a:r>
            <a:r>
              <a:rPr lang="zh-TW" altLang="en-US" sz="8000" dirty="0">
                <a:solidFill>
                  <a:srgbClr val="00B050"/>
                </a:solidFill>
              </a:rPr>
              <a:t>四章</a:t>
            </a:r>
            <a:r>
              <a:rPr lang="en-US" altLang="zh-TW" sz="8000" dirty="0">
                <a:solidFill>
                  <a:srgbClr val="00B050"/>
                </a:solidFill>
              </a:rPr>
              <a:t>8-23</a:t>
            </a:r>
            <a:r>
              <a:rPr lang="zh-TW" altLang="en-US" sz="8000" dirty="0">
                <a:solidFill>
                  <a:srgbClr val="00B050"/>
                </a:solidFill>
              </a:rPr>
              <a:t>节</a:t>
            </a:r>
            <a:br>
              <a:rPr lang="en-CA" altLang="zh-TW" sz="16000" dirty="0">
                <a:solidFill>
                  <a:schemeClr val="tx2"/>
                </a:solidFill>
              </a:rPr>
            </a:br>
            <a:br>
              <a:rPr lang="en-US" altLang="zh-TW" sz="9600" dirty="0">
                <a:solidFill>
                  <a:srgbClr val="00B0F0"/>
                </a:solidFill>
              </a:rPr>
            </a:br>
            <a:endParaRPr lang="zh-HK" altLang="en-US" sz="9600" dirty="0">
              <a:solidFill>
                <a:srgbClr val="00B0F0"/>
              </a:solidFill>
            </a:endParaRP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56682753-CADD-69D6-E90B-FDCB8F846B7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870370" y="5519056"/>
            <a:ext cx="2492829" cy="119743"/>
          </a:xfrm>
        </p:spPr>
        <p:txBody>
          <a:bodyPr/>
          <a:lstStyle/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151575194"/>
      </p:ext>
    </p:extLst>
  </p:cSld>
  <p:clrMapOvr>
    <a:masterClrMapping/>
  </p:clrMapOvr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B6ED19-73D6-1724-BB9A-585DB486CA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6CD38EA-AC79-84F4-C5C1-CA4EE5797D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277585" y="1845130"/>
            <a:ext cx="12654642" cy="2677884"/>
          </a:xfrm>
        </p:spPr>
        <p:txBody>
          <a:bodyPr/>
          <a:lstStyle/>
          <a:p>
            <a:r>
              <a:rPr lang="zh-TW" altLang="en-US" sz="10000" dirty="0">
                <a:solidFill>
                  <a:schemeClr val="tx2"/>
                </a:solidFill>
              </a:rPr>
              <a:t>思量而行、想念而动</a:t>
            </a:r>
            <a:r>
              <a:rPr lang="en-US" altLang="zh-TW" sz="8000" dirty="0">
                <a:solidFill>
                  <a:srgbClr val="00B050"/>
                </a:solidFill>
              </a:rPr>
              <a:t>《</a:t>
            </a:r>
            <a:r>
              <a:rPr lang="zh-TW" altLang="en-US" sz="8000" dirty="0">
                <a:solidFill>
                  <a:srgbClr val="00B050"/>
                </a:solidFill>
              </a:rPr>
              <a:t>腓立比书</a:t>
            </a:r>
            <a:r>
              <a:rPr lang="en-US" altLang="zh-TW" sz="8000" dirty="0">
                <a:solidFill>
                  <a:srgbClr val="00B050"/>
                </a:solidFill>
              </a:rPr>
              <a:t>》</a:t>
            </a:r>
            <a:r>
              <a:rPr lang="zh-TW" altLang="en-US" sz="8000" dirty="0">
                <a:solidFill>
                  <a:srgbClr val="00B050"/>
                </a:solidFill>
              </a:rPr>
              <a:t>四章</a:t>
            </a:r>
            <a:r>
              <a:rPr lang="en-US" altLang="zh-TW" sz="8000" dirty="0">
                <a:solidFill>
                  <a:srgbClr val="00B050"/>
                </a:solidFill>
              </a:rPr>
              <a:t>8-23</a:t>
            </a:r>
            <a:r>
              <a:rPr lang="zh-TW" altLang="en-US" sz="8000" dirty="0">
                <a:solidFill>
                  <a:srgbClr val="00B050"/>
                </a:solidFill>
              </a:rPr>
              <a:t>节</a:t>
            </a:r>
            <a:br>
              <a:rPr lang="en-CA" altLang="zh-TW" sz="16000" dirty="0">
                <a:solidFill>
                  <a:schemeClr val="tx2"/>
                </a:solidFill>
              </a:rPr>
            </a:br>
            <a:br>
              <a:rPr lang="en-US" altLang="zh-TW" sz="9600" dirty="0">
                <a:solidFill>
                  <a:srgbClr val="00B0F0"/>
                </a:solidFill>
              </a:rPr>
            </a:br>
            <a:endParaRPr lang="zh-HK" altLang="en-US" sz="9600" dirty="0">
              <a:solidFill>
                <a:srgbClr val="00B0F0"/>
              </a:solidFill>
            </a:endParaRP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0412361B-81AA-002A-E58C-EF384ED014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870370" y="5519056"/>
            <a:ext cx="2492829" cy="119743"/>
          </a:xfrm>
        </p:spPr>
        <p:txBody>
          <a:bodyPr/>
          <a:lstStyle/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52863345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F2118C-E5D0-405F-936F-DE7EB6C510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EC66C440-53DC-4564-F260-590D6B9BD7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5315" y="1208314"/>
            <a:ext cx="11257085" cy="5306785"/>
          </a:xfrm>
        </p:spPr>
        <p:txBody>
          <a:bodyPr>
            <a:normAutofit fontScale="77500" lnSpcReduction="20000"/>
          </a:bodyPr>
          <a:lstStyle/>
          <a:p>
            <a:pPr marL="0" indent="0" algn="ctr">
              <a:buNone/>
            </a:pPr>
            <a:r>
              <a:rPr lang="zh-CN" altLang="en-US" sz="14000" dirty="0">
                <a:solidFill>
                  <a:srgbClr val="C00000"/>
                </a:solidFill>
              </a:rPr>
              <a:t>同心持久传福音</a:t>
            </a:r>
          </a:p>
          <a:p>
            <a:pPr marL="0" indent="0" algn="ctr">
              <a:buNone/>
            </a:pPr>
            <a:r>
              <a:rPr lang="zh-CN" altLang="en-US" sz="10300" dirty="0">
                <a:solidFill>
                  <a:srgbClr val="0070C0"/>
                </a:solidFill>
              </a:rPr>
              <a:t>要同心：要沟通顾念</a:t>
            </a:r>
          </a:p>
          <a:p>
            <a:pPr marL="0" indent="0" algn="ctr">
              <a:buNone/>
            </a:pPr>
            <a:r>
              <a:rPr lang="zh-CN" altLang="en-US" sz="10300" dirty="0">
                <a:solidFill>
                  <a:srgbClr val="C00000"/>
                </a:solidFill>
              </a:rPr>
              <a:t>多</a:t>
            </a:r>
            <a:r>
              <a:rPr lang="zh-TW" altLang="en-US" sz="10300" dirty="0">
                <a:solidFill>
                  <a:srgbClr val="C00000"/>
                </a:solidFill>
              </a:rPr>
              <a:t>谈一会，</a:t>
            </a:r>
            <a:r>
              <a:rPr lang="zh-CN" altLang="en-US" sz="10300" dirty="0">
                <a:solidFill>
                  <a:srgbClr val="C00000"/>
                </a:solidFill>
              </a:rPr>
              <a:t>多想一下</a:t>
            </a:r>
            <a:endParaRPr lang="en-CA" altLang="zh-TW" sz="10300" dirty="0">
              <a:solidFill>
                <a:srgbClr val="C00000"/>
              </a:solidFill>
            </a:endParaRPr>
          </a:p>
          <a:p>
            <a:pPr marL="0" indent="0" algn="ctr">
              <a:buNone/>
            </a:pPr>
            <a:r>
              <a:rPr lang="zh-TW" altLang="en-US" sz="10300" dirty="0">
                <a:solidFill>
                  <a:srgbClr val="C00000"/>
                </a:solidFill>
              </a:rPr>
              <a:t>多问一句</a:t>
            </a:r>
            <a:endParaRPr lang="zh-CN" altLang="en-US" sz="10300" dirty="0">
              <a:solidFill>
                <a:srgbClr val="C00000"/>
              </a:solidFill>
            </a:endParaRPr>
          </a:p>
          <a:p>
            <a:pPr marL="0" indent="0" algn="ctr">
              <a:buNone/>
            </a:pPr>
            <a:endParaRPr lang="zh-CN" altLang="en-US" sz="14000" dirty="0">
              <a:solidFill>
                <a:srgbClr val="0070C0"/>
              </a:solidFill>
            </a:endParaRPr>
          </a:p>
          <a:p>
            <a:pPr marL="0" indent="0">
              <a:buNone/>
            </a:pPr>
            <a:endParaRPr lang="zh-TW" altLang="en-US" sz="140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9757628"/>
      </p:ext>
    </p:extLst>
  </p:cSld>
  <p:clrMapOvr>
    <a:masterClrMapping/>
  </p:clrMapOvr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5D3C1D-55AE-6334-4E5C-9C002E0FE4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AF02A596-5772-E010-27DE-7B0CEAC198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299" y="0"/>
            <a:ext cx="12077701" cy="6515099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altLang="zh-HK" sz="4000" dirty="0"/>
          </a:p>
          <a:p>
            <a:pPr marL="0" indent="0">
              <a:buNone/>
            </a:pPr>
            <a:endParaRPr lang="en-US" altLang="zh-HK" sz="4000" dirty="0"/>
          </a:p>
          <a:p>
            <a:pPr marL="0" indent="0" algn="ctr">
              <a:buNone/>
            </a:pPr>
            <a:r>
              <a:rPr lang="zh-CN" altLang="en-US" sz="10000" dirty="0">
                <a:solidFill>
                  <a:srgbClr val="C00000"/>
                </a:solidFill>
              </a:rPr>
              <a:t>有的不是你的</a:t>
            </a:r>
            <a:endParaRPr lang="en-CA" altLang="zh-CN" sz="10000" dirty="0">
              <a:solidFill>
                <a:srgbClr val="C00000"/>
              </a:solidFill>
            </a:endParaRPr>
          </a:p>
          <a:p>
            <a:pPr marL="0" indent="0" algn="ctr">
              <a:buNone/>
            </a:pPr>
            <a:r>
              <a:rPr lang="zh-CN" altLang="en-US" sz="10000" dirty="0">
                <a:solidFill>
                  <a:srgbClr val="C00000"/>
                </a:solidFill>
              </a:rPr>
              <a:t>用的才是你的</a:t>
            </a:r>
            <a:endParaRPr lang="zh-TW" altLang="en-US" sz="100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6221861"/>
      </p:ext>
    </p:extLst>
  </p:cSld>
  <p:clrMapOvr>
    <a:masterClrMapping/>
  </p:clrMapOvr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222850-9A7B-0BE7-027F-31252F91D4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7C496147-7190-75C6-74CD-8C3D8D4826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299" y="0"/>
            <a:ext cx="12077701" cy="6515099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altLang="zh-HK" sz="4000" dirty="0"/>
          </a:p>
          <a:p>
            <a:pPr marL="0" indent="0">
              <a:buNone/>
            </a:pPr>
            <a:endParaRPr lang="en-US" altLang="zh-HK" sz="4000" dirty="0"/>
          </a:p>
          <a:p>
            <a:pPr marL="0" indent="0" algn="ctr">
              <a:buNone/>
            </a:pPr>
            <a:r>
              <a:rPr lang="zh-TW" altLang="en-US" sz="10000" dirty="0">
                <a:solidFill>
                  <a:srgbClr val="7030A0"/>
                </a:solidFill>
              </a:rPr>
              <a:t>知而不行不会改变</a:t>
            </a:r>
            <a:endParaRPr lang="en-CA" altLang="zh-TW" sz="10000" dirty="0">
              <a:solidFill>
                <a:srgbClr val="7030A0"/>
              </a:solidFill>
            </a:endParaRPr>
          </a:p>
          <a:p>
            <a:pPr marL="0" indent="0" algn="ctr">
              <a:buNone/>
            </a:pPr>
            <a:r>
              <a:rPr lang="zh-TW" altLang="en-US" sz="10000" dirty="0">
                <a:solidFill>
                  <a:srgbClr val="7030A0"/>
                </a:solidFill>
              </a:rPr>
              <a:t>知而后行才能改进</a:t>
            </a:r>
          </a:p>
        </p:txBody>
      </p:sp>
    </p:spTree>
    <p:extLst>
      <p:ext uri="{BB962C8B-B14F-4D97-AF65-F5344CB8AC3E}">
        <p14:creationId xmlns:p14="http://schemas.microsoft.com/office/powerpoint/2010/main" val="2969732076"/>
      </p:ext>
    </p:extLst>
  </p:cSld>
  <p:clrMapOvr>
    <a:masterClrMapping/>
  </p:clrMapOvr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6CBDF5-1B2D-443C-6A2C-798551462E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E2DA504C-2833-9E95-A460-6058473D28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5943" y="506186"/>
            <a:ext cx="11996058" cy="6008913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endParaRPr lang="en-US" altLang="zh-HK" sz="4000" dirty="0"/>
          </a:p>
          <a:p>
            <a:pPr marL="0" indent="0">
              <a:buNone/>
            </a:pPr>
            <a:endParaRPr lang="en-US" altLang="zh-HK" sz="4000" dirty="0"/>
          </a:p>
          <a:p>
            <a:pPr marL="0" indent="0">
              <a:buNone/>
            </a:pPr>
            <a:r>
              <a:rPr lang="zh-CN" altLang="en-US" sz="5000" dirty="0">
                <a:solidFill>
                  <a:srgbClr val="00B050"/>
                </a:solidFill>
              </a:rPr>
              <a:t>弟兄们</a:t>
            </a:r>
            <a:r>
              <a:rPr lang="zh-TW" altLang="en-US" sz="5000" dirty="0">
                <a:solidFill>
                  <a:srgbClr val="00B050"/>
                </a:solidFill>
              </a:rPr>
              <a:t>，</a:t>
            </a:r>
            <a:r>
              <a:rPr lang="zh-CN" altLang="en-US" sz="5000" dirty="0">
                <a:solidFill>
                  <a:srgbClr val="00B050"/>
                </a:solidFill>
              </a:rPr>
              <a:t>我还有未尽的话</a:t>
            </a:r>
            <a:r>
              <a:rPr lang="zh-TW" altLang="en-US" sz="5000" dirty="0">
                <a:solidFill>
                  <a:srgbClr val="00B050"/>
                </a:solidFill>
              </a:rPr>
              <a:t>。</a:t>
            </a:r>
            <a:r>
              <a:rPr lang="zh-CN" altLang="en-US" sz="5000" dirty="0">
                <a:solidFill>
                  <a:srgbClr val="00B050"/>
                </a:solidFill>
              </a:rPr>
              <a:t>凡是真实的</a:t>
            </a:r>
            <a:r>
              <a:rPr lang="zh-TW" altLang="en-US" sz="5000" dirty="0">
                <a:solidFill>
                  <a:srgbClr val="00B050"/>
                </a:solidFill>
              </a:rPr>
              <a:t>，</a:t>
            </a:r>
            <a:r>
              <a:rPr lang="zh-CN" altLang="en-US" sz="5000" dirty="0">
                <a:solidFill>
                  <a:srgbClr val="00B050"/>
                </a:solidFill>
              </a:rPr>
              <a:t>可敬的</a:t>
            </a:r>
            <a:r>
              <a:rPr lang="zh-TW" altLang="en-US" sz="5000" dirty="0">
                <a:solidFill>
                  <a:srgbClr val="00B050"/>
                </a:solidFill>
              </a:rPr>
              <a:t>，</a:t>
            </a:r>
            <a:endParaRPr lang="en-CA" altLang="zh-TW" sz="5000" dirty="0">
              <a:solidFill>
                <a:srgbClr val="00B050"/>
              </a:solidFill>
            </a:endParaRPr>
          </a:p>
          <a:p>
            <a:pPr marL="0" indent="0">
              <a:buNone/>
            </a:pPr>
            <a:r>
              <a:rPr lang="zh-CN" altLang="en-US" sz="5000" dirty="0">
                <a:solidFill>
                  <a:srgbClr val="00B050"/>
                </a:solidFill>
              </a:rPr>
              <a:t>公义的</a:t>
            </a:r>
            <a:r>
              <a:rPr lang="zh-TW" altLang="en-US" sz="5000" dirty="0">
                <a:solidFill>
                  <a:srgbClr val="00B050"/>
                </a:solidFill>
              </a:rPr>
              <a:t>，</a:t>
            </a:r>
            <a:r>
              <a:rPr lang="zh-CN" altLang="en-US" sz="5000" dirty="0">
                <a:solidFill>
                  <a:srgbClr val="00B050"/>
                </a:solidFill>
              </a:rPr>
              <a:t>清洁的</a:t>
            </a:r>
            <a:r>
              <a:rPr lang="zh-TW" altLang="en-US" sz="5000" dirty="0">
                <a:solidFill>
                  <a:srgbClr val="00B050"/>
                </a:solidFill>
              </a:rPr>
              <a:t>，</a:t>
            </a:r>
            <a:r>
              <a:rPr lang="zh-CN" altLang="en-US" sz="5000" dirty="0">
                <a:solidFill>
                  <a:srgbClr val="00B050"/>
                </a:solidFill>
              </a:rPr>
              <a:t>可爱的</a:t>
            </a:r>
            <a:r>
              <a:rPr lang="zh-TW" altLang="en-US" sz="5000" dirty="0">
                <a:solidFill>
                  <a:srgbClr val="00B050"/>
                </a:solidFill>
              </a:rPr>
              <a:t>，</a:t>
            </a:r>
            <a:r>
              <a:rPr lang="zh-CN" altLang="en-US" sz="5000" dirty="0">
                <a:solidFill>
                  <a:srgbClr val="00B050"/>
                </a:solidFill>
              </a:rPr>
              <a:t>有美名的</a:t>
            </a:r>
            <a:r>
              <a:rPr lang="zh-TW" altLang="en-US" sz="5000" dirty="0">
                <a:solidFill>
                  <a:srgbClr val="00B050"/>
                </a:solidFill>
              </a:rPr>
              <a:t>。</a:t>
            </a:r>
            <a:r>
              <a:rPr lang="zh-CN" altLang="en-US" sz="5000" dirty="0">
                <a:solidFill>
                  <a:srgbClr val="00B050"/>
                </a:solidFill>
              </a:rPr>
              <a:t>若有甚么</a:t>
            </a:r>
            <a:endParaRPr lang="en-CA" altLang="zh-CN" sz="5000" dirty="0">
              <a:solidFill>
                <a:srgbClr val="00B050"/>
              </a:solidFill>
            </a:endParaRPr>
          </a:p>
          <a:p>
            <a:pPr marL="0" indent="0">
              <a:buNone/>
            </a:pPr>
            <a:r>
              <a:rPr lang="zh-CN" altLang="en-US" sz="5000" dirty="0">
                <a:solidFill>
                  <a:srgbClr val="00B050"/>
                </a:solidFill>
              </a:rPr>
              <a:t>德行</a:t>
            </a:r>
            <a:r>
              <a:rPr lang="zh-TW" altLang="en-US" sz="5000" dirty="0">
                <a:solidFill>
                  <a:srgbClr val="00B050"/>
                </a:solidFill>
              </a:rPr>
              <a:t>，</a:t>
            </a:r>
            <a:r>
              <a:rPr lang="zh-CN" altLang="en-US" sz="5000" dirty="0">
                <a:solidFill>
                  <a:srgbClr val="00B050"/>
                </a:solidFill>
              </a:rPr>
              <a:t>若有甚么称赞</a:t>
            </a:r>
            <a:r>
              <a:rPr lang="zh-TW" altLang="en-US" sz="5000" dirty="0">
                <a:solidFill>
                  <a:srgbClr val="00B050"/>
                </a:solidFill>
              </a:rPr>
              <a:t>，</a:t>
            </a:r>
            <a:r>
              <a:rPr lang="zh-CN" altLang="en-US" sz="5000" dirty="0">
                <a:solidFill>
                  <a:srgbClr val="00B050"/>
                </a:solidFill>
              </a:rPr>
              <a:t>这些事你们都要</a:t>
            </a:r>
            <a:r>
              <a:rPr lang="zh-CN" altLang="en-US" sz="5000" dirty="0">
                <a:solidFill>
                  <a:srgbClr val="7030A0"/>
                </a:solidFill>
              </a:rPr>
              <a:t>思念</a:t>
            </a:r>
            <a:r>
              <a:rPr lang="zh-CN" altLang="en-US" sz="5000" dirty="0">
                <a:solidFill>
                  <a:srgbClr val="00B050"/>
                </a:solidFill>
              </a:rPr>
              <a:t>。</a:t>
            </a:r>
            <a:endParaRPr lang="en-CA" altLang="zh-CN" sz="5000" dirty="0">
              <a:solidFill>
                <a:srgbClr val="00B050"/>
              </a:solidFill>
            </a:endParaRPr>
          </a:p>
          <a:p>
            <a:pPr marL="0" indent="0">
              <a:buNone/>
            </a:pPr>
            <a:r>
              <a:rPr lang="zh-CN" altLang="en-US" sz="5000" dirty="0">
                <a:solidFill>
                  <a:srgbClr val="00B050"/>
                </a:solidFill>
              </a:rPr>
              <a:t>我靠主大大的喜乐</a:t>
            </a:r>
            <a:r>
              <a:rPr lang="zh-TW" altLang="en-US" sz="5000" dirty="0">
                <a:solidFill>
                  <a:srgbClr val="00B050"/>
                </a:solidFill>
              </a:rPr>
              <a:t>，</a:t>
            </a:r>
            <a:r>
              <a:rPr lang="zh-CN" altLang="en-US" sz="5000" dirty="0">
                <a:solidFill>
                  <a:srgbClr val="00B050"/>
                </a:solidFill>
              </a:rPr>
              <a:t>因为你们</a:t>
            </a:r>
            <a:r>
              <a:rPr lang="zh-CN" altLang="en-US" sz="5000" dirty="0">
                <a:solidFill>
                  <a:srgbClr val="C00000"/>
                </a:solidFill>
              </a:rPr>
              <a:t>思念</a:t>
            </a:r>
            <a:r>
              <a:rPr lang="zh-CN" altLang="en-US" sz="5000" dirty="0">
                <a:solidFill>
                  <a:srgbClr val="00B050"/>
                </a:solidFill>
              </a:rPr>
              <a:t>我的心</a:t>
            </a:r>
            <a:r>
              <a:rPr lang="zh-TW" altLang="en-US" sz="5000" dirty="0">
                <a:solidFill>
                  <a:srgbClr val="00B050"/>
                </a:solidFill>
              </a:rPr>
              <a:t>，</a:t>
            </a:r>
            <a:r>
              <a:rPr lang="zh-CN" altLang="en-US" sz="5000" dirty="0">
                <a:solidFill>
                  <a:srgbClr val="00B050"/>
                </a:solidFill>
              </a:rPr>
              <a:t>如今</a:t>
            </a:r>
            <a:endParaRPr lang="en-CA" altLang="zh-CN" sz="5000" dirty="0">
              <a:solidFill>
                <a:srgbClr val="00B050"/>
              </a:solidFill>
            </a:endParaRPr>
          </a:p>
          <a:p>
            <a:pPr marL="0" indent="0">
              <a:buNone/>
            </a:pPr>
            <a:r>
              <a:rPr lang="zh-CN" altLang="en-US" sz="5000" dirty="0">
                <a:solidFill>
                  <a:srgbClr val="00B050"/>
                </a:solidFill>
              </a:rPr>
              <a:t>又发生</a:t>
            </a:r>
            <a:r>
              <a:rPr lang="zh-TW" altLang="en-US" sz="5000" dirty="0">
                <a:solidFill>
                  <a:srgbClr val="00B050"/>
                </a:solidFill>
              </a:rPr>
              <a:t>。</a:t>
            </a:r>
            <a:r>
              <a:rPr lang="zh-CN" altLang="en-US" sz="5000" dirty="0">
                <a:solidFill>
                  <a:srgbClr val="00B050"/>
                </a:solidFill>
              </a:rPr>
              <a:t>你们向来就</a:t>
            </a:r>
            <a:r>
              <a:rPr lang="zh-CN" altLang="en-US" sz="5000" dirty="0">
                <a:solidFill>
                  <a:srgbClr val="C00000"/>
                </a:solidFill>
              </a:rPr>
              <a:t>思念</a:t>
            </a:r>
            <a:r>
              <a:rPr lang="zh-CN" altLang="en-US" sz="5000" dirty="0">
                <a:solidFill>
                  <a:srgbClr val="00B050"/>
                </a:solidFill>
              </a:rPr>
              <a:t>我</a:t>
            </a:r>
            <a:r>
              <a:rPr lang="zh-TW" altLang="en-US" sz="5000" dirty="0">
                <a:solidFill>
                  <a:srgbClr val="00B050"/>
                </a:solidFill>
              </a:rPr>
              <a:t>，</a:t>
            </a:r>
            <a:r>
              <a:rPr lang="zh-CN" altLang="en-US" sz="5000" dirty="0">
                <a:solidFill>
                  <a:srgbClr val="00B050"/>
                </a:solidFill>
              </a:rPr>
              <a:t>只是没得机会。</a:t>
            </a:r>
            <a:r>
              <a:rPr lang="en-US" altLang="zh-TW" sz="5000" dirty="0">
                <a:solidFill>
                  <a:srgbClr val="00B050"/>
                </a:solidFill>
              </a:rPr>
              <a:t>        </a:t>
            </a:r>
          </a:p>
          <a:p>
            <a:pPr marL="0" indent="0">
              <a:buNone/>
            </a:pPr>
            <a:r>
              <a:rPr lang="en-US" altLang="zh-TW" sz="5000" dirty="0">
                <a:solidFill>
                  <a:srgbClr val="00B050"/>
                </a:solidFill>
              </a:rPr>
              <a:t>                                                   </a:t>
            </a:r>
            <a:r>
              <a:rPr lang="en-US" altLang="zh-TW" sz="3600" dirty="0">
                <a:solidFill>
                  <a:srgbClr val="0070C0"/>
                </a:solidFill>
              </a:rPr>
              <a:t>《</a:t>
            </a:r>
            <a:r>
              <a:rPr lang="zh-TW" altLang="en-US" sz="3600" dirty="0">
                <a:solidFill>
                  <a:srgbClr val="0070C0"/>
                </a:solidFill>
              </a:rPr>
              <a:t>腓立比书</a:t>
            </a:r>
            <a:r>
              <a:rPr lang="en-US" altLang="zh-TW" sz="3600" dirty="0">
                <a:solidFill>
                  <a:srgbClr val="0070C0"/>
                </a:solidFill>
              </a:rPr>
              <a:t>》</a:t>
            </a:r>
            <a:r>
              <a:rPr lang="zh-TW" altLang="en-US" sz="3600" dirty="0">
                <a:solidFill>
                  <a:srgbClr val="0070C0"/>
                </a:solidFill>
              </a:rPr>
              <a:t>四章</a:t>
            </a:r>
            <a:r>
              <a:rPr lang="en-US" altLang="zh-TW" sz="3600" dirty="0">
                <a:solidFill>
                  <a:srgbClr val="0070C0"/>
                </a:solidFill>
              </a:rPr>
              <a:t>8</a:t>
            </a:r>
            <a:r>
              <a:rPr lang="zh-TW" altLang="en-US" sz="3600" dirty="0">
                <a:solidFill>
                  <a:srgbClr val="0070C0"/>
                </a:solidFill>
              </a:rPr>
              <a:t>，</a:t>
            </a:r>
            <a:r>
              <a:rPr lang="en-US" altLang="zh-TW" sz="3600" dirty="0">
                <a:solidFill>
                  <a:srgbClr val="0070C0"/>
                </a:solidFill>
              </a:rPr>
              <a:t>10</a:t>
            </a:r>
            <a:r>
              <a:rPr lang="zh-TW" altLang="en-US" sz="3600" dirty="0">
                <a:solidFill>
                  <a:srgbClr val="0070C0"/>
                </a:solidFill>
              </a:rPr>
              <a:t>节</a:t>
            </a:r>
          </a:p>
          <a:p>
            <a:pPr marL="0" indent="0">
              <a:buNone/>
            </a:pPr>
            <a:endParaRPr lang="zh-TW" altLang="en-US" sz="6500" dirty="0">
              <a:solidFill>
                <a:srgbClr val="00B050"/>
              </a:solidFill>
            </a:endParaRPr>
          </a:p>
          <a:p>
            <a:pPr marL="0" indent="0">
              <a:buNone/>
            </a:pPr>
            <a:endParaRPr lang="zh-TW" altLang="en-US" sz="65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6960355"/>
      </p:ext>
    </p:extLst>
  </p:cSld>
  <p:clrMapOvr>
    <a:masterClrMapping/>
  </p:clrMapOvr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66F928-12B9-46D3-9957-454A051301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986B2ECB-A066-BC54-A134-88971342C2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077686"/>
            <a:ext cx="12192001" cy="5437414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altLang="zh-HK" sz="4000" dirty="0"/>
          </a:p>
          <a:p>
            <a:pPr marL="0" indent="0" algn="ctr">
              <a:buNone/>
            </a:pPr>
            <a:r>
              <a:rPr lang="en-US" altLang="zh-TW" sz="9600" dirty="0">
                <a:solidFill>
                  <a:srgbClr val="002060"/>
                </a:solidFill>
              </a:rPr>
              <a:t>(</a:t>
            </a:r>
            <a:r>
              <a:rPr lang="zh-TW" altLang="en-US" sz="9600" dirty="0">
                <a:solidFill>
                  <a:srgbClr val="002060"/>
                </a:solidFill>
              </a:rPr>
              <a:t>一</a:t>
            </a:r>
            <a:r>
              <a:rPr lang="en-US" altLang="zh-TW" sz="9600" dirty="0">
                <a:solidFill>
                  <a:srgbClr val="002060"/>
                </a:solidFill>
              </a:rPr>
              <a:t>) </a:t>
            </a:r>
            <a:r>
              <a:rPr lang="zh-CN" altLang="en-US" sz="9600" dirty="0">
                <a:solidFill>
                  <a:srgbClr val="002060"/>
                </a:solidFill>
              </a:rPr>
              <a:t>要思量而行 </a:t>
            </a:r>
            <a:endParaRPr lang="en-CA" altLang="zh-CN" sz="9600" dirty="0">
              <a:solidFill>
                <a:srgbClr val="002060"/>
              </a:solidFill>
            </a:endParaRPr>
          </a:p>
          <a:p>
            <a:pPr marL="0" indent="0" algn="ctr">
              <a:buNone/>
            </a:pPr>
            <a:r>
              <a:rPr lang="en-US" altLang="zh-TW" sz="9600" dirty="0">
                <a:solidFill>
                  <a:srgbClr val="00B050"/>
                </a:solidFill>
              </a:rPr>
              <a:t>(8-9</a:t>
            </a:r>
            <a:r>
              <a:rPr lang="zh-TW" altLang="en-US" sz="9600" dirty="0">
                <a:solidFill>
                  <a:srgbClr val="00B050"/>
                </a:solidFill>
              </a:rPr>
              <a:t>节</a:t>
            </a:r>
            <a:r>
              <a:rPr lang="en-US" altLang="zh-TW" sz="9600" dirty="0">
                <a:solidFill>
                  <a:srgbClr val="00B050"/>
                </a:solidFill>
              </a:rPr>
              <a:t>)</a:t>
            </a:r>
            <a:r>
              <a:rPr lang="zh-TW" altLang="en-US" sz="9600" dirty="0">
                <a:solidFill>
                  <a:srgbClr val="00B050"/>
                </a:solidFill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2851350896"/>
      </p:ext>
    </p:extLst>
  </p:cSld>
  <p:clrMapOvr>
    <a:masterClrMapping/>
  </p:clrMapOvr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E08D64-4C63-D088-DB55-8AB2286919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36F4D58C-94F6-0A43-5C42-7903D96ABE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299" y="0"/>
            <a:ext cx="12077701" cy="6515099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altLang="zh-HK" sz="4000" dirty="0"/>
          </a:p>
          <a:p>
            <a:pPr marL="0" indent="0">
              <a:buNone/>
            </a:pPr>
            <a:endParaRPr lang="en-US" altLang="zh-HK" sz="4000" dirty="0"/>
          </a:p>
          <a:p>
            <a:pPr marL="0" indent="0" algn="ctr">
              <a:buNone/>
            </a:pPr>
            <a:r>
              <a:rPr lang="zh-TW" altLang="en-US" sz="10000" dirty="0">
                <a:solidFill>
                  <a:srgbClr val="7030A0"/>
                </a:solidFill>
              </a:rPr>
              <a:t>日有所思</a:t>
            </a:r>
            <a:endParaRPr lang="en-CA" altLang="zh-TW" sz="10000" dirty="0">
              <a:solidFill>
                <a:srgbClr val="7030A0"/>
              </a:solidFill>
            </a:endParaRPr>
          </a:p>
          <a:p>
            <a:pPr marL="0" indent="0" algn="ctr">
              <a:buNone/>
            </a:pPr>
            <a:r>
              <a:rPr lang="zh-TW" altLang="en-US" sz="10000" dirty="0">
                <a:solidFill>
                  <a:srgbClr val="7030A0"/>
                </a:solidFill>
              </a:rPr>
              <a:t>夜有所梦</a:t>
            </a:r>
          </a:p>
        </p:txBody>
      </p:sp>
    </p:spTree>
    <p:extLst>
      <p:ext uri="{BB962C8B-B14F-4D97-AF65-F5344CB8AC3E}">
        <p14:creationId xmlns:p14="http://schemas.microsoft.com/office/powerpoint/2010/main" val="3670847086"/>
      </p:ext>
    </p:extLst>
  </p:cSld>
  <p:clrMapOvr>
    <a:masterClrMapping/>
  </p:clrMapOvr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9CEE80-0F62-7315-C21D-E556F1A080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582E07C1-45A5-CFCA-4A63-5FF82B1B1B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299" y="0"/>
            <a:ext cx="12077701" cy="6515099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altLang="zh-HK" sz="4000" dirty="0"/>
          </a:p>
          <a:p>
            <a:pPr marL="0" indent="0">
              <a:buNone/>
            </a:pPr>
            <a:endParaRPr lang="en-US" altLang="zh-HK" sz="4000" dirty="0"/>
          </a:p>
          <a:p>
            <a:pPr marL="0" indent="0" algn="ctr">
              <a:buNone/>
            </a:pPr>
            <a:r>
              <a:rPr lang="zh-TW" altLang="en-US" sz="10000" dirty="0">
                <a:solidFill>
                  <a:srgbClr val="7030A0"/>
                </a:solidFill>
              </a:rPr>
              <a:t>不做一个</a:t>
            </a:r>
            <a:r>
              <a:rPr lang="zh-TW" altLang="en-US" sz="10000" dirty="0">
                <a:solidFill>
                  <a:srgbClr val="C00000"/>
                </a:solidFill>
              </a:rPr>
              <a:t>作梦</a:t>
            </a:r>
            <a:r>
              <a:rPr lang="zh-TW" altLang="en-US" sz="10000" dirty="0">
                <a:solidFill>
                  <a:srgbClr val="7030A0"/>
                </a:solidFill>
              </a:rPr>
              <a:t>的人</a:t>
            </a:r>
            <a:endParaRPr lang="en-CA" altLang="zh-TW" sz="10000" dirty="0">
              <a:solidFill>
                <a:srgbClr val="7030A0"/>
              </a:solidFill>
            </a:endParaRPr>
          </a:p>
          <a:p>
            <a:pPr marL="0" indent="0" algn="ctr">
              <a:buNone/>
            </a:pPr>
            <a:r>
              <a:rPr lang="zh-TW" altLang="en-US" sz="10000" dirty="0">
                <a:solidFill>
                  <a:srgbClr val="7030A0"/>
                </a:solidFill>
              </a:rPr>
              <a:t>要做一个</a:t>
            </a:r>
            <a:r>
              <a:rPr lang="zh-TW" altLang="en-US" sz="10000" dirty="0">
                <a:solidFill>
                  <a:srgbClr val="C00000"/>
                </a:solidFill>
              </a:rPr>
              <a:t>圆梦</a:t>
            </a:r>
            <a:r>
              <a:rPr lang="zh-TW" altLang="en-US" sz="10000" dirty="0">
                <a:solidFill>
                  <a:srgbClr val="7030A0"/>
                </a:solidFill>
              </a:rPr>
              <a:t>的人</a:t>
            </a:r>
          </a:p>
        </p:txBody>
      </p:sp>
    </p:spTree>
    <p:extLst>
      <p:ext uri="{BB962C8B-B14F-4D97-AF65-F5344CB8AC3E}">
        <p14:creationId xmlns:p14="http://schemas.microsoft.com/office/powerpoint/2010/main" val="656106476"/>
      </p:ext>
    </p:extLst>
  </p:cSld>
  <p:clrMapOvr>
    <a:masterClrMapping/>
  </p:clrMapOvr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9D4FE7-2801-C018-5AC9-FB5CDE571B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0A53657B-B0FF-067C-679D-095078376B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299" y="0"/>
            <a:ext cx="12077701" cy="6515099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altLang="zh-HK" sz="4000" dirty="0"/>
          </a:p>
          <a:p>
            <a:pPr marL="0" indent="0">
              <a:buNone/>
            </a:pPr>
            <a:endParaRPr lang="en-US" altLang="zh-HK" sz="4000" dirty="0"/>
          </a:p>
          <a:p>
            <a:pPr marL="0" indent="0" algn="ctr">
              <a:buNone/>
            </a:pPr>
            <a:r>
              <a:rPr lang="zh-TW" altLang="en-US" sz="10000" dirty="0">
                <a:solidFill>
                  <a:srgbClr val="C00000"/>
                </a:solidFill>
              </a:rPr>
              <a:t>人与人</a:t>
            </a:r>
            <a:r>
              <a:rPr lang="zh-TW" altLang="en-US" sz="10000" dirty="0">
                <a:solidFill>
                  <a:srgbClr val="7030A0"/>
                </a:solidFill>
              </a:rPr>
              <a:t>要和好</a:t>
            </a:r>
            <a:endParaRPr lang="en-CA" altLang="zh-TW" sz="10000" dirty="0">
              <a:solidFill>
                <a:srgbClr val="7030A0"/>
              </a:solidFill>
            </a:endParaRPr>
          </a:p>
          <a:p>
            <a:pPr marL="0" indent="0" algn="ctr">
              <a:buNone/>
            </a:pPr>
            <a:r>
              <a:rPr lang="zh-TW" altLang="en-US" sz="10000" dirty="0">
                <a:solidFill>
                  <a:srgbClr val="C00000"/>
                </a:solidFill>
              </a:rPr>
              <a:t>人与神</a:t>
            </a:r>
            <a:r>
              <a:rPr lang="zh-TW" altLang="en-US" sz="10000" dirty="0">
                <a:solidFill>
                  <a:srgbClr val="7030A0"/>
                </a:solidFill>
              </a:rPr>
              <a:t>可和好</a:t>
            </a:r>
          </a:p>
        </p:txBody>
      </p:sp>
    </p:spTree>
    <p:extLst>
      <p:ext uri="{BB962C8B-B14F-4D97-AF65-F5344CB8AC3E}">
        <p14:creationId xmlns:p14="http://schemas.microsoft.com/office/powerpoint/2010/main" val="408938195"/>
      </p:ext>
    </p:extLst>
  </p:cSld>
  <p:clrMapOvr>
    <a:masterClrMapping/>
  </p:clrMapOvr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74DA2B-F273-4451-13E1-527FC3684C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B60E70B4-493C-AB59-47C8-6228434921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2901" y="979713"/>
            <a:ext cx="11495314" cy="5535385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endParaRPr lang="en-US" altLang="zh-HK" sz="4000" dirty="0"/>
          </a:p>
          <a:p>
            <a:pPr marL="0" indent="0">
              <a:buNone/>
            </a:pPr>
            <a:endParaRPr lang="en-US" altLang="zh-HK" sz="4000" dirty="0"/>
          </a:p>
          <a:p>
            <a:pPr marL="0" indent="0">
              <a:buNone/>
            </a:pPr>
            <a:r>
              <a:rPr lang="zh-CN" altLang="en-US" sz="17600" dirty="0">
                <a:solidFill>
                  <a:srgbClr val="00B050"/>
                </a:solidFill>
              </a:rPr>
              <a:t>神所</a:t>
            </a:r>
            <a:r>
              <a:rPr lang="zh-CN" altLang="en-US" sz="17600" dirty="0">
                <a:solidFill>
                  <a:srgbClr val="C00000"/>
                </a:solidFill>
              </a:rPr>
              <a:t>赐出人意外的平安</a:t>
            </a:r>
            <a:r>
              <a:rPr lang="zh-TW" altLang="en-US" sz="17600" dirty="0">
                <a:solidFill>
                  <a:srgbClr val="00B050"/>
                </a:solidFill>
              </a:rPr>
              <a:t>，</a:t>
            </a:r>
            <a:r>
              <a:rPr lang="zh-CN" altLang="en-US" sz="17600" dirty="0">
                <a:solidFill>
                  <a:srgbClr val="00B050"/>
                </a:solidFill>
              </a:rPr>
              <a:t>必在基督耶稣里</a:t>
            </a:r>
            <a:r>
              <a:rPr lang="zh-TW" altLang="en-US" sz="17600" dirty="0">
                <a:solidFill>
                  <a:srgbClr val="00B050"/>
                </a:solidFill>
              </a:rPr>
              <a:t>，</a:t>
            </a:r>
            <a:endParaRPr lang="en-CA" altLang="zh-TW" sz="17600" dirty="0">
              <a:solidFill>
                <a:srgbClr val="00B050"/>
              </a:solidFill>
            </a:endParaRPr>
          </a:p>
          <a:p>
            <a:pPr marL="0" indent="0">
              <a:buNone/>
            </a:pPr>
            <a:r>
              <a:rPr lang="zh-CN" altLang="en-US" sz="17600" dirty="0">
                <a:solidFill>
                  <a:srgbClr val="00B050"/>
                </a:solidFill>
              </a:rPr>
              <a:t>保守你们的</a:t>
            </a:r>
            <a:r>
              <a:rPr lang="zh-CN" altLang="en-US" sz="17600" dirty="0">
                <a:solidFill>
                  <a:srgbClr val="7030A0"/>
                </a:solidFill>
              </a:rPr>
              <a:t>心怀意念</a:t>
            </a:r>
            <a:r>
              <a:rPr lang="zh-CN" altLang="en-US" sz="17600" dirty="0">
                <a:solidFill>
                  <a:srgbClr val="00B050"/>
                </a:solidFill>
              </a:rPr>
              <a:t>。弟兄们</a:t>
            </a:r>
            <a:r>
              <a:rPr lang="zh-TW" altLang="en-US" sz="17600" dirty="0">
                <a:solidFill>
                  <a:srgbClr val="00B050"/>
                </a:solidFill>
              </a:rPr>
              <a:t>，</a:t>
            </a:r>
            <a:r>
              <a:rPr lang="zh-CN" altLang="en-US" sz="17600" dirty="0">
                <a:solidFill>
                  <a:srgbClr val="00B050"/>
                </a:solidFill>
              </a:rPr>
              <a:t>我还有未</a:t>
            </a:r>
            <a:endParaRPr lang="en-CA" altLang="zh-CN" sz="17600" dirty="0">
              <a:solidFill>
                <a:srgbClr val="00B050"/>
              </a:solidFill>
            </a:endParaRPr>
          </a:p>
          <a:p>
            <a:pPr marL="0" indent="0">
              <a:buNone/>
            </a:pPr>
            <a:r>
              <a:rPr lang="zh-CN" altLang="en-US" sz="17600" dirty="0">
                <a:solidFill>
                  <a:srgbClr val="00B050"/>
                </a:solidFill>
              </a:rPr>
              <a:t>尽的话</a:t>
            </a:r>
            <a:r>
              <a:rPr lang="zh-TW" altLang="en-US" sz="17600" dirty="0">
                <a:solidFill>
                  <a:srgbClr val="00B050"/>
                </a:solidFill>
              </a:rPr>
              <a:t>。</a:t>
            </a:r>
            <a:r>
              <a:rPr lang="zh-CN" altLang="en-US" sz="17600" dirty="0">
                <a:solidFill>
                  <a:srgbClr val="00B050"/>
                </a:solidFill>
              </a:rPr>
              <a:t>凡是真实的</a:t>
            </a:r>
            <a:r>
              <a:rPr lang="zh-TW" altLang="en-US" sz="17600" dirty="0">
                <a:solidFill>
                  <a:srgbClr val="00B050"/>
                </a:solidFill>
              </a:rPr>
              <a:t>，</a:t>
            </a:r>
            <a:r>
              <a:rPr lang="zh-CN" altLang="en-US" sz="17600" dirty="0">
                <a:solidFill>
                  <a:srgbClr val="00B050"/>
                </a:solidFill>
              </a:rPr>
              <a:t>可敬的</a:t>
            </a:r>
            <a:r>
              <a:rPr lang="zh-TW" altLang="en-US" sz="17600" dirty="0">
                <a:solidFill>
                  <a:srgbClr val="00B050"/>
                </a:solidFill>
              </a:rPr>
              <a:t>，</a:t>
            </a:r>
            <a:r>
              <a:rPr lang="zh-CN" altLang="en-US" sz="17600" dirty="0">
                <a:solidFill>
                  <a:srgbClr val="00B050"/>
                </a:solidFill>
              </a:rPr>
              <a:t>公义的</a:t>
            </a:r>
            <a:r>
              <a:rPr lang="zh-TW" altLang="en-US" sz="17600" dirty="0">
                <a:solidFill>
                  <a:srgbClr val="00B050"/>
                </a:solidFill>
              </a:rPr>
              <a:t>，</a:t>
            </a:r>
            <a:endParaRPr lang="en-CA" altLang="zh-TW" sz="17600" dirty="0">
              <a:solidFill>
                <a:srgbClr val="00B050"/>
              </a:solidFill>
            </a:endParaRPr>
          </a:p>
          <a:p>
            <a:pPr marL="0" indent="0">
              <a:buNone/>
            </a:pPr>
            <a:r>
              <a:rPr lang="zh-CN" altLang="en-US" sz="17600" dirty="0">
                <a:solidFill>
                  <a:srgbClr val="00B050"/>
                </a:solidFill>
              </a:rPr>
              <a:t>清洁的</a:t>
            </a:r>
            <a:r>
              <a:rPr lang="en-US" altLang="zh-TW" sz="17600" dirty="0">
                <a:solidFill>
                  <a:srgbClr val="00B050"/>
                </a:solidFill>
              </a:rPr>
              <a:t>….</a:t>
            </a:r>
            <a:r>
              <a:rPr lang="zh-CN" altLang="en-US" sz="17600" dirty="0">
                <a:solidFill>
                  <a:srgbClr val="00B050"/>
                </a:solidFill>
              </a:rPr>
              <a:t>这些事你们都要</a:t>
            </a:r>
            <a:r>
              <a:rPr lang="zh-CN" altLang="en-US" sz="17600" dirty="0">
                <a:solidFill>
                  <a:srgbClr val="7030A0"/>
                </a:solidFill>
              </a:rPr>
              <a:t>思念</a:t>
            </a:r>
            <a:r>
              <a:rPr lang="zh-CN" altLang="en-US" sz="17600" dirty="0">
                <a:solidFill>
                  <a:srgbClr val="00B050"/>
                </a:solidFill>
              </a:rPr>
              <a:t>。你们在我身上</a:t>
            </a:r>
            <a:endParaRPr lang="en-CA" altLang="zh-CN" sz="17600" dirty="0">
              <a:solidFill>
                <a:srgbClr val="00B050"/>
              </a:solidFill>
            </a:endParaRPr>
          </a:p>
          <a:p>
            <a:pPr marL="0" indent="0">
              <a:buNone/>
            </a:pPr>
            <a:r>
              <a:rPr lang="zh-CN" altLang="en-US" sz="17600" dirty="0">
                <a:solidFill>
                  <a:srgbClr val="00B050"/>
                </a:solidFill>
              </a:rPr>
              <a:t>所学习的</a:t>
            </a:r>
            <a:r>
              <a:rPr lang="zh-TW" altLang="en-US" sz="17600" dirty="0">
                <a:solidFill>
                  <a:srgbClr val="00B050"/>
                </a:solidFill>
              </a:rPr>
              <a:t>，</a:t>
            </a:r>
            <a:r>
              <a:rPr lang="zh-CN" altLang="en-US" sz="17600" dirty="0">
                <a:solidFill>
                  <a:srgbClr val="00B050"/>
                </a:solidFill>
              </a:rPr>
              <a:t>所领受的</a:t>
            </a:r>
            <a:r>
              <a:rPr lang="zh-TW" altLang="en-US" sz="17600" dirty="0">
                <a:solidFill>
                  <a:srgbClr val="00B050"/>
                </a:solidFill>
              </a:rPr>
              <a:t>，</a:t>
            </a:r>
            <a:r>
              <a:rPr lang="zh-CN" altLang="en-US" sz="17600" dirty="0">
                <a:solidFill>
                  <a:srgbClr val="00B050"/>
                </a:solidFill>
              </a:rPr>
              <a:t>所听见的</a:t>
            </a:r>
            <a:r>
              <a:rPr lang="zh-TW" altLang="en-US" sz="17600" dirty="0">
                <a:solidFill>
                  <a:srgbClr val="00B050"/>
                </a:solidFill>
              </a:rPr>
              <a:t>，</a:t>
            </a:r>
            <a:r>
              <a:rPr lang="zh-CN" altLang="en-US" sz="17600" dirty="0">
                <a:solidFill>
                  <a:srgbClr val="00B050"/>
                </a:solidFill>
              </a:rPr>
              <a:t>所看见的</a:t>
            </a:r>
            <a:r>
              <a:rPr lang="zh-TW" altLang="en-US" sz="17600" dirty="0">
                <a:solidFill>
                  <a:srgbClr val="00B050"/>
                </a:solidFill>
              </a:rPr>
              <a:t>，</a:t>
            </a:r>
            <a:endParaRPr lang="en-CA" altLang="zh-TW" sz="17600" dirty="0">
              <a:solidFill>
                <a:srgbClr val="00B050"/>
              </a:solidFill>
            </a:endParaRPr>
          </a:p>
          <a:p>
            <a:pPr marL="0" indent="0">
              <a:buNone/>
            </a:pPr>
            <a:r>
              <a:rPr lang="zh-CN" altLang="en-US" sz="17600" dirty="0">
                <a:solidFill>
                  <a:srgbClr val="00B050"/>
                </a:solidFill>
              </a:rPr>
              <a:t>这些事你们都要去行</a:t>
            </a:r>
            <a:r>
              <a:rPr lang="zh-TW" altLang="en-US" sz="17600" dirty="0">
                <a:solidFill>
                  <a:srgbClr val="00B050"/>
                </a:solidFill>
              </a:rPr>
              <a:t>。</a:t>
            </a:r>
            <a:r>
              <a:rPr lang="zh-CN" altLang="en-US" sz="17600" dirty="0">
                <a:solidFill>
                  <a:srgbClr val="C00000"/>
                </a:solidFill>
              </a:rPr>
              <a:t>赐平安的神</a:t>
            </a:r>
            <a:r>
              <a:rPr lang="zh-TW" altLang="en-US" sz="17600" dirty="0">
                <a:solidFill>
                  <a:srgbClr val="C00000"/>
                </a:solidFill>
              </a:rPr>
              <a:t>，</a:t>
            </a:r>
            <a:r>
              <a:rPr lang="zh-CN" altLang="en-US" sz="17600" dirty="0">
                <a:solidFill>
                  <a:srgbClr val="C00000"/>
                </a:solidFill>
              </a:rPr>
              <a:t>就必与你</a:t>
            </a:r>
            <a:endParaRPr lang="en-CA" altLang="zh-CN" sz="17600" dirty="0">
              <a:solidFill>
                <a:srgbClr val="C00000"/>
              </a:solidFill>
            </a:endParaRPr>
          </a:p>
          <a:p>
            <a:pPr marL="0" indent="0">
              <a:buNone/>
            </a:pPr>
            <a:r>
              <a:rPr lang="zh-CN" altLang="en-US" sz="17600" dirty="0">
                <a:solidFill>
                  <a:srgbClr val="C00000"/>
                </a:solidFill>
              </a:rPr>
              <a:t>们同在</a:t>
            </a:r>
            <a:r>
              <a:rPr lang="zh-CN" altLang="en-US" sz="17600" dirty="0">
                <a:solidFill>
                  <a:srgbClr val="00B050"/>
                </a:solidFill>
              </a:rPr>
              <a:t>。                            </a:t>
            </a:r>
            <a:r>
              <a:rPr lang="en-US" altLang="zh-TW" sz="14400" dirty="0">
                <a:solidFill>
                  <a:srgbClr val="0070C0"/>
                </a:solidFill>
              </a:rPr>
              <a:t>《</a:t>
            </a:r>
            <a:r>
              <a:rPr lang="zh-TW" altLang="en-US" sz="14400" dirty="0">
                <a:solidFill>
                  <a:srgbClr val="0070C0"/>
                </a:solidFill>
              </a:rPr>
              <a:t>腓立比书</a:t>
            </a:r>
            <a:r>
              <a:rPr lang="en-US" altLang="zh-TW" sz="14400" dirty="0">
                <a:solidFill>
                  <a:srgbClr val="0070C0"/>
                </a:solidFill>
              </a:rPr>
              <a:t>》</a:t>
            </a:r>
            <a:r>
              <a:rPr lang="zh-TW" altLang="en-US" sz="14400" dirty="0">
                <a:solidFill>
                  <a:srgbClr val="0070C0"/>
                </a:solidFill>
              </a:rPr>
              <a:t>四章</a:t>
            </a:r>
            <a:r>
              <a:rPr lang="en-US" altLang="zh-TW" sz="14400" dirty="0">
                <a:solidFill>
                  <a:srgbClr val="0070C0"/>
                </a:solidFill>
              </a:rPr>
              <a:t>7-9</a:t>
            </a:r>
            <a:r>
              <a:rPr lang="zh-TW" altLang="en-US" sz="14400" dirty="0">
                <a:solidFill>
                  <a:srgbClr val="0070C0"/>
                </a:solidFill>
              </a:rPr>
              <a:t>节</a:t>
            </a:r>
          </a:p>
          <a:p>
            <a:pPr marL="0" indent="0">
              <a:buNone/>
            </a:pPr>
            <a:endParaRPr lang="zh-TW" altLang="en-US" sz="6500" dirty="0">
              <a:solidFill>
                <a:srgbClr val="00B050"/>
              </a:solidFill>
            </a:endParaRPr>
          </a:p>
          <a:p>
            <a:pPr marL="0" indent="0">
              <a:buNone/>
            </a:pPr>
            <a:endParaRPr lang="zh-TW" altLang="en-US" sz="65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321440"/>
      </p:ext>
    </p:extLst>
  </p:cSld>
  <p:clrMapOvr>
    <a:masterClrMapping/>
  </p:clrMapOvr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CF30FA-6305-757F-EEA8-4A51753EFA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93DC9D14-DD67-C95E-7702-71C53AD41E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" y="-130628"/>
            <a:ext cx="12192000" cy="6645728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endParaRPr lang="en-US" altLang="zh-HK" sz="4000" dirty="0"/>
          </a:p>
          <a:p>
            <a:pPr marL="0" indent="0">
              <a:buNone/>
            </a:pPr>
            <a:endParaRPr lang="en-US" altLang="zh-HK" sz="4000" dirty="0"/>
          </a:p>
          <a:p>
            <a:pPr marL="0" indent="0" algn="ctr">
              <a:buNone/>
            </a:pPr>
            <a:r>
              <a:rPr lang="zh-TW" altLang="en-US" sz="8000" dirty="0">
                <a:solidFill>
                  <a:srgbClr val="7030A0"/>
                </a:solidFill>
              </a:rPr>
              <a:t>好的事情要去想</a:t>
            </a:r>
            <a:endParaRPr lang="en-CA" altLang="zh-TW" sz="8000" dirty="0">
              <a:solidFill>
                <a:srgbClr val="7030A0"/>
              </a:solidFill>
            </a:endParaRPr>
          </a:p>
          <a:p>
            <a:pPr marL="0" indent="0" algn="ctr">
              <a:buNone/>
            </a:pPr>
            <a:r>
              <a:rPr lang="zh-TW" altLang="en-US" sz="8000" dirty="0">
                <a:solidFill>
                  <a:srgbClr val="7030A0"/>
                </a:solidFill>
              </a:rPr>
              <a:t>不要想不该想的事情</a:t>
            </a:r>
          </a:p>
          <a:p>
            <a:pPr marL="0" indent="0" algn="ctr">
              <a:buNone/>
            </a:pPr>
            <a:r>
              <a:rPr lang="zh-TW" altLang="en-US" sz="8000" dirty="0">
                <a:solidFill>
                  <a:srgbClr val="C00000"/>
                </a:solidFill>
              </a:rPr>
              <a:t>对的事情要去做</a:t>
            </a:r>
            <a:endParaRPr lang="en-CA" altLang="zh-TW" sz="8000" dirty="0">
              <a:solidFill>
                <a:srgbClr val="C00000"/>
              </a:solidFill>
            </a:endParaRPr>
          </a:p>
          <a:p>
            <a:pPr marL="0" indent="0" algn="ctr">
              <a:buNone/>
            </a:pPr>
            <a:r>
              <a:rPr lang="zh-TW" altLang="en-US" sz="8000" dirty="0">
                <a:solidFill>
                  <a:srgbClr val="C00000"/>
                </a:solidFill>
              </a:rPr>
              <a:t>不要不做该做的事情</a:t>
            </a:r>
          </a:p>
        </p:txBody>
      </p:sp>
    </p:spTree>
    <p:extLst>
      <p:ext uri="{BB962C8B-B14F-4D97-AF65-F5344CB8AC3E}">
        <p14:creationId xmlns:p14="http://schemas.microsoft.com/office/powerpoint/2010/main" val="2752488979"/>
      </p:ext>
    </p:extLst>
  </p:cSld>
  <p:clrMapOvr>
    <a:masterClrMapping/>
  </p:clrMapOvr>
</p:sld>
</file>

<file path=ppt/slides/slide2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AAC09C-D60E-0F37-8AA5-8A6B7754F6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3346F354-B318-959F-C412-6B27C43036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2901" y="783771"/>
            <a:ext cx="11495314" cy="5731328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endParaRPr lang="en-US" altLang="zh-HK" sz="4000" dirty="0"/>
          </a:p>
          <a:p>
            <a:pPr marL="0" indent="0">
              <a:buNone/>
            </a:pPr>
            <a:endParaRPr lang="en-US" altLang="zh-HK" sz="4000" dirty="0"/>
          </a:p>
          <a:p>
            <a:pPr marL="0" indent="0">
              <a:buNone/>
            </a:pPr>
            <a:r>
              <a:rPr lang="zh-CN" altLang="en-US" sz="21600" dirty="0">
                <a:solidFill>
                  <a:srgbClr val="00B050"/>
                </a:solidFill>
              </a:rPr>
              <a:t>使我认识基督</a:t>
            </a:r>
            <a:r>
              <a:rPr lang="zh-TW" altLang="en-US" sz="21600" dirty="0">
                <a:solidFill>
                  <a:srgbClr val="00B050"/>
                </a:solidFill>
              </a:rPr>
              <a:t>，</a:t>
            </a:r>
            <a:r>
              <a:rPr lang="zh-CN" altLang="en-US" sz="21600" dirty="0">
                <a:solidFill>
                  <a:srgbClr val="00B050"/>
                </a:solidFill>
              </a:rPr>
              <a:t>晓得他复活的大能</a:t>
            </a:r>
            <a:r>
              <a:rPr lang="zh-TW" altLang="en-US" sz="21600" dirty="0">
                <a:solidFill>
                  <a:srgbClr val="00B050"/>
                </a:solidFill>
              </a:rPr>
              <a:t>，</a:t>
            </a:r>
            <a:endParaRPr lang="en-CA" altLang="zh-TW" sz="21600" dirty="0">
              <a:solidFill>
                <a:srgbClr val="00B050"/>
              </a:solidFill>
            </a:endParaRPr>
          </a:p>
          <a:p>
            <a:pPr marL="0" indent="0">
              <a:buNone/>
            </a:pPr>
            <a:r>
              <a:rPr lang="zh-CN" altLang="en-US" sz="21600" dirty="0">
                <a:solidFill>
                  <a:srgbClr val="00B050"/>
                </a:solidFill>
              </a:rPr>
              <a:t>并且晓得和他一同受苦</a:t>
            </a:r>
            <a:r>
              <a:rPr lang="zh-TW" altLang="en-US" sz="21600" dirty="0">
                <a:solidFill>
                  <a:srgbClr val="00B050"/>
                </a:solidFill>
              </a:rPr>
              <a:t>，</a:t>
            </a:r>
            <a:r>
              <a:rPr lang="zh-CN" altLang="en-US" sz="21600" dirty="0">
                <a:solidFill>
                  <a:srgbClr val="C00000"/>
                </a:solidFill>
              </a:rPr>
              <a:t>效法</a:t>
            </a:r>
            <a:r>
              <a:rPr lang="zh-CN" altLang="en-US" sz="21600" dirty="0">
                <a:solidFill>
                  <a:srgbClr val="00B050"/>
                </a:solidFill>
              </a:rPr>
              <a:t>他</a:t>
            </a:r>
            <a:endParaRPr lang="en-CA" altLang="zh-CN" sz="21600" dirty="0">
              <a:solidFill>
                <a:srgbClr val="00B050"/>
              </a:solidFill>
            </a:endParaRPr>
          </a:p>
          <a:p>
            <a:pPr marL="0" indent="0">
              <a:buNone/>
            </a:pPr>
            <a:r>
              <a:rPr lang="zh-CN" altLang="en-US" sz="21600" dirty="0">
                <a:solidFill>
                  <a:srgbClr val="00B050"/>
                </a:solidFill>
              </a:rPr>
              <a:t>的死</a:t>
            </a:r>
            <a:r>
              <a:rPr lang="zh-TW" altLang="en-US" sz="21600" dirty="0">
                <a:solidFill>
                  <a:srgbClr val="00B050"/>
                </a:solidFill>
              </a:rPr>
              <a:t>。</a:t>
            </a:r>
            <a:endParaRPr lang="zh-CN" altLang="en-US" sz="21600" dirty="0">
              <a:solidFill>
                <a:srgbClr val="00B050"/>
              </a:solidFill>
            </a:endParaRPr>
          </a:p>
          <a:p>
            <a:pPr marL="0" indent="0">
              <a:buNone/>
            </a:pPr>
            <a:r>
              <a:rPr lang="zh-CN" altLang="en-US" sz="21600" dirty="0">
                <a:solidFill>
                  <a:srgbClr val="00B050"/>
                </a:solidFill>
              </a:rPr>
              <a:t>弟兄们</a:t>
            </a:r>
            <a:r>
              <a:rPr lang="zh-TW" altLang="en-US" sz="21600" dirty="0">
                <a:solidFill>
                  <a:srgbClr val="00B050"/>
                </a:solidFill>
              </a:rPr>
              <a:t>，</a:t>
            </a:r>
            <a:r>
              <a:rPr lang="zh-CN" altLang="en-US" sz="21600" dirty="0">
                <a:solidFill>
                  <a:srgbClr val="00B050"/>
                </a:solidFill>
              </a:rPr>
              <a:t>你们要一同</a:t>
            </a:r>
            <a:r>
              <a:rPr lang="zh-CN" altLang="en-US" sz="21600" dirty="0">
                <a:solidFill>
                  <a:srgbClr val="C00000"/>
                </a:solidFill>
              </a:rPr>
              <a:t>效法</a:t>
            </a:r>
            <a:r>
              <a:rPr lang="zh-CN" altLang="en-US" sz="21600" dirty="0">
                <a:solidFill>
                  <a:srgbClr val="00B050"/>
                </a:solidFill>
              </a:rPr>
              <a:t>我</a:t>
            </a:r>
            <a:r>
              <a:rPr lang="zh-TW" altLang="en-US" sz="21600" dirty="0">
                <a:solidFill>
                  <a:srgbClr val="00B050"/>
                </a:solidFill>
              </a:rPr>
              <a:t>，</a:t>
            </a:r>
            <a:r>
              <a:rPr lang="zh-CN" altLang="en-US" sz="21600" dirty="0">
                <a:solidFill>
                  <a:srgbClr val="00B050"/>
                </a:solidFill>
              </a:rPr>
              <a:t>也当留</a:t>
            </a:r>
            <a:endParaRPr lang="en-CA" altLang="zh-CN" sz="21600" dirty="0">
              <a:solidFill>
                <a:srgbClr val="00B050"/>
              </a:solidFill>
            </a:endParaRPr>
          </a:p>
          <a:p>
            <a:pPr marL="0" indent="0">
              <a:buNone/>
            </a:pPr>
            <a:r>
              <a:rPr lang="zh-CN" altLang="en-US" sz="21600" dirty="0">
                <a:solidFill>
                  <a:srgbClr val="00B050"/>
                </a:solidFill>
              </a:rPr>
              <a:t>意看那些照我们榜样行的人。</a:t>
            </a:r>
            <a:endParaRPr lang="en-CA" altLang="zh-CN" sz="21600" dirty="0">
              <a:solidFill>
                <a:srgbClr val="00B050"/>
              </a:solidFill>
            </a:endParaRPr>
          </a:p>
          <a:p>
            <a:pPr marL="0" indent="0">
              <a:buNone/>
            </a:pPr>
            <a:r>
              <a:rPr lang="en-CA" altLang="zh-TW" sz="21600" dirty="0">
                <a:solidFill>
                  <a:srgbClr val="00B050"/>
                </a:solidFill>
              </a:rPr>
              <a:t>                                    </a:t>
            </a:r>
            <a:r>
              <a:rPr lang="en-US" altLang="zh-TW" sz="14400" dirty="0">
                <a:solidFill>
                  <a:srgbClr val="0070C0"/>
                </a:solidFill>
              </a:rPr>
              <a:t>《</a:t>
            </a:r>
            <a:r>
              <a:rPr lang="zh-TW" altLang="en-US" sz="14400" dirty="0">
                <a:solidFill>
                  <a:srgbClr val="0070C0"/>
                </a:solidFill>
              </a:rPr>
              <a:t>腓立比书</a:t>
            </a:r>
            <a:r>
              <a:rPr lang="en-US" altLang="zh-TW" sz="14400" dirty="0">
                <a:solidFill>
                  <a:srgbClr val="0070C0"/>
                </a:solidFill>
              </a:rPr>
              <a:t>》</a:t>
            </a:r>
            <a:r>
              <a:rPr lang="zh-TW" altLang="en-US" sz="14400" dirty="0">
                <a:solidFill>
                  <a:srgbClr val="0070C0"/>
                </a:solidFill>
              </a:rPr>
              <a:t>三章</a:t>
            </a:r>
            <a:r>
              <a:rPr lang="en-US" altLang="zh-TW" sz="14400" dirty="0">
                <a:solidFill>
                  <a:srgbClr val="0070C0"/>
                </a:solidFill>
              </a:rPr>
              <a:t>10, 17</a:t>
            </a:r>
            <a:r>
              <a:rPr lang="zh-TW" altLang="en-US" sz="14400" dirty="0">
                <a:solidFill>
                  <a:srgbClr val="0070C0"/>
                </a:solidFill>
              </a:rPr>
              <a:t>节</a:t>
            </a:r>
          </a:p>
          <a:p>
            <a:pPr marL="0" indent="0">
              <a:buNone/>
            </a:pPr>
            <a:endParaRPr lang="zh-TW" altLang="en-US" sz="6500" dirty="0">
              <a:solidFill>
                <a:srgbClr val="00B050"/>
              </a:solidFill>
            </a:endParaRPr>
          </a:p>
          <a:p>
            <a:pPr marL="0" indent="0">
              <a:buNone/>
            </a:pPr>
            <a:endParaRPr lang="zh-TW" altLang="en-US" sz="65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810802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64B8E9-F359-8FC9-F584-33B7B8444D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85350FD9-34F8-3839-7FAE-C02E3465A0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299" y="0"/>
            <a:ext cx="12077701" cy="6515099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endParaRPr lang="en-US" altLang="zh-HK" sz="4000" dirty="0"/>
          </a:p>
          <a:p>
            <a:pPr marL="0" indent="0">
              <a:buNone/>
            </a:pPr>
            <a:endParaRPr lang="en-US" altLang="zh-HK" sz="4000" dirty="0"/>
          </a:p>
          <a:p>
            <a:pPr marL="0" indent="0" algn="ctr">
              <a:buNone/>
            </a:pPr>
            <a:r>
              <a:rPr lang="zh-CN" altLang="en-US" sz="12800" dirty="0">
                <a:solidFill>
                  <a:srgbClr val="C00000"/>
                </a:solidFill>
              </a:rPr>
              <a:t>同心持久传福音</a:t>
            </a:r>
          </a:p>
          <a:p>
            <a:pPr marL="0" indent="0" algn="ctr">
              <a:buNone/>
            </a:pPr>
            <a:r>
              <a:rPr lang="zh-CN" altLang="en-US" sz="10000" dirty="0">
                <a:solidFill>
                  <a:srgbClr val="0070C0"/>
                </a:solidFill>
              </a:rPr>
              <a:t>要持久：</a:t>
            </a:r>
            <a:r>
              <a:rPr lang="zh-TW" altLang="en-US" sz="10000" dirty="0">
                <a:solidFill>
                  <a:srgbClr val="0070C0"/>
                </a:solidFill>
              </a:rPr>
              <a:t>有同行的人</a:t>
            </a:r>
            <a:endParaRPr lang="zh-CN" altLang="en-US" sz="10000" dirty="0">
              <a:solidFill>
                <a:srgbClr val="0070C0"/>
              </a:solidFill>
            </a:endParaRPr>
          </a:p>
          <a:p>
            <a:pPr marL="0" indent="0" algn="ctr">
              <a:buNone/>
            </a:pPr>
            <a:r>
              <a:rPr lang="zh-CN" altLang="en-US" sz="10000" dirty="0">
                <a:solidFill>
                  <a:srgbClr val="C00000"/>
                </a:solidFill>
              </a:rPr>
              <a:t>单独放弃容易难坚持</a:t>
            </a:r>
            <a:endParaRPr lang="en-CA" altLang="zh-CN" sz="10000" dirty="0">
              <a:solidFill>
                <a:srgbClr val="C00000"/>
              </a:solidFill>
            </a:endParaRPr>
          </a:p>
          <a:p>
            <a:pPr marL="0" indent="0" algn="ctr">
              <a:buNone/>
            </a:pPr>
            <a:r>
              <a:rPr lang="zh-CN" altLang="en-US" sz="10000" dirty="0">
                <a:solidFill>
                  <a:srgbClr val="C00000"/>
                </a:solidFill>
              </a:rPr>
              <a:t>一起放弃不易能坚持</a:t>
            </a:r>
            <a:endParaRPr lang="zh-TW" altLang="en-US" sz="100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2467059"/>
      </p:ext>
    </p:extLst>
  </p:cSld>
  <p:clrMapOvr>
    <a:masterClrMapping/>
  </p:clrMapOvr>
</p:sld>
</file>

<file path=ppt/slides/slide2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99FADE-4425-F5E4-B95E-2162406B06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86138A6C-7946-8D75-4217-D2706B869A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299" y="359229"/>
            <a:ext cx="12077701" cy="615587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altLang="zh-HK" sz="4000" dirty="0"/>
          </a:p>
          <a:p>
            <a:pPr marL="0" indent="0" algn="ctr">
              <a:buNone/>
            </a:pPr>
            <a:endParaRPr lang="en-US" altLang="zh-CN" sz="4000" dirty="0"/>
          </a:p>
          <a:p>
            <a:pPr marL="0" indent="0" algn="ctr">
              <a:buNone/>
            </a:pPr>
            <a:r>
              <a:rPr lang="zh-TW" altLang="en-US" sz="8000" dirty="0">
                <a:solidFill>
                  <a:srgbClr val="C00000"/>
                </a:solidFill>
              </a:rPr>
              <a:t>不以为</a:t>
            </a:r>
            <a:r>
              <a:rPr lang="zh-TW" altLang="en-US" sz="8000" dirty="0">
                <a:solidFill>
                  <a:srgbClr val="7030A0"/>
                </a:solidFill>
              </a:rPr>
              <a:t>自己很好而不学</a:t>
            </a:r>
            <a:endParaRPr lang="en-CA" altLang="zh-TW" sz="8000" dirty="0">
              <a:solidFill>
                <a:srgbClr val="7030A0"/>
              </a:solidFill>
            </a:endParaRPr>
          </a:p>
          <a:p>
            <a:pPr marL="0" indent="0" algn="ctr">
              <a:buNone/>
            </a:pPr>
            <a:r>
              <a:rPr lang="zh-TW" altLang="en-US" sz="8000" dirty="0">
                <a:solidFill>
                  <a:srgbClr val="C00000"/>
                </a:solidFill>
              </a:rPr>
              <a:t>要知道</a:t>
            </a:r>
            <a:r>
              <a:rPr lang="zh-TW" altLang="en-US" sz="8000" dirty="0">
                <a:solidFill>
                  <a:srgbClr val="7030A0"/>
                </a:solidFill>
              </a:rPr>
              <a:t>可以更好而去学</a:t>
            </a:r>
          </a:p>
        </p:txBody>
      </p:sp>
    </p:spTree>
    <p:extLst>
      <p:ext uri="{BB962C8B-B14F-4D97-AF65-F5344CB8AC3E}">
        <p14:creationId xmlns:p14="http://schemas.microsoft.com/office/powerpoint/2010/main" val="2741394596"/>
      </p:ext>
    </p:extLst>
  </p:cSld>
  <p:clrMapOvr>
    <a:masterClrMapping/>
  </p:clrMapOvr>
</p:sld>
</file>

<file path=ppt/slides/slide2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93F7DB-124D-AC88-CCB1-CE0D6D7C73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AD36845F-2A07-C233-2952-219ADB23EB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299" y="359229"/>
            <a:ext cx="12077701" cy="615587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altLang="zh-HK" sz="4000" dirty="0"/>
          </a:p>
          <a:p>
            <a:pPr marL="0" indent="0" algn="ctr">
              <a:buNone/>
            </a:pPr>
            <a:endParaRPr lang="en-US" altLang="zh-CN" sz="4000" dirty="0"/>
          </a:p>
          <a:p>
            <a:pPr marL="0" indent="0" algn="ctr">
              <a:buNone/>
            </a:pPr>
            <a:r>
              <a:rPr lang="zh-TW" altLang="en-US" sz="8000" dirty="0">
                <a:solidFill>
                  <a:srgbClr val="C00000"/>
                </a:solidFill>
              </a:rPr>
              <a:t>多想想别人</a:t>
            </a:r>
            <a:r>
              <a:rPr lang="zh-TW" altLang="en-US" sz="8000" dirty="0">
                <a:solidFill>
                  <a:srgbClr val="7030A0"/>
                </a:solidFill>
              </a:rPr>
              <a:t>有什么是好的</a:t>
            </a:r>
            <a:r>
              <a:rPr lang="en-US" altLang="zh-TW" sz="8000" dirty="0">
                <a:solidFill>
                  <a:srgbClr val="C00000"/>
                </a:solidFill>
              </a:rPr>
              <a:t>? </a:t>
            </a:r>
          </a:p>
          <a:p>
            <a:pPr marL="0" indent="0" algn="ctr">
              <a:buNone/>
            </a:pPr>
            <a:r>
              <a:rPr lang="zh-TW" altLang="en-US" sz="8000" dirty="0">
                <a:solidFill>
                  <a:srgbClr val="C00000"/>
                </a:solidFill>
              </a:rPr>
              <a:t>要想想自己</a:t>
            </a:r>
            <a:r>
              <a:rPr lang="zh-TW" altLang="en-US" sz="8000" dirty="0">
                <a:solidFill>
                  <a:srgbClr val="7030A0"/>
                </a:solidFill>
              </a:rPr>
              <a:t>有什么要学的</a:t>
            </a:r>
            <a:r>
              <a:rPr lang="en-US" altLang="zh-TW" sz="8000" dirty="0">
                <a:solidFill>
                  <a:srgbClr val="C0000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568749339"/>
      </p:ext>
    </p:extLst>
  </p:cSld>
  <p:clrMapOvr>
    <a:masterClrMapping/>
  </p:clrMapOvr>
</p:sld>
</file>

<file path=ppt/slides/slide2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41FBF5-B548-F6A8-99E1-C159E71403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A5C8BF05-CA28-25C6-3ECC-9973876BB8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299" y="898071"/>
            <a:ext cx="12077701" cy="561702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altLang="zh-HK" sz="4000" dirty="0"/>
          </a:p>
          <a:p>
            <a:pPr marL="0" indent="0" algn="ctr">
              <a:buNone/>
            </a:pPr>
            <a:r>
              <a:rPr lang="zh-CN" altLang="en-US" sz="8800" dirty="0">
                <a:solidFill>
                  <a:srgbClr val="C00000"/>
                </a:solidFill>
              </a:rPr>
              <a:t>要思量而行有平安</a:t>
            </a:r>
            <a:endParaRPr lang="en-CA" altLang="zh-CN" sz="8800" dirty="0">
              <a:solidFill>
                <a:srgbClr val="C00000"/>
              </a:solidFill>
            </a:endParaRPr>
          </a:p>
          <a:p>
            <a:pPr marL="0" indent="0" algn="ctr">
              <a:buNone/>
            </a:pPr>
            <a:r>
              <a:rPr lang="zh-CN" altLang="en-US" sz="8800" dirty="0">
                <a:solidFill>
                  <a:srgbClr val="7030A0"/>
                </a:solidFill>
              </a:rPr>
              <a:t>可以合一</a:t>
            </a:r>
            <a:endParaRPr lang="zh-TW" altLang="en-US" sz="100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7320186"/>
      </p:ext>
    </p:extLst>
  </p:cSld>
  <p:clrMapOvr>
    <a:masterClrMapping/>
  </p:clrMapOvr>
</p:sld>
</file>

<file path=ppt/slides/slide2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AD5289-3963-C054-0BCC-F164294C19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3B92BF14-C463-943F-AC33-1A0EB0758D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077686"/>
            <a:ext cx="12192001" cy="5437414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altLang="zh-HK" sz="4000" dirty="0"/>
          </a:p>
          <a:p>
            <a:pPr marL="0" indent="0" algn="ctr">
              <a:buNone/>
            </a:pPr>
            <a:r>
              <a:rPr lang="en-US" altLang="zh-TW" sz="9600" dirty="0">
                <a:solidFill>
                  <a:srgbClr val="002060"/>
                </a:solidFill>
              </a:rPr>
              <a:t>(</a:t>
            </a:r>
            <a:r>
              <a:rPr lang="zh-TW" altLang="en-US" sz="9600" dirty="0">
                <a:solidFill>
                  <a:srgbClr val="002060"/>
                </a:solidFill>
              </a:rPr>
              <a:t>二</a:t>
            </a:r>
            <a:r>
              <a:rPr lang="en-US" altLang="zh-TW" sz="9600" dirty="0">
                <a:solidFill>
                  <a:srgbClr val="002060"/>
                </a:solidFill>
              </a:rPr>
              <a:t>) </a:t>
            </a:r>
            <a:r>
              <a:rPr lang="zh-CN" altLang="en-US" sz="9600" dirty="0">
                <a:solidFill>
                  <a:srgbClr val="002060"/>
                </a:solidFill>
              </a:rPr>
              <a:t>要想念而动 </a:t>
            </a:r>
            <a:endParaRPr lang="en-CA" altLang="zh-CN" sz="9600" dirty="0">
              <a:solidFill>
                <a:srgbClr val="002060"/>
              </a:solidFill>
            </a:endParaRPr>
          </a:p>
          <a:p>
            <a:pPr marL="0" indent="0" algn="ctr">
              <a:buNone/>
            </a:pPr>
            <a:r>
              <a:rPr lang="en-US" altLang="zh-TW" sz="9600" dirty="0">
                <a:solidFill>
                  <a:srgbClr val="00B050"/>
                </a:solidFill>
              </a:rPr>
              <a:t>(10-23</a:t>
            </a:r>
            <a:r>
              <a:rPr lang="zh-TW" altLang="en-US" sz="9600" dirty="0">
                <a:solidFill>
                  <a:srgbClr val="00B050"/>
                </a:solidFill>
              </a:rPr>
              <a:t>节</a:t>
            </a:r>
            <a:r>
              <a:rPr lang="en-US" altLang="zh-TW" sz="9600" dirty="0">
                <a:solidFill>
                  <a:srgbClr val="00B050"/>
                </a:solidFill>
              </a:rPr>
              <a:t>)</a:t>
            </a:r>
            <a:r>
              <a:rPr lang="zh-TW" altLang="en-US" sz="9600" dirty="0">
                <a:solidFill>
                  <a:srgbClr val="00B050"/>
                </a:solidFill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3570825865"/>
      </p:ext>
    </p:extLst>
  </p:cSld>
  <p:clrMapOvr>
    <a:masterClrMapping/>
  </p:clrMapOvr>
</p:sld>
</file>

<file path=ppt/slides/slide2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0865C6-16A9-1EAA-AED2-B3F2E3596B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8EFF73A6-5AEE-99A3-4D92-39A7AF2C48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2901" y="783771"/>
            <a:ext cx="11495314" cy="5731328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endParaRPr lang="en-US" altLang="zh-HK" sz="4000" dirty="0"/>
          </a:p>
          <a:p>
            <a:pPr marL="0" indent="0">
              <a:buNone/>
            </a:pPr>
            <a:endParaRPr lang="en-US" altLang="zh-HK" sz="4000" dirty="0"/>
          </a:p>
          <a:p>
            <a:pPr marL="0" indent="0">
              <a:buNone/>
            </a:pPr>
            <a:r>
              <a:rPr lang="zh-CN" altLang="en-US" sz="21600" dirty="0">
                <a:solidFill>
                  <a:srgbClr val="00B050"/>
                </a:solidFill>
              </a:rPr>
              <a:t>你们要</a:t>
            </a:r>
            <a:r>
              <a:rPr lang="zh-CN" altLang="en-US" sz="21600" dirty="0">
                <a:solidFill>
                  <a:srgbClr val="7030A0"/>
                </a:solidFill>
              </a:rPr>
              <a:t>靠主常常喜乐</a:t>
            </a:r>
            <a:r>
              <a:rPr lang="zh-TW" altLang="en-US" sz="21600" dirty="0">
                <a:solidFill>
                  <a:srgbClr val="00B050"/>
                </a:solidFill>
              </a:rPr>
              <a:t>。</a:t>
            </a:r>
            <a:r>
              <a:rPr lang="zh-CN" altLang="en-US" sz="21600" dirty="0">
                <a:solidFill>
                  <a:srgbClr val="00B050"/>
                </a:solidFill>
              </a:rPr>
              <a:t>我再说</a:t>
            </a:r>
            <a:r>
              <a:rPr lang="zh-TW" altLang="en-US" sz="21600" dirty="0">
                <a:solidFill>
                  <a:srgbClr val="00B050"/>
                </a:solidFill>
              </a:rPr>
              <a:t>，</a:t>
            </a:r>
            <a:r>
              <a:rPr lang="zh-CN" altLang="en-US" sz="21600" dirty="0">
                <a:solidFill>
                  <a:srgbClr val="00B050"/>
                </a:solidFill>
              </a:rPr>
              <a:t>你们</a:t>
            </a:r>
            <a:endParaRPr lang="en-CA" altLang="zh-CN" sz="21600" dirty="0">
              <a:solidFill>
                <a:srgbClr val="00B050"/>
              </a:solidFill>
            </a:endParaRPr>
          </a:p>
          <a:p>
            <a:pPr marL="0" indent="0">
              <a:buNone/>
            </a:pPr>
            <a:r>
              <a:rPr lang="zh-CN" altLang="en-US" sz="21600" dirty="0">
                <a:solidFill>
                  <a:srgbClr val="00B050"/>
                </a:solidFill>
              </a:rPr>
              <a:t>要喜乐。</a:t>
            </a:r>
            <a:endParaRPr lang="en-CA" altLang="zh-CN" sz="21600" dirty="0">
              <a:solidFill>
                <a:srgbClr val="00B050"/>
              </a:solidFill>
            </a:endParaRPr>
          </a:p>
          <a:p>
            <a:pPr marL="0" indent="0">
              <a:buNone/>
            </a:pPr>
            <a:r>
              <a:rPr lang="zh-CN" altLang="en-US" sz="21600" dirty="0">
                <a:solidFill>
                  <a:srgbClr val="00B050"/>
                </a:solidFill>
              </a:rPr>
              <a:t>我</a:t>
            </a:r>
            <a:r>
              <a:rPr lang="zh-CN" altLang="en-US" sz="21600" dirty="0">
                <a:solidFill>
                  <a:srgbClr val="7030A0"/>
                </a:solidFill>
              </a:rPr>
              <a:t>靠主大大的喜乐</a:t>
            </a:r>
            <a:r>
              <a:rPr lang="zh-TW" altLang="en-US" sz="21600" dirty="0">
                <a:solidFill>
                  <a:srgbClr val="00B050"/>
                </a:solidFill>
              </a:rPr>
              <a:t>，</a:t>
            </a:r>
            <a:r>
              <a:rPr lang="zh-CN" altLang="en-US" sz="21600" dirty="0">
                <a:solidFill>
                  <a:srgbClr val="C00000"/>
                </a:solidFill>
              </a:rPr>
              <a:t>因为</a:t>
            </a:r>
            <a:r>
              <a:rPr lang="zh-CN" altLang="en-US" sz="21600" dirty="0">
                <a:solidFill>
                  <a:srgbClr val="00B050"/>
                </a:solidFill>
              </a:rPr>
              <a:t>你们</a:t>
            </a:r>
            <a:r>
              <a:rPr lang="zh-CN" altLang="en-US" sz="21600" dirty="0">
                <a:solidFill>
                  <a:srgbClr val="C00000"/>
                </a:solidFill>
              </a:rPr>
              <a:t>思念</a:t>
            </a:r>
            <a:r>
              <a:rPr lang="zh-CN" altLang="en-US" sz="21600" dirty="0">
                <a:solidFill>
                  <a:srgbClr val="00B050"/>
                </a:solidFill>
              </a:rPr>
              <a:t>我</a:t>
            </a:r>
            <a:endParaRPr lang="en-CA" altLang="zh-CN" sz="21600" dirty="0">
              <a:solidFill>
                <a:srgbClr val="00B050"/>
              </a:solidFill>
            </a:endParaRPr>
          </a:p>
          <a:p>
            <a:pPr marL="0" indent="0">
              <a:buNone/>
            </a:pPr>
            <a:r>
              <a:rPr lang="zh-CN" altLang="en-US" sz="21600" dirty="0">
                <a:solidFill>
                  <a:srgbClr val="00B050"/>
                </a:solidFill>
              </a:rPr>
              <a:t>的心</a:t>
            </a:r>
            <a:r>
              <a:rPr lang="zh-TW" altLang="en-US" sz="21600" dirty="0">
                <a:solidFill>
                  <a:srgbClr val="00B050"/>
                </a:solidFill>
              </a:rPr>
              <a:t>，</a:t>
            </a:r>
            <a:r>
              <a:rPr lang="zh-CN" altLang="en-US" sz="21600" dirty="0">
                <a:solidFill>
                  <a:srgbClr val="00B050"/>
                </a:solidFill>
              </a:rPr>
              <a:t>如今又发生</a:t>
            </a:r>
            <a:r>
              <a:rPr lang="zh-TW" altLang="en-US" sz="21600" dirty="0">
                <a:solidFill>
                  <a:srgbClr val="00B050"/>
                </a:solidFill>
              </a:rPr>
              <a:t>。</a:t>
            </a:r>
            <a:r>
              <a:rPr lang="zh-CN" altLang="en-US" sz="21600" dirty="0">
                <a:solidFill>
                  <a:srgbClr val="00B050"/>
                </a:solidFill>
              </a:rPr>
              <a:t>你们向来就</a:t>
            </a:r>
            <a:r>
              <a:rPr lang="zh-CN" altLang="en-US" sz="21600" dirty="0">
                <a:solidFill>
                  <a:srgbClr val="C00000"/>
                </a:solidFill>
              </a:rPr>
              <a:t>思念</a:t>
            </a:r>
            <a:endParaRPr lang="en-CA" altLang="zh-CN" sz="21600" dirty="0">
              <a:solidFill>
                <a:srgbClr val="C00000"/>
              </a:solidFill>
            </a:endParaRPr>
          </a:p>
          <a:p>
            <a:pPr marL="0" indent="0">
              <a:buNone/>
            </a:pPr>
            <a:r>
              <a:rPr lang="zh-CN" altLang="en-US" sz="21600" dirty="0">
                <a:solidFill>
                  <a:srgbClr val="00B050"/>
                </a:solidFill>
              </a:rPr>
              <a:t>我</a:t>
            </a:r>
            <a:r>
              <a:rPr lang="zh-TW" altLang="en-US" sz="21600" dirty="0">
                <a:solidFill>
                  <a:srgbClr val="00B050"/>
                </a:solidFill>
              </a:rPr>
              <a:t>，</a:t>
            </a:r>
            <a:r>
              <a:rPr lang="zh-CN" altLang="en-US" sz="21600" dirty="0">
                <a:solidFill>
                  <a:srgbClr val="00B050"/>
                </a:solidFill>
              </a:rPr>
              <a:t>只是没得机会。</a:t>
            </a:r>
            <a:endParaRPr lang="en-CA" altLang="zh-CN" sz="21600" dirty="0">
              <a:solidFill>
                <a:srgbClr val="00B050"/>
              </a:solidFill>
            </a:endParaRPr>
          </a:p>
          <a:p>
            <a:pPr marL="0" indent="0">
              <a:buNone/>
            </a:pPr>
            <a:r>
              <a:rPr lang="en-CA" altLang="zh-TW" sz="21600" dirty="0">
                <a:solidFill>
                  <a:srgbClr val="00B050"/>
                </a:solidFill>
              </a:rPr>
              <a:t>                                    </a:t>
            </a:r>
            <a:r>
              <a:rPr lang="en-US" altLang="zh-TW" sz="14400" dirty="0">
                <a:solidFill>
                  <a:srgbClr val="0070C0"/>
                </a:solidFill>
              </a:rPr>
              <a:t>《</a:t>
            </a:r>
            <a:r>
              <a:rPr lang="zh-TW" altLang="en-US" sz="14400" dirty="0">
                <a:solidFill>
                  <a:srgbClr val="0070C0"/>
                </a:solidFill>
              </a:rPr>
              <a:t>腓立比书</a:t>
            </a:r>
            <a:r>
              <a:rPr lang="en-US" altLang="zh-TW" sz="14400" dirty="0">
                <a:solidFill>
                  <a:srgbClr val="0070C0"/>
                </a:solidFill>
              </a:rPr>
              <a:t>》</a:t>
            </a:r>
            <a:r>
              <a:rPr lang="zh-TW" altLang="en-US" sz="14400" dirty="0">
                <a:solidFill>
                  <a:srgbClr val="0070C0"/>
                </a:solidFill>
              </a:rPr>
              <a:t>四章</a:t>
            </a:r>
            <a:r>
              <a:rPr lang="en-US" altLang="zh-TW" sz="14400" dirty="0">
                <a:solidFill>
                  <a:srgbClr val="0070C0"/>
                </a:solidFill>
              </a:rPr>
              <a:t>4</a:t>
            </a:r>
            <a:r>
              <a:rPr lang="zh-TW" altLang="en-US" sz="14400" dirty="0">
                <a:solidFill>
                  <a:srgbClr val="0070C0"/>
                </a:solidFill>
              </a:rPr>
              <a:t>，</a:t>
            </a:r>
            <a:r>
              <a:rPr lang="en-US" altLang="zh-TW" sz="14400" dirty="0">
                <a:solidFill>
                  <a:srgbClr val="0070C0"/>
                </a:solidFill>
              </a:rPr>
              <a:t>10</a:t>
            </a:r>
            <a:r>
              <a:rPr lang="zh-TW" altLang="en-US" sz="14400" dirty="0">
                <a:solidFill>
                  <a:srgbClr val="0070C0"/>
                </a:solidFill>
              </a:rPr>
              <a:t>节</a:t>
            </a:r>
          </a:p>
          <a:p>
            <a:pPr marL="0" indent="0">
              <a:buNone/>
            </a:pPr>
            <a:endParaRPr lang="zh-TW" altLang="en-US" sz="6500" dirty="0">
              <a:solidFill>
                <a:srgbClr val="00B050"/>
              </a:solidFill>
            </a:endParaRPr>
          </a:p>
          <a:p>
            <a:pPr marL="0" indent="0">
              <a:buNone/>
            </a:pPr>
            <a:endParaRPr lang="zh-TW" altLang="en-US" sz="65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9466187"/>
      </p:ext>
    </p:extLst>
  </p:cSld>
  <p:clrMapOvr>
    <a:masterClrMapping/>
  </p:clrMapOvr>
</p:sld>
</file>

<file path=ppt/slides/slide2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E0866C-B16D-3D08-DDDD-3320EAB7E7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A616E0C2-680A-D9A4-E6B4-D6DCB75099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2901" y="865414"/>
            <a:ext cx="11495314" cy="5649685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endParaRPr lang="en-US" altLang="zh-HK" sz="4000" dirty="0"/>
          </a:p>
          <a:p>
            <a:pPr marL="0" indent="0">
              <a:buNone/>
            </a:pPr>
            <a:endParaRPr lang="en-US" altLang="zh-HK" sz="4000" dirty="0"/>
          </a:p>
          <a:p>
            <a:pPr marL="0" indent="0">
              <a:buNone/>
            </a:pPr>
            <a:r>
              <a:rPr lang="zh-CN" altLang="en-US" sz="21600" dirty="0">
                <a:solidFill>
                  <a:srgbClr val="00B050"/>
                </a:solidFill>
              </a:rPr>
              <a:t>若是弟兄</a:t>
            </a:r>
            <a:r>
              <a:rPr lang="zh-TW" altLang="en-US" sz="21600" dirty="0">
                <a:solidFill>
                  <a:srgbClr val="00B050"/>
                </a:solidFill>
              </a:rPr>
              <a:t>，</a:t>
            </a:r>
            <a:r>
              <a:rPr lang="zh-CN" altLang="en-US" sz="21600" dirty="0">
                <a:solidFill>
                  <a:srgbClr val="00B050"/>
                </a:solidFill>
              </a:rPr>
              <a:t>或是姐妹</a:t>
            </a:r>
            <a:r>
              <a:rPr lang="zh-TW" altLang="en-US" sz="21600" dirty="0">
                <a:solidFill>
                  <a:srgbClr val="00B050"/>
                </a:solidFill>
              </a:rPr>
              <a:t>，</a:t>
            </a:r>
            <a:r>
              <a:rPr lang="zh-CN" altLang="en-US" sz="21600" dirty="0">
                <a:solidFill>
                  <a:srgbClr val="00B050"/>
                </a:solidFill>
              </a:rPr>
              <a:t>赤身露体</a:t>
            </a:r>
            <a:r>
              <a:rPr lang="zh-TW" altLang="en-US" sz="21600" dirty="0">
                <a:solidFill>
                  <a:srgbClr val="00B050"/>
                </a:solidFill>
              </a:rPr>
              <a:t>，</a:t>
            </a:r>
            <a:r>
              <a:rPr lang="zh-CN" altLang="en-US" sz="21600" dirty="0">
                <a:solidFill>
                  <a:srgbClr val="00B050"/>
                </a:solidFill>
              </a:rPr>
              <a:t>又</a:t>
            </a:r>
            <a:endParaRPr lang="en-CA" altLang="zh-CN" sz="21600" dirty="0">
              <a:solidFill>
                <a:srgbClr val="00B050"/>
              </a:solidFill>
            </a:endParaRPr>
          </a:p>
          <a:p>
            <a:pPr marL="0" indent="0">
              <a:buNone/>
            </a:pPr>
            <a:r>
              <a:rPr lang="zh-CN" altLang="en-US" sz="21600" dirty="0">
                <a:solidFill>
                  <a:srgbClr val="00B050"/>
                </a:solidFill>
              </a:rPr>
              <a:t>缺了日用的饮食</a:t>
            </a:r>
            <a:r>
              <a:rPr lang="zh-TW" altLang="en-US" sz="21600" dirty="0">
                <a:solidFill>
                  <a:srgbClr val="00B050"/>
                </a:solidFill>
              </a:rPr>
              <a:t>，</a:t>
            </a:r>
            <a:r>
              <a:rPr lang="zh-CN" altLang="en-US" sz="21600" dirty="0">
                <a:solidFill>
                  <a:srgbClr val="00B050"/>
                </a:solidFill>
              </a:rPr>
              <a:t>你们中间有人对他</a:t>
            </a:r>
            <a:endParaRPr lang="en-CA" altLang="zh-CN" sz="21600" dirty="0">
              <a:solidFill>
                <a:srgbClr val="00B050"/>
              </a:solidFill>
            </a:endParaRPr>
          </a:p>
          <a:p>
            <a:pPr marL="0" indent="0">
              <a:buNone/>
            </a:pPr>
            <a:r>
              <a:rPr lang="zh-CN" altLang="en-US" sz="21600" dirty="0">
                <a:solidFill>
                  <a:srgbClr val="00B050"/>
                </a:solidFill>
              </a:rPr>
              <a:t>们说</a:t>
            </a:r>
            <a:r>
              <a:rPr lang="zh-TW" altLang="en-US" sz="21600" dirty="0">
                <a:solidFill>
                  <a:srgbClr val="00B050"/>
                </a:solidFill>
              </a:rPr>
              <a:t>，</a:t>
            </a:r>
            <a:r>
              <a:rPr lang="zh-CN" altLang="en-US" sz="21600" dirty="0">
                <a:solidFill>
                  <a:srgbClr val="00B050"/>
                </a:solidFill>
              </a:rPr>
              <a:t>平平安安的去吧</a:t>
            </a:r>
            <a:r>
              <a:rPr lang="zh-TW" altLang="en-US" sz="21600" dirty="0">
                <a:solidFill>
                  <a:srgbClr val="00B050"/>
                </a:solidFill>
              </a:rPr>
              <a:t>，</a:t>
            </a:r>
            <a:r>
              <a:rPr lang="zh-CN" altLang="en-US" sz="21600" dirty="0">
                <a:solidFill>
                  <a:srgbClr val="00B050"/>
                </a:solidFill>
              </a:rPr>
              <a:t>愿你们穿得</a:t>
            </a:r>
            <a:endParaRPr lang="en-CA" altLang="zh-CN" sz="21600" dirty="0">
              <a:solidFill>
                <a:srgbClr val="00B050"/>
              </a:solidFill>
            </a:endParaRPr>
          </a:p>
          <a:p>
            <a:pPr marL="0" indent="0">
              <a:buNone/>
            </a:pPr>
            <a:r>
              <a:rPr lang="zh-CN" altLang="en-US" sz="21600" dirty="0">
                <a:solidFill>
                  <a:srgbClr val="00B050"/>
                </a:solidFill>
              </a:rPr>
              <a:t>暖吃得饱</a:t>
            </a:r>
            <a:r>
              <a:rPr lang="zh-TW" altLang="en-US" sz="21600" dirty="0">
                <a:solidFill>
                  <a:srgbClr val="00B050"/>
                </a:solidFill>
              </a:rPr>
              <a:t>。</a:t>
            </a:r>
            <a:r>
              <a:rPr lang="zh-CN" altLang="en-US" sz="21600" dirty="0">
                <a:solidFill>
                  <a:srgbClr val="C00000"/>
                </a:solidFill>
              </a:rPr>
              <a:t>却不给</a:t>
            </a:r>
            <a:r>
              <a:rPr lang="zh-CN" altLang="en-US" sz="21600" dirty="0">
                <a:solidFill>
                  <a:srgbClr val="00B050"/>
                </a:solidFill>
              </a:rPr>
              <a:t>他们身体所需用的</a:t>
            </a:r>
            <a:r>
              <a:rPr lang="zh-TW" altLang="en-US" sz="21600" dirty="0">
                <a:solidFill>
                  <a:srgbClr val="00B050"/>
                </a:solidFill>
              </a:rPr>
              <a:t>，</a:t>
            </a:r>
            <a:endParaRPr lang="en-CA" altLang="zh-TW" sz="21600" dirty="0">
              <a:solidFill>
                <a:srgbClr val="00B050"/>
              </a:solidFill>
            </a:endParaRPr>
          </a:p>
          <a:p>
            <a:pPr marL="0" indent="0">
              <a:buNone/>
            </a:pPr>
            <a:r>
              <a:rPr lang="zh-CN" altLang="en-US" sz="21600" dirty="0">
                <a:solidFill>
                  <a:srgbClr val="00B050"/>
                </a:solidFill>
              </a:rPr>
              <a:t>这有甚么益处呢</a:t>
            </a:r>
            <a:r>
              <a:rPr lang="en-US" altLang="zh-TW" sz="21600" dirty="0">
                <a:solidFill>
                  <a:srgbClr val="00B050"/>
                </a:solidFill>
              </a:rPr>
              <a:t>?</a:t>
            </a:r>
            <a:r>
              <a:rPr lang="en-CA" altLang="zh-TW" sz="21600" dirty="0">
                <a:solidFill>
                  <a:srgbClr val="00B050"/>
                </a:solidFill>
              </a:rPr>
              <a:t>    </a:t>
            </a:r>
          </a:p>
          <a:p>
            <a:pPr marL="0" indent="0">
              <a:buNone/>
            </a:pPr>
            <a:r>
              <a:rPr lang="en-CA" altLang="zh-TW" sz="21600" dirty="0">
                <a:solidFill>
                  <a:srgbClr val="00B050"/>
                </a:solidFill>
              </a:rPr>
              <a:t>                                    </a:t>
            </a:r>
            <a:r>
              <a:rPr lang="en-US" altLang="zh-TW" sz="16000" dirty="0">
                <a:solidFill>
                  <a:srgbClr val="0070C0"/>
                </a:solidFill>
              </a:rPr>
              <a:t>《</a:t>
            </a:r>
            <a:r>
              <a:rPr lang="zh-TW" altLang="en-US" sz="16000" dirty="0">
                <a:solidFill>
                  <a:srgbClr val="0070C0"/>
                </a:solidFill>
              </a:rPr>
              <a:t>雅各书</a:t>
            </a:r>
            <a:r>
              <a:rPr lang="en-US" altLang="zh-TW" sz="16000" dirty="0">
                <a:solidFill>
                  <a:srgbClr val="0070C0"/>
                </a:solidFill>
              </a:rPr>
              <a:t>》</a:t>
            </a:r>
            <a:r>
              <a:rPr lang="zh-TW" altLang="en-US" sz="16000" dirty="0">
                <a:solidFill>
                  <a:srgbClr val="0070C0"/>
                </a:solidFill>
              </a:rPr>
              <a:t>二章</a:t>
            </a:r>
            <a:r>
              <a:rPr lang="en-US" altLang="zh-TW" sz="16000" dirty="0">
                <a:solidFill>
                  <a:srgbClr val="0070C0"/>
                </a:solidFill>
              </a:rPr>
              <a:t>15-16</a:t>
            </a:r>
            <a:r>
              <a:rPr lang="zh-TW" altLang="en-US" sz="16000" dirty="0">
                <a:solidFill>
                  <a:srgbClr val="0070C0"/>
                </a:solidFill>
              </a:rPr>
              <a:t>节</a:t>
            </a:r>
          </a:p>
          <a:p>
            <a:pPr marL="0" indent="0">
              <a:buNone/>
            </a:pPr>
            <a:endParaRPr lang="zh-TW" altLang="en-US" sz="6500" dirty="0">
              <a:solidFill>
                <a:srgbClr val="00B050"/>
              </a:solidFill>
            </a:endParaRPr>
          </a:p>
          <a:p>
            <a:pPr marL="0" indent="0">
              <a:buNone/>
            </a:pPr>
            <a:endParaRPr lang="zh-TW" altLang="en-US" sz="65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7842753"/>
      </p:ext>
    </p:extLst>
  </p:cSld>
  <p:clrMapOvr>
    <a:masterClrMapping/>
  </p:clrMapOvr>
</p:sld>
</file>

<file path=ppt/slides/slide2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6E2AEC-207F-F400-B9AC-4B90EFD806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2FD7DA77-11E3-6EBB-8103-8A8D909BFE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2901" y="1240971"/>
            <a:ext cx="11495314" cy="5274128"/>
          </a:xfrm>
        </p:spPr>
        <p:txBody>
          <a:bodyPr>
            <a:normAutofit fontScale="32500" lnSpcReduction="20000"/>
          </a:bodyPr>
          <a:lstStyle/>
          <a:p>
            <a:pPr marL="0" indent="0">
              <a:buNone/>
            </a:pPr>
            <a:endParaRPr lang="en-US" altLang="zh-HK" sz="4000" dirty="0"/>
          </a:p>
          <a:p>
            <a:pPr marL="0" indent="0">
              <a:buNone/>
            </a:pPr>
            <a:endParaRPr lang="en-US" altLang="zh-HK" sz="4000" dirty="0"/>
          </a:p>
          <a:p>
            <a:pPr marL="0" indent="0">
              <a:buNone/>
            </a:pPr>
            <a:r>
              <a:rPr lang="zh-CN" altLang="en-US" sz="21600" dirty="0">
                <a:solidFill>
                  <a:srgbClr val="00B050"/>
                </a:solidFill>
              </a:rPr>
              <a:t>小子们哪</a:t>
            </a:r>
            <a:r>
              <a:rPr lang="zh-TW" altLang="en-US" sz="21600" dirty="0">
                <a:solidFill>
                  <a:srgbClr val="00B050"/>
                </a:solidFill>
              </a:rPr>
              <a:t>，</a:t>
            </a:r>
            <a:r>
              <a:rPr lang="zh-CN" altLang="en-US" sz="21600" dirty="0">
                <a:solidFill>
                  <a:srgbClr val="00B050"/>
                </a:solidFill>
              </a:rPr>
              <a:t>我们相爱</a:t>
            </a:r>
            <a:r>
              <a:rPr lang="zh-TW" altLang="en-US" sz="21600" dirty="0">
                <a:solidFill>
                  <a:srgbClr val="00B050"/>
                </a:solidFill>
              </a:rPr>
              <a:t>，</a:t>
            </a:r>
            <a:r>
              <a:rPr lang="zh-CN" altLang="en-US" sz="21600" dirty="0">
                <a:solidFill>
                  <a:srgbClr val="C00000"/>
                </a:solidFill>
              </a:rPr>
              <a:t>不要</a:t>
            </a:r>
            <a:endParaRPr lang="en-CA" altLang="zh-CN" sz="21600" dirty="0">
              <a:solidFill>
                <a:srgbClr val="C00000"/>
              </a:solidFill>
            </a:endParaRPr>
          </a:p>
          <a:p>
            <a:pPr marL="0" indent="0">
              <a:buNone/>
            </a:pPr>
            <a:r>
              <a:rPr lang="zh-CN" altLang="en-US" sz="21600" dirty="0">
                <a:solidFill>
                  <a:srgbClr val="00B050"/>
                </a:solidFill>
              </a:rPr>
              <a:t>只在言语和舌头上</a:t>
            </a:r>
            <a:r>
              <a:rPr lang="zh-TW" altLang="en-US" sz="21600" dirty="0">
                <a:solidFill>
                  <a:srgbClr val="00B050"/>
                </a:solidFill>
              </a:rPr>
              <a:t>。</a:t>
            </a:r>
            <a:r>
              <a:rPr lang="zh-CN" altLang="en-US" sz="21600" dirty="0">
                <a:solidFill>
                  <a:srgbClr val="C00000"/>
                </a:solidFill>
              </a:rPr>
              <a:t>总要</a:t>
            </a:r>
            <a:r>
              <a:rPr lang="zh-CN" altLang="en-US" sz="21600" dirty="0">
                <a:solidFill>
                  <a:srgbClr val="00B050"/>
                </a:solidFill>
              </a:rPr>
              <a:t>在</a:t>
            </a:r>
            <a:endParaRPr lang="en-CA" altLang="zh-CN" sz="21600" dirty="0">
              <a:solidFill>
                <a:srgbClr val="00B050"/>
              </a:solidFill>
            </a:endParaRPr>
          </a:p>
          <a:p>
            <a:pPr marL="0" indent="0">
              <a:buNone/>
            </a:pPr>
            <a:r>
              <a:rPr lang="zh-CN" altLang="en-US" sz="21600" dirty="0">
                <a:solidFill>
                  <a:srgbClr val="00B050"/>
                </a:solidFill>
              </a:rPr>
              <a:t>行为和诚实上</a:t>
            </a:r>
            <a:r>
              <a:rPr lang="zh-TW" altLang="en-US" sz="21600" dirty="0">
                <a:solidFill>
                  <a:srgbClr val="00B050"/>
                </a:solidFill>
              </a:rPr>
              <a:t>。</a:t>
            </a:r>
            <a:r>
              <a:rPr lang="en-CA" altLang="zh-TW" sz="21600" dirty="0">
                <a:solidFill>
                  <a:srgbClr val="00B050"/>
                </a:solidFill>
              </a:rPr>
              <a:t>   </a:t>
            </a:r>
          </a:p>
          <a:p>
            <a:pPr marL="0" indent="0">
              <a:buNone/>
            </a:pPr>
            <a:r>
              <a:rPr lang="en-CA" altLang="zh-TW" sz="21600" dirty="0">
                <a:solidFill>
                  <a:srgbClr val="00B050"/>
                </a:solidFill>
              </a:rPr>
              <a:t>                         </a:t>
            </a:r>
            <a:r>
              <a:rPr lang="en-US" altLang="zh-TW" sz="14400" dirty="0">
                <a:solidFill>
                  <a:srgbClr val="0070C0"/>
                </a:solidFill>
              </a:rPr>
              <a:t>《</a:t>
            </a:r>
            <a:r>
              <a:rPr lang="zh-TW" altLang="en-US" sz="14400" dirty="0">
                <a:solidFill>
                  <a:srgbClr val="0070C0"/>
                </a:solidFill>
              </a:rPr>
              <a:t>约翰一书</a:t>
            </a:r>
            <a:r>
              <a:rPr lang="en-US" altLang="zh-TW" sz="14400" dirty="0">
                <a:solidFill>
                  <a:srgbClr val="0070C0"/>
                </a:solidFill>
              </a:rPr>
              <a:t>》</a:t>
            </a:r>
            <a:r>
              <a:rPr lang="zh-TW" altLang="en-US" sz="14400" dirty="0">
                <a:solidFill>
                  <a:srgbClr val="0070C0"/>
                </a:solidFill>
              </a:rPr>
              <a:t>三章</a:t>
            </a:r>
            <a:r>
              <a:rPr lang="en-US" altLang="zh-TW" sz="14400" dirty="0">
                <a:solidFill>
                  <a:srgbClr val="0070C0"/>
                </a:solidFill>
              </a:rPr>
              <a:t>18</a:t>
            </a:r>
            <a:r>
              <a:rPr lang="zh-TW" altLang="en-US" sz="14400" dirty="0">
                <a:solidFill>
                  <a:srgbClr val="0070C0"/>
                </a:solidFill>
              </a:rPr>
              <a:t>节</a:t>
            </a:r>
          </a:p>
          <a:p>
            <a:pPr marL="0" indent="0">
              <a:buNone/>
            </a:pPr>
            <a:endParaRPr lang="zh-TW" altLang="en-US" sz="6500" dirty="0">
              <a:solidFill>
                <a:srgbClr val="00B050"/>
              </a:solidFill>
            </a:endParaRPr>
          </a:p>
          <a:p>
            <a:pPr marL="0" indent="0">
              <a:buNone/>
            </a:pPr>
            <a:endParaRPr lang="zh-TW" altLang="en-US" sz="65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2903795"/>
      </p:ext>
    </p:extLst>
  </p:cSld>
  <p:clrMapOvr>
    <a:masterClrMapping/>
  </p:clrMapOvr>
</p:sld>
</file>

<file path=ppt/slides/slide2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2CCC14-F763-744D-5BFD-DF1F6DD7D0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3BC90B47-AE5E-88C8-A6C8-DB6DD6993F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299" y="506186"/>
            <a:ext cx="12077701" cy="600891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altLang="zh-HK" sz="4000" dirty="0"/>
          </a:p>
          <a:p>
            <a:pPr marL="0" indent="0" algn="ctr">
              <a:buNone/>
            </a:pPr>
            <a:endParaRPr lang="en-US" altLang="zh-CN" sz="4000" dirty="0"/>
          </a:p>
          <a:p>
            <a:pPr marL="0" indent="0" algn="ctr">
              <a:buNone/>
            </a:pPr>
            <a:r>
              <a:rPr lang="zh-TW" altLang="en-US" sz="8000" dirty="0">
                <a:solidFill>
                  <a:srgbClr val="7030A0"/>
                </a:solidFill>
              </a:rPr>
              <a:t>对人想念的爱心行动</a:t>
            </a:r>
            <a:endParaRPr lang="en-CA" altLang="zh-TW" sz="8000" dirty="0">
              <a:solidFill>
                <a:srgbClr val="7030A0"/>
              </a:solidFill>
            </a:endParaRPr>
          </a:p>
          <a:p>
            <a:pPr marL="0" indent="0" algn="ctr">
              <a:buNone/>
            </a:pPr>
            <a:r>
              <a:rPr lang="zh-TW" altLang="en-US" sz="8000" dirty="0">
                <a:solidFill>
                  <a:srgbClr val="7030A0"/>
                </a:solidFill>
              </a:rPr>
              <a:t>可以使人同心合意</a:t>
            </a:r>
            <a:endParaRPr lang="zh-TW" altLang="en-US" sz="80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1421685"/>
      </p:ext>
    </p:extLst>
  </p:cSld>
  <p:clrMapOvr>
    <a:masterClrMapping/>
  </p:clrMapOvr>
</p:sld>
</file>

<file path=ppt/slides/slide2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EC94EA-5380-E51E-2B39-F3F69513C5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7D52BE54-1C9F-AB59-44AC-26242C3EAA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2901" y="865414"/>
            <a:ext cx="11495314" cy="5649685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endParaRPr lang="en-US" altLang="zh-HK" sz="4000" dirty="0"/>
          </a:p>
          <a:p>
            <a:pPr marL="0" indent="0">
              <a:buNone/>
            </a:pPr>
            <a:endParaRPr lang="en-US" altLang="zh-HK" sz="4000" dirty="0"/>
          </a:p>
          <a:p>
            <a:pPr marL="0" indent="0">
              <a:buNone/>
            </a:pPr>
            <a:r>
              <a:rPr lang="zh-CN" altLang="en-US" sz="21600" dirty="0">
                <a:solidFill>
                  <a:srgbClr val="00B050"/>
                </a:solidFill>
              </a:rPr>
              <a:t>我靠主大大的喜乐</a:t>
            </a:r>
            <a:r>
              <a:rPr lang="zh-TW" altLang="en-US" sz="21600" dirty="0">
                <a:solidFill>
                  <a:srgbClr val="00B050"/>
                </a:solidFill>
              </a:rPr>
              <a:t>，</a:t>
            </a:r>
            <a:r>
              <a:rPr lang="zh-CN" altLang="en-US" sz="21600" dirty="0">
                <a:solidFill>
                  <a:srgbClr val="00B050"/>
                </a:solidFill>
              </a:rPr>
              <a:t>因为你们思念我</a:t>
            </a:r>
            <a:endParaRPr lang="en-CA" altLang="zh-CN" sz="21600" dirty="0">
              <a:solidFill>
                <a:srgbClr val="00B050"/>
              </a:solidFill>
            </a:endParaRPr>
          </a:p>
          <a:p>
            <a:pPr marL="0" indent="0">
              <a:buNone/>
            </a:pPr>
            <a:r>
              <a:rPr lang="zh-CN" altLang="en-US" sz="21600" dirty="0">
                <a:solidFill>
                  <a:srgbClr val="00B050"/>
                </a:solidFill>
              </a:rPr>
              <a:t>的心</a:t>
            </a:r>
            <a:r>
              <a:rPr lang="zh-TW" altLang="en-US" sz="21600" dirty="0">
                <a:solidFill>
                  <a:srgbClr val="00B050"/>
                </a:solidFill>
              </a:rPr>
              <a:t>，</a:t>
            </a:r>
            <a:r>
              <a:rPr lang="zh-CN" altLang="en-US" sz="21600" dirty="0">
                <a:solidFill>
                  <a:srgbClr val="00B050"/>
                </a:solidFill>
              </a:rPr>
              <a:t>如今又发生</a:t>
            </a:r>
            <a:r>
              <a:rPr lang="zh-TW" altLang="en-US" sz="21600" dirty="0">
                <a:solidFill>
                  <a:srgbClr val="00B050"/>
                </a:solidFill>
              </a:rPr>
              <a:t>。</a:t>
            </a:r>
            <a:r>
              <a:rPr lang="zh-CN" altLang="en-US" sz="21600" dirty="0">
                <a:solidFill>
                  <a:srgbClr val="00B050"/>
                </a:solidFill>
              </a:rPr>
              <a:t>你们向来就思念</a:t>
            </a:r>
            <a:endParaRPr lang="en-CA" altLang="zh-CN" sz="21600" dirty="0">
              <a:solidFill>
                <a:srgbClr val="00B050"/>
              </a:solidFill>
            </a:endParaRPr>
          </a:p>
          <a:p>
            <a:pPr marL="0" indent="0">
              <a:buNone/>
            </a:pPr>
            <a:r>
              <a:rPr lang="zh-CN" altLang="en-US" sz="21600" dirty="0">
                <a:solidFill>
                  <a:srgbClr val="00B050"/>
                </a:solidFill>
              </a:rPr>
              <a:t>我</a:t>
            </a:r>
            <a:r>
              <a:rPr lang="zh-TW" altLang="en-US" sz="21600" dirty="0">
                <a:solidFill>
                  <a:srgbClr val="00B050"/>
                </a:solidFill>
              </a:rPr>
              <a:t>，</a:t>
            </a:r>
            <a:r>
              <a:rPr lang="zh-CN" altLang="en-US" sz="21600" dirty="0">
                <a:solidFill>
                  <a:srgbClr val="00B050"/>
                </a:solidFill>
              </a:rPr>
              <a:t>只是</a:t>
            </a:r>
            <a:r>
              <a:rPr lang="zh-CN" altLang="en-US" sz="21600" dirty="0">
                <a:solidFill>
                  <a:srgbClr val="C00000"/>
                </a:solidFill>
              </a:rPr>
              <a:t>没得机会</a:t>
            </a:r>
            <a:r>
              <a:rPr lang="zh-CN" altLang="en-US" sz="21600" dirty="0">
                <a:solidFill>
                  <a:srgbClr val="00B050"/>
                </a:solidFill>
              </a:rPr>
              <a:t>。</a:t>
            </a:r>
          </a:p>
          <a:p>
            <a:pPr marL="0" indent="0">
              <a:buNone/>
            </a:pPr>
            <a:r>
              <a:rPr lang="zh-CN" altLang="en-US" sz="21600" dirty="0">
                <a:solidFill>
                  <a:srgbClr val="00B050"/>
                </a:solidFill>
              </a:rPr>
              <a:t>我</a:t>
            </a:r>
            <a:r>
              <a:rPr lang="zh-CN" altLang="en-US" sz="21600" dirty="0">
                <a:solidFill>
                  <a:srgbClr val="C00000"/>
                </a:solidFill>
              </a:rPr>
              <a:t>并不是因缺乏</a:t>
            </a:r>
            <a:r>
              <a:rPr lang="zh-CN" altLang="en-US" sz="21600" dirty="0">
                <a:solidFill>
                  <a:srgbClr val="00B050"/>
                </a:solidFill>
              </a:rPr>
              <a:t>说这话</a:t>
            </a:r>
            <a:r>
              <a:rPr lang="zh-TW" altLang="en-US" sz="21600" dirty="0">
                <a:solidFill>
                  <a:srgbClr val="00B050"/>
                </a:solidFill>
              </a:rPr>
              <a:t>，</a:t>
            </a:r>
            <a:r>
              <a:rPr lang="zh-CN" altLang="en-US" sz="21600" dirty="0">
                <a:solidFill>
                  <a:srgbClr val="00B050"/>
                </a:solidFill>
              </a:rPr>
              <a:t>我无论在甚</a:t>
            </a:r>
            <a:endParaRPr lang="en-CA" altLang="zh-CN" sz="21600" dirty="0">
              <a:solidFill>
                <a:srgbClr val="00B050"/>
              </a:solidFill>
            </a:endParaRPr>
          </a:p>
          <a:p>
            <a:pPr marL="0" indent="0">
              <a:buNone/>
            </a:pPr>
            <a:r>
              <a:rPr lang="zh-CN" altLang="en-US" sz="21600" dirty="0">
                <a:solidFill>
                  <a:srgbClr val="00B050"/>
                </a:solidFill>
              </a:rPr>
              <a:t>么景况</a:t>
            </a:r>
            <a:r>
              <a:rPr lang="zh-TW" altLang="en-US" sz="21600" dirty="0">
                <a:solidFill>
                  <a:srgbClr val="00B050"/>
                </a:solidFill>
              </a:rPr>
              <a:t>，</a:t>
            </a:r>
            <a:r>
              <a:rPr lang="zh-CN" altLang="en-US" sz="21600" dirty="0">
                <a:solidFill>
                  <a:srgbClr val="00B050"/>
                </a:solidFill>
              </a:rPr>
              <a:t>都可以知足</a:t>
            </a:r>
            <a:r>
              <a:rPr lang="zh-TW" altLang="en-US" sz="21600" dirty="0">
                <a:solidFill>
                  <a:srgbClr val="00B050"/>
                </a:solidFill>
              </a:rPr>
              <a:t>，</a:t>
            </a:r>
            <a:r>
              <a:rPr lang="zh-CN" altLang="en-US" sz="21600" dirty="0">
                <a:solidFill>
                  <a:srgbClr val="00B050"/>
                </a:solidFill>
              </a:rPr>
              <a:t>这是我已经学</a:t>
            </a:r>
            <a:endParaRPr lang="en-CA" altLang="zh-CN" sz="21600" dirty="0">
              <a:solidFill>
                <a:srgbClr val="00B050"/>
              </a:solidFill>
            </a:endParaRPr>
          </a:p>
          <a:p>
            <a:pPr marL="0" indent="0">
              <a:buNone/>
            </a:pPr>
            <a:r>
              <a:rPr lang="zh-CN" altLang="en-US" sz="21600" dirty="0">
                <a:solidFill>
                  <a:srgbClr val="00B050"/>
                </a:solidFill>
              </a:rPr>
              <a:t>会了</a:t>
            </a:r>
            <a:r>
              <a:rPr lang="zh-TW" altLang="en-US" sz="21600" dirty="0">
                <a:solidFill>
                  <a:srgbClr val="00B050"/>
                </a:solidFill>
              </a:rPr>
              <a:t>。</a:t>
            </a:r>
            <a:r>
              <a:rPr lang="en-CA" altLang="zh-TW" sz="21600" dirty="0">
                <a:solidFill>
                  <a:srgbClr val="00B050"/>
                </a:solidFill>
              </a:rPr>
              <a:t>                   </a:t>
            </a:r>
            <a:r>
              <a:rPr lang="en-US" altLang="zh-TW" sz="16000" dirty="0">
                <a:solidFill>
                  <a:srgbClr val="0070C0"/>
                </a:solidFill>
              </a:rPr>
              <a:t>《</a:t>
            </a:r>
            <a:r>
              <a:rPr lang="zh-TW" altLang="en-US" sz="16000" dirty="0">
                <a:solidFill>
                  <a:srgbClr val="0070C0"/>
                </a:solidFill>
              </a:rPr>
              <a:t>腓立比书</a:t>
            </a:r>
            <a:r>
              <a:rPr lang="en-US" altLang="zh-TW" sz="16000" dirty="0">
                <a:solidFill>
                  <a:srgbClr val="0070C0"/>
                </a:solidFill>
              </a:rPr>
              <a:t>》</a:t>
            </a:r>
            <a:r>
              <a:rPr lang="zh-TW" altLang="en-US" sz="16000" dirty="0">
                <a:solidFill>
                  <a:srgbClr val="0070C0"/>
                </a:solidFill>
              </a:rPr>
              <a:t>四章</a:t>
            </a:r>
            <a:r>
              <a:rPr lang="en-US" altLang="zh-TW" sz="16000" dirty="0">
                <a:solidFill>
                  <a:srgbClr val="0070C0"/>
                </a:solidFill>
              </a:rPr>
              <a:t>10-11</a:t>
            </a:r>
            <a:r>
              <a:rPr lang="zh-TW" altLang="en-US" sz="16000" dirty="0">
                <a:solidFill>
                  <a:srgbClr val="0070C0"/>
                </a:solidFill>
              </a:rPr>
              <a:t>节</a:t>
            </a:r>
          </a:p>
          <a:p>
            <a:pPr marL="0" indent="0">
              <a:buNone/>
            </a:pPr>
            <a:endParaRPr lang="zh-TW" altLang="en-US" sz="6500" dirty="0">
              <a:solidFill>
                <a:srgbClr val="00B050"/>
              </a:solidFill>
            </a:endParaRPr>
          </a:p>
          <a:p>
            <a:pPr marL="0" indent="0">
              <a:buNone/>
            </a:pPr>
            <a:endParaRPr lang="zh-TW" altLang="en-US" sz="65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6615681"/>
      </p:ext>
    </p:extLst>
  </p:cSld>
  <p:clrMapOvr>
    <a:masterClrMapping/>
  </p:clrMapOvr>
</p:sld>
</file>

<file path=ppt/slides/slide2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42F2B6-B0B0-B90A-C60C-7D86C59707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692E4C4A-F109-54CC-384B-143504952A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299" y="898071"/>
            <a:ext cx="12077701" cy="561702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altLang="zh-HK" sz="4000" dirty="0"/>
          </a:p>
          <a:p>
            <a:pPr marL="0" indent="0" algn="ctr">
              <a:buNone/>
            </a:pPr>
            <a:r>
              <a:rPr lang="zh-TW" altLang="en-US" sz="8800" dirty="0">
                <a:solidFill>
                  <a:srgbClr val="C00000"/>
                </a:solidFill>
              </a:rPr>
              <a:t>要想念而动有喜乐</a:t>
            </a:r>
            <a:endParaRPr lang="en-CA" altLang="zh-TW" sz="8800" dirty="0">
              <a:solidFill>
                <a:srgbClr val="C00000"/>
              </a:solidFill>
            </a:endParaRPr>
          </a:p>
          <a:p>
            <a:pPr marL="0" indent="0" algn="ctr">
              <a:buNone/>
            </a:pPr>
            <a:r>
              <a:rPr lang="zh-TW" altLang="en-US" sz="8800" dirty="0">
                <a:solidFill>
                  <a:srgbClr val="7030A0"/>
                </a:solidFill>
              </a:rPr>
              <a:t>可以同心</a:t>
            </a:r>
            <a:endParaRPr lang="zh-TW" altLang="en-US" sz="100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731599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6C85A3-DD26-DAA1-05F6-138084784A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396A776F-1334-4B6D-2A9F-0917D4B9DD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5315" y="1175658"/>
            <a:ext cx="11257085" cy="5339442"/>
          </a:xfrm>
        </p:spPr>
        <p:txBody>
          <a:bodyPr>
            <a:normAutofit fontScale="77500" lnSpcReduction="20000"/>
          </a:bodyPr>
          <a:lstStyle/>
          <a:p>
            <a:pPr marL="0" indent="0" algn="ctr">
              <a:buNone/>
            </a:pPr>
            <a:r>
              <a:rPr lang="zh-CN" altLang="en-US" sz="14000" dirty="0">
                <a:solidFill>
                  <a:srgbClr val="C00000"/>
                </a:solidFill>
              </a:rPr>
              <a:t>同心持久传福音</a:t>
            </a:r>
          </a:p>
          <a:p>
            <a:pPr marL="0" indent="0" algn="ctr">
              <a:buNone/>
            </a:pPr>
            <a:r>
              <a:rPr lang="zh-CN" altLang="en-US" sz="10300" dirty="0">
                <a:solidFill>
                  <a:srgbClr val="0070C0"/>
                </a:solidFill>
              </a:rPr>
              <a:t>要</a:t>
            </a:r>
            <a:r>
              <a:rPr lang="zh-TW" altLang="en-US" sz="10300" dirty="0">
                <a:solidFill>
                  <a:srgbClr val="0070C0"/>
                </a:solidFill>
              </a:rPr>
              <a:t>持久</a:t>
            </a:r>
            <a:r>
              <a:rPr lang="zh-CN" altLang="en-US" sz="10300" dirty="0">
                <a:solidFill>
                  <a:srgbClr val="0070C0"/>
                </a:solidFill>
              </a:rPr>
              <a:t>：要看前看后</a:t>
            </a:r>
            <a:endParaRPr lang="en-CA" altLang="zh-CN" sz="10300" dirty="0">
              <a:solidFill>
                <a:srgbClr val="0070C0"/>
              </a:solidFill>
            </a:endParaRPr>
          </a:p>
          <a:p>
            <a:pPr marL="0" indent="0" algn="ctr">
              <a:buNone/>
            </a:pPr>
            <a:r>
              <a:rPr lang="zh-CN" altLang="en-US" sz="10300" dirty="0">
                <a:solidFill>
                  <a:srgbClr val="C00000"/>
                </a:solidFill>
              </a:rPr>
              <a:t>定时回顾要感恩</a:t>
            </a:r>
            <a:endParaRPr lang="en-CA" altLang="zh-CN" sz="10300" dirty="0">
              <a:solidFill>
                <a:srgbClr val="C00000"/>
              </a:solidFill>
            </a:endParaRPr>
          </a:p>
          <a:p>
            <a:pPr marL="0" indent="0" algn="ctr">
              <a:buNone/>
            </a:pPr>
            <a:r>
              <a:rPr lang="zh-CN" altLang="en-US" sz="10300" dirty="0">
                <a:solidFill>
                  <a:srgbClr val="C00000"/>
                </a:solidFill>
              </a:rPr>
              <a:t>找人分享</a:t>
            </a:r>
            <a:r>
              <a:rPr lang="zh-TW" altLang="en-US" sz="10300" dirty="0">
                <a:solidFill>
                  <a:srgbClr val="C00000"/>
                </a:solidFill>
              </a:rPr>
              <a:t>有</a:t>
            </a:r>
            <a:r>
              <a:rPr lang="zh-CN" altLang="en-US" sz="10300" dirty="0">
                <a:solidFill>
                  <a:srgbClr val="C00000"/>
                </a:solidFill>
              </a:rPr>
              <a:t>鼓励</a:t>
            </a:r>
            <a:endParaRPr lang="zh-CN" altLang="en-US" sz="14000" dirty="0">
              <a:solidFill>
                <a:srgbClr val="0070C0"/>
              </a:solidFill>
            </a:endParaRPr>
          </a:p>
          <a:p>
            <a:pPr marL="0" indent="0">
              <a:buNone/>
            </a:pPr>
            <a:endParaRPr lang="zh-TW" altLang="en-US" sz="140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6886979"/>
      </p:ext>
    </p:extLst>
  </p:cSld>
  <p:clrMapOvr>
    <a:masterClrMapping/>
  </p:clrMapOvr>
</p:sld>
</file>

<file path=ppt/slides/slide2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C09E24-3C66-A230-3732-84664E387D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0C925ED9-48FD-412E-BEE0-26E0F66A42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299" y="538843"/>
            <a:ext cx="12077701" cy="5976256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endParaRPr lang="en-US" altLang="zh-HK" sz="4000" dirty="0"/>
          </a:p>
          <a:p>
            <a:pPr marL="0" indent="0" algn="ctr">
              <a:buNone/>
            </a:pPr>
            <a:r>
              <a:rPr lang="zh-TW" altLang="en-US" sz="8800" dirty="0">
                <a:solidFill>
                  <a:srgbClr val="C00000"/>
                </a:solidFill>
              </a:rPr>
              <a:t>你想的好，你行的对</a:t>
            </a:r>
            <a:endParaRPr lang="en-CA" altLang="zh-TW" sz="8800" dirty="0">
              <a:solidFill>
                <a:srgbClr val="C00000"/>
              </a:solidFill>
            </a:endParaRPr>
          </a:p>
          <a:p>
            <a:pPr marL="0" indent="0" algn="ctr">
              <a:buNone/>
            </a:pPr>
            <a:r>
              <a:rPr lang="zh-TW" altLang="en-US" sz="8800" dirty="0">
                <a:solidFill>
                  <a:srgbClr val="7030A0"/>
                </a:solidFill>
              </a:rPr>
              <a:t>有平安，可以合一</a:t>
            </a:r>
            <a:endParaRPr lang="en-CA" altLang="zh-TW" sz="8800" dirty="0">
              <a:solidFill>
                <a:srgbClr val="7030A0"/>
              </a:solidFill>
            </a:endParaRPr>
          </a:p>
          <a:p>
            <a:pPr marL="0" indent="0" algn="ctr">
              <a:buNone/>
            </a:pPr>
            <a:r>
              <a:rPr lang="zh-TW" altLang="en-US" sz="8800" dirty="0">
                <a:solidFill>
                  <a:srgbClr val="C00000"/>
                </a:solidFill>
              </a:rPr>
              <a:t>你对我好，我对你好</a:t>
            </a:r>
            <a:endParaRPr lang="en-CA" altLang="zh-TW" sz="8800" dirty="0">
              <a:solidFill>
                <a:srgbClr val="C00000"/>
              </a:solidFill>
            </a:endParaRPr>
          </a:p>
          <a:p>
            <a:pPr marL="0" indent="0" algn="ctr">
              <a:buNone/>
            </a:pPr>
            <a:r>
              <a:rPr lang="zh-TW" altLang="en-US" sz="8800" dirty="0">
                <a:solidFill>
                  <a:srgbClr val="7030A0"/>
                </a:solidFill>
              </a:rPr>
              <a:t>有喜乐，可以同心</a:t>
            </a:r>
          </a:p>
        </p:txBody>
      </p:sp>
    </p:spTree>
    <p:extLst>
      <p:ext uri="{BB962C8B-B14F-4D97-AF65-F5344CB8AC3E}">
        <p14:creationId xmlns:p14="http://schemas.microsoft.com/office/powerpoint/2010/main" val="2936650411"/>
      </p:ext>
    </p:extLst>
  </p:cSld>
  <p:clrMapOvr>
    <a:masterClrMapping/>
  </p:clrMapOvr>
</p:sld>
</file>

<file path=ppt/slides/slide2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90B6D7-92FC-4A0C-85AB-C7FE333EF0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2440AF88-39E1-D371-C656-C573FBB169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46956" y="1371599"/>
            <a:ext cx="12164786" cy="5143499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altLang="zh-HK" sz="4000" dirty="0"/>
          </a:p>
          <a:p>
            <a:pPr marL="0" indent="0" algn="ctr">
              <a:buNone/>
            </a:pPr>
            <a:r>
              <a:rPr lang="zh-TW" altLang="en-US" sz="7200" dirty="0">
                <a:solidFill>
                  <a:srgbClr val="0070C0"/>
                </a:solidFill>
              </a:rPr>
              <a:t>喜乐的生命来自和好的使命</a:t>
            </a:r>
          </a:p>
          <a:p>
            <a:pPr marL="0" indent="0" algn="ctr">
              <a:buNone/>
            </a:pPr>
            <a:r>
              <a:rPr lang="zh-TW" altLang="en-US" sz="7200" dirty="0">
                <a:solidFill>
                  <a:srgbClr val="00B050"/>
                </a:solidFill>
              </a:rPr>
              <a:t>想要兴旺福音就要同心合意</a:t>
            </a:r>
          </a:p>
        </p:txBody>
      </p:sp>
    </p:spTree>
    <p:extLst>
      <p:ext uri="{BB962C8B-B14F-4D97-AF65-F5344CB8AC3E}">
        <p14:creationId xmlns:p14="http://schemas.microsoft.com/office/powerpoint/2010/main" val="144540475"/>
      </p:ext>
    </p:extLst>
  </p:cSld>
  <p:clrMapOvr>
    <a:masterClrMapping/>
  </p:clrMapOvr>
</p:sld>
</file>

<file path=ppt/slides/slide2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0E526E-F1B6-36E7-90A1-E868D66D99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207A4C87-25DF-E450-3F01-528968D306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299" y="310243"/>
            <a:ext cx="12077701" cy="6204856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endParaRPr lang="en-US" altLang="zh-HK" sz="4000" dirty="0"/>
          </a:p>
          <a:p>
            <a:pPr marL="0" indent="0" algn="ctr">
              <a:buNone/>
            </a:pPr>
            <a:r>
              <a:rPr lang="zh-TW" altLang="en-US" sz="8800" dirty="0">
                <a:solidFill>
                  <a:srgbClr val="C00000"/>
                </a:solidFill>
              </a:rPr>
              <a:t>   </a:t>
            </a:r>
            <a:r>
              <a:rPr lang="zh-TW" altLang="en-US" sz="8200" dirty="0">
                <a:solidFill>
                  <a:srgbClr val="7030A0"/>
                </a:solidFill>
              </a:rPr>
              <a:t>有什么好的事要多想，</a:t>
            </a:r>
            <a:endParaRPr lang="en-CA" altLang="zh-TW" sz="8200" dirty="0">
              <a:solidFill>
                <a:srgbClr val="7030A0"/>
              </a:solidFill>
            </a:endParaRPr>
          </a:p>
          <a:p>
            <a:pPr marL="0" indent="0" algn="ctr">
              <a:buNone/>
            </a:pPr>
            <a:r>
              <a:rPr lang="zh-TW" altLang="en-US" sz="8200" dirty="0">
                <a:solidFill>
                  <a:srgbClr val="7030A0"/>
                </a:solidFill>
              </a:rPr>
              <a:t>有什么对的事要多行</a:t>
            </a:r>
            <a:r>
              <a:rPr lang="en-US" altLang="zh-TW" sz="8200" dirty="0">
                <a:solidFill>
                  <a:srgbClr val="7030A0"/>
                </a:solidFill>
              </a:rPr>
              <a:t>?</a:t>
            </a:r>
          </a:p>
          <a:p>
            <a:pPr marL="0" indent="0" algn="ctr">
              <a:buNone/>
            </a:pPr>
            <a:r>
              <a:rPr lang="en-US" altLang="zh-TW" sz="8200" dirty="0">
                <a:solidFill>
                  <a:srgbClr val="C00000"/>
                </a:solidFill>
              </a:rPr>
              <a:t>   </a:t>
            </a:r>
            <a:r>
              <a:rPr lang="zh-TW" altLang="en-US" sz="8200" dirty="0">
                <a:solidFill>
                  <a:srgbClr val="C00000"/>
                </a:solidFill>
              </a:rPr>
              <a:t>有什么的机会要把握，</a:t>
            </a:r>
            <a:endParaRPr lang="en-CA" altLang="zh-TW" sz="8200" dirty="0">
              <a:solidFill>
                <a:srgbClr val="C00000"/>
              </a:solidFill>
            </a:endParaRPr>
          </a:p>
          <a:p>
            <a:pPr marL="0" indent="0" algn="ctr">
              <a:buNone/>
            </a:pPr>
            <a:r>
              <a:rPr lang="zh-TW" altLang="en-US" sz="8200" dirty="0">
                <a:solidFill>
                  <a:srgbClr val="C00000"/>
                </a:solidFill>
              </a:rPr>
              <a:t>有什么的行动要主动</a:t>
            </a:r>
            <a:r>
              <a:rPr lang="en-US" altLang="zh-TW" sz="8200" dirty="0">
                <a:solidFill>
                  <a:srgbClr val="C00000"/>
                </a:solidFill>
              </a:rPr>
              <a:t>?</a:t>
            </a:r>
          </a:p>
          <a:p>
            <a:pPr marL="0" indent="0" algn="ctr">
              <a:buNone/>
            </a:pPr>
            <a:endParaRPr lang="zh-TW" altLang="en-US" sz="88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6386989"/>
      </p:ext>
    </p:extLst>
  </p:cSld>
  <p:clrMapOvr>
    <a:masterClrMapping/>
  </p:clrMapOvr>
</p:sld>
</file>

<file path=ppt/slides/slide2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5365F2-6F4C-FCF9-2342-8061CDA538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625E9DD4-0490-BD71-79DD-BB08F2ED87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299" y="0"/>
            <a:ext cx="12077701" cy="6515099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altLang="zh-HK" sz="4000" dirty="0"/>
          </a:p>
          <a:p>
            <a:pPr marL="0" indent="0">
              <a:buNone/>
            </a:pPr>
            <a:endParaRPr lang="en-US" altLang="zh-HK" sz="4000" dirty="0"/>
          </a:p>
          <a:p>
            <a:pPr marL="0" indent="0" algn="ctr">
              <a:buNone/>
            </a:pPr>
            <a:r>
              <a:rPr lang="zh-CN" altLang="en-US" sz="10000" dirty="0">
                <a:solidFill>
                  <a:srgbClr val="C00000"/>
                </a:solidFill>
              </a:rPr>
              <a:t>有的不是你的</a:t>
            </a:r>
            <a:endParaRPr lang="en-CA" altLang="zh-CN" sz="10000" dirty="0">
              <a:solidFill>
                <a:srgbClr val="C00000"/>
              </a:solidFill>
            </a:endParaRPr>
          </a:p>
          <a:p>
            <a:pPr marL="0" indent="0" algn="ctr">
              <a:buNone/>
            </a:pPr>
            <a:r>
              <a:rPr lang="zh-CN" altLang="en-US" sz="10000" dirty="0">
                <a:solidFill>
                  <a:srgbClr val="C00000"/>
                </a:solidFill>
              </a:rPr>
              <a:t>用的才是你的</a:t>
            </a:r>
            <a:endParaRPr lang="zh-TW" altLang="en-US" sz="100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240458"/>
      </p:ext>
    </p:extLst>
  </p:cSld>
  <p:clrMapOvr>
    <a:masterClrMapping/>
  </p:clrMapOvr>
</p:sld>
</file>

<file path=ppt/slides/slide2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B4689E-E6BE-E289-8846-DAAEC71B1F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9F85E04B-FC3F-181E-0165-D05CA8A7E9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299" y="0"/>
            <a:ext cx="12077701" cy="6515099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altLang="zh-HK" sz="4000" dirty="0"/>
          </a:p>
          <a:p>
            <a:pPr marL="0" indent="0">
              <a:buNone/>
            </a:pPr>
            <a:endParaRPr lang="en-US" altLang="zh-HK" sz="4000" dirty="0"/>
          </a:p>
          <a:p>
            <a:pPr marL="0" indent="0" algn="ctr">
              <a:buNone/>
            </a:pPr>
            <a:r>
              <a:rPr lang="zh-TW" altLang="en-US" sz="10000" dirty="0">
                <a:solidFill>
                  <a:srgbClr val="7030A0"/>
                </a:solidFill>
              </a:rPr>
              <a:t>不做一个</a:t>
            </a:r>
            <a:r>
              <a:rPr lang="zh-TW" altLang="en-US" sz="10000" dirty="0">
                <a:solidFill>
                  <a:srgbClr val="C00000"/>
                </a:solidFill>
              </a:rPr>
              <a:t>作梦</a:t>
            </a:r>
            <a:r>
              <a:rPr lang="zh-TW" altLang="en-US" sz="10000" dirty="0">
                <a:solidFill>
                  <a:srgbClr val="7030A0"/>
                </a:solidFill>
              </a:rPr>
              <a:t>的人</a:t>
            </a:r>
            <a:endParaRPr lang="en-CA" altLang="zh-TW" sz="10000" dirty="0">
              <a:solidFill>
                <a:srgbClr val="7030A0"/>
              </a:solidFill>
            </a:endParaRPr>
          </a:p>
          <a:p>
            <a:pPr marL="0" indent="0" algn="ctr">
              <a:buNone/>
            </a:pPr>
            <a:r>
              <a:rPr lang="zh-TW" altLang="en-US" sz="10000" dirty="0">
                <a:solidFill>
                  <a:srgbClr val="7030A0"/>
                </a:solidFill>
              </a:rPr>
              <a:t>要做一个</a:t>
            </a:r>
            <a:r>
              <a:rPr lang="zh-TW" altLang="en-US" sz="10000" dirty="0">
                <a:solidFill>
                  <a:srgbClr val="C00000"/>
                </a:solidFill>
              </a:rPr>
              <a:t>圆梦</a:t>
            </a:r>
            <a:r>
              <a:rPr lang="zh-TW" altLang="en-US" sz="10000" dirty="0">
                <a:solidFill>
                  <a:srgbClr val="7030A0"/>
                </a:solidFill>
              </a:rPr>
              <a:t>的人</a:t>
            </a:r>
          </a:p>
        </p:txBody>
      </p:sp>
    </p:spTree>
    <p:extLst>
      <p:ext uri="{BB962C8B-B14F-4D97-AF65-F5344CB8AC3E}">
        <p14:creationId xmlns:p14="http://schemas.microsoft.com/office/powerpoint/2010/main" val="3052587773"/>
      </p:ext>
    </p:extLst>
  </p:cSld>
  <p:clrMapOvr>
    <a:masterClrMapping/>
  </p:clrMapOvr>
</p:sld>
</file>

<file path=ppt/slides/slide2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02AECC-B545-808C-98B3-3DA0395162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1ADE4F6F-E2C0-035E-A73C-C13406310C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299" y="0"/>
            <a:ext cx="12077701" cy="6515099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altLang="zh-HK" sz="4000" dirty="0"/>
          </a:p>
          <a:p>
            <a:pPr marL="0" indent="0">
              <a:buNone/>
            </a:pPr>
            <a:endParaRPr lang="en-US" altLang="zh-HK" sz="4000" dirty="0"/>
          </a:p>
          <a:p>
            <a:pPr marL="0" indent="0" algn="ctr">
              <a:buNone/>
            </a:pPr>
            <a:r>
              <a:rPr lang="zh-TW" altLang="en-US" sz="11000" dirty="0">
                <a:solidFill>
                  <a:srgbClr val="C00000"/>
                </a:solidFill>
              </a:rPr>
              <a:t>同心合意</a:t>
            </a:r>
            <a:endParaRPr lang="en-CA" altLang="zh-CN" sz="11000" dirty="0">
              <a:solidFill>
                <a:srgbClr val="C00000"/>
              </a:solidFill>
            </a:endParaRPr>
          </a:p>
          <a:p>
            <a:pPr marL="0" indent="0" algn="ctr">
              <a:buNone/>
            </a:pPr>
            <a:r>
              <a:rPr lang="zh-TW" altLang="en-US" sz="11000" dirty="0">
                <a:solidFill>
                  <a:srgbClr val="C00000"/>
                </a:solidFill>
              </a:rPr>
              <a:t>興旺福音</a:t>
            </a:r>
            <a:endParaRPr lang="zh-TW" altLang="en-US" sz="110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7489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 shot of a chart&#10;&#10;AI-generated content may be incorrect.">
            <a:extLst>
              <a:ext uri="{FF2B5EF4-FFF2-40B4-BE49-F238E27FC236}">
                <a16:creationId xmlns:a16="http://schemas.microsoft.com/office/drawing/2014/main" id="{6AE0AE8B-48F3-D25B-AEFC-4128E05F74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809" y="0"/>
            <a:ext cx="1016238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9322878"/>
      </p:ext>
    </p:extLst>
  </p:cSld>
  <p:clrMapOvr>
    <a:masterClrMapping/>
  </p:clrMapOvr>
</p:sld>
</file>

<file path=ppt/slides/slide2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76F794-4443-352C-B11E-29E402A111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6E56A7D-6B43-0EE5-C56A-327C349F03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70008" y="-258792"/>
            <a:ext cx="11497162" cy="4402244"/>
          </a:xfrm>
        </p:spPr>
        <p:txBody>
          <a:bodyPr/>
          <a:lstStyle/>
          <a:p>
            <a:pPr algn="l"/>
            <a:br>
              <a:rPr lang="en-CA" altLang="zh-TW" sz="6600" dirty="0">
                <a:solidFill>
                  <a:schemeClr val="tx2"/>
                </a:solidFill>
              </a:rPr>
            </a:br>
            <a:r>
              <a:rPr lang="en-US" altLang="zh-TW" sz="5200" dirty="0">
                <a:solidFill>
                  <a:srgbClr val="00B050"/>
                </a:solidFill>
              </a:rPr>
              <a:t>1:1-11     </a:t>
            </a:r>
            <a:r>
              <a:rPr lang="zh-CN" altLang="en-US" sz="5200" dirty="0">
                <a:solidFill>
                  <a:srgbClr val="C00000"/>
                </a:solidFill>
              </a:rPr>
              <a:t>同心合意  兴旺福音</a:t>
            </a:r>
            <a:br>
              <a:rPr lang="en-CA" altLang="zh-CN" sz="5200" dirty="0">
                <a:solidFill>
                  <a:srgbClr val="C00000"/>
                </a:solidFill>
              </a:rPr>
            </a:br>
            <a:r>
              <a:rPr lang="en-US" altLang="zh-TW" sz="5200" dirty="0">
                <a:solidFill>
                  <a:srgbClr val="00B050"/>
                </a:solidFill>
              </a:rPr>
              <a:t>1:12-30</a:t>
            </a:r>
            <a:r>
              <a:rPr lang="zh-CN" altLang="en-US" sz="5200" dirty="0">
                <a:solidFill>
                  <a:srgbClr val="00B050"/>
                </a:solidFill>
              </a:rPr>
              <a:t>   </a:t>
            </a:r>
            <a:r>
              <a:rPr lang="zh-CN" altLang="en-US" sz="5200" dirty="0">
                <a:solidFill>
                  <a:srgbClr val="0070C0"/>
                </a:solidFill>
              </a:rPr>
              <a:t>重拾喜乐  活出福音</a:t>
            </a:r>
            <a:br>
              <a:rPr lang="zh-CN" altLang="en-US" sz="5200" dirty="0">
                <a:solidFill>
                  <a:srgbClr val="C00000"/>
                </a:solidFill>
              </a:rPr>
            </a:br>
            <a:r>
              <a:rPr lang="en-US" altLang="zh-TW" sz="5200" dirty="0">
                <a:solidFill>
                  <a:srgbClr val="00B050"/>
                </a:solidFill>
              </a:rPr>
              <a:t>2:1-18</a:t>
            </a:r>
            <a:r>
              <a:rPr lang="zh-TW" altLang="en-US" sz="5200" dirty="0">
                <a:solidFill>
                  <a:srgbClr val="00B050"/>
                </a:solidFill>
              </a:rPr>
              <a:t>     </a:t>
            </a:r>
            <a:r>
              <a:rPr lang="zh-CN" altLang="en-US" sz="5200" dirty="0">
                <a:solidFill>
                  <a:srgbClr val="C00000"/>
                </a:solidFill>
              </a:rPr>
              <a:t>主心为心  表明真道</a:t>
            </a:r>
            <a:br>
              <a:rPr lang="en-CA" altLang="zh-CN" sz="5200" dirty="0">
                <a:solidFill>
                  <a:srgbClr val="C00000"/>
                </a:solidFill>
              </a:rPr>
            </a:br>
            <a:r>
              <a:rPr lang="en-US" altLang="zh-TW" sz="5200" dirty="0">
                <a:solidFill>
                  <a:srgbClr val="00B050"/>
                </a:solidFill>
              </a:rPr>
              <a:t>2:19-30</a:t>
            </a:r>
            <a:r>
              <a:rPr lang="zh-TW" altLang="en-US" sz="5200" dirty="0">
                <a:solidFill>
                  <a:srgbClr val="00B050"/>
                </a:solidFill>
              </a:rPr>
              <a:t>   </a:t>
            </a:r>
            <a:r>
              <a:rPr lang="zh-CN" altLang="en-US" sz="5200" dirty="0">
                <a:solidFill>
                  <a:srgbClr val="0070C0"/>
                </a:solidFill>
              </a:rPr>
              <a:t>建立关系  彼此关顾</a:t>
            </a:r>
            <a:br>
              <a:rPr lang="zh-CN" altLang="en-US" sz="5200" dirty="0">
                <a:solidFill>
                  <a:srgbClr val="C00000"/>
                </a:solidFill>
              </a:rPr>
            </a:br>
            <a:r>
              <a:rPr lang="en-US" altLang="zh-TW" sz="5200" dirty="0">
                <a:solidFill>
                  <a:srgbClr val="00B050"/>
                </a:solidFill>
              </a:rPr>
              <a:t>3:1-16</a:t>
            </a:r>
            <a:r>
              <a:rPr lang="zh-TW" altLang="en-US" sz="5200" dirty="0">
                <a:solidFill>
                  <a:srgbClr val="00B050"/>
                </a:solidFill>
              </a:rPr>
              <a:t>     </a:t>
            </a:r>
            <a:r>
              <a:rPr lang="zh-CN" altLang="en-US" sz="5200" dirty="0">
                <a:solidFill>
                  <a:srgbClr val="C00000"/>
                </a:solidFill>
              </a:rPr>
              <a:t>靠主获生  得主获奖</a:t>
            </a:r>
            <a:br>
              <a:rPr lang="en-CA" altLang="zh-CN" sz="5200" dirty="0">
                <a:solidFill>
                  <a:srgbClr val="C00000"/>
                </a:solidFill>
              </a:rPr>
            </a:br>
            <a:r>
              <a:rPr lang="en-US" altLang="zh-TW" sz="5200" dirty="0">
                <a:solidFill>
                  <a:srgbClr val="00B050"/>
                </a:solidFill>
              </a:rPr>
              <a:t>3:17-4:7  </a:t>
            </a:r>
            <a:r>
              <a:rPr lang="zh-CN" altLang="en-US" sz="5200" dirty="0">
                <a:solidFill>
                  <a:srgbClr val="0070C0"/>
                </a:solidFill>
              </a:rPr>
              <a:t>天路同行  靠主站稳</a:t>
            </a:r>
            <a:br>
              <a:rPr lang="en-CA" altLang="zh-CN" sz="5200" dirty="0">
                <a:solidFill>
                  <a:srgbClr val="C00000"/>
                </a:solidFill>
              </a:rPr>
            </a:br>
            <a:r>
              <a:rPr lang="en-US" altLang="zh-TW" sz="5200" dirty="0">
                <a:solidFill>
                  <a:srgbClr val="00B050"/>
                </a:solidFill>
              </a:rPr>
              <a:t>4:8-23</a:t>
            </a:r>
            <a:r>
              <a:rPr lang="en-US" altLang="zh-TW" sz="5200" dirty="0">
                <a:solidFill>
                  <a:srgbClr val="C00000"/>
                </a:solidFill>
              </a:rPr>
              <a:t>     </a:t>
            </a:r>
            <a:r>
              <a:rPr lang="zh-CN" altLang="en-US" sz="5200" dirty="0">
                <a:solidFill>
                  <a:srgbClr val="C00000"/>
                </a:solidFill>
              </a:rPr>
              <a:t>思量而行  想念而动</a:t>
            </a:r>
            <a:br>
              <a:rPr lang="en-CA" altLang="zh-TW" sz="5200" dirty="0">
                <a:solidFill>
                  <a:srgbClr val="00B050"/>
                </a:solidFill>
              </a:rPr>
            </a:br>
            <a:br>
              <a:rPr lang="en-US" altLang="zh-TW" sz="5200" dirty="0">
                <a:solidFill>
                  <a:srgbClr val="00B0F0"/>
                </a:solidFill>
              </a:rPr>
            </a:br>
            <a:endParaRPr lang="zh-HK" altLang="en-US" sz="5200" dirty="0">
              <a:solidFill>
                <a:srgbClr val="00B0F0"/>
              </a:solidFill>
            </a:endParaRP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23D66694-5852-4A8D-1031-C315750D504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870370" y="5519056"/>
            <a:ext cx="2492829" cy="119743"/>
          </a:xfrm>
        </p:spPr>
        <p:txBody>
          <a:bodyPr/>
          <a:lstStyle/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233939603"/>
      </p:ext>
    </p:extLst>
  </p:cSld>
  <p:clrMapOvr>
    <a:masterClrMapping/>
  </p:clrMapOvr>
</p:sld>
</file>

<file path=ppt/slides/slide2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 shot of a computer&#10;&#10;AI-generated content may be incorrect.">
            <a:extLst>
              <a:ext uri="{FF2B5EF4-FFF2-40B4-BE49-F238E27FC236}">
                <a16:creationId xmlns:a16="http://schemas.microsoft.com/office/drawing/2014/main" id="{C1199BCF-0EE1-DDCC-7FF9-3FF4F45587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110" y="-127819"/>
            <a:ext cx="106017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4775464"/>
      </p:ext>
    </p:extLst>
  </p:cSld>
  <p:clrMapOvr>
    <a:masterClrMapping/>
  </p:clrMapOvr>
</p:sld>
</file>

<file path=ppt/slides/slide2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8C66A2-33F7-C34D-4F8C-7CD00B8524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3FE2F9E-A141-3C05-D464-8180641B782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70008" y="571500"/>
            <a:ext cx="11497162" cy="4947556"/>
          </a:xfrm>
        </p:spPr>
        <p:txBody>
          <a:bodyPr/>
          <a:lstStyle/>
          <a:p>
            <a:pPr algn="l"/>
            <a:br>
              <a:rPr lang="en-CA" altLang="zh-TW" sz="6600" dirty="0">
                <a:solidFill>
                  <a:schemeClr val="tx2"/>
                </a:solidFill>
              </a:rPr>
            </a:br>
            <a:r>
              <a:rPr lang="zh-TW" altLang="en-US" sz="8800" dirty="0">
                <a:solidFill>
                  <a:schemeClr val="tx2"/>
                </a:solidFill>
              </a:rPr>
              <a:t>对主的心意要清楚</a:t>
            </a:r>
            <a:br>
              <a:rPr lang="en-CA" altLang="zh-TW" sz="8800" dirty="0">
                <a:solidFill>
                  <a:schemeClr val="tx2"/>
                </a:solidFill>
              </a:rPr>
            </a:br>
            <a:r>
              <a:rPr lang="zh-TW" altLang="en-US" sz="8800" dirty="0">
                <a:solidFill>
                  <a:schemeClr val="tx2"/>
                </a:solidFill>
              </a:rPr>
              <a:t>与人的关系要良好</a:t>
            </a:r>
            <a:br>
              <a:rPr lang="en-CA" altLang="zh-TW" sz="8800" dirty="0">
                <a:solidFill>
                  <a:schemeClr val="tx2"/>
                </a:solidFill>
              </a:rPr>
            </a:br>
            <a:r>
              <a:rPr lang="zh-TW" altLang="en-US" sz="8800" dirty="0">
                <a:solidFill>
                  <a:schemeClr val="tx2"/>
                </a:solidFill>
              </a:rPr>
              <a:t>福音的兴旺能持久</a:t>
            </a:r>
            <a:br>
              <a:rPr lang="en-US" altLang="zh-TW" sz="5200" dirty="0">
                <a:solidFill>
                  <a:srgbClr val="00B0F0"/>
                </a:solidFill>
              </a:rPr>
            </a:br>
            <a:endParaRPr lang="zh-HK" altLang="en-US" sz="5200" dirty="0">
              <a:solidFill>
                <a:srgbClr val="00B0F0"/>
              </a:solidFill>
            </a:endParaRP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752BAF68-D836-B64E-E82D-4BF565E49BB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870370" y="5519056"/>
            <a:ext cx="2492829" cy="119743"/>
          </a:xfrm>
        </p:spPr>
        <p:txBody>
          <a:bodyPr/>
          <a:lstStyle/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83850899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A90791-9D8B-FD89-4316-15E93DFB90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30E21490-EB1D-C674-FD0C-F477621160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518558"/>
            <a:ext cx="12192001" cy="4996542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altLang="zh-HK" sz="4000" dirty="0"/>
          </a:p>
          <a:p>
            <a:pPr marL="0" indent="0" algn="ctr">
              <a:buNone/>
            </a:pPr>
            <a:r>
              <a:rPr lang="en-US" altLang="zh-TW" sz="9600" dirty="0">
                <a:solidFill>
                  <a:srgbClr val="002060"/>
                </a:solidFill>
              </a:rPr>
              <a:t>(</a:t>
            </a:r>
            <a:r>
              <a:rPr lang="zh-TW" altLang="en-US" sz="9600" dirty="0">
                <a:solidFill>
                  <a:srgbClr val="002060"/>
                </a:solidFill>
              </a:rPr>
              <a:t>二</a:t>
            </a:r>
            <a:r>
              <a:rPr lang="en-US" altLang="zh-TW" sz="9600" dirty="0">
                <a:solidFill>
                  <a:srgbClr val="002060"/>
                </a:solidFill>
              </a:rPr>
              <a:t>) </a:t>
            </a:r>
            <a:r>
              <a:rPr lang="zh-CN" altLang="en-US" sz="9600" dirty="0">
                <a:solidFill>
                  <a:srgbClr val="002060"/>
                </a:solidFill>
              </a:rPr>
              <a:t>爱心长进有见证 </a:t>
            </a:r>
            <a:endParaRPr lang="en-CA" altLang="zh-CN" sz="9600" dirty="0">
              <a:solidFill>
                <a:srgbClr val="002060"/>
              </a:solidFill>
            </a:endParaRPr>
          </a:p>
          <a:p>
            <a:pPr marL="0" indent="0" algn="ctr">
              <a:buNone/>
            </a:pPr>
            <a:r>
              <a:rPr lang="en-US" altLang="zh-TW" sz="9600" dirty="0">
                <a:solidFill>
                  <a:srgbClr val="002060"/>
                </a:solidFill>
              </a:rPr>
              <a:t>(9-11</a:t>
            </a:r>
            <a:r>
              <a:rPr lang="zh-TW" altLang="en-US" sz="9600" dirty="0">
                <a:solidFill>
                  <a:srgbClr val="002060"/>
                </a:solidFill>
              </a:rPr>
              <a:t>节</a:t>
            </a:r>
            <a:r>
              <a:rPr lang="en-US" altLang="zh-TW" sz="9600" dirty="0">
                <a:solidFill>
                  <a:srgbClr val="002060"/>
                </a:solidFill>
              </a:rPr>
              <a:t>)</a:t>
            </a:r>
            <a:r>
              <a:rPr lang="zh-TW" altLang="en-US" sz="9600" dirty="0">
                <a:solidFill>
                  <a:srgbClr val="C00000"/>
                </a:solidFill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2106818167"/>
      </p:ext>
    </p:extLst>
  </p:cSld>
  <p:clrMapOvr>
    <a:masterClrMapping/>
  </p:clrMapOvr>
</p:sld>
</file>

<file path=ppt/slides/slide2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95B48C-B838-F289-3963-9A73BF55CE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DAF9C7D-FB49-A618-4D52-A8D4DB33FD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74985" y="571500"/>
            <a:ext cx="10992184" cy="4947556"/>
          </a:xfrm>
        </p:spPr>
        <p:txBody>
          <a:bodyPr/>
          <a:lstStyle/>
          <a:p>
            <a:pPr algn="l"/>
            <a:br>
              <a:rPr lang="en-CA" altLang="zh-TW" sz="6600">
                <a:solidFill>
                  <a:schemeClr val="tx2"/>
                </a:solidFill>
              </a:rPr>
            </a:br>
            <a:r>
              <a:rPr lang="zh-TW" altLang="en-US" sz="8800" dirty="0">
                <a:solidFill>
                  <a:srgbClr val="C00000"/>
                </a:solidFill>
              </a:rPr>
              <a:t>不断追求多明白</a:t>
            </a:r>
            <a:br>
              <a:rPr lang="en-CA" altLang="zh-TW" sz="8800" dirty="0">
                <a:solidFill>
                  <a:srgbClr val="C00000"/>
                </a:solidFill>
              </a:rPr>
            </a:br>
            <a:r>
              <a:rPr lang="zh-TW" altLang="en-US" sz="8800" dirty="0">
                <a:solidFill>
                  <a:srgbClr val="C00000"/>
                </a:solidFill>
              </a:rPr>
              <a:t>不断建立更坚固</a:t>
            </a:r>
            <a:br>
              <a:rPr lang="en-CA" altLang="zh-TW" sz="8800" dirty="0">
                <a:solidFill>
                  <a:srgbClr val="C00000"/>
                </a:solidFill>
              </a:rPr>
            </a:br>
            <a:r>
              <a:rPr lang="zh-TW" altLang="en-US" sz="8800" dirty="0">
                <a:solidFill>
                  <a:srgbClr val="C00000"/>
                </a:solidFill>
              </a:rPr>
              <a:t>不断兴旺到主来</a:t>
            </a:r>
            <a:br>
              <a:rPr lang="en-US" altLang="zh-TW" sz="8800" dirty="0">
                <a:solidFill>
                  <a:srgbClr val="C00000"/>
                </a:solidFill>
              </a:rPr>
            </a:br>
            <a:endParaRPr lang="zh-HK" altLang="en-US" sz="8800" dirty="0">
              <a:solidFill>
                <a:srgbClr val="C00000"/>
              </a:solidFill>
            </a:endParaRP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E76E9E09-9B29-5BFD-12B5-53888C82BE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870370" y="5519056"/>
            <a:ext cx="2492829" cy="119743"/>
          </a:xfrm>
        </p:spPr>
        <p:txBody>
          <a:bodyPr/>
          <a:lstStyle/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79372882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36FDE2-F2DF-1B7A-A5DC-F13BEFA1BC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E6BE612D-6DB3-6F61-0ACF-55F99E4A85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" y="718457"/>
            <a:ext cx="12192000" cy="5796642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endParaRPr lang="en-US" altLang="zh-HK" sz="4000" dirty="0"/>
          </a:p>
          <a:p>
            <a:pPr marL="0" indent="0">
              <a:buNone/>
            </a:pPr>
            <a:endParaRPr lang="en-US" altLang="zh-HK" sz="4000" dirty="0"/>
          </a:p>
          <a:p>
            <a:pPr marL="0" indent="0">
              <a:buNone/>
            </a:pPr>
            <a:r>
              <a:rPr lang="en-US" altLang="zh-TW" sz="6500" dirty="0">
                <a:solidFill>
                  <a:srgbClr val="00B050"/>
                </a:solidFill>
              </a:rPr>
              <a:t>1:9 </a:t>
            </a:r>
            <a:r>
              <a:rPr lang="zh-TW" altLang="en-US" sz="6500" dirty="0">
                <a:solidFill>
                  <a:srgbClr val="00B050"/>
                </a:solidFill>
              </a:rPr>
              <a:t>我所祷告的，就是要你们的爱心，</a:t>
            </a:r>
            <a:endParaRPr lang="en-CA" altLang="zh-TW" sz="6500" dirty="0">
              <a:solidFill>
                <a:srgbClr val="00B050"/>
              </a:solidFill>
            </a:endParaRPr>
          </a:p>
          <a:p>
            <a:pPr marL="0" indent="0">
              <a:buNone/>
            </a:pPr>
            <a:r>
              <a:rPr lang="en-CA" altLang="zh-TW" sz="6500" dirty="0">
                <a:solidFill>
                  <a:srgbClr val="00B050"/>
                </a:solidFill>
              </a:rPr>
              <a:t>       </a:t>
            </a:r>
            <a:r>
              <a:rPr lang="zh-TW" altLang="en-US" sz="6500" dirty="0">
                <a:solidFill>
                  <a:srgbClr val="00B050"/>
                </a:solidFill>
              </a:rPr>
              <a:t>在</a:t>
            </a:r>
            <a:r>
              <a:rPr lang="zh-TW" altLang="en-US" sz="6500" dirty="0">
                <a:solidFill>
                  <a:srgbClr val="C00000"/>
                </a:solidFill>
              </a:rPr>
              <a:t>知识</a:t>
            </a:r>
            <a:r>
              <a:rPr lang="zh-TW" altLang="en-US" sz="6500" dirty="0">
                <a:solidFill>
                  <a:srgbClr val="00B050"/>
                </a:solidFill>
              </a:rPr>
              <a:t>和各样</a:t>
            </a:r>
            <a:r>
              <a:rPr lang="zh-TW" altLang="en-US" sz="6500" dirty="0">
                <a:solidFill>
                  <a:srgbClr val="C00000"/>
                </a:solidFill>
              </a:rPr>
              <a:t>见识</a:t>
            </a:r>
            <a:r>
              <a:rPr lang="zh-TW" altLang="en-US" sz="6500" dirty="0">
                <a:solidFill>
                  <a:srgbClr val="00B050"/>
                </a:solidFill>
              </a:rPr>
              <a:t>上，多而又多。</a:t>
            </a:r>
          </a:p>
          <a:p>
            <a:pPr marL="0" indent="0">
              <a:buNone/>
            </a:pPr>
            <a:r>
              <a:rPr lang="en-US" altLang="zh-TW" sz="6500" dirty="0">
                <a:solidFill>
                  <a:srgbClr val="00B050"/>
                </a:solidFill>
              </a:rPr>
              <a:t>1:10 </a:t>
            </a:r>
            <a:r>
              <a:rPr lang="zh-TW" altLang="en-US" sz="6500" dirty="0">
                <a:solidFill>
                  <a:srgbClr val="00B050"/>
                </a:solidFill>
              </a:rPr>
              <a:t>使你们能</a:t>
            </a:r>
            <a:r>
              <a:rPr lang="zh-TW" altLang="en-US" sz="6500" dirty="0">
                <a:solidFill>
                  <a:srgbClr val="C00000"/>
                </a:solidFill>
              </a:rPr>
              <a:t>分别是非</a:t>
            </a:r>
            <a:r>
              <a:rPr lang="zh-TW" altLang="en-US" sz="6500" dirty="0">
                <a:solidFill>
                  <a:srgbClr val="00B050"/>
                </a:solidFill>
              </a:rPr>
              <a:t>，作</a:t>
            </a:r>
            <a:r>
              <a:rPr lang="zh-TW" altLang="en-US" sz="6500" dirty="0">
                <a:solidFill>
                  <a:srgbClr val="C00000"/>
                </a:solidFill>
              </a:rPr>
              <a:t>诚实无过</a:t>
            </a:r>
            <a:r>
              <a:rPr lang="zh-TW" altLang="en-US" sz="6500" dirty="0">
                <a:solidFill>
                  <a:srgbClr val="00B050"/>
                </a:solidFill>
              </a:rPr>
              <a:t>的人，</a:t>
            </a:r>
            <a:endParaRPr lang="en-CA" altLang="zh-TW" sz="6500" dirty="0">
              <a:solidFill>
                <a:srgbClr val="00B050"/>
              </a:solidFill>
            </a:endParaRPr>
          </a:p>
          <a:p>
            <a:pPr marL="0" indent="0">
              <a:buNone/>
            </a:pPr>
            <a:r>
              <a:rPr lang="en-CA" altLang="zh-TW" sz="6500" dirty="0">
                <a:solidFill>
                  <a:srgbClr val="00B050"/>
                </a:solidFill>
              </a:rPr>
              <a:t>         </a:t>
            </a:r>
            <a:r>
              <a:rPr lang="zh-TW" altLang="en-US" sz="6500" dirty="0">
                <a:solidFill>
                  <a:srgbClr val="00B050"/>
                </a:solidFill>
              </a:rPr>
              <a:t>直到基督的日子。</a:t>
            </a:r>
          </a:p>
          <a:p>
            <a:pPr marL="0" indent="0">
              <a:buNone/>
            </a:pPr>
            <a:r>
              <a:rPr lang="en-US" altLang="zh-TW" sz="4800" dirty="0">
                <a:solidFill>
                  <a:srgbClr val="00B050"/>
                </a:solidFill>
              </a:rPr>
              <a:t>     </a:t>
            </a:r>
          </a:p>
          <a:p>
            <a:pPr marL="0" indent="0">
              <a:buNone/>
            </a:pPr>
            <a:r>
              <a:rPr lang="en-US" altLang="zh-TW" sz="4800" dirty="0">
                <a:solidFill>
                  <a:srgbClr val="00B050"/>
                </a:solidFill>
              </a:rPr>
              <a:t>                                                            </a:t>
            </a:r>
            <a:r>
              <a:rPr lang="en-US" altLang="zh-TW" sz="4800" dirty="0">
                <a:solidFill>
                  <a:srgbClr val="0070C0"/>
                </a:solidFill>
              </a:rPr>
              <a:t>《</a:t>
            </a:r>
            <a:r>
              <a:rPr lang="zh-CN" altLang="en-US" sz="4800" dirty="0">
                <a:solidFill>
                  <a:srgbClr val="0070C0"/>
                </a:solidFill>
              </a:rPr>
              <a:t>腓立比</a:t>
            </a:r>
            <a:r>
              <a:rPr lang="zh-TW" altLang="en-US" sz="4800" dirty="0">
                <a:solidFill>
                  <a:srgbClr val="0070C0"/>
                </a:solidFill>
              </a:rPr>
              <a:t>书</a:t>
            </a:r>
            <a:r>
              <a:rPr lang="en-US" altLang="zh-TW" sz="4800" dirty="0">
                <a:solidFill>
                  <a:srgbClr val="0070C0"/>
                </a:solidFill>
              </a:rPr>
              <a:t>》</a:t>
            </a:r>
            <a:r>
              <a:rPr lang="zh-TW" altLang="en-US" sz="4800" dirty="0">
                <a:solidFill>
                  <a:srgbClr val="0070C0"/>
                </a:solidFill>
              </a:rPr>
              <a:t>一章</a:t>
            </a:r>
            <a:r>
              <a:rPr lang="en-US" altLang="zh-TW" sz="4800" dirty="0">
                <a:solidFill>
                  <a:srgbClr val="0070C0"/>
                </a:solidFill>
              </a:rPr>
              <a:t>9-10</a:t>
            </a:r>
            <a:r>
              <a:rPr lang="zh-TW" altLang="en-US" sz="4800" dirty="0">
                <a:solidFill>
                  <a:srgbClr val="0070C0"/>
                </a:solidFill>
              </a:rPr>
              <a:t>节</a:t>
            </a:r>
          </a:p>
          <a:p>
            <a:pPr marL="0" indent="0">
              <a:buNone/>
            </a:pPr>
            <a:endParaRPr lang="zh-TW" altLang="en-US" sz="6500" dirty="0">
              <a:solidFill>
                <a:srgbClr val="00B050"/>
              </a:solidFill>
            </a:endParaRPr>
          </a:p>
          <a:p>
            <a:pPr marL="0" indent="0">
              <a:buNone/>
            </a:pPr>
            <a:endParaRPr lang="zh-TW" altLang="en-US" sz="65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619501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AC7367-6996-CB1C-5927-3D728AB264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80F7E06D-4468-194D-7962-F009BD99D5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5315" y="1714500"/>
            <a:ext cx="11257085" cy="4800599"/>
          </a:xfrm>
        </p:spPr>
        <p:txBody>
          <a:bodyPr>
            <a:normAutofit fontScale="70000" lnSpcReduction="20000"/>
          </a:bodyPr>
          <a:lstStyle/>
          <a:p>
            <a:pPr marL="0" indent="0" algn="ctr">
              <a:buNone/>
            </a:pPr>
            <a:r>
              <a:rPr lang="zh-CN" altLang="en-US" sz="16800" dirty="0">
                <a:solidFill>
                  <a:srgbClr val="0070C0"/>
                </a:solidFill>
              </a:rPr>
              <a:t>不该爱的要停止</a:t>
            </a:r>
            <a:endParaRPr lang="en-CA" altLang="zh-CN" sz="16800" dirty="0">
              <a:solidFill>
                <a:srgbClr val="0070C0"/>
              </a:solidFill>
            </a:endParaRPr>
          </a:p>
          <a:p>
            <a:pPr marL="0" indent="0" algn="ctr">
              <a:buNone/>
            </a:pPr>
            <a:r>
              <a:rPr lang="zh-CN" altLang="en-US" sz="16800" dirty="0">
                <a:solidFill>
                  <a:srgbClr val="00B050"/>
                </a:solidFill>
              </a:rPr>
              <a:t>应该爱的要增加</a:t>
            </a:r>
            <a:endParaRPr lang="zh-TW" altLang="en-US" sz="14000" dirty="0">
              <a:solidFill>
                <a:srgbClr val="00B050"/>
              </a:solidFill>
            </a:endParaRPr>
          </a:p>
          <a:p>
            <a:pPr marL="0" indent="0" algn="ctr">
              <a:buNone/>
            </a:pPr>
            <a:endParaRPr lang="zh-TW" altLang="en-US" sz="14000" dirty="0">
              <a:solidFill>
                <a:schemeClr val="accent3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271497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FDEAB7-4ED7-A12F-FD33-5AAD02DF00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6BFF72FD-C3A2-BE79-9612-80FB250D1F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2756" y="359228"/>
            <a:ext cx="11359243" cy="6155871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altLang="zh-HK" sz="4000" dirty="0"/>
          </a:p>
          <a:p>
            <a:pPr marL="0" indent="0">
              <a:buNone/>
            </a:pPr>
            <a:endParaRPr lang="en-US" altLang="zh-HK" sz="4000" dirty="0"/>
          </a:p>
          <a:p>
            <a:pPr marL="0" indent="0">
              <a:buNone/>
            </a:pPr>
            <a:r>
              <a:rPr lang="zh-TW" altLang="en-US" sz="6500" dirty="0">
                <a:solidFill>
                  <a:srgbClr val="C00000"/>
                </a:solidFill>
              </a:rPr>
              <a:t>靠着</a:t>
            </a:r>
            <a:r>
              <a:rPr lang="zh-TW" altLang="en-US" sz="6500" dirty="0">
                <a:solidFill>
                  <a:srgbClr val="00B050"/>
                </a:solidFill>
              </a:rPr>
              <a:t>耶稣基督结满了</a:t>
            </a:r>
            <a:r>
              <a:rPr lang="zh-TW" altLang="en-US" sz="6500" dirty="0">
                <a:solidFill>
                  <a:srgbClr val="C00000"/>
                </a:solidFill>
              </a:rPr>
              <a:t>仁义</a:t>
            </a:r>
            <a:r>
              <a:rPr lang="zh-TW" altLang="en-US" sz="6500" dirty="0">
                <a:solidFill>
                  <a:srgbClr val="00B050"/>
                </a:solidFill>
              </a:rPr>
              <a:t>的</a:t>
            </a:r>
            <a:endParaRPr lang="en-CA" altLang="zh-TW" sz="6500" dirty="0">
              <a:solidFill>
                <a:srgbClr val="00B050"/>
              </a:solidFill>
            </a:endParaRPr>
          </a:p>
          <a:p>
            <a:pPr marL="0" indent="0">
              <a:buNone/>
            </a:pPr>
            <a:r>
              <a:rPr lang="zh-TW" altLang="en-US" sz="6500" dirty="0">
                <a:solidFill>
                  <a:srgbClr val="00B050"/>
                </a:solidFill>
              </a:rPr>
              <a:t>果子，叫</a:t>
            </a:r>
            <a:r>
              <a:rPr lang="zh-TW" altLang="en-US" sz="6500" dirty="0">
                <a:solidFill>
                  <a:srgbClr val="C00000"/>
                </a:solidFill>
              </a:rPr>
              <a:t>荣耀</a:t>
            </a:r>
            <a:r>
              <a:rPr lang="zh-TW" altLang="en-US" sz="6500" dirty="0">
                <a:solidFill>
                  <a:srgbClr val="00B050"/>
                </a:solidFill>
              </a:rPr>
              <a:t>称赞归与神。</a:t>
            </a:r>
            <a:r>
              <a:rPr lang="en-US" altLang="zh-TW" sz="4800" dirty="0">
                <a:solidFill>
                  <a:srgbClr val="00B050"/>
                </a:solidFill>
              </a:rPr>
              <a:t>     </a:t>
            </a:r>
          </a:p>
          <a:p>
            <a:pPr marL="0" indent="0">
              <a:buNone/>
            </a:pPr>
            <a:r>
              <a:rPr lang="en-US" altLang="zh-TW" sz="4800" dirty="0">
                <a:solidFill>
                  <a:srgbClr val="00B050"/>
                </a:solidFill>
              </a:rPr>
              <a:t>                            </a:t>
            </a:r>
            <a:r>
              <a:rPr lang="en-US" altLang="zh-TW" sz="4800" dirty="0">
                <a:solidFill>
                  <a:srgbClr val="0070C0"/>
                </a:solidFill>
              </a:rPr>
              <a:t>《</a:t>
            </a:r>
            <a:r>
              <a:rPr lang="zh-TW" altLang="en-US" sz="4800" dirty="0">
                <a:solidFill>
                  <a:srgbClr val="0070C0"/>
                </a:solidFill>
              </a:rPr>
              <a:t>以弗所书</a:t>
            </a:r>
            <a:r>
              <a:rPr lang="en-US" altLang="zh-TW" sz="4800" dirty="0">
                <a:solidFill>
                  <a:srgbClr val="0070C0"/>
                </a:solidFill>
              </a:rPr>
              <a:t>》</a:t>
            </a:r>
            <a:r>
              <a:rPr lang="zh-TW" altLang="en-US" sz="4800" dirty="0">
                <a:solidFill>
                  <a:srgbClr val="0070C0"/>
                </a:solidFill>
              </a:rPr>
              <a:t>一章</a:t>
            </a:r>
            <a:r>
              <a:rPr lang="en-US" altLang="zh-TW" sz="4800" dirty="0">
                <a:solidFill>
                  <a:srgbClr val="0070C0"/>
                </a:solidFill>
              </a:rPr>
              <a:t>11</a:t>
            </a:r>
            <a:r>
              <a:rPr lang="zh-TW" altLang="en-US" sz="4800" dirty="0">
                <a:solidFill>
                  <a:srgbClr val="0070C0"/>
                </a:solidFill>
              </a:rPr>
              <a:t>节</a:t>
            </a:r>
          </a:p>
          <a:p>
            <a:pPr marL="0" indent="0">
              <a:buNone/>
            </a:pPr>
            <a:endParaRPr lang="zh-TW" altLang="en-US" sz="6500" dirty="0">
              <a:solidFill>
                <a:srgbClr val="00B050"/>
              </a:solidFill>
            </a:endParaRPr>
          </a:p>
          <a:p>
            <a:pPr marL="0" indent="0">
              <a:buNone/>
            </a:pPr>
            <a:endParaRPr lang="zh-TW" altLang="en-US" sz="65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90857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E8AC7A-83AD-8554-BB75-E4F1F9DD77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1002315-880B-A10F-BF8F-82D3671959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277585" y="1845130"/>
            <a:ext cx="12654642" cy="2677884"/>
          </a:xfrm>
        </p:spPr>
        <p:txBody>
          <a:bodyPr/>
          <a:lstStyle/>
          <a:p>
            <a:r>
              <a:rPr lang="zh-CN" altLang="en-US" sz="10000" dirty="0">
                <a:solidFill>
                  <a:schemeClr val="tx2"/>
                </a:solidFill>
              </a:rPr>
              <a:t>同心合意</a:t>
            </a:r>
            <a:r>
              <a:rPr lang="zh-TW" altLang="en-US" sz="10000" dirty="0">
                <a:solidFill>
                  <a:schemeClr val="tx2"/>
                </a:solidFill>
              </a:rPr>
              <a:t>、</a:t>
            </a:r>
            <a:r>
              <a:rPr lang="zh-CN" altLang="en-US" sz="10000" dirty="0">
                <a:solidFill>
                  <a:schemeClr val="tx2"/>
                </a:solidFill>
              </a:rPr>
              <a:t>兴旺福音</a:t>
            </a:r>
            <a:br>
              <a:rPr lang="en-CA" altLang="zh-TW" sz="10000" dirty="0">
                <a:solidFill>
                  <a:schemeClr val="tx2"/>
                </a:solidFill>
              </a:rPr>
            </a:br>
            <a:r>
              <a:rPr lang="en-US" altLang="zh-TW" sz="8000" dirty="0">
                <a:solidFill>
                  <a:srgbClr val="00B050"/>
                </a:solidFill>
              </a:rPr>
              <a:t>《</a:t>
            </a:r>
            <a:r>
              <a:rPr lang="zh-TW" altLang="en-US" sz="8000" dirty="0">
                <a:solidFill>
                  <a:srgbClr val="00B050"/>
                </a:solidFill>
              </a:rPr>
              <a:t>腓立比书</a:t>
            </a:r>
            <a:r>
              <a:rPr lang="en-US" altLang="zh-TW" sz="8000" dirty="0">
                <a:solidFill>
                  <a:srgbClr val="00B050"/>
                </a:solidFill>
              </a:rPr>
              <a:t>》</a:t>
            </a:r>
            <a:r>
              <a:rPr lang="zh-TW" altLang="en-US" sz="8000" dirty="0">
                <a:solidFill>
                  <a:srgbClr val="00B050"/>
                </a:solidFill>
              </a:rPr>
              <a:t>一章</a:t>
            </a:r>
            <a:r>
              <a:rPr lang="en-US" altLang="zh-TW" sz="8000" dirty="0">
                <a:solidFill>
                  <a:srgbClr val="00B050"/>
                </a:solidFill>
              </a:rPr>
              <a:t>1-11</a:t>
            </a:r>
            <a:r>
              <a:rPr lang="zh-TW" altLang="en-US" sz="8000" dirty="0">
                <a:solidFill>
                  <a:srgbClr val="00B050"/>
                </a:solidFill>
              </a:rPr>
              <a:t>节</a:t>
            </a:r>
            <a:br>
              <a:rPr lang="en-CA" altLang="zh-TW" sz="8000" dirty="0">
                <a:solidFill>
                  <a:srgbClr val="00B050"/>
                </a:solidFill>
              </a:rPr>
            </a:br>
            <a:br>
              <a:rPr lang="en-CA" altLang="zh-TW" sz="16000" dirty="0">
                <a:solidFill>
                  <a:schemeClr val="tx2"/>
                </a:solidFill>
              </a:rPr>
            </a:br>
            <a:br>
              <a:rPr lang="en-US" altLang="zh-TW" sz="9600" dirty="0">
                <a:solidFill>
                  <a:srgbClr val="00B0F0"/>
                </a:solidFill>
              </a:rPr>
            </a:br>
            <a:endParaRPr lang="zh-HK" altLang="en-US" sz="9600" dirty="0">
              <a:solidFill>
                <a:srgbClr val="00B0F0"/>
              </a:solidFill>
            </a:endParaRP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20CDEC4A-9B46-33E2-C902-8FE7819C78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870370" y="5519056"/>
            <a:ext cx="2492829" cy="119743"/>
          </a:xfrm>
        </p:spPr>
        <p:txBody>
          <a:bodyPr/>
          <a:lstStyle/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85371191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8BBB2D-A6A9-F37B-2726-EE7D4FC851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F78A0B49-79B1-700A-2076-9EDA32026D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5315" y="2041072"/>
            <a:ext cx="11257085" cy="4474028"/>
          </a:xfrm>
        </p:spPr>
        <p:txBody>
          <a:bodyPr>
            <a:normAutofit fontScale="55000" lnSpcReduction="20000"/>
          </a:bodyPr>
          <a:lstStyle/>
          <a:p>
            <a:pPr marL="0" indent="0" algn="ctr">
              <a:buNone/>
            </a:pPr>
            <a:r>
              <a:rPr lang="zh-CN" altLang="en-US" sz="16800" dirty="0">
                <a:solidFill>
                  <a:srgbClr val="0070C0"/>
                </a:solidFill>
              </a:rPr>
              <a:t>靠耶稣是耶稣认可的</a:t>
            </a:r>
            <a:endParaRPr lang="en-CA" altLang="zh-CN" sz="16800" dirty="0">
              <a:solidFill>
                <a:srgbClr val="0070C0"/>
              </a:solidFill>
            </a:endParaRPr>
          </a:p>
          <a:p>
            <a:pPr marL="0" indent="0" algn="ctr">
              <a:buNone/>
            </a:pPr>
            <a:r>
              <a:rPr lang="zh-CN" altLang="en-US" sz="16800" dirty="0">
                <a:solidFill>
                  <a:srgbClr val="00B050"/>
                </a:solidFill>
              </a:rPr>
              <a:t>仁义果是合神心意的</a:t>
            </a:r>
            <a:endParaRPr lang="zh-TW" altLang="en-US" sz="14000" dirty="0">
              <a:solidFill>
                <a:srgbClr val="00B050"/>
              </a:solidFill>
            </a:endParaRPr>
          </a:p>
          <a:p>
            <a:pPr marL="0" indent="0" algn="ctr">
              <a:buNone/>
            </a:pPr>
            <a:endParaRPr lang="zh-TW" altLang="en-US" sz="14000" dirty="0">
              <a:solidFill>
                <a:schemeClr val="accent3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741773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E896E9-B628-E3E2-DD5C-A212098401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FA4DE016-B3A4-298B-BC39-80EC95D312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5315" y="1077686"/>
            <a:ext cx="11257085" cy="543741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zh-TW" altLang="en-US" sz="9600" dirty="0">
                <a:solidFill>
                  <a:srgbClr val="0070C0"/>
                </a:solidFill>
              </a:rPr>
              <a:t>荣耀归神</a:t>
            </a:r>
            <a:endParaRPr lang="en-CA" altLang="zh-TW" sz="9600" dirty="0">
              <a:solidFill>
                <a:srgbClr val="0070C0"/>
              </a:solidFill>
            </a:endParaRPr>
          </a:p>
          <a:p>
            <a:pPr marL="0" indent="0" algn="ctr">
              <a:buNone/>
            </a:pPr>
            <a:r>
              <a:rPr lang="zh-CN" altLang="en-US" sz="9600" dirty="0">
                <a:solidFill>
                  <a:schemeClr val="accent6">
                    <a:lumMod val="75000"/>
                  </a:schemeClr>
                </a:solidFill>
              </a:rPr>
              <a:t>神被显明人看见</a:t>
            </a:r>
            <a:endParaRPr lang="en-CA" altLang="zh-CN" sz="9600" dirty="0">
              <a:solidFill>
                <a:schemeClr val="accent6">
                  <a:lumMod val="75000"/>
                </a:schemeClr>
              </a:solidFill>
            </a:endParaRPr>
          </a:p>
          <a:p>
            <a:pPr marL="0" indent="0" algn="ctr">
              <a:buNone/>
            </a:pPr>
            <a:r>
              <a:rPr lang="zh-CN" altLang="en-US" sz="9600" dirty="0">
                <a:solidFill>
                  <a:schemeClr val="accent3">
                    <a:lumMod val="75000"/>
                  </a:schemeClr>
                </a:solidFill>
              </a:rPr>
              <a:t>神被高举人相信</a:t>
            </a:r>
            <a:endParaRPr lang="zh-TW" altLang="en-US" sz="9600" dirty="0">
              <a:solidFill>
                <a:schemeClr val="accent3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547165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74C63A-4E9D-5BFF-3CED-453728DFCE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F22AAE83-71CA-0BAD-082C-852E31E0BC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" y="-342900"/>
            <a:ext cx="12192000" cy="6857999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altLang="zh-HK" sz="4000" dirty="0"/>
          </a:p>
          <a:p>
            <a:pPr marL="0" indent="0">
              <a:buNone/>
            </a:pPr>
            <a:endParaRPr lang="en-US" altLang="zh-HK" sz="4000" dirty="0"/>
          </a:p>
          <a:p>
            <a:pPr marL="0" indent="0">
              <a:buNone/>
            </a:pPr>
            <a:r>
              <a:rPr lang="zh-CN" altLang="en-US" sz="8800" dirty="0">
                <a:solidFill>
                  <a:srgbClr val="00B050"/>
                </a:solidFill>
              </a:rPr>
              <a:t>你们必晓得</a:t>
            </a:r>
            <a:r>
              <a:rPr lang="zh-CN" altLang="en-US" sz="8800" dirty="0">
                <a:solidFill>
                  <a:srgbClr val="0070C0"/>
                </a:solidFill>
              </a:rPr>
              <a:t>真理</a:t>
            </a:r>
            <a:r>
              <a:rPr lang="zh-TW" altLang="en-US" sz="8800" dirty="0">
                <a:solidFill>
                  <a:srgbClr val="00B050"/>
                </a:solidFill>
              </a:rPr>
              <a:t>，</a:t>
            </a:r>
            <a:r>
              <a:rPr lang="zh-CN" altLang="en-US" sz="8800" dirty="0">
                <a:solidFill>
                  <a:srgbClr val="00B050"/>
                </a:solidFill>
              </a:rPr>
              <a:t>真理必叫你们得以</a:t>
            </a:r>
            <a:r>
              <a:rPr lang="zh-CN" altLang="en-US" sz="8800" dirty="0">
                <a:solidFill>
                  <a:srgbClr val="0070C0"/>
                </a:solidFill>
              </a:rPr>
              <a:t>自由</a:t>
            </a:r>
            <a:r>
              <a:rPr lang="zh-CN" altLang="en-US" sz="8800" dirty="0">
                <a:solidFill>
                  <a:srgbClr val="00B050"/>
                </a:solidFill>
              </a:rPr>
              <a:t>。</a:t>
            </a:r>
            <a:r>
              <a:rPr lang="en-US" altLang="zh-TW" sz="8800" dirty="0">
                <a:solidFill>
                  <a:srgbClr val="00B050"/>
                </a:solidFill>
              </a:rPr>
              <a:t>                                              </a:t>
            </a:r>
          </a:p>
          <a:p>
            <a:pPr marL="0" indent="0">
              <a:buNone/>
            </a:pPr>
            <a:r>
              <a:rPr lang="en-US" altLang="zh-TW" sz="8800" dirty="0">
                <a:solidFill>
                  <a:srgbClr val="00B050"/>
                </a:solidFill>
              </a:rPr>
              <a:t>                    </a:t>
            </a:r>
            <a:r>
              <a:rPr lang="en-US" altLang="zh-TW" sz="4800" dirty="0">
                <a:solidFill>
                  <a:srgbClr val="0070C0"/>
                </a:solidFill>
              </a:rPr>
              <a:t>《</a:t>
            </a:r>
            <a:r>
              <a:rPr lang="zh-TW" altLang="en-US" sz="4800" dirty="0">
                <a:solidFill>
                  <a:srgbClr val="0070C0"/>
                </a:solidFill>
              </a:rPr>
              <a:t>约翰福音</a:t>
            </a:r>
            <a:r>
              <a:rPr lang="en-US" altLang="zh-TW" sz="4800" dirty="0">
                <a:solidFill>
                  <a:srgbClr val="0070C0"/>
                </a:solidFill>
              </a:rPr>
              <a:t>》</a:t>
            </a:r>
            <a:r>
              <a:rPr lang="zh-TW" altLang="en-US" sz="4800" dirty="0">
                <a:solidFill>
                  <a:srgbClr val="0070C0"/>
                </a:solidFill>
              </a:rPr>
              <a:t>八章</a:t>
            </a:r>
            <a:r>
              <a:rPr lang="en-US" altLang="zh-TW" sz="4800" dirty="0">
                <a:solidFill>
                  <a:srgbClr val="0070C0"/>
                </a:solidFill>
              </a:rPr>
              <a:t>32</a:t>
            </a:r>
            <a:r>
              <a:rPr lang="zh-TW" altLang="en-US" sz="4800" dirty="0">
                <a:solidFill>
                  <a:srgbClr val="0070C0"/>
                </a:solidFill>
              </a:rPr>
              <a:t>节</a:t>
            </a:r>
            <a:endParaRPr lang="zh-TW" altLang="en-US" sz="6500" dirty="0">
              <a:solidFill>
                <a:srgbClr val="0070C0"/>
              </a:solidFill>
            </a:endParaRPr>
          </a:p>
          <a:p>
            <a:pPr marL="0" indent="0">
              <a:buNone/>
            </a:pPr>
            <a:endParaRPr lang="zh-TW" altLang="en-US" sz="65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297837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D892C7-7ABD-67D1-79A7-ACE5F80037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48696775-9AC1-8BC6-B850-12205397A5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" y="-571500"/>
            <a:ext cx="12192000" cy="708660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altLang="zh-HK" sz="4000" dirty="0"/>
          </a:p>
          <a:p>
            <a:pPr marL="0" indent="0">
              <a:buNone/>
            </a:pPr>
            <a:endParaRPr lang="en-US" altLang="zh-HK" sz="4000" dirty="0"/>
          </a:p>
          <a:p>
            <a:pPr marL="0" indent="0" algn="ctr">
              <a:buNone/>
            </a:pPr>
            <a:r>
              <a:rPr lang="zh-CN" altLang="en-US" sz="9600" dirty="0">
                <a:solidFill>
                  <a:srgbClr val="0070C0"/>
                </a:solidFill>
              </a:rPr>
              <a:t>自由</a:t>
            </a:r>
            <a:endParaRPr lang="en-CA" altLang="zh-CN" sz="9600" dirty="0">
              <a:solidFill>
                <a:srgbClr val="0070C0"/>
              </a:solidFill>
            </a:endParaRPr>
          </a:p>
          <a:p>
            <a:pPr marL="0" indent="0" algn="ctr">
              <a:buNone/>
            </a:pPr>
            <a:r>
              <a:rPr lang="zh-CN" altLang="en-US" sz="8800" dirty="0">
                <a:solidFill>
                  <a:srgbClr val="C00000"/>
                </a:solidFill>
              </a:rPr>
              <a:t>不是为所欲为</a:t>
            </a:r>
            <a:endParaRPr lang="en-CA" altLang="zh-CN" sz="8800" dirty="0">
              <a:solidFill>
                <a:srgbClr val="C00000"/>
              </a:solidFill>
            </a:endParaRPr>
          </a:p>
          <a:p>
            <a:pPr marL="0" indent="0" algn="ctr">
              <a:buNone/>
            </a:pPr>
            <a:r>
              <a:rPr lang="zh-CN" altLang="en-US" sz="8800" dirty="0">
                <a:solidFill>
                  <a:srgbClr val="C00000"/>
                </a:solidFill>
              </a:rPr>
              <a:t>乃是为所该为</a:t>
            </a:r>
            <a:r>
              <a:rPr lang="en-US" altLang="zh-TW" sz="8800" dirty="0">
                <a:solidFill>
                  <a:srgbClr val="00B050"/>
                </a:solidFill>
              </a:rPr>
              <a:t>                                     </a:t>
            </a:r>
            <a:r>
              <a:rPr lang="zh-TW" altLang="en-US" sz="8800" dirty="0">
                <a:solidFill>
                  <a:srgbClr val="00B05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2015757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5C7240-FE7F-3820-8609-6724770D24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A96DAFA9-E2FB-91EE-CAB8-659309BC97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-2400300"/>
            <a:ext cx="12192000" cy="8376557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altLang="zh-HK" sz="4000" dirty="0"/>
          </a:p>
          <a:p>
            <a:pPr marL="0" indent="0">
              <a:buNone/>
            </a:pPr>
            <a:endParaRPr lang="en-US" altLang="zh-HK" sz="4000" dirty="0"/>
          </a:p>
          <a:p>
            <a:pPr marL="0" indent="0" algn="ctr">
              <a:buNone/>
            </a:pPr>
            <a:endParaRPr lang="en-CA" altLang="zh-CN" sz="9600" dirty="0">
              <a:solidFill>
                <a:srgbClr val="0070C0"/>
              </a:solidFill>
            </a:endParaRPr>
          </a:p>
          <a:p>
            <a:pPr marL="0" indent="0" algn="ctr">
              <a:buNone/>
            </a:pPr>
            <a:r>
              <a:rPr lang="zh-CN" altLang="en-US" sz="9600" dirty="0">
                <a:solidFill>
                  <a:srgbClr val="00B050"/>
                </a:solidFill>
              </a:rPr>
              <a:t>爱</a:t>
            </a:r>
            <a:endParaRPr lang="en-CA" altLang="zh-CN" sz="9600" dirty="0">
              <a:solidFill>
                <a:srgbClr val="00B050"/>
              </a:solidFill>
            </a:endParaRPr>
          </a:p>
          <a:p>
            <a:pPr marL="0" indent="0" algn="ctr">
              <a:buNone/>
            </a:pPr>
            <a:r>
              <a:rPr lang="zh-CN" altLang="en-US" sz="8800" dirty="0">
                <a:solidFill>
                  <a:srgbClr val="7030A0"/>
                </a:solidFill>
              </a:rPr>
              <a:t>不是爱所</a:t>
            </a:r>
            <a:r>
              <a:rPr lang="zh-TW" altLang="en-US" sz="8800" dirty="0">
                <a:solidFill>
                  <a:srgbClr val="7030A0"/>
                </a:solidFill>
              </a:rPr>
              <a:t>想</a:t>
            </a:r>
            <a:r>
              <a:rPr lang="zh-CN" altLang="en-US" sz="8800" dirty="0">
                <a:solidFill>
                  <a:srgbClr val="7030A0"/>
                </a:solidFill>
              </a:rPr>
              <a:t>爱</a:t>
            </a:r>
            <a:endParaRPr lang="en-CA" altLang="zh-CN" sz="8800" dirty="0">
              <a:solidFill>
                <a:srgbClr val="7030A0"/>
              </a:solidFill>
            </a:endParaRPr>
          </a:p>
          <a:p>
            <a:pPr marL="0" indent="0" algn="ctr">
              <a:buNone/>
            </a:pPr>
            <a:r>
              <a:rPr lang="zh-CN" altLang="en-US" sz="8800" dirty="0">
                <a:solidFill>
                  <a:srgbClr val="7030A0"/>
                </a:solidFill>
              </a:rPr>
              <a:t>乃是爱所该爱</a:t>
            </a:r>
            <a:r>
              <a:rPr lang="en-US" altLang="zh-TW" sz="8800" dirty="0">
                <a:solidFill>
                  <a:srgbClr val="00B050"/>
                </a:solidFill>
              </a:rPr>
              <a:t>                                     </a:t>
            </a:r>
            <a:r>
              <a:rPr lang="zh-TW" altLang="en-US" sz="8800" dirty="0">
                <a:solidFill>
                  <a:srgbClr val="00B05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2064291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952A3B-ACD5-B52B-65A0-D9FBD8D36D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6533BAFC-B95E-C0C7-B981-265CE80CF8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5315" y="1453243"/>
            <a:ext cx="11257085" cy="5061856"/>
          </a:xfrm>
        </p:spPr>
        <p:txBody>
          <a:bodyPr>
            <a:normAutofit fontScale="92500"/>
          </a:bodyPr>
          <a:lstStyle/>
          <a:p>
            <a:pPr marL="0" indent="0" algn="ctr">
              <a:buNone/>
            </a:pPr>
            <a:r>
              <a:rPr lang="en-US" altLang="zh-TW" sz="13000" dirty="0">
                <a:solidFill>
                  <a:srgbClr val="0070C0"/>
                </a:solidFill>
              </a:rPr>
              <a:t>1. </a:t>
            </a:r>
            <a:r>
              <a:rPr lang="zh-TW" altLang="en-US" sz="13000" dirty="0">
                <a:solidFill>
                  <a:srgbClr val="0070C0"/>
                </a:solidFill>
              </a:rPr>
              <a:t>有</a:t>
            </a:r>
            <a:r>
              <a:rPr lang="zh-CN" altLang="en-US" sz="13000" dirty="0">
                <a:solidFill>
                  <a:srgbClr val="0070C0"/>
                </a:solidFill>
              </a:rPr>
              <a:t>神的话</a:t>
            </a:r>
          </a:p>
          <a:p>
            <a:pPr marL="0" indent="0" algn="ctr">
              <a:buNone/>
            </a:pPr>
            <a:r>
              <a:rPr lang="zh-CN" altLang="en-US" sz="12900" dirty="0">
                <a:solidFill>
                  <a:srgbClr val="C00000"/>
                </a:solidFill>
              </a:rPr>
              <a:t>要看，要全面看</a:t>
            </a:r>
          </a:p>
        </p:txBody>
      </p:sp>
    </p:spTree>
    <p:extLst>
      <p:ext uri="{BB962C8B-B14F-4D97-AF65-F5344CB8AC3E}">
        <p14:creationId xmlns:p14="http://schemas.microsoft.com/office/powerpoint/2010/main" val="389415762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CC219D-3A50-8B7D-CBCE-1B1A32BB03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02ACF13C-2EA1-FB5E-8B84-F0C43CD014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5943" y="653143"/>
            <a:ext cx="11996058" cy="5861956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altLang="zh-HK" sz="4000" dirty="0"/>
          </a:p>
          <a:p>
            <a:pPr marL="0" indent="0">
              <a:buNone/>
            </a:pPr>
            <a:endParaRPr lang="en-US" altLang="zh-HK" sz="4000" dirty="0"/>
          </a:p>
          <a:p>
            <a:pPr marL="0" indent="0">
              <a:buNone/>
            </a:pPr>
            <a:r>
              <a:rPr lang="zh-CN" altLang="en-US" sz="8800" dirty="0">
                <a:solidFill>
                  <a:srgbClr val="00B050"/>
                </a:solidFill>
              </a:rPr>
              <a:t>有贪心的</a:t>
            </a:r>
            <a:r>
              <a:rPr lang="zh-TW" altLang="en-US" sz="8800" dirty="0">
                <a:solidFill>
                  <a:srgbClr val="00B050"/>
                </a:solidFill>
              </a:rPr>
              <a:t>，</a:t>
            </a:r>
            <a:r>
              <a:rPr lang="zh-CN" altLang="en-US" sz="8800" dirty="0">
                <a:solidFill>
                  <a:srgbClr val="00B050"/>
                </a:solidFill>
              </a:rPr>
              <a:t>就与拜偶像的</a:t>
            </a:r>
            <a:r>
              <a:rPr lang="zh-CN" altLang="en-US" sz="8800" dirty="0">
                <a:solidFill>
                  <a:srgbClr val="0070C0"/>
                </a:solidFill>
              </a:rPr>
              <a:t>一样</a:t>
            </a:r>
            <a:r>
              <a:rPr lang="zh-CN" altLang="en-US" sz="8800" dirty="0">
                <a:solidFill>
                  <a:srgbClr val="00B050"/>
                </a:solidFill>
              </a:rPr>
              <a:t>。</a:t>
            </a:r>
            <a:r>
              <a:rPr lang="en-US" altLang="zh-TW" sz="8800" dirty="0">
                <a:solidFill>
                  <a:srgbClr val="00B050"/>
                </a:solidFill>
              </a:rPr>
              <a:t>   </a:t>
            </a:r>
            <a:r>
              <a:rPr lang="en-US" altLang="zh-TW" sz="4800" dirty="0">
                <a:solidFill>
                  <a:srgbClr val="0070C0"/>
                </a:solidFill>
              </a:rPr>
              <a:t>《</a:t>
            </a:r>
            <a:r>
              <a:rPr lang="zh-TW" altLang="en-US" sz="4800" dirty="0">
                <a:solidFill>
                  <a:srgbClr val="0070C0"/>
                </a:solidFill>
              </a:rPr>
              <a:t>以弗所书</a:t>
            </a:r>
            <a:r>
              <a:rPr lang="en-US" altLang="zh-TW" sz="4800" dirty="0">
                <a:solidFill>
                  <a:srgbClr val="0070C0"/>
                </a:solidFill>
              </a:rPr>
              <a:t>》</a:t>
            </a:r>
            <a:r>
              <a:rPr lang="zh-TW" altLang="en-US" sz="4800" dirty="0">
                <a:solidFill>
                  <a:srgbClr val="0070C0"/>
                </a:solidFill>
              </a:rPr>
              <a:t>五章</a:t>
            </a:r>
            <a:r>
              <a:rPr lang="en-US" altLang="zh-TW" sz="4800" dirty="0">
                <a:solidFill>
                  <a:srgbClr val="0070C0"/>
                </a:solidFill>
              </a:rPr>
              <a:t>5</a:t>
            </a:r>
            <a:r>
              <a:rPr lang="zh-TW" altLang="en-US" sz="4800" dirty="0">
                <a:solidFill>
                  <a:srgbClr val="0070C0"/>
                </a:solidFill>
              </a:rPr>
              <a:t>节</a:t>
            </a:r>
            <a:endParaRPr lang="zh-TW" altLang="en-US" sz="65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277258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C566C0-5DA8-D750-423B-A3E5BD08DB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F76A850D-AE12-BB8A-B281-E7D3BB6326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" y="1045029"/>
            <a:ext cx="12034156" cy="5470070"/>
          </a:xfrm>
        </p:spPr>
        <p:txBody>
          <a:bodyPr>
            <a:normAutofit fontScale="70000" lnSpcReduction="20000"/>
          </a:bodyPr>
          <a:lstStyle/>
          <a:p>
            <a:pPr marL="0" indent="0" algn="ctr">
              <a:buNone/>
            </a:pPr>
            <a:r>
              <a:rPr lang="zh-CN" altLang="en-US" sz="13700" dirty="0">
                <a:solidFill>
                  <a:srgbClr val="0070C0"/>
                </a:solidFill>
              </a:rPr>
              <a:t>爱心正确</a:t>
            </a:r>
          </a:p>
          <a:p>
            <a:pPr marL="0" indent="0" algn="ctr">
              <a:buNone/>
            </a:pPr>
            <a:r>
              <a:rPr lang="zh-CN" altLang="en-US" sz="12000" dirty="0">
                <a:solidFill>
                  <a:srgbClr val="C00000"/>
                </a:solidFill>
              </a:rPr>
              <a:t>要有神的话</a:t>
            </a:r>
            <a:endParaRPr lang="en-CA" altLang="zh-CN" sz="12000" dirty="0">
              <a:solidFill>
                <a:srgbClr val="C00000"/>
              </a:solidFill>
            </a:endParaRPr>
          </a:p>
          <a:p>
            <a:pPr marL="0" indent="0" algn="ctr">
              <a:buNone/>
            </a:pPr>
            <a:r>
              <a:rPr lang="zh-CN" altLang="en-US" sz="12000" dirty="0">
                <a:solidFill>
                  <a:srgbClr val="00B050"/>
                </a:solidFill>
              </a:rPr>
              <a:t>要全面，要不断</a:t>
            </a:r>
            <a:endParaRPr lang="en-CA" altLang="zh-CN" sz="12000" dirty="0">
              <a:solidFill>
                <a:srgbClr val="00B050"/>
              </a:solidFill>
            </a:endParaRPr>
          </a:p>
          <a:p>
            <a:pPr marL="0" indent="0" algn="ctr">
              <a:buNone/>
            </a:pPr>
            <a:r>
              <a:rPr lang="zh-CN" altLang="en-US" sz="12000" dirty="0">
                <a:solidFill>
                  <a:srgbClr val="C00000"/>
                </a:solidFill>
              </a:rPr>
              <a:t>要多而又多</a:t>
            </a:r>
          </a:p>
        </p:txBody>
      </p:sp>
    </p:spTree>
    <p:extLst>
      <p:ext uri="{BB962C8B-B14F-4D97-AF65-F5344CB8AC3E}">
        <p14:creationId xmlns:p14="http://schemas.microsoft.com/office/powerpoint/2010/main" val="358040210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8428CB-5E7F-EA1C-7685-8179FC4DA8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6EE2781C-03FA-9082-E91F-D8C5F221A2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5315" y="1469571"/>
            <a:ext cx="11257085" cy="5045528"/>
          </a:xfrm>
        </p:spPr>
        <p:txBody>
          <a:bodyPr>
            <a:normAutofit fontScale="92500"/>
          </a:bodyPr>
          <a:lstStyle/>
          <a:p>
            <a:pPr marL="0" indent="0" algn="ctr">
              <a:buNone/>
            </a:pPr>
            <a:r>
              <a:rPr lang="en-US" altLang="zh-TW" sz="13000" dirty="0">
                <a:solidFill>
                  <a:srgbClr val="0070C0"/>
                </a:solidFill>
              </a:rPr>
              <a:t>2. </a:t>
            </a:r>
            <a:r>
              <a:rPr lang="zh-TW" altLang="en-US" sz="13000" dirty="0">
                <a:solidFill>
                  <a:srgbClr val="0070C0"/>
                </a:solidFill>
              </a:rPr>
              <a:t>与人谈</a:t>
            </a:r>
            <a:r>
              <a:rPr lang="zh-CN" altLang="en-US" sz="13000" dirty="0">
                <a:solidFill>
                  <a:srgbClr val="0070C0"/>
                </a:solidFill>
              </a:rPr>
              <a:t>话</a:t>
            </a:r>
          </a:p>
          <a:p>
            <a:pPr marL="0" indent="0" algn="ctr">
              <a:buNone/>
            </a:pPr>
            <a:r>
              <a:rPr lang="zh-CN" altLang="en-US" sz="12900" dirty="0">
                <a:solidFill>
                  <a:srgbClr val="C00000"/>
                </a:solidFill>
              </a:rPr>
              <a:t>要谈，要找人谈</a:t>
            </a:r>
          </a:p>
        </p:txBody>
      </p:sp>
    </p:spTree>
    <p:extLst>
      <p:ext uri="{BB962C8B-B14F-4D97-AF65-F5344CB8AC3E}">
        <p14:creationId xmlns:p14="http://schemas.microsoft.com/office/powerpoint/2010/main" val="292374733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38340A-7C04-19BD-30E4-6A7AE185A7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EA4FC25C-9D8B-DEB4-53F6-8056D0E34E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5315" y="1077686"/>
            <a:ext cx="11257085" cy="5437413"/>
          </a:xfrm>
        </p:spPr>
        <p:txBody>
          <a:bodyPr>
            <a:normAutofit fontScale="47500" lnSpcReduction="20000"/>
          </a:bodyPr>
          <a:lstStyle/>
          <a:p>
            <a:pPr marL="0" indent="0" algn="ctr">
              <a:buNone/>
            </a:pPr>
            <a:r>
              <a:rPr lang="zh-CN" altLang="en-US" sz="20200" dirty="0">
                <a:solidFill>
                  <a:srgbClr val="C00000"/>
                </a:solidFill>
              </a:rPr>
              <a:t>找人谈</a:t>
            </a:r>
          </a:p>
          <a:p>
            <a:pPr marL="0" indent="0" algn="ctr">
              <a:buNone/>
            </a:pPr>
            <a:r>
              <a:rPr lang="zh-CN" altLang="en-US" sz="16800" dirty="0">
                <a:solidFill>
                  <a:srgbClr val="0070C0"/>
                </a:solidFill>
              </a:rPr>
              <a:t>有见证的人</a:t>
            </a:r>
            <a:endParaRPr lang="en-CA" altLang="zh-CN" sz="16800" dirty="0">
              <a:solidFill>
                <a:srgbClr val="0070C0"/>
              </a:solidFill>
            </a:endParaRPr>
          </a:p>
          <a:p>
            <a:pPr marL="0" indent="0" algn="ctr">
              <a:buNone/>
            </a:pPr>
            <a:r>
              <a:rPr lang="zh-CN" altLang="en-US" sz="16800" dirty="0">
                <a:solidFill>
                  <a:srgbClr val="0070C0"/>
                </a:solidFill>
              </a:rPr>
              <a:t>有真理的人</a:t>
            </a:r>
            <a:endParaRPr lang="en-CA" altLang="zh-CN" sz="16800" dirty="0">
              <a:solidFill>
                <a:srgbClr val="0070C0"/>
              </a:solidFill>
            </a:endParaRPr>
          </a:p>
          <a:p>
            <a:pPr marL="0" indent="0" algn="ctr">
              <a:buNone/>
            </a:pPr>
            <a:r>
              <a:rPr lang="zh-CN" altLang="en-US" sz="16800" dirty="0">
                <a:solidFill>
                  <a:srgbClr val="0070C0"/>
                </a:solidFill>
              </a:rPr>
              <a:t>有果子的人</a:t>
            </a:r>
          </a:p>
        </p:txBody>
      </p:sp>
    </p:spTree>
    <p:extLst>
      <p:ext uri="{BB962C8B-B14F-4D97-AF65-F5344CB8AC3E}">
        <p14:creationId xmlns:p14="http://schemas.microsoft.com/office/powerpoint/2010/main" val="18318127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5D3C1D-55AE-6334-4E5C-9C002E0FE4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AF02A596-5772-E010-27DE-7B0CEAC198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299" y="0"/>
            <a:ext cx="12077701" cy="6515099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altLang="zh-HK" sz="4000" dirty="0"/>
          </a:p>
          <a:p>
            <a:pPr marL="0" indent="0">
              <a:buNone/>
            </a:pPr>
            <a:endParaRPr lang="en-US" altLang="zh-HK" sz="4000" dirty="0"/>
          </a:p>
          <a:p>
            <a:pPr marL="0" indent="0" algn="ctr">
              <a:buNone/>
            </a:pPr>
            <a:r>
              <a:rPr lang="zh-CN" altLang="en-US" sz="10000" dirty="0">
                <a:solidFill>
                  <a:srgbClr val="C00000"/>
                </a:solidFill>
              </a:rPr>
              <a:t>孩子不好是</a:t>
            </a:r>
            <a:r>
              <a:rPr lang="zh-CN" altLang="en-US" sz="10000" dirty="0">
                <a:solidFill>
                  <a:srgbClr val="00B050"/>
                </a:solidFill>
              </a:rPr>
              <a:t>不孝</a:t>
            </a:r>
            <a:endParaRPr lang="en-CA" altLang="zh-CN" sz="10000" dirty="0">
              <a:solidFill>
                <a:srgbClr val="00B050"/>
              </a:solidFill>
            </a:endParaRPr>
          </a:p>
          <a:p>
            <a:pPr marL="0" indent="0" algn="ctr">
              <a:buNone/>
            </a:pPr>
            <a:r>
              <a:rPr lang="zh-CN" altLang="en-US" sz="10000" dirty="0">
                <a:solidFill>
                  <a:srgbClr val="7030A0"/>
                </a:solidFill>
              </a:rPr>
              <a:t>教会不好是</a:t>
            </a:r>
            <a:r>
              <a:rPr lang="zh-CN" altLang="en-US" sz="10000" dirty="0">
                <a:solidFill>
                  <a:srgbClr val="0070C0"/>
                </a:solidFill>
              </a:rPr>
              <a:t>不忠</a:t>
            </a:r>
            <a:endParaRPr lang="zh-TW" altLang="en-US" sz="100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993399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C74380-A6ED-F49D-1208-B4AF899000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C8B8EDB5-4D36-5699-E2E4-7FC2C9152F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5315" y="1077686"/>
            <a:ext cx="11257085" cy="543741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zh-CN" altLang="en-US" sz="9600" dirty="0">
                <a:solidFill>
                  <a:srgbClr val="C00000"/>
                </a:solidFill>
              </a:rPr>
              <a:t>找人谈</a:t>
            </a:r>
          </a:p>
          <a:p>
            <a:pPr marL="0" indent="0" algn="ctr">
              <a:buNone/>
            </a:pPr>
            <a:r>
              <a:rPr lang="zh-CN" altLang="en-US" sz="9600" dirty="0">
                <a:solidFill>
                  <a:srgbClr val="0070C0"/>
                </a:solidFill>
              </a:rPr>
              <a:t>要约时间</a:t>
            </a:r>
            <a:endParaRPr lang="en-CA" altLang="zh-CN" sz="9600" dirty="0">
              <a:solidFill>
                <a:srgbClr val="0070C0"/>
              </a:solidFill>
            </a:endParaRPr>
          </a:p>
          <a:p>
            <a:pPr marL="0" indent="0" algn="ctr">
              <a:buNone/>
            </a:pPr>
            <a:r>
              <a:rPr lang="zh-CN" altLang="en-US" sz="9600" dirty="0">
                <a:solidFill>
                  <a:srgbClr val="0070C0"/>
                </a:solidFill>
              </a:rPr>
              <a:t>要定内容</a:t>
            </a:r>
          </a:p>
        </p:txBody>
      </p:sp>
    </p:spTree>
    <p:extLst>
      <p:ext uri="{BB962C8B-B14F-4D97-AF65-F5344CB8AC3E}">
        <p14:creationId xmlns:p14="http://schemas.microsoft.com/office/powerpoint/2010/main" val="70297317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25315" y="-195943"/>
            <a:ext cx="11257085" cy="5404756"/>
          </a:xfrm>
        </p:spPr>
        <p:txBody>
          <a:bodyPr>
            <a:normAutofit fontScale="47500" lnSpcReduction="20000"/>
          </a:bodyPr>
          <a:lstStyle/>
          <a:p>
            <a:pPr marL="0" indent="0">
              <a:buNone/>
            </a:pPr>
            <a:endParaRPr lang="en-US" altLang="zh-HK" sz="4000" dirty="0"/>
          </a:p>
          <a:p>
            <a:pPr marL="0" indent="0">
              <a:buNone/>
            </a:pPr>
            <a:endParaRPr lang="en-US" altLang="zh-HK" sz="4000" dirty="0"/>
          </a:p>
          <a:p>
            <a:pPr marL="0" indent="0" algn="ctr">
              <a:buNone/>
            </a:pPr>
            <a:endParaRPr lang="en-CA" altLang="zh-TW" sz="18000" dirty="0">
              <a:solidFill>
                <a:srgbClr val="00B050"/>
              </a:solidFill>
            </a:endParaRPr>
          </a:p>
          <a:p>
            <a:pPr marL="0" indent="0" algn="ctr">
              <a:buNone/>
            </a:pPr>
            <a:r>
              <a:rPr lang="zh-CN" altLang="en-US" sz="21800" dirty="0">
                <a:solidFill>
                  <a:srgbClr val="C00000"/>
                </a:solidFill>
              </a:rPr>
              <a:t>要同心持久传福音</a:t>
            </a:r>
            <a:endParaRPr lang="en-CA" altLang="zh-CN" sz="21800" dirty="0">
              <a:solidFill>
                <a:srgbClr val="C00000"/>
              </a:solidFill>
            </a:endParaRPr>
          </a:p>
          <a:p>
            <a:pPr marL="0" indent="0" algn="ctr">
              <a:buNone/>
            </a:pPr>
            <a:r>
              <a:rPr lang="zh-CN" altLang="en-US" sz="21800" dirty="0">
                <a:solidFill>
                  <a:srgbClr val="7030A0"/>
                </a:solidFill>
              </a:rPr>
              <a:t>要爱心长进有见证</a:t>
            </a:r>
            <a:endParaRPr lang="zh-TW" altLang="en-US" sz="218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343395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23B6E0-1ECA-0AA0-4869-892B31DDD8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6F633CCF-0943-4528-12DE-3147C89CF0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5315" y="1208314"/>
            <a:ext cx="11257085" cy="5306785"/>
          </a:xfrm>
        </p:spPr>
        <p:txBody>
          <a:bodyPr>
            <a:normAutofit fontScale="77500" lnSpcReduction="20000"/>
          </a:bodyPr>
          <a:lstStyle/>
          <a:p>
            <a:pPr marL="0" indent="0" algn="ctr">
              <a:buNone/>
            </a:pPr>
            <a:r>
              <a:rPr lang="zh-CN" altLang="en-US" sz="14000" dirty="0">
                <a:solidFill>
                  <a:srgbClr val="C00000"/>
                </a:solidFill>
              </a:rPr>
              <a:t>同心持久传福音</a:t>
            </a:r>
          </a:p>
          <a:p>
            <a:pPr marL="0" indent="0" algn="ctr">
              <a:buNone/>
            </a:pPr>
            <a:r>
              <a:rPr lang="zh-CN" altLang="en-US" sz="10300" dirty="0">
                <a:solidFill>
                  <a:srgbClr val="0070C0"/>
                </a:solidFill>
              </a:rPr>
              <a:t>要同心：要沟通顾念</a:t>
            </a:r>
          </a:p>
          <a:p>
            <a:pPr marL="0" indent="0" algn="ctr">
              <a:buNone/>
            </a:pPr>
            <a:r>
              <a:rPr lang="zh-CN" altLang="en-US" sz="10300" dirty="0">
                <a:solidFill>
                  <a:srgbClr val="C00000"/>
                </a:solidFill>
              </a:rPr>
              <a:t>多</a:t>
            </a:r>
            <a:r>
              <a:rPr lang="zh-TW" altLang="en-US" sz="10300" dirty="0">
                <a:solidFill>
                  <a:srgbClr val="C00000"/>
                </a:solidFill>
              </a:rPr>
              <a:t>谈一会，</a:t>
            </a:r>
            <a:r>
              <a:rPr lang="zh-CN" altLang="en-US" sz="10300" dirty="0">
                <a:solidFill>
                  <a:srgbClr val="C00000"/>
                </a:solidFill>
              </a:rPr>
              <a:t>多想一下</a:t>
            </a:r>
            <a:endParaRPr lang="en-CA" altLang="zh-CN" sz="10300" dirty="0">
              <a:solidFill>
                <a:srgbClr val="C00000"/>
              </a:solidFill>
            </a:endParaRPr>
          </a:p>
          <a:p>
            <a:pPr marL="0" indent="0" algn="ctr">
              <a:buNone/>
            </a:pPr>
            <a:r>
              <a:rPr lang="zh-TW" altLang="en-US" sz="10300" dirty="0">
                <a:solidFill>
                  <a:srgbClr val="C00000"/>
                </a:solidFill>
              </a:rPr>
              <a:t>多问一句</a:t>
            </a:r>
            <a:endParaRPr lang="zh-CN" altLang="en-US" sz="10300" dirty="0">
              <a:solidFill>
                <a:srgbClr val="C00000"/>
              </a:solidFill>
            </a:endParaRPr>
          </a:p>
          <a:p>
            <a:pPr marL="0" indent="0" algn="ctr">
              <a:buNone/>
            </a:pPr>
            <a:endParaRPr lang="zh-CN" altLang="en-US" sz="14000" dirty="0">
              <a:solidFill>
                <a:srgbClr val="0070C0"/>
              </a:solidFill>
            </a:endParaRPr>
          </a:p>
          <a:p>
            <a:pPr marL="0" indent="0">
              <a:buNone/>
            </a:pPr>
            <a:endParaRPr lang="zh-TW" altLang="en-US" sz="140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839372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4C46C8-F902-03D9-FBCB-4152277068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B5086FD2-E98B-83F1-1837-00703F9998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299" y="0"/>
            <a:ext cx="12077701" cy="6515099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endParaRPr lang="en-US" altLang="zh-HK" sz="4000" dirty="0"/>
          </a:p>
          <a:p>
            <a:pPr marL="0" indent="0">
              <a:buNone/>
            </a:pPr>
            <a:endParaRPr lang="en-US" altLang="zh-HK" sz="4000" dirty="0"/>
          </a:p>
          <a:p>
            <a:pPr marL="0" indent="0" algn="ctr">
              <a:buNone/>
            </a:pPr>
            <a:r>
              <a:rPr lang="zh-CN" altLang="en-US" sz="12800" dirty="0">
                <a:solidFill>
                  <a:srgbClr val="C00000"/>
                </a:solidFill>
              </a:rPr>
              <a:t>同心持久传福音</a:t>
            </a:r>
          </a:p>
          <a:p>
            <a:pPr marL="0" indent="0" algn="ctr">
              <a:buNone/>
            </a:pPr>
            <a:r>
              <a:rPr lang="zh-CN" altLang="en-US" sz="10000" dirty="0">
                <a:solidFill>
                  <a:srgbClr val="0070C0"/>
                </a:solidFill>
              </a:rPr>
              <a:t>要持久：</a:t>
            </a:r>
            <a:r>
              <a:rPr lang="zh-TW" altLang="en-US" sz="10000" dirty="0">
                <a:solidFill>
                  <a:srgbClr val="0070C0"/>
                </a:solidFill>
              </a:rPr>
              <a:t>有同行的人</a:t>
            </a:r>
            <a:endParaRPr lang="zh-CN" altLang="en-US" sz="10000" dirty="0">
              <a:solidFill>
                <a:srgbClr val="0070C0"/>
              </a:solidFill>
            </a:endParaRPr>
          </a:p>
          <a:p>
            <a:pPr marL="0" indent="0" algn="ctr">
              <a:buNone/>
            </a:pPr>
            <a:r>
              <a:rPr lang="zh-CN" altLang="en-US" sz="10000" dirty="0">
                <a:solidFill>
                  <a:srgbClr val="C00000"/>
                </a:solidFill>
              </a:rPr>
              <a:t>单独放弃容易难坚持</a:t>
            </a:r>
            <a:endParaRPr lang="en-CA" altLang="zh-CN" sz="10000" dirty="0">
              <a:solidFill>
                <a:srgbClr val="C00000"/>
              </a:solidFill>
            </a:endParaRPr>
          </a:p>
          <a:p>
            <a:pPr marL="0" indent="0" algn="ctr">
              <a:buNone/>
            </a:pPr>
            <a:r>
              <a:rPr lang="zh-CN" altLang="en-US" sz="10000" dirty="0">
                <a:solidFill>
                  <a:srgbClr val="C00000"/>
                </a:solidFill>
              </a:rPr>
              <a:t>一起放弃不易能坚持</a:t>
            </a:r>
            <a:endParaRPr lang="zh-TW" altLang="en-US" sz="100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98649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7F5B4B-CEF2-AE2E-AF84-70583B870F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0398C564-1CA4-782D-85FD-2FC188300C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5315" y="1175658"/>
            <a:ext cx="11257085" cy="5339442"/>
          </a:xfrm>
        </p:spPr>
        <p:txBody>
          <a:bodyPr>
            <a:normAutofit fontScale="77500" lnSpcReduction="20000"/>
          </a:bodyPr>
          <a:lstStyle/>
          <a:p>
            <a:pPr marL="0" indent="0" algn="ctr">
              <a:buNone/>
            </a:pPr>
            <a:r>
              <a:rPr lang="zh-CN" altLang="en-US" sz="14000" dirty="0">
                <a:solidFill>
                  <a:srgbClr val="C00000"/>
                </a:solidFill>
              </a:rPr>
              <a:t>同心持久传福音</a:t>
            </a:r>
          </a:p>
          <a:p>
            <a:pPr marL="0" indent="0" algn="ctr">
              <a:buNone/>
            </a:pPr>
            <a:r>
              <a:rPr lang="zh-CN" altLang="en-US" sz="10300" dirty="0">
                <a:solidFill>
                  <a:srgbClr val="0070C0"/>
                </a:solidFill>
              </a:rPr>
              <a:t>要</a:t>
            </a:r>
            <a:r>
              <a:rPr lang="zh-TW" altLang="en-US" sz="10300" dirty="0">
                <a:solidFill>
                  <a:srgbClr val="0070C0"/>
                </a:solidFill>
              </a:rPr>
              <a:t>持久</a:t>
            </a:r>
            <a:r>
              <a:rPr lang="zh-CN" altLang="en-US" sz="10300" dirty="0">
                <a:solidFill>
                  <a:srgbClr val="0070C0"/>
                </a:solidFill>
              </a:rPr>
              <a:t>：要看前看后</a:t>
            </a:r>
            <a:endParaRPr lang="en-CA" altLang="zh-CN" sz="10300" dirty="0">
              <a:solidFill>
                <a:srgbClr val="0070C0"/>
              </a:solidFill>
            </a:endParaRPr>
          </a:p>
          <a:p>
            <a:pPr marL="0" indent="0" algn="ctr">
              <a:buNone/>
            </a:pPr>
            <a:r>
              <a:rPr lang="zh-CN" altLang="en-US" sz="10300" dirty="0">
                <a:solidFill>
                  <a:srgbClr val="C00000"/>
                </a:solidFill>
              </a:rPr>
              <a:t>定时回顾要感恩</a:t>
            </a:r>
          </a:p>
          <a:p>
            <a:pPr marL="0" indent="0" algn="ctr">
              <a:buNone/>
            </a:pPr>
            <a:r>
              <a:rPr lang="zh-CN" altLang="en-US" sz="10300" dirty="0">
                <a:solidFill>
                  <a:srgbClr val="C00000"/>
                </a:solidFill>
              </a:rPr>
              <a:t>找人分享</a:t>
            </a:r>
            <a:r>
              <a:rPr lang="zh-TW" altLang="en-US" sz="10300" dirty="0">
                <a:solidFill>
                  <a:srgbClr val="C00000"/>
                </a:solidFill>
              </a:rPr>
              <a:t>有</a:t>
            </a:r>
            <a:r>
              <a:rPr lang="zh-CN" altLang="en-US" sz="10300" dirty="0">
                <a:solidFill>
                  <a:srgbClr val="C00000"/>
                </a:solidFill>
              </a:rPr>
              <a:t>鼓励</a:t>
            </a:r>
          </a:p>
          <a:p>
            <a:pPr marL="0" indent="0">
              <a:buNone/>
            </a:pPr>
            <a:endParaRPr lang="zh-TW" altLang="en-US" sz="140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487898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0C0516-192E-6D7A-FCDA-593BDA1166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54C74B76-EDEE-9886-B4EA-67D8AAA48C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5315" y="1175658"/>
            <a:ext cx="11257085" cy="5339442"/>
          </a:xfrm>
        </p:spPr>
        <p:txBody>
          <a:bodyPr>
            <a:normAutofit fontScale="77500" lnSpcReduction="20000"/>
          </a:bodyPr>
          <a:lstStyle/>
          <a:p>
            <a:pPr marL="0" indent="0" algn="ctr">
              <a:buNone/>
            </a:pPr>
            <a:r>
              <a:rPr lang="zh-CN" altLang="en-US" sz="14000" dirty="0">
                <a:solidFill>
                  <a:srgbClr val="C00000"/>
                </a:solidFill>
              </a:rPr>
              <a:t>爱心长进有见证</a:t>
            </a:r>
            <a:endParaRPr lang="en-CA" altLang="zh-CN" sz="14000" dirty="0">
              <a:solidFill>
                <a:srgbClr val="C00000"/>
              </a:solidFill>
            </a:endParaRPr>
          </a:p>
          <a:p>
            <a:pPr marL="0" indent="0" algn="ctr">
              <a:buNone/>
            </a:pPr>
            <a:r>
              <a:rPr lang="zh-CN" altLang="en-US" sz="10300" dirty="0">
                <a:solidFill>
                  <a:srgbClr val="0070C0"/>
                </a:solidFill>
              </a:rPr>
              <a:t>要有神的话</a:t>
            </a:r>
            <a:endParaRPr lang="en-CA" altLang="zh-CN" sz="10300" dirty="0">
              <a:solidFill>
                <a:srgbClr val="0070C0"/>
              </a:solidFill>
            </a:endParaRPr>
          </a:p>
          <a:p>
            <a:pPr marL="0" indent="0" algn="ctr">
              <a:buNone/>
            </a:pPr>
            <a:r>
              <a:rPr lang="zh-CN" altLang="en-US" sz="10300" dirty="0">
                <a:solidFill>
                  <a:srgbClr val="C00000"/>
                </a:solidFill>
              </a:rPr>
              <a:t>要全面，要不断</a:t>
            </a:r>
            <a:endParaRPr lang="en-CA" altLang="zh-CN" sz="10300" dirty="0">
              <a:solidFill>
                <a:srgbClr val="C00000"/>
              </a:solidFill>
            </a:endParaRPr>
          </a:p>
          <a:p>
            <a:pPr marL="0" indent="0" algn="ctr">
              <a:buNone/>
            </a:pPr>
            <a:r>
              <a:rPr lang="zh-CN" altLang="en-US" sz="10300" dirty="0">
                <a:solidFill>
                  <a:srgbClr val="C00000"/>
                </a:solidFill>
              </a:rPr>
              <a:t>要多而又多</a:t>
            </a:r>
            <a:endParaRPr lang="zh-TW" altLang="en-US" sz="140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030097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57596D-3D23-930E-73A2-D4276856CD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772FFEFA-3F60-AB6F-266A-7FCA90C671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5315" y="1175658"/>
            <a:ext cx="11257085" cy="5339442"/>
          </a:xfrm>
        </p:spPr>
        <p:txBody>
          <a:bodyPr>
            <a:normAutofit fontScale="77500" lnSpcReduction="20000"/>
          </a:bodyPr>
          <a:lstStyle/>
          <a:p>
            <a:pPr marL="0" indent="0" algn="ctr">
              <a:buNone/>
            </a:pPr>
            <a:r>
              <a:rPr lang="zh-CN" altLang="en-US" sz="14000" dirty="0">
                <a:solidFill>
                  <a:srgbClr val="C00000"/>
                </a:solidFill>
              </a:rPr>
              <a:t>爱心长进有见证</a:t>
            </a:r>
            <a:endParaRPr lang="en-CA" altLang="zh-CN" sz="14000" dirty="0">
              <a:solidFill>
                <a:srgbClr val="C00000"/>
              </a:solidFill>
            </a:endParaRPr>
          </a:p>
          <a:p>
            <a:pPr marL="0" indent="0" algn="ctr">
              <a:buNone/>
            </a:pPr>
            <a:r>
              <a:rPr lang="zh-CN" altLang="en-US" sz="10300" dirty="0">
                <a:solidFill>
                  <a:srgbClr val="0070C0"/>
                </a:solidFill>
              </a:rPr>
              <a:t>要与人谈话</a:t>
            </a:r>
            <a:endParaRPr lang="en-CA" altLang="zh-CN" sz="10300" dirty="0">
              <a:solidFill>
                <a:srgbClr val="0070C0"/>
              </a:solidFill>
            </a:endParaRPr>
          </a:p>
          <a:p>
            <a:pPr marL="0" indent="0" algn="ctr">
              <a:buNone/>
            </a:pPr>
            <a:r>
              <a:rPr lang="zh-CN" altLang="en-US" sz="10300" dirty="0">
                <a:solidFill>
                  <a:srgbClr val="C00000"/>
                </a:solidFill>
              </a:rPr>
              <a:t>约时间，定内容</a:t>
            </a:r>
            <a:endParaRPr lang="en-CA" altLang="zh-CN" sz="10300" dirty="0">
              <a:solidFill>
                <a:srgbClr val="C00000"/>
              </a:solidFill>
            </a:endParaRPr>
          </a:p>
          <a:p>
            <a:pPr marL="0" indent="0" algn="ctr">
              <a:buNone/>
            </a:pPr>
            <a:r>
              <a:rPr lang="zh-CN" altLang="en-US" sz="10300" dirty="0">
                <a:solidFill>
                  <a:srgbClr val="C00000"/>
                </a:solidFill>
              </a:rPr>
              <a:t>可诚实无过</a:t>
            </a:r>
            <a:endParaRPr lang="zh-TW" altLang="en-US" sz="140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692762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D3B393-00DE-2963-F127-851457368C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A9AD8D1-C940-87A5-03FB-4E1482ED94C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277585" y="1050473"/>
            <a:ext cx="12654642" cy="3472542"/>
          </a:xfrm>
        </p:spPr>
        <p:txBody>
          <a:bodyPr/>
          <a:lstStyle/>
          <a:p>
            <a:r>
              <a:rPr lang="zh-CN" altLang="en-US" sz="10000" dirty="0">
                <a:solidFill>
                  <a:schemeClr val="tx2"/>
                </a:solidFill>
              </a:rPr>
              <a:t>同心合意兴旺福音</a:t>
            </a:r>
            <a:br>
              <a:rPr lang="en-CA" altLang="zh-TW" sz="10000" dirty="0">
                <a:solidFill>
                  <a:schemeClr val="tx2"/>
                </a:solidFill>
              </a:rPr>
            </a:br>
            <a:r>
              <a:rPr lang="zh-CN" altLang="en-US" sz="8000" dirty="0">
                <a:solidFill>
                  <a:srgbClr val="00B050"/>
                </a:solidFill>
              </a:rPr>
              <a:t>要同心持久，要爱心正确</a:t>
            </a:r>
            <a:br>
              <a:rPr lang="en-CA" altLang="zh-CN" sz="8000" dirty="0">
                <a:solidFill>
                  <a:srgbClr val="00B050"/>
                </a:solidFill>
              </a:rPr>
            </a:br>
            <a:r>
              <a:rPr lang="zh-CN" altLang="en-US" sz="8000" dirty="0">
                <a:solidFill>
                  <a:srgbClr val="00B050"/>
                </a:solidFill>
              </a:rPr>
              <a:t>能传好福音，能作好见证</a:t>
            </a:r>
            <a:br>
              <a:rPr lang="en-CA" altLang="zh-CN" sz="8000" dirty="0">
                <a:solidFill>
                  <a:srgbClr val="00B050"/>
                </a:solidFill>
              </a:rPr>
            </a:br>
            <a:r>
              <a:rPr lang="zh-CN" altLang="en-US" sz="8000" dirty="0">
                <a:solidFill>
                  <a:srgbClr val="C00000"/>
                </a:solidFill>
              </a:rPr>
              <a:t>直到见主的一天</a:t>
            </a:r>
            <a:br>
              <a:rPr lang="en-US" altLang="zh-TW" sz="9600" dirty="0">
                <a:solidFill>
                  <a:srgbClr val="00B0F0"/>
                </a:solidFill>
              </a:rPr>
            </a:br>
            <a:endParaRPr lang="zh-HK" altLang="en-US" sz="9600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086326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 shot of a chart&#10;&#10;AI-generated content may be incorrect.">
            <a:extLst>
              <a:ext uri="{FF2B5EF4-FFF2-40B4-BE49-F238E27FC236}">
                <a16:creationId xmlns:a16="http://schemas.microsoft.com/office/drawing/2014/main" id="{A599AF5E-3856-0581-D724-C0C026A5B5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859" y="0"/>
            <a:ext cx="1096428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72281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AB414D-4629-EAB7-7FC2-45721FDE45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4AF04D7-A7DC-CBFF-005E-A5E87D748D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277585" y="1298961"/>
            <a:ext cx="12654642" cy="3224053"/>
          </a:xfrm>
        </p:spPr>
        <p:txBody>
          <a:bodyPr/>
          <a:lstStyle/>
          <a:p>
            <a:br>
              <a:rPr lang="en-CA" altLang="zh-TW" sz="6600" dirty="0">
                <a:solidFill>
                  <a:schemeClr val="tx2"/>
                </a:solidFill>
              </a:rPr>
            </a:br>
            <a:r>
              <a:rPr lang="en-US" altLang="zh-TW" sz="7200" dirty="0">
                <a:solidFill>
                  <a:srgbClr val="00B050"/>
                </a:solidFill>
              </a:rPr>
              <a:t>《</a:t>
            </a:r>
            <a:r>
              <a:rPr lang="zh-TW" altLang="en-US" sz="7200" dirty="0">
                <a:solidFill>
                  <a:srgbClr val="00B050"/>
                </a:solidFill>
              </a:rPr>
              <a:t>腓立比书</a:t>
            </a:r>
            <a:r>
              <a:rPr lang="en-US" altLang="zh-TW" sz="7200" dirty="0">
                <a:solidFill>
                  <a:srgbClr val="00B050"/>
                </a:solidFill>
              </a:rPr>
              <a:t>》</a:t>
            </a:r>
            <a:r>
              <a:rPr lang="zh-TW" altLang="en-US" sz="7200" dirty="0">
                <a:solidFill>
                  <a:srgbClr val="00B050"/>
                </a:solidFill>
              </a:rPr>
              <a:t>一章</a:t>
            </a:r>
            <a:r>
              <a:rPr lang="en-US" altLang="zh-TW" sz="7200" dirty="0">
                <a:solidFill>
                  <a:srgbClr val="00B050"/>
                </a:solidFill>
              </a:rPr>
              <a:t>1-11</a:t>
            </a:r>
            <a:r>
              <a:rPr lang="zh-TW" altLang="en-US" sz="7200" dirty="0">
                <a:solidFill>
                  <a:srgbClr val="00B050"/>
                </a:solidFill>
              </a:rPr>
              <a:t>节</a:t>
            </a:r>
            <a:br>
              <a:rPr lang="en-CA" altLang="zh-TW" sz="7200" dirty="0">
                <a:solidFill>
                  <a:srgbClr val="00B050"/>
                </a:solidFill>
              </a:rPr>
            </a:br>
            <a:r>
              <a:rPr lang="zh-CN" altLang="en-US" sz="7200" dirty="0">
                <a:solidFill>
                  <a:srgbClr val="C00000"/>
                </a:solidFill>
              </a:rPr>
              <a:t>同心合意、兴旺福音</a:t>
            </a:r>
            <a:br>
              <a:rPr lang="en-CA" altLang="zh-TW" sz="16000" dirty="0">
                <a:solidFill>
                  <a:schemeClr val="tx2"/>
                </a:solidFill>
              </a:rPr>
            </a:br>
            <a:br>
              <a:rPr lang="en-US" altLang="zh-TW" sz="9600" dirty="0">
                <a:solidFill>
                  <a:srgbClr val="00B0F0"/>
                </a:solidFill>
              </a:rPr>
            </a:br>
            <a:endParaRPr lang="zh-HK" altLang="en-US" sz="9600" dirty="0">
              <a:solidFill>
                <a:srgbClr val="00B0F0"/>
              </a:solidFill>
            </a:endParaRP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AF444761-4500-408E-645F-B20F6B68E2B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870370" y="5519056"/>
            <a:ext cx="2492829" cy="119743"/>
          </a:xfrm>
        </p:spPr>
        <p:txBody>
          <a:bodyPr/>
          <a:lstStyle/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7421442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66F928-12B9-46D3-9957-454A051301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986B2ECB-A066-BC54-A134-88971342C2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518558"/>
            <a:ext cx="12192001" cy="4996542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altLang="zh-HK" sz="4000" dirty="0"/>
          </a:p>
          <a:p>
            <a:pPr marL="0" indent="0" algn="ctr">
              <a:buNone/>
            </a:pPr>
            <a:r>
              <a:rPr lang="en-US" altLang="zh-TW" sz="9600" dirty="0">
                <a:solidFill>
                  <a:srgbClr val="002060"/>
                </a:solidFill>
              </a:rPr>
              <a:t>(</a:t>
            </a:r>
            <a:r>
              <a:rPr lang="zh-TW" altLang="en-US" sz="9600" dirty="0">
                <a:solidFill>
                  <a:srgbClr val="002060"/>
                </a:solidFill>
              </a:rPr>
              <a:t>一</a:t>
            </a:r>
            <a:r>
              <a:rPr lang="en-US" altLang="zh-TW" sz="9600" dirty="0">
                <a:solidFill>
                  <a:srgbClr val="002060"/>
                </a:solidFill>
              </a:rPr>
              <a:t>) </a:t>
            </a:r>
            <a:r>
              <a:rPr lang="zh-CN" altLang="en-US" sz="9600" dirty="0">
                <a:solidFill>
                  <a:srgbClr val="002060"/>
                </a:solidFill>
              </a:rPr>
              <a:t>同心持久传福音</a:t>
            </a:r>
            <a:endParaRPr lang="en-CA" altLang="zh-CN" sz="9600" dirty="0">
              <a:solidFill>
                <a:srgbClr val="002060"/>
              </a:solidFill>
            </a:endParaRPr>
          </a:p>
          <a:p>
            <a:pPr marL="0" indent="0" algn="ctr">
              <a:buNone/>
            </a:pPr>
            <a:r>
              <a:rPr lang="en-US" altLang="zh-TW" sz="9600" dirty="0">
                <a:solidFill>
                  <a:srgbClr val="002060"/>
                </a:solidFill>
              </a:rPr>
              <a:t>(3-8</a:t>
            </a:r>
            <a:r>
              <a:rPr lang="zh-TW" altLang="en-US" sz="9600" dirty="0">
                <a:solidFill>
                  <a:srgbClr val="002060"/>
                </a:solidFill>
              </a:rPr>
              <a:t>节</a:t>
            </a:r>
            <a:r>
              <a:rPr lang="en-US" altLang="zh-TW" sz="9600" dirty="0">
                <a:solidFill>
                  <a:srgbClr val="002060"/>
                </a:solidFill>
              </a:rPr>
              <a:t>)</a:t>
            </a:r>
            <a:r>
              <a:rPr lang="zh-TW" altLang="en-US" sz="9600" dirty="0">
                <a:solidFill>
                  <a:srgbClr val="C00000"/>
                </a:solidFill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395607311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-277585" y="1845130"/>
            <a:ext cx="12654642" cy="2677884"/>
          </a:xfrm>
        </p:spPr>
        <p:txBody>
          <a:bodyPr/>
          <a:lstStyle/>
          <a:p>
            <a:r>
              <a:rPr lang="zh-TW" altLang="en-US" sz="12000" dirty="0">
                <a:solidFill>
                  <a:schemeClr val="tx2"/>
                </a:solidFill>
              </a:rPr>
              <a:t>读经</a:t>
            </a:r>
            <a:br>
              <a:rPr lang="en-CA" altLang="zh-TW" sz="10000" dirty="0">
                <a:solidFill>
                  <a:schemeClr val="tx2"/>
                </a:solidFill>
                <a:ea typeface="DFKai-SB" panose="03000509000000000000"/>
              </a:rPr>
            </a:br>
            <a:r>
              <a:rPr lang="en-US" altLang="zh-TW" sz="8000" dirty="0">
                <a:solidFill>
                  <a:srgbClr val="00B050"/>
                </a:solidFill>
                <a:ea typeface="DFKai-SB" panose="03000509000000000000"/>
              </a:rPr>
              <a:t>《</a:t>
            </a:r>
            <a:r>
              <a:rPr lang="zh-TW" altLang="en-US" sz="8000" dirty="0">
                <a:solidFill>
                  <a:srgbClr val="00B050"/>
                </a:solidFill>
                <a:ea typeface="DFKai-SB" panose="03000509000000000000"/>
              </a:rPr>
              <a:t>腓立比书</a:t>
            </a:r>
            <a:r>
              <a:rPr lang="en-US" altLang="zh-TW" sz="8000" dirty="0">
                <a:solidFill>
                  <a:srgbClr val="00B050"/>
                </a:solidFill>
                <a:ea typeface="DFKai-SB" panose="03000509000000000000"/>
              </a:rPr>
              <a:t>》</a:t>
            </a:r>
            <a:r>
              <a:rPr lang="zh-CN" altLang="en-US" sz="8000" dirty="0">
                <a:solidFill>
                  <a:srgbClr val="00B050"/>
                </a:solidFill>
              </a:rPr>
              <a:t>一</a:t>
            </a:r>
            <a:r>
              <a:rPr lang="zh-TW" altLang="en-US" sz="8000" dirty="0">
                <a:solidFill>
                  <a:srgbClr val="00B050"/>
                </a:solidFill>
                <a:ea typeface="DFKai-SB" panose="03000509000000000000"/>
              </a:rPr>
              <a:t>章</a:t>
            </a:r>
            <a:r>
              <a:rPr lang="en-US" altLang="zh-TW" sz="8000" dirty="0">
                <a:solidFill>
                  <a:srgbClr val="00B050"/>
                </a:solidFill>
                <a:ea typeface="DFKai-SB" panose="03000509000000000000"/>
              </a:rPr>
              <a:t>12-30</a:t>
            </a:r>
            <a:r>
              <a:rPr lang="zh-TW" altLang="en-US" sz="8000" dirty="0">
                <a:solidFill>
                  <a:srgbClr val="00B050"/>
                </a:solidFill>
                <a:ea typeface="DFKai-SB" panose="03000509000000000000"/>
              </a:rPr>
              <a:t>节</a:t>
            </a:r>
            <a:br>
              <a:rPr lang="en-CA" altLang="zh-TW" sz="16000" dirty="0">
                <a:solidFill>
                  <a:schemeClr val="tx2"/>
                </a:solidFill>
                <a:ea typeface="DFKai-SB" panose="03000509000000000000"/>
              </a:rPr>
            </a:br>
            <a:br>
              <a:rPr lang="en-US" altLang="zh-TW" sz="9600" dirty="0">
                <a:solidFill>
                  <a:srgbClr val="00B0F0"/>
                </a:solidFill>
                <a:ea typeface="DFKai-SB" panose="03000509000000000000"/>
              </a:rPr>
            </a:br>
            <a:endParaRPr lang="zh-HK" altLang="en-US" sz="9600" dirty="0">
              <a:solidFill>
                <a:srgbClr val="00B0F0"/>
              </a:solidFill>
              <a:ea typeface="DFKai-SB" panose="03000509000000000000"/>
            </a:endParaRPr>
          </a:p>
        </p:txBody>
      </p:sp>
    </p:spTree>
    <p:extLst>
      <p:ext uri="{BB962C8B-B14F-4D97-AF65-F5344CB8AC3E}">
        <p14:creationId xmlns:p14="http://schemas.microsoft.com/office/powerpoint/2010/main" val="335954219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-277585" y="1845130"/>
            <a:ext cx="12654642" cy="2677884"/>
          </a:xfrm>
        </p:spPr>
        <p:txBody>
          <a:bodyPr/>
          <a:lstStyle/>
          <a:p>
            <a:r>
              <a:rPr lang="zh-CN" altLang="en-US" sz="9000" dirty="0">
                <a:solidFill>
                  <a:schemeClr val="tx2"/>
                </a:solidFill>
              </a:rPr>
              <a:t>重拾喜乐  活出福音</a:t>
            </a:r>
            <a:br>
              <a:rPr lang="en-CA" altLang="zh-TW" sz="10000" dirty="0">
                <a:solidFill>
                  <a:schemeClr val="tx2"/>
                </a:solidFill>
              </a:rPr>
            </a:br>
            <a:r>
              <a:rPr lang="en-US" altLang="zh-TW" sz="8000" dirty="0">
                <a:solidFill>
                  <a:srgbClr val="00B050"/>
                </a:solidFill>
              </a:rPr>
              <a:t>《</a:t>
            </a:r>
            <a:r>
              <a:rPr lang="zh-TW" altLang="en-US" sz="8000" dirty="0">
                <a:solidFill>
                  <a:srgbClr val="00B050"/>
                </a:solidFill>
              </a:rPr>
              <a:t>腓立比书</a:t>
            </a:r>
            <a:r>
              <a:rPr lang="en-US" altLang="zh-TW" sz="8000" dirty="0">
                <a:solidFill>
                  <a:srgbClr val="00B050"/>
                </a:solidFill>
              </a:rPr>
              <a:t>》</a:t>
            </a:r>
            <a:r>
              <a:rPr lang="zh-CN" altLang="en-US" sz="8000" dirty="0">
                <a:solidFill>
                  <a:srgbClr val="00B050"/>
                </a:solidFill>
              </a:rPr>
              <a:t>一</a:t>
            </a:r>
            <a:r>
              <a:rPr lang="zh-TW" altLang="en-US" sz="8000" dirty="0">
                <a:solidFill>
                  <a:srgbClr val="00B050"/>
                </a:solidFill>
              </a:rPr>
              <a:t>章</a:t>
            </a:r>
            <a:r>
              <a:rPr lang="en-US" altLang="zh-TW" sz="8000" dirty="0">
                <a:solidFill>
                  <a:srgbClr val="00B050"/>
                </a:solidFill>
              </a:rPr>
              <a:t>12-30</a:t>
            </a:r>
            <a:r>
              <a:rPr lang="zh-TW" altLang="en-US" sz="8000" dirty="0">
                <a:solidFill>
                  <a:srgbClr val="00B050"/>
                </a:solidFill>
              </a:rPr>
              <a:t>节</a:t>
            </a:r>
            <a:br>
              <a:rPr lang="en-CA" altLang="zh-TW" sz="16000" dirty="0">
                <a:solidFill>
                  <a:schemeClr val="tx2"/>
                </a:solidFill>
              </a:rPr>
            </a:br>
            <a:br>
              <a:rPr lang="en-US" altLang="zh-TW" sz="9600" dirty="0">
                <a:solidFill>
                  <a:srgbClr val="00B0F0"/>
                </a:solidFill>
              </a:rPr>
            </a:br>
            <a:endParaRPr lang="zh-HK" altLang="en-US" sz="9600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83429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5D3C1D-55AE-6334-4E5C-9C002E0FE4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AF02A596-5772-E010-27DE-7B0CEAC198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299" y="385011"/>
            <a:ext cx="12077701" cy="613008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en-US" altLang="zh-HK" sz="4000" dirty="0"/>
          </a:p>
          <a:p>
            <a:pPr marL="0" indent="0" algn="ctr">
              <a:buNone/>
            </a:pPr>
            <a:r>
              <a:rPr lang="zh-CN" altLang="en-US" sz="8000" dirty="0">
                <a:solidFill>
                  <a:schemeClr val="accent5">
                    <a:lumMod val="50000"/>
                  </a:schemeClr>
                </a:solidFill>
              </a:rPr>
              <a:t>引言：谁需要被鼓励？</a:t>
            </a:r>
            <a:endParaRPr lang="en-CA" altLang="zh-CN" sz="8000" dirty="0">
              <a:solidFill>
                <a:schemeClr val="accent5">
                  <a:lumMod val="50000"/>
                </a:schemeClr>
              </a:solidFill>
            </a:endParaRPr>
          </a:p>
          <a:p>
            <a:pPr marL="0" indent="0" algn="ctr">
              <a:buNone/>
            </a:pPr>
            <a:r>
              <a:rPr lang="zh-CN" altLang="en-US" sz="8000" dirty="0">
                <a:solidFill>
                  <a:schemeClr val="accent5">
                    <a:lumMod val="50000"/>
                  </a:schemeClr>
                </a:solidFill>
              </a:rPr>
              <a:t>谁需要勇气？</a:t>
            </a:r>
          </a:p>
          <a:p>
            <a:pPr marL="0" indent="0" algn="ctr">
              <a:buNone/>
            </a:pPr>
            <a:r>
              <a:rPr lang="zh-CN" altLang="en-US" sz="8000" dirty="0">
                <a:solidFill>
                  <a:schemeClr val="accent5">
                    <a:lumMod val="50000"/>
                  </a:schemeClr>
                </a:solidFill>
              </a:rPr>
              <a:t>谁需要信心？</a:t>
            </a:r>
          </a:p>
          <a:p>
            <a:pPr marL="0" indent="0" algn="ctr">
              <a:buNone/>
            </a:pPr>
            <a:r>
              <a:rPr lang="zh-CN" altLang="en-US" sz="8000" dirty="0">
                <a:solidFill>
                  <a:schemeClr val="accent5">
                    <a:lumMod val="50000"/>
                  </a:schemeClr>
                </a:solidFill>
              </a:rPr>
              <a:t>谁需要喜乐？</a:t>
            </a:r>
          </a:p>
          <a:p>
            <a:pPr marL="0" indent="0" algn="ctr">
              <a:buNone/>
            </a:pPr>
            <a:endParaRPr lang="zh-TW" altLang="en-US" sz="8000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004750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38739F-9162-BF63-3D0C-AB0EE702DA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62A89196-EFD1-6750-3ADD-4BE0AAF9AC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8575" y="881743"/>
            <a:ext cx="11943426" cy="5633356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altLang="zh-HK" sz="4000" dirty="0"/>
          </a:p>
          <a:p>
            <a:pPr marL="0" indent="0">
              <a:buNone/>
            </a:pPr>
            <a:r>
              <a:rPr lang="zh-CN" altLang="en-US" sz="8000" dirty="0">
                <a:solidFill>
                  <a:schemeClr val="accent5">
                    <a:lumMod val="50000"/>
                  </a:schemeClr>
                </a:solidFill>
              </a:rPr>
              <a:t>谁需要勇气？→ </a:t>
            </a:r>
            <a:r>
              <a:rPr lang="zh-CN" altLang="en-US" sz="8000" dirty="0">
                <a:solidFill>
                  <a:srgbClr val="C00000"/>
                </a:solidFill>
              </a:rPr>
              <a:t>胆怯的人</a:t>
            </a:r>
            <a:endParaRPr lang="en-CA" altLang="zh-CN" sz="8000" dirty="0">
              <a:solidFill>
                <a:srgbClr val="C00000"/>
              </a:solidFill>
            </a:endParaRPr>
          </a:p>
          <a:p>
            <a:pPr marL="0" indent="0">
              <a:buNone/>
            </a:pPr>
            <a:r>
              <a:rPr lang="zh-CN" altLang="en-US" sz="8000" dirty="0">
                <a:solidFill>
                  <a:schemeClr val="accent5">
                    <a:lumMod val="50000"/>
                  </a:schemeClr>
                </a:solidFill>
              </a:rPr>
              <a:t>谁需要信心？→ </a:t>
            </a:r>
            <a:r>
              <a:rPr lang="zh-CN" altLang="en-US" sz="8000" dirty="0">
                <a:solidFill>
                  <a:srgbClr val="C00000"/>
                </a:solidFill>
              </a:rPr>
              <a:t>软弱的人</a:t>
            </a:r>
            <a:endParaRPr lang="en-CA" altLang="zh-CN" sz="8000" dirty="0">
              <a:solidFill>
                <a:srgbClr val="C00000"/>
              </a:solidFill>
            </a:endParaRPr>
          </a:p>
          <a:p>
            <a:pPr marL="0" indent="0">
              <a:buNone/>
            </a:pPr>
            <a:r>
              <a:rPr lang="zh-CN" altLang="en-US" sz="8000" dirty="0">
                <a:solidFill>
                  <a:schemeClr val="accent5">
                    <a:lumMod val="50000"/>
                  </a:schemeClr>
                </a:solidFill>
              </a:rPr>
              <a:t>谁需要喜乐？→ </a:t>
            </a:r>
            <a:r>
              <a:rPr lang="zh-CN" altLang="en-US" sz="8000" dirty="0">
                <a:solidFill>
                  <a:srgbClr val="C00000"/>
                </a:solidFill>
              </a:rPr>
              <a:t>忧愁的人</a:t>
            </a:r>
            <a:endParaRPr lang="zh-TW" altLang="en-US" sz="80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268968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1D291C-C894-B13A-E6B1-8E6857D65B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F6DA1063-F5BF-C8AE-D023-CF81C9D643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299" y="603682"/>
            <a:ext cx="12077701" cy="5911417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altLang="zh-HK" sz="4000" dirty="0"/>
          </a:p>
          <a:p>
            <a:pPr marL="0" indent="0" algn="ctr">
              <a:buNone/>
            </a:pPr>
            <a:r>
              <a:rPr lang="zh-CN" altLang="en-US" sz="8000" dirty="0">
                <a:solidFill>
                  <a:schemeClr val="accent5">
                    <a:lumMod val="50000"/>
                  </a:schemeClr>
                </a:solidFill>
              </a:rPr>
              <a:t>腓立比教会的处境</a:t>
            </a:r>
            <a:endParaRPr lang="en-CA" altLang="zh-CN" sz="8000" dirty="0">
              <a:solidFill>
                <a:schemeClr val="accent5">
                  <a:lumMod val="50000"/>
                </a:schemeClr>
              </a:solidFill>
            </a:endParaRPr>
          </a:p>
          <a:p>
            <a:pPr marL="0" indent="0" algn="ctr">
              <a:buNone/>
            </a:pPr>
            <a:r>
              <a:rPr lang="zh-CN" altLang="en-US" sz="8000" dirty="0">
                <a:solidFill>
                  <a:schemeClr val="accent5">
                    <a:lumMod val="50000"/>
                  </a:schemeClr>
                </a:solidFill>
              </a:rPr>
              <a:t>与</a:t>
            </a:r>
            <a:endParaRPr lang="en-CA" altLang="zh-CN" sz="8000" dirty="0">
              <a:solidFill>
                <a:schemeClr val="accent5">
                  <a:lumMod val="50000"/>
                </a:schemeClr>
              </a:solidFill>
            </a:endParaRPr>
          </a:p>
          <a:p>
            <a:pPr marL="0" indent="0" algn="ctr">
              <a:buNone/>
            </a:pPr>
            <a:r>
              <a:rPr lang="zh-CN" altLang="en-US" sz="8000" dirty="0">
                <a:solidFill>
                  <a:schemeClr val="accent5">
                    <a:lumMod val="50000"/>
                  </a:schemeClr>
                </a:solidFill>
              </a:rPr>
              <a:t>今日我们的共鸣之处</a:t>
            </a:r>
            <a:endParaRPr lang="zh-TW" altLang="en-US" sz="8000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134709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A2127C-D5B4-807E-0F99-4EE85C38D0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7F73756B-CCDA-A569-FA8B-E23DFDCD19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299" y="1109709"/>
            <a:ext cx="12077701" cy="540539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altLang="zh-HK" sz="4000" dirty="0"/>
          </a:p>
          <a:p>
            <a:pPr marL="0" indent="0" algn="ctr">
              <a:buNone/>
            </a:pPr>
            <a:r>
              <a:rPr lang="zh-CN" altLang="en-US" sz="8000" dirty="0">
                <a:solidFill>
                  <a:schemeClr val="accent5">
                    <a:lumMod val="50000"/>
                  </a:schemeClr>
                </a:solidFill>
              </a:rPr>
              <a:t>监狱里的“喜乐之书”</a:t>
            </a:r>
            <a:endParaRPr lang="en-CA" altLang="zh-CN" sz="8000" dirty="0">
              <a:solidFill>
                <a:schemeClr val="accent5">
                  <a:lumMod val="50000"/>
                </a:schemeClr>
              </a:solidFill>
            </a:endParaRPr>
          </a:p>
          <a:p>
            <a:pPr marL="0" indent="0" algn="ctr">
              <a:buNone/>
            </a:pPr>
            <a:r>
              <a:rPr lang="zh-CN" altLang="en-US" sz="8000" dirty="0">
                <a:solidFill>
                  <a:srgbClr val="C00000"/>
                </a:solidFill>
              </a:rPr>
              <a:t>真喜乐来自聚焦福音</a:t>
            </a:r>
            <a:endParaRPr lang="zh-TW" altLang="en-US" sz="80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834649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A2127C-D5B4-807E-0F99-4EE85C38D0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7F73756B-CCDA-A569-FA8B-E23DFDCD19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" y="1047565"/>
            <a:ext cx="12192000" cy="5810435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altLang="zh-HK" sz="4000" dirty="0"/>
          </a:p>
          <a:p>
            <a:pPr marL="0" indent="0" algn="ctr">
              <a:buNone/>
            </a:pPr>
            <a:r>
              <a:rPr lang="zh-CN" altLang="en-US" sz="6000" dirty="0">
                <a:solidFill>
                  <a:schemeClr val="accent5">
                    <a:lumMod val="50000"/>
                  </a:schemeClr>
                </a:solidFill>
              </a:rPr>
              <a:t>身处逆境，定睛神的作为有喜乐</a:t>
            </a:r>
          </a:p>
          <a:p>
            <a:pPr marL="0" indent="0" algn="ctr">
              <a:buNone/>
            </a:pPr>
            <a:r>
              <a:rPr lang="zh-CN" altLang="en-US" sz="6000" dirty="0">
                <a:solidFill>
                  <a:schemeClr val="accent5">
                    <a:lumMod val="50000"/>
                  </a:schemeClr>
                </a:solidFill>
              </a:rPr>
              <a:t>面对未知，坚定信靠神必得喜乐</a:t>
            </a:r>
            <a:endParaRPr lang="en-CA" altLang="zh-CN" sz="6000" dirty="0">
              <a:solidFill>
                <a:schemeClr val="accent5">
                  <a:lumMod val="50000"/>
                </a:schemeClr>
              </a:solidFill>
            </a:endParaRPr>
          </a:p>
          <a:p>
            <a:pPr marL="0" indent="0" algn="ctr">
              <a:buNone/>
            </a:pPr>
            <a:r>
              <a:rPr lang="zh-CN" altLang="en-US" sz="6000" dirty="0">
                <a:solidFill>
                  <a:schemeClr val="accent5">
                    <a:lumMod val="50000"/>
                  </a:schemeClr>
                </a:solidFill>
              </a:rPr>
              <a:t>面对挑战，站稳合一、活出福音</a:t>
            </a:r>
          </a:p>
        </p:txBody>
      </p:sp>
    </p:spTree>
    <p:extLst>
      <p:ext uri="{BB962C8B-B14F-4D97-AF65-F5344CB8AC3E}">
        <p14:creationId xmlns:p14="http://schemas.microsoft.com/office/powerpoint/2010/main" val="29220470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66F928-12B9-46D3-9957-454A051301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986B2ECB-A066-BC54-A134-88971342C2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420586"/>
            <a:ext cx="12192001" cy="509451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zh-TW" sz="9600" dirty="0">
                <a:solidFill>
                  <a:srgbClr val="002060"/>
                </a:solidFill>
              </a:rPr>
              <a:t>(</a:t>
            </a:r>
            <a:r>
              <a:rPr lang="zh-CN" altLang="en-US" sz="9600" dirty="0">
                <a:solidFill>
                  <a:srgbClr val="002060"/>
                </a:solidFill>
              </a:rPr>
              <a:t>一</a:t>
            </a:r>
            <a:r>
              <a:rPr lang="en-US" altLang="zh-TW" sz="9600" dirty="0">
                <a:solidFill>
                  <a:srgbClr val="002060"/>
                </a:solidFill>
              </a:rPr>
              <a:t>)</a:t>
            </a:r>
            <a:r>
              <a:rPr lang="zh-CN" altLang="en-US" sz="9600" dirty="0">
                <a:solidFill>
                  <a:srgbClr val="002060"/>
                </a:solidFill>
              </a:rPr>
              <a:t>身处逆境，定睛神</a:t>
            </a:r>
            <a:endParaRPr lang="en-CA" altLang="zh-CN" sz="9600" dirty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en-CA" altLang="zh-CN" sz="9600" dirty="0">
                <a:solidFill>
                  <a:srgbClr val="002060"/>
                </a:solidFill>
              </a:rPr>
              <a:t>    </a:t>
            </a:r>
            <a:r>
              <a:rPr lang="zh-CN" altLang="en-US" sz="9600" dirty="0">
                <a:solidFill>
                  <a:srgbClr val="002060"/>
                </a:solidFill>
              </a:rPr>
              <a:t>   的作为有喜乐</a:t>
            </a:r>
          </a:p>
          <a:p>
            <a:pPr marL="0" indent="0" algn="ctr">
              <a:buNone/>
            </a:pPr>
            <a:r>
              <a:rPr lang="zh-CN" altLang="en-US" sz="6500" dirty="0">
                <a:solidFill>
                  <a:srgbClr val="002060"/>
                </a:solidFill>
              </a:rPr>
              <a:t>（</a:t>
            </a:r>
            <a:r>
              <a:rPr lang="en-US" altLang="zh-CN" sz="6500" dirty="0">
                <a:solidFill>
                  <a:srgbClr val="002060"/>
                </a:solidFill>
              </a:rPr>
              <a:t>12-18</a:t>
            </a:r>
            <a:r>
              <a:rPr lang="zh-CN" altLang="en-US" sz="6500" dirty="0">
                <a:solidFill>
                  <a:srgbClr val="002060"/>
                </a:solidFill>
              </a:rPr>
              <a:t>节）</a:t>
            </a:r>
            <a:endParaRPr lang="zh-TW" altLang="en-US" sz="65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451067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0DB03C-8917-5400-059E-AB61E9D2F9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01ECEBEE-A9C5-B456-4866-28D3DD448B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299" y="1191986"/>
            <a:ext cx="11875451" cy="532311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altLang="zh-HK" sz="4000" dirty="0"/>
          </a:p>
          <a:p>
            <a:pPr marL="0" indent="0" algn="ctr">
              <a:buNone/>
            </a:pPr>
            <a:r>
              <a:rPr lang="zh-CN" altLang="en-US" sz="6600" dirty="0">
                <a:solidFill>
                  <a:srgbClr val="00B050"/>
                </a:solidFill>
              </a:rPr>
              <a:t>弟兄们，我愿意你们知道，我所遭遇的事</a:t>
            </a:r>
            <a:r>
              <a:rPr lang="zh-CN" altLang="en-US" sz="6600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更是</a:t>
            </a:r>
            <a:r>
              <a:rPr lang="zh-CN" altLang="en-US" sz="6600" dirty="0">
                <a:solidFill>
                  <a:srgbClr val="00B050"/>
                </a:solidFill>
              </a:rPr>
              <a:t>叫福音兴旺。 </a:t>
            </a:r>
            <a:endParaRPr lang="en-CA" altLang="zh-CN" sz="6600" dirty="0">
              <a:solidFill>
                <a:srgbClr val="00B050"/>
              </a:solidFill>
            </a:endParaRPr>
          </a:p>
          <a:p>
            <a:pPr marL="0" indent="0" algn="ctr">
              <a:buNone/>
            </a:pPr>
            <a:r>
              <a:rPr lang="en-US" altLang="zh-CN" sz="4800" dirty="0">
                <a:solidFill>
                  <a:srgbClr val="00B050"/>
                </a:solidFill>
              </a:rPr>
              <a:t>                                  《</a:t>
            </a:r>
            <a:r>
              <a:rPr lang="zh-CN" altLang="en-US" sz="4800" dirty="0">
                <a:solidFill>
                  <a:srgbClr val="00B050"/>
                </a:solidFill>
              </a:rPr>
              <a:t>腓立比书</a:t>
            </a:r>
            <a:r>
              <a:rPr lang="en-US" altLang="zh-CN" sz="4800" dirty="0">
                <a:solidFill>
                  <a:srgbClr val="00B050"/>
                </a:solidFill>
              </a:rPr>
              <a:t>》</a:t>
            </a:r>
            <a:r>
              <a:rPr lang="zh-CN" altLang="en-US" sz="4800" dirty="0">
                <a:solidFill>
                  <a:srgbClr val="00B050"/>
                </a:solidFill>
              </a:rPr>
              <a:t>一章</a:t>
            </a:r>
            <a:r>
              <a:rPr lang="en-US" altLang="zh-CN" sz="4800" dirty="0">
                <a:solidFill>
                  <a:srgbClr val="00B050"/>
                </a:solidFill>
              </a:rPr>
              <a:t>12</a:t>
            </a:r>
            <a:r>
              <a:rPr lang="zh-CN" altLang="en-US" sz="4800" dirty="0">
                <a:solidFill>
                  <a:srgbClr val="00B050"/>
                </a:solidFill>
              </a:rPr>
              <a:t>节</a:t>
            </a:r>
            <a:endParaRPr lang="zh-TW" altLang="en-US" sz="48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120286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0DB03C-8917-5400-059E-AB61E9D2F9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01ECEBEE-A9C5-B456-4866-28D3DD448B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3528" y="293914"/>
            <a:ext cx="11516221" cy="6221185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altLang="zh-HK" sz="4000" dirty="0"/>
          </a:p>
          <a:p>
            <a:pPr marL="0" indent="0">
              <a:buNone/>
            </a:pPr>
            <a:r>
              <a:rPr lang="zh-CN" altLang="en-US" sz="6600" dirty="0">
                <a:solidFill>
                  <a:schemeClr val="accent1">
                    <a:lumMod val="75000"/>
                  </a:schemeClr>
                </a:solidFill>
              </a:rPr>
              <a:t>“</a:t>
            </a:r>
            <a:r>
              <a:rPr lang="zh-CN" altLang="en-US" sz="6600" dirty="0">
                <a:solidFill>
                  <a:srgbClr val="00B050"/>
                </a:solidFill>
              </a:rPr>
              <a:t>更是</a:t>
            </a:r>
            <a:r>
              <a:rPr lang="zh-CN" altLang="en-US" sz="6600" dirty="0">
                <a:solidFill>
                  <a:schemeClr val="accent1">
                    <a:lumMod val="75000"/>
                  </a:schemeClr>
                </a:solidFill>
              </a:rPr>
              <a:t>”：相反的、出人意外的。</a:t>
            </a:r>
          </a:p>
          <a:p>
            <a:pPr marL="0" indent="0">
              <a:buNone/>
            </a:pPr>
            <a:r>
              <a:rPr lang="zh-CN" altLang="en-US" sz="6600" dirty="0">
                <a:solidFill>
                  <a:schemeClr val="accent1">
                    <a:lumMod val="75000"/>
                  </a:schemeClr>
                </a:solidFill>
              </a:rPr>
              <a:t>在人看来是困境，在神手中</a:t>
            </a:r>
            <a:endParaRPr lang="en-CA" altLang="zh-CN" sz="6600" dirty="0">
              <a:solidFill>
                <a:schemeClr val="accent1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zh-CN" altLang="en-US" sz="6600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却</a:t>
            </a:r>
            <a:r>
              <a:rPr lang="zh-CN" altLang="en-US" sz="6600" dirty="0">
                <a:solidFill>
                  <a:schemeClr val="accent1">
                    <a:lumMod val="75000"/>
                  </a:schemeClr>
                </a:solidFill>
              </a:rPr>
              <a:t>成为推进福音的时机。</a:t>
            </a:r>
          </a:p>
        </p:txBody>
      </p:sp>
    </p:spTree>
    <p:extLst>
      <p:ext uri="{BB962C8B-B14F-4D97-AF65-F5344CB8AC3E}">
        <p14:creationId xmlns:p14="http://schemas.microsoft.com/office/powerpoint/2010/main" val="38925322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6CBDF5-1B2D-443C-6A2C-798551462E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E2DA504C-2833-9E95-A460-6058473D28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9713" y="-163286"/>
            <a:ext cx="11212287" cy="6678385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altLang="zh-HK" sz="4000" dirty="0"/>
          </a:p>
          <a:p>
            <a:pPr marL="0" indent="0">
              <a:buNone/>
            </a:pPr>
            <a:endParaRPr lang="en-US" altLang="zh-HK" sz="4000" dirty="0"/>
          </a:p>
          <a:p>
            <a:pPr marL="0" indent="0">
              <a:buNone/>
            </a:pPr>
            <a:r>
              <a:rPr lang="en-US" altLang="zh-TW" sz="6500" dirty="0">
                <a:solidFill>
                  <a:srgbClr val="00B050"/>
                </a:solidFill>
              </a:rPr>
              <a:t>1:3 </a:t>
            </a:r>
            <a:r>
              <a:rPr lang="zh-TW" altLang="en-US" sz="6500" dirty="0">
                <a:solidFill>
                  <a:srgbClr val="00B050"/>
                </a:solidFill>
              </a:rPr>
              <a:t>我</a:t>
            </a:r>
            <a:r>
              <a:rPr lang="zh-TW" altLang="en-US" sz="6500" dirty="0">
                <a:solidFill>
                  <a:srgbClr val="C00000"/>
                </a:solidFill>
              </a:rPr>
              <a:t>每逢想念</a:t>
            </a:r>
            <a:r>
              <a:rPr lang="zh-TW" altLang="en-US" sz="6500" dirty="0">
                <a:solidFill>
                  <a:srgbClr val="00B050"/>
                </a:solidFill>
              </a:rPr>
              <a:t>你们</a:t>
            </a:r>
          </a:p>
          <a:p>
            <a:pPr marL="0" indent="0">
              <a:buNone/>
            </a:pPr>
            <a:r>
              <a:rPr lang="en-US" altLang="zh-TW" sz="6500" dirty="0">
                <a:solidFill>
                  <a:srgbClr val="00B050"/>
                </a:solidFill>
              </a:rPr>
              <a:t>1:7 </a:t>
            </a:r>
            <a:r>
              <a:rPr lang="zh-TW" altLang="en-US" sz="6500" dirty="0">
                <a:solidFill>
                  <a:srgbClr val="00B050"/>
                </a:solidFill>
              </a:rPr>
              <a:t>你们</a:t>
            </a:r>
            <a:r>
              <a:rPr lang="zh-TW" altLang="en-US" sz="6500" dirty="0">
                <a:solidFill>
                  <a:srgbClr val="C00000"/>
                </a:solidFill>
              </a:rPr>
              <a:t>常在我心里</a:t>
            </a:r>
            <a:endParaRPr lang="en-CA" altLang="zh-TW" sz="6500" dirty="0">
              <a:solidFill>
                <a:srgbClr val="C00000"/>
              </a:solidFill>
            </a:endParaRPr>
          </a:p>
          <a:p>
            <a:pPr marL="0" indent="0">
              <a:buNone/>
            </a:pPr>
            <a:r>
              <a:rPr lang="en-US" altLang="zh-TW" sz="6500" dirty="0">
                <a:solidFill>
                  <a:srgbClr val="00B050"/>
                </a:solidFill>
              </a:rPr>
              <a:t>1:8 </a:t>
            </a:r>
            <a:r>
              <a:rPr lang="zh-TW" altLang="en-US" sz="6500" dirty="0">
                <a:solidFill>
                  <a:srgbClr val="00B050"/>
                </a:solidFill>
              </a:rPr>
              <a:t>我</a:t>
            </a:r>
            <a:r>
              <a:rPr lang="zh-TW" altLang="en-US" sz="6500" dirty="0">
                <a:solidFill>
                  <a:srgbClr val="C00000"/>
                </a:solidFill>
              </a:rPr>
              <a:t>切切的想念</a:t>
            </a:r>
            <a:r>
              <a:rPr lang="zh-TW" altLang="en-US" sz="6500" dirty="0">
                <a:solidFill>
                  <a:srgbClr val="00B050"/>
                </a:solidFill>
              </a:rPr>
              <a:t>你们众人</a:t>
            </a:r>
            <a:endParaRPr lang="en-CA" altLang="zh-TW" sz="6500" dirty="0">
              <a:solidFill>
                <a:srgbClr val="00B050"/>
              </a:solidFill>
            </a:endParaRPr>
          </a:p>
          <a:p>
            <a:pPr marL="0" indent="0">
              <a:buNone/>
            </a:pPr>
            <a:r>
              <a:rPr lang="en-US" altLang="zh-TW" sz="4800" dirty="0">
                <a:solidFill>
                  <a:srgbClr val="00B050"/>
                </a:solidFill>
              </a:rPr>
              <a:t>                  </a:t>
            </a:r>
            <a:r>
              <a:rPr lang="en-US" altLang="zh-TW" sz="4800" dirty="0">
                <a:solidFill>
                  <a:srgbClr val="0070C0"/>
                </a:solidFill>
              </a:rPr>
              <a:t>《</a:t>
            </a:r>
            <a:r>
              <a:rPr lang="zh-TW" altLang="en-US" sz="4800" dirty="0">
                <a:solidFill>
                  <a:srgbClr val="0070C0"/>
                </a:solidFill>
              </a:rPr>
              <a:t>腓立比书</a:t>
            </a:r>
            <a:r>
              <a:rPr lang="en-US" altLang="zh-TW" sz="4800" dirty="0">
                <a:solidFill>
                  <a:srgbClr val="0070C0"/>
                </a:solidFill>
              </a:rPr>
              <a:t>》</a:t>
            </a:r>
            <a:r>
              <a:rPr lang="zh-TW" altLang="en-US" sz="4800" dirty="0">
                <a:solidFill>
                  <a:srgbClr val="0070C0"/>
                </a:solidFill>
              </a:rPr>
              <a:t>一章</a:t>
            </a:r>
            <a:r>
              <a:rPr lang="en-US" altLang="zh-TW" sz="4800" dirty="0">
                <a:solidFill>
                  <a:srgbClr val="0070C0"/>
                </a:solidFill>
              </a:rPr>
              <a:t>3, 7, 8</a:t>
            </a:r>
            <a:r>
              <a:rPr lang="zh-TW" altLang="en-US" sz="4800" dirty="0">
                <a:solidFill>
                  <a:srgbClr val="0070C0"/>
                </a:solidFill>
              </a:rPr>
              <a:t>节</a:t>
            </a:r>
          </a:p>
          <a:p>
            <a:pPr marL="0" indent="0">
              <a:buNone/>
            </a:pPr>
            <a:endParaRPr lang="zh-TW" altLang="en-US" sz="6500" dirty="0">
              <a:solidFill>
                <a:srgbClr val="00B050"/>
              </a:solidFill>
            </a:endParaRPr>
          </a:p>
          <a:p>
            <a:pPr marL="0" indent="0">
              <a:buNone/>
            </a:pPr>
            <a:endParaRPr lang="zh-TW" altLang="en-US" sz="65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661279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473788-D26F-64FB-70AF-9EC564CD34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C6D90376-9AAB-007A-6F09-520E63A001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299" y="881743"/>
            <a:ext cx="11875451" cy="5633356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altLang="zh-HK" sz="4000" dirty="0"/>
          </a:p>
          <a:p>
            <a:pPr marL="0" indent="0">
              <a:buNone/>
            </a:pPr>
            <a:r>
              <a:rPr lang="en-US" altLang="zh-TW" sz="7200" dirty="0">
                <a:solidFill>
                  <a:srgbClr val="7030A0"/>
                </a:solidFill>
              </a:rPr>
              <a:t>      1. </a:t>
            </a:r>
            <a:r>
              <a:rPr lang="zh-CN" altLang="en-US" sz="7200" dirty="0">
                <a:solidFill>
                  <a:srgbClr val="7030A0"/>
                </a:solidFill>
              </a:rPr>
              <a:t>困境似乎是阻碍，</a:t>
            </a:r>
            <a:endParaRPr lang="en-CA" altLang="zh-CN" sz="7200" dirty="0">
              <a:solidFill>
                <a:srgbClr val="7030A0"/>
              </a:solidFill>
            </a:endParaRPr>
          </a:p>
          <a:p>
            <a:pPr marL="0" indent="0">
              <a:buNone/>
            </a:pPr>
            <a:r>
              <a:rPr lang="en-CA" altLang="zh-CN" sz="7200" dirty="0">
                <a:solidFill>
                  <a:srgbClr val="7030A0"/>
                </a:solidFill>
              </a:rPr>
              <a:t>      </a:t>
            </a:r>
            <a:r>
              <a:rPr lang="zh-CN" altLang="en-US" sz="7200" dirty="0">
                <a:solidFill>
                  <a:srgbClr val="7030A0"/>
                </a:solidFill>
              </a:rPr>
              <a:t>    </a:t>
            </a:r>
            <a:r>
              <a:rPr lang="zh-CN" altLang="en-US" sz="7200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却</a:t>
            </a:r>
            <a:r>
              <a:rPr lang="zh-CN" altLang="en-US" sz="7200" dirty="0">
                <a:solidFill>
                  <a:srgbClr val="7030A0"/>
                </a:solidFill>
              </a:rPr>
              <a:t>成为见证。</a:t>
            </a:r>
            <a:endParaRPr lang="en-CA" altLang="zh-CN" sz="7200" dirty="0">
              <a:solidFill>
                <a:srgbClr val="7030A0"/>
              </a:solidFill>
            </a:endParaRPr>
          </a:p>
          <a:p>
            <a:pPr marL="0" indent="0">
              <a:buNone/>
            </a:pPr>
            <a:r>
              <a:rPr lang="en-CA" altLang="zh-CN" sz="7200" dirty="0">
                <a:solidFill>
                  <a:srgbClr val="7030A0"/>
                </a:solidFill>
              </a:rPr>
              <a:t>       </a:t>
            </a:r>
            <a:r>
              <a:rPr lang="zh-CN" altLang="en-US" sz="7200" dirty="0">
                <a:solidFill>
                  <a:srgbClr val="7030A0"/>
                </a:solidFill>
              </a:rPr>
              <a:t>（</a:t>
            </a:r>
            <a:r>
              <a:rPr lang="en-US" altLang="zh-CN" sz="7200" dirty="0">
                <a:solidFill>
                  <a:srgbClr val="7030A0"/>
                </a:solidFill>
              </a:rPr>
              <a:t>12-13</a:t>
            </a:r>
            <a:r>
              <a:rPr lang="zh-CN" altLang="en-US" sz="7200" dirty="0">
                <a:solidFill>
                  <a:srgbClr val="7030A0"/>
                </a:solidFill>
              </a:rPr>
              <a:t>节）</a:t>
            </a:r>
          </a:p>
        </p:txBody>
      </p:sp>
    </p:spTree>
    <p:extLst>
      <p:ext uri="{BB962C8B-B14F-4D97-AF65-F5344CB8AC3E}">
        <p14:creationId xmlns:p14="http://schemas.microsoft.com/office/powerpoint/2010/main" val="257212458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473788-D26F-64FB-70AF-9EC564CD34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C6D90376-9AAB-007A-6F09-520E63A001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299" y="163286"/>
            <a:ext cx="11875451" cy="635181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altLang="zh-HK" sz="4000" dirty="0"/>
          </a:p>
          <a:p>
            <a:pPr marL="0" indent="0">
              <a:buNone/>
            </a:pPr>
            <a:r>
              <a:rPr lang="zh-CN" altLang="en-US" sz="7200" dirty="0">
                <a:solidFill>
                  <a:schemeClr val="accent1">
                    <a:lumMod val="75000"/>
                  </a:schemeClr>
                </a:solidFill>
              </a:rPr>
              <a:t>     仇敌能捆住人，   </a:t>
            </a:r>
            <a:endParaRPr lang="en-CA" altLang="zh-CN" sz="7200" dirty="0">
              <a:solidFill>
                <a:schemeClr val="accent1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zh-CN" altLang="en-US" sz="7200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         却</a:t>
            </a:r>
            <a:r>
              <a:rPr lang="zh-CN" altLang="en-US" sz="7200" dirty="0">
                <a:solidFill>
                  <a:schemeClr val="accent1">
                    <a:lumMod val="75000"/>
                  </a:schemeClr>
                </a:solidFill>
              </a:rPr>
              <a:t>捆不住福音；</a:t>
            </a:r>
          </a:p>
          <a:p>
            <a:pPr marL="0" indent="0">
              <a:buNone/>
            </a:pPr>
            <a:r>
              <a:rPr lang="zh-CN" altLang="en-US" sz="7200" dirty="0">
                <a:solidFill>
                  <a:schemeClr val="accent1">
                    <a:lumMod val="75000"/>
                  </a:schemeClr>
                </a:solidFill>
              </a:rPr>
              <a:t>     可以限制人的脚步，</a:t>
            </a:r>
            <a:endParaRPr lang="en-CA" altLang="zh-CN" sz="7200" dirty="0">
              <a:solidFill>
                <a:schemeClr val="accent1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en-CA" altLang="zh-CN" sz="7200" dirty="0">
                <a:solidFill>
                  <a:schemeClr val="accent1">
                    <a:lumMod val="7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   </a:t>
            </a:r>
            <a:r>
              <a:rPr lang="zh-CN" altLang="en-US" sz="7200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却</a:t>
            </a:r>
            <a:r>
              <a:rPr lang="zh-CN" altLang="en-US" sz="7200" dirty="0">
                <a:solidFill>
                  <a:schemeClr val="accent1">
                    <a:lumMod val="75000"/>
                  </a:schemeClr>
                </a:solidFill>
              </a:rPr>
              <a:t>不能拦阻神的作为。</a:t>
            </a:r>
          </a:p>
        </p:txBody>
      </p:sp>
    </p:spTree>
    <p:extLst>
      <p:ext uri="{BB962C8B-B14F-4D97-AF65-F5344CB8AC3E}">
        <p14:creationId xmlns:p14="http://schemas.microsoft.com/office/powerpoint/2010/main" val="397795288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CF30FA-6305-757F-EEA8-4A51753EFA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93DC9D14-DD67-C95E-7702-71C53AD41E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299" y="996043"/>
            <a:ext cx="12077701" cy="5519056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endParaRPr lang="en-US" altLang="zh-HK" sz="4000" dirty="0"/>
          </a:p>
          <a:p>
            <a:pPr marL="0" indent="0">
              <a:buNone/>
            </a:pPr>
            <a:endParaRPr lang="en-US" altLang="zh-HK" sz="4000" dirty="0"/>
          </a:p>
          <a:p>
            <a:pPr marL="0" indent="0">
              <a:buNone/>
            </a:pPr>
            <a:r>
              <a:rPr lang="en-US" altLang="zh-TW" sz="7200" dirty="0">
                <a:solidFill>
                  <a:srgbClr val="7030A0"/>
                </a:solidFill>
              </a:rPr>
              <a:t>               </a:t>
            </a:r>
            <a:r>
              <a:rPr lang="en-US" altLang="zh-TW" sz="9300" dirty="0">
                <a:solidFill>
                  <a:srgbClr val="7030A0"/>
                </a:solidFill>
              </a:rPr>
              <a:t>2. </a:t>
            </a:r>
            <a:r>
              <a:rPr lang="zh-CN" altLang="en-US" sz="9300" dirty="0">
                <a:solidFill>
                  <a:srgbClr val="7030A0"/>
                </a:solidFill>
              </a:rPr>
              <a:t>打击似乎是得逞，   </a:t>
            </a:r>
            <a:endParaRPr lang="en-CA" altLang="zh-CN" sz="9300" dirty="0">
              <a:solidFill>
                <a:srgbClr val="7030A0"/>
              </a:solidFill>
            </a:endParaRPr>
          </a:p>
          <a:p>
            <a:pPr marL="0" indent="0">
              <a:buNone/>
            </a:pPr>
            <a:r>
              <a:rPr lang="zh-CN" altLang="en-US" sz="9300" dirty="0">
                <a:solidFill>
                  <a:srgbClr val="7030A0"/>
                </a:solidFill>
              </a:rPr>
              <a:t>               </a:t>
            </a:r>
            <a:r>
              <a:rPr lang="zh-CN" altLang="en-US" sz="9300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却</a:t>
            </a:r>
            <a:r>
              <a:rPr lang="zh-CN" altLang="en-US" sz="9300" dirty="0">
                <a:solidFill>
                  <a:srgbClr val="7030A0"/>
                </a:solidFill>
              </a:rPr>
              <a:t>成就使命。</a:t>
            </a:r>
            <a:endParaRPr lang="en-CA" altLang="zh-CN" sz="9300" dirty="0">
              <a:solidFill>
                <a:srgbClr val="7030A0"/>
              </a:solidFill>
            </a:endParaRPr>
          </a:p>
          <a:p>
            <a:pPr marL="0" indent="0">
              <a:buNone/>
            </a:pPr>
            <a:r>
              <a:rPr lang="zh-CN" altLang="en-US" sz="9300" dirty="0">
                <a:solidFill>
                  <a:srgbClr val="7030A0"/>
                </a:solidFill>
              </a:rPr>
              <a:t>            （</a:t>
            </a:r>
            <a:r>
              <a:rPr lang="en-US" altLang="zh-CN" sz="9300" dirty="0">
                <a:solidFill>
                  <a:srgbClr val="7030A0"/>
                </a:solidFill>
              </a:rPr>
              <a:t>14-18</a:t>
            </a:r>
            <a:r>
              <a:rPr lang="zh-CN" altLang="en-US" sz="9300" dirty="0">
                <a:solidFill>
                  <a:srgbClr val="7030A0"/>
                </a:solidFill>
              </a:rPr>
              <a:t>节）</a:t>
            </a:r>
          </a:p>
          <a:p>
            <a:pPr marL="0" indent="0">
              <a:buNone/>
            </a:pPr>
            <a:endParaRPr lang="en-CA" altLang="zh-CN" sz="7200" dirty="0">
              <a:solidFill>
                <a:srgbClr val="7030A0"/>
              </a:solidFill>
            </a:endParaRPr>
          </a:p>
          <a:p>
            <a:pPr marL="0" indent="0">
              <a:buNone/>
            </a:pPr>
            <a:r>
              <a:rPr lang="en-CA" altLang="zh-CN" sz="7200" dirty="0">
                <a:solidFill>
                  <a:srgbClr val="7030A0"/>
                </a:solidFill>
              </a:rPr>
              <a:t>     </a:t>
            </a:r>
            <a:endParaRPr lang="zh-TW" altLang="en-US" sz="10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712617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CF30FA-6305-757F-EEA8-4A51753EFA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93DC9D14-DD67-C95E-7702-71C53AD41E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7586" y="0"/>
            <a:ext cx="11802120" cy="6515099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endParaRPr lang="en-US" altLang="zh-HK" sz="4000" dirty="0"/>
          </a:p>
          <a:p>
            <a:pPr marL="0" indent="0">
              <a:buNone/>
            </a:pPr>
            <a:endParaRPr lang="en-US" altLang="zh-HK" sz="4000" dirty="0"/>
          </a:p>
          <a:p>
            <a:pPr marL="0" indent="0">
              <a:buNone/>
            </a:pPr>
            <a:r>
              <a:rPr lang="zh-CN" altLang="en-US" sz="7800" dirty="0">
                <a:solidFill>
                  <a:srgbClr val="00B05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这有何妨呢</a:t>
            </a:r>
            <a:r>
              <a:rPr lang="zh-CN" altLang="en-US" sz="7800" dirty="0">
                <a:solidFill>
                  <a:srgbClr val="00B050"/>
                </a:solidFill>
              </a:rPr>
              <a:t>？或是假意，或是</a:t>
            </a:r>
            <a:endParaRPr lang="en-CA" altLang="zh-CN" sz="7800" dirty="0">
              <a:solidFill>
                <a:srgbClr val="00B050"/>
              </a:solidFill>
            </a:endParaRPr>
          </a:p>
          <a:p>
            <a:pPr marL="0" indent="0">
              <a:buNone/>
            </a:pPr>
            <a:r>
              <a:rPr lang="zh-CN" altLang="en-US" sz="7800" dirty="0">
                <a:solidFill>
                  <a:srgbClr val="00B050"/>
                </a:solidFill>
              </a:rPr>
              <a:t>真心，无论怎样，</a:t>
            </a:r>
            <a:r>
              <a:rPr lang="zh-CN" altLang="en-US" sz="7800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基督究竟被</a:t>
            </a:r>
            <a:endParaRPr lang="en-CA" altLang="zh-CN" sz="7800" dirty="0">
              <a:solidFill>
                <a:srgbClr val="C0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0" indent="0">
              <a:buNone/>
            </a:pPr>
            <a:r>
              <a:rPr lang="zh-CN" altLang="en-US" sz="7800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传开了</a:t>
            </a:r>
            <a:r>
              <a:rPr lang="zh-CN" altLang="en-US" sz="7800" dirty="0">
                <a:solidFill>
                  <a:srgbClr val="00B050"/>
                </a:solidFill>
              </a:rPr>
              <a:t>。为此，</a:t>
            </a:r>
            <a:r>
              <a:rPr lang="zh-CN" altLang="en-US" sz="7800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我就欢喜</a:t>
            </a:r>
            <a:r>
              <a:rPr lang="zh-CN" altLang="en-US" sz="7800" dirty="0">
                <a:solidFill>
                  <a:srgbClr val="00B050"/>
                </a:solidFill>
              </a:rPr>
              <a:t>，并</a:t>
            </a:r>
            <a:endParaRPr lang="en-CA" altLang="zh-CN" sz="7800" dirty="0">
              <a:solidFill>
                <a:srgbClr val="00B050"/>
              </a:solidFill>
            </a:endParaRPr>
          </a:p>
          <a:p>
            <a:pPr marL="0" indent="0">
              <a:buNone/>
            </a:pPr>
            <a:r>
              <a:rPr lang="zh-CN" altLang="en-US" sz="7800" dirty="0">
                <a:solidFill>
                  <a:srgbClr val="00B050"/>
                </a:solidFill>
              </a:rPr>
              <a:t>且</a:t>
            </a:r>
            <a:r>
              <a:rPr lang="zh-CN" altLang="en-US" sz="7800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还要欢喜</a:t>
            </a:r>
            <a:r>
              <a:rPr lang="zh-CN" altLang="en-US" sz="7800" dirty="0">
                <a:solidFill>
                  <a:srgbClr val="00B050"/>
                </a:solidFill>
              </a:rPr>
              <a:t>。</a:t>
            </a:r>
            <a:r>
              <a:rPr kumimoji="0" lang="en-CA" altLang="zh-CN" sz="7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標楷體" panose="03000509000000000000" pitchFamily="65" charset="-120"/>
                <a:cs typeface="+mn-cs"/>
              </a:rPr>
              <a:t>    </a:t>
            </a:r>
          </a:p>
          <a:p>
            <a:pPr marL="0" indent="0" algn="ctr">
              <a:buNone/>
            </a:pPr>
            <a:r>
              <a:rPr lang="en-CA" altLang="zh-CN" sz="7900" dirty="0">
                <a:solidFill>
                  <a:srgbClr val="00B050"/>
                </a:solidFill>
                <a:latin typeface="Calibri"/>
              </a:rPr>
              <a:t>                  </a:t>
            </a:r>
            <a:r>
              <a:rPr lang="en-US" altLang="zh-TW" sz="5900" dirty="0">
                <a:solidFill>
                  <a:srgbClr val="00B050"/>
                </a:solidFill>
                <a:latin typeface="Calibri"/>
              </a:rPr>
              <a:t>《</a:t>
            </a:r>
            <a:r>
              <a:rPr kumimoji="0" lang="zh-CN" altLang="en-US" sz="59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標楷體" panose="03000509000000000000" pitchFamily="65" charset="-120"/>
                <a:cs typeface="+mn-cs"/>
              </a:rPr>
              <a:t>腓立比书</a:t>
            </a:r>
            <a:r>
              <a:rPr kumimoji="0" lang="en-US" altLang="zh-TW" sz="59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標楷體" panose="03000509000000000000" pitchFamily="65" charset="-120"/>
                <a:cs typeface="+mn-cs"/>
              </a:rPr>
              <a:t>》</a:t>
            </a:r>
            <a:r>
              <a:rPr kumimoji="0" lang="zh-CN" altLang="en-US" sz="59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標楷體" panose="03000509000000000000" pitchFamily="65" charset="-120"/>
                <a:cs typeface="+mn-cs"/>
              </a:rPr>
              <a:t>一章</a:t>
            </a:r>
            <a:r>
              <a:rPr kumimoji="0" lang="en-CA" altLang="zh-CN" sz="59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標楷體" panose="03000509000000000000" pitchFamily="65" charset="-120"/>
                <a:cs typeface="+mn-cs"/>
              </a:rPr>
              <a:t>18</a:t>
            </a:r>
            <a:r>
              <a:rPr kumimoji="0" lang="zh-CN" altLang="en-US" sz="59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/>
                <a:ea typeface="標楷體" panose="03000509000000000000" pitchFamily="65" charset="-120"/>
                <a:cs typeface="+mn-cs"/>
              </a:rPr>
              <a:t>节</a:t>
            </a:r>
            <a:endParaRPr lang="zh-CN" altLang="en-US" sz="10000" dirty="0">
              <a:solidFill>
                <a:srgbClr val="7030A0"/>
              </a:solidFill>
            </a:endParaRPr>
          </a:p>
          <a:p>
            <a:pPr marL="0" indent="0" algn="ctr">
              <a:buNone/>
            </a:pPr>
            <a:endParaRPr lang="zh-TW" altLang="en-US" sz="10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677962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CF30FA-6305-757F-EEA8-4A51753EFA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93DC9D14-DD67-C95E-7702-71C53AD41E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-440871"/>
            <a:ext cx="12077701" cy="6955971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altLang="zh-HK" sz="4000" dirty="0"/>
          </a:p>
          <a:p>
            <a:pPr marL="0" indent="0">
              <a:buNone/>
            </a:pPr>
            <a:endParaRPr lang="en-US" altLang="zh-HK" sz="4000" dirty="0"/>
          </a:p>
          <a:p>
            <a:pPr marL="0" indent="0" algn="ctr">
              <a:buNone/>
            </a:pPr>
            <a:r>
              <a:rPr lang="zh-CN" altLang="en-US" sz="7200" dirty="0">
                <a:solidFill>
                  <a:schemeClr val="accent1">
                    <a:lumMod val="75000"/>
                  </a:schemeClr>
                </a:solidFill>
              </a:rPr>
              <a:t> 有人出于嫉妒、争竞传福音。</a:t>
            </a:r>
          </a:p>
          <a:p>
            <a:pPr marL="0" indent="0" algn="ctr">
              <a:buNone/>
            </a:pPr>
            <a:r>
              <a:rPr lang="zh-CN" altLang="en-US" sz="7200" dirty="0">
                <a:solidFill>
                  <a:schemeClr val="accent1">
                    <a:lumMod val="75000"/>
                  </a:schemeClr>
                </a:solidFill>
              </a:rPr>
              <a:t>保罗的使命：</a:t>
            </a:r>
            <a:endParaRPr lang="en-CA" altLang="zh-CN" sz="7200" dirty="0">
              <a:solidFill>
                <a:schemeClr val="accent1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en-US" altLang="zh-CN" sz="7200" dirty="0">
                <a:solidFill>
                  <a:srgbClr val="00B050"/>
                </a:solidFill>
              </a:rPr>
              <a:t>  ……</a:t>
            </a:r>
            <a:r>
              <a:rPr lang="zh-CN" altLang="en-US" sz="7200" dirty="0">
                <a:solidFill>
                  <a:srgbClr val="00B050"/>
                </a:solidFill>
              </a:rPr>
              <a:t>我是为辩明福音设立的。</a:t>
            </a:r>
            <a:endParaRPr lang="en-CA" altLang="zh-CN" sz="7200" dirty="0">
              <a:solidFill>
                <a:srgbClr val="00B050"/>
              </a:solidFill>
            </a:endParaRPr>
          </a:p>
          <a:p>
            <a:pPr marL="0" indent="0" algn="ctr">
              <a:buNone/>
            </a:pPr>
            <a:r>
              <a:rPr lang="en-CA" altLang="zh-CN" sz="7200" dirty="0">
                <a:solidFill>
                  <a:srgbClr val="00B050"/>
                </a:solidFill>
              </a:rPr>
              <a:t>              </a:t>
            </a:r>
            <a:r>
              <a:rPr lang="en-US" altLang="zh-TW" sz="7200" dirty="0">
                <a:solidFill>
                  <a:srgbClr val="00B050"/>
                </a:solidFill>
              </a:rPr>
              <a:t>《</a:t>
            </a:r>
            <a:r>
              <a:rPr lang="zh-CN" altLang="en-US" sz="5400" dirty="0">
                <a:solidFill>
                  <a:srgbClr val="00B050"/>
                </a:solidFill>
              </a:rPr>
              <a:t>腓立比书</a:t>
            </a:r>
            <a:r>
              <a:rPr lang="en-US" altLang="zh-TW" sz="5400" dirty="0">
                <a:solidFill>
                  <a:srgbClr val="00B050"/>
                </a:solidFill>
              </a:rPr>
              <a:t>》</a:t>
            </a:r>
            <a:r>
              <a:rPr lang="zh-CN" altLang="en-US" sz="5400" dirty="0">
                <a:solidFill>
                  <a:srgbClr val="00B050"/>
                </a:solidFill>
              </a:rPr>
              <a:t>一章</a:t>
            </a:r>
            <a:r>
              <a:rPr lang="en-CA" altLang="zh-CN" sz="5400" dirty="0">
                <a:solidFill>
                  <a:srgbClr val="00B050"/>
                </a:solidFill>
              </a:rPr>
              <a:t>16</a:t>
            </a:r>
            <a:r>
              <a:rPr lang="zh-CN" altLang="en-US" sz="5400" dirty="0">
                <a:solidFill>
                  <a:srgbClr val="00B050"/>
                </a:solidFill>
              </a:rPr>
              <a:t>节下</a:t>
            </a:r>
          </a:p>
          <a:p>
            <a:pPr marL="0" indent="0" algn="ctr">
              <a:buNone/>
            </a:pPr>
            <a:endParaRPr lang="zh-TW" altLang="en-US" sz="10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179416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8F5674-31CE-495F-913C-40519E677F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6FCB3E56-2F15-E02E-6F27-4538BB58BC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05877" y="587829"/>
            <a:ext cx="12297878" cy="592727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altLang="zh-HK" sz="4000" dirty="0"/>
          </a:p>
          <a:p>
            <a:pPr marL="0" indent="0">
              <a:buNone/>
            </a:pPr>
            <a:endParaRPr lang="en-US" altLang="zh-HK" sz="4000" dirty="0"/>
          </a:p>
          <a:p>
            <a:pPr marL="0" indent="0">
              <a:buNone/>
            </a:pPr>
            <a:r>
              <a:rPr lang="zh-CN" altLang="en-US" sz="7200" dirty="0">
                <a:solidFill>
                  <a:srgbClr val="7030A0"/>
                </a:solidFill>
              </a:rPr>
              <a:t>       </a:t>
            </a:r>
            <a:r>
              <a:rPr lang="zh-CN" altLang="en-US" sz="6500" dirty="0">
                <a:solidFill>
                  <a:srgbClr val="7030A0"/>
                </a:solidFill>
              </a:rPr>
              <a:t>焦点从“我”转向</a:t>
            </a:r>
            <a:r>
              <a:rPr lang="zh-CN" altLang="en-US" sz="6500" dirty="0">
                <a:solidFill>
                  <a:srgbClr val="0070C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基督</a:t>
            </a:r>
            <a:r>
              <a:rPr lang="zh-CN" altLang="en-US" sz="6500" dirty="0">
                <a:solidFill>
                  <a:srgbClr val="7030A0"/>
                </a:solidFill>
              </a:rPr>
              <a:t>，</a:t>
            </a:r>
            <a:endParaRPr lang="en-CA" altLang="zh-CN" sz="6500" dirty="0">
              <a:solidFill>
                <a:srgbClr val="7030A0"/>
              </a:solidFill>
            </a:endParaRPr>
          </a:p>
          <a:p>
            <a:pPr marL="0" indent="0">
              <a:buNone/>
            </a:pPr>
            <a:r>
              <a:rPr lang="en-CA" altLang="zh-CN" sz="6500" dirty="0">
                <a:solidFill>
                  <a:srgbClr val="7030A0"/>
                </a:solidFill>
              </a:rPr>
              <a:t>            </a:t>
            </a:r>
            <a:r>
              <a:rPr lang="zh-CN" altLang="en-US" sz="6500" dirty="0">
                <a:solidFill>
                  <a:srgbClr val="7030A0"/>
                </a:solidFill>
              </a:rPr>
              <a:t>喜乐就回来了。</a:t>
            </a:r>
          </a:p>
          <a:p>
            <a:pPr marL="0" indent="0" algn="ctr">
              <a:buNone/>
            </a:pPr>
            <a:endParaRPr lang="zh-TW" altLang="en-US" sz="10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222131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8F5674-31CE-495F-913C-40519E677F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6FCB3E56-2F15-E02E-6F27-4538BB58BC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299" y="538843"/>
            <a:ext cx="12077701" cy="5976256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altLang="zh-HK" sz="4000" dirty="0"/>
          </a:p>
          <a:p>
            <a:pPr marL="0" indent="0">
              <a:buNone/>
            </a:pPr>
            <a:endParaRPr lang="en-US" altLang="zh-HK" sz="4000" dirty="0"/>
          </a:p>
          <a:p>
            <a:pPr marL="0" indent="0" algn="ctr">
              <a:buNone/>
            </a:pPr>
            <a:r>
              <a:rPr lang="zh-CN" altLang="en-US" sz="7200" dirty="0">
                <a:solidFill>
                  <a:schemeClr val="accent5">
                    <a:lumMod val="75000"/>
                  </a:schemeClr>
                </a:solidFill>
              </a:rPr>
              <a:t>悲观的人或许“正确”</a:t>
            </a:r>
            <a:endParaRPr lang="en-CA" altLang="zh-CN" sz="7200" dirty="0">
              <a:solidFill>
                <a:schemeClr val="accent5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en-CA" altLang="zh-CN" sz="7200" dirty="0">
                <a:solidFill>
                  <a:schemeClr val="accent5">
                    <a:lumMod val="75000"/>
                  </a:schemeClr>
                </a:solidFill>
              </a:rPr>
              <a:t>        </a:t>
            </a:r>
            <a:r>
              <a:rPr lang="zh-CN" altLang="en-US" sz="7200" dirty="0">
                <a:solidFill>
                  <a:schemeClr val="accent5">
                    <a:lumMod val="75000"/>
                  </a:schemeClr>
                </a:solidFill>
              </a:rPr>
              <a:t>乐观的人 却是</a:t>
            </a:r>
            <a:r>
              <a:rPr lang="zh-CN" altLang="en-US" sz="8800" dirty="0">
                <a:solidFill>
                  <a:srgbClr val="0070C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得胜</a:t>
            </a:r>
          </a:p>
          <a:p>
            <a:pPr marL="0" indent="0" algn="ctr">
              <a:buNone/>
            </a:pPr>
            <a:endParaRPr lang="zh-TW" altLang="en-US" sz="10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545575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1F35B5-FF25-877B-EA81-FF88C6C93D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66A6EF78-970A-9FDA-A102-DAD08EBA49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377" y="1045029"/>
            <a:ext cx="11848699" cy="4951509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altLang="zh-HK" sz="4000" dirty="0"/>
          </a:p>
          <a:p>
            <a:pPr marL="0" indent="0" algn="ctr">
              <a:buNone/>
            </a:pPr>
            <a:r>
              <a:rPr lang="zh-CN" altLang="en-US" sz="7800" dirty="0">
                <a:solidFill>
                  <a:srgbClr val="002060"/>
                </a:solidFill>
              </a:rPr>
              <a:t>如何能够转换眼光？</a:t>
            </a:r>
            <a:endParaRPr lang="en-CA" altLang="zh-CN" sz="7800" dirty="0">
              <a:solidFill>
                <a:srgbClr val="002060"/>
              </a:solidFill>
            </a:endParaRPr>
          </a:p>
          <a:p>
            <a:pPr marL="0" indent="0" algn="ctr">
              <a:buNone/>
            </a:pPr>
            <a:r>
              <a:rPr lang="zh-CN" altLang="en-US" sz="7800" dirty="0">
                <a:solidFill>
                  <a:srgbClr val="002060"/>
                </a:solidFill>
              </a:rPr>
              <a:t>“</a:t>
            </a:r>
            <a:r>
              <a:rPr lang="zh-CN" altLang="en-US" sz="7800" dirty="0">
                <a:solidFill>
                  <a:srgbClr val="00206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每日感恩一件事</a:t>
            </a:r>
            <a:r>
              <a:rPr lang="zh-CN" altLang="en-US" sz="7800" dirty="0">
                <a:solidFill>
                  <a:srgbClr val="002060"/>
                </a:solidFill>
              </a:rPr>
              <a:t>”</a:t>
            </a:r>
            <a:endParaRPr lang="zh-TW" altLang="en-US" sz="128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365481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D8232D-C209-490C-6BB0-4EF7879B2B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B8B13D35-E5F0-BD93-0D04-C1F759F175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371600"/>
            <a:ext cx="12192001" cy="51435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altLang="zh-TW" sz="9600" dirty="0">
                <a:solidFill>
                  <a:srgbClr val="002060"/>
                </a:solidFill>
              </a:rPr>
              <a:t>(</a:t>
            </a:r>
            <a:r>
              <a:rPr lang="zh-CN" altLang="en-US" sz="9600" dirty="0">
                <a:solidFill>
                  <a:srgbClr val="002060"/>
                </a:solidFill>
              </a:rPr>
              <a:t>二</a:t>
            </a:r>
            <a:r>
              <a:rPr lang="en-US" altLang="zh-TW" sz="9600" dirty="0">
                <a:solidFill>
                  <a:srgbClr val="002060"/>
                </a:solidFill>
              </a:rPr>
              <a:t>) </a:t>
            </a:r>
            <a:r>
              <a:rPr lang="zh-CN" altLang="en-US" sz="9600" dirty="0">
                <a:solidFill>
                  <a:srgbClr val="002060"/>
                </a:solidFill>
              </a:rPr>
              <a:t>面对未知，</a:t>
            </a:r>
            <a:endParaRPr lang="en-CA" altLang="zh-CN" sz="9600" dirty="0">
              <a:solidFill>
                <a:srgbClr val="002060"/>
              </a:solidFill>
            </a:endParaRPr>
          </a:p>
          <a:p>
            <a:pPr marL="0" indent="0" algn="ctr">
              <a:buNone/>
            </a:pPr>
            <a:r>
              <a:rPr lang="zh-CN" altLang="en-US" sz="9600" dirty="0">
                <a:solidFill>
                  <a:srgbClr val="002060"/>
                </a:solidFill>
              </a:rPr>
              <a:t>坚定信靠神必得喜乐</a:t>
            </a:r>
            <a:r>
              <a:rPr lang="zh-CN" altLang="en-US" sz="7800" dirty="0">
                <a:solidFill>
                  <a:srgbClr val="002060"/>
                </a:solidFill>
              </a:rPr>
              <a:t>（</a:t>
            </a:r>
            <a:r>
              <a:rPr lang="en-US" altLang="zh-CN" sz="7800" dirty="0">
                <a:solidFill>
                  <a:srgbClr val="002060"/>
                </a:solidFill>
              </a:rPr>
              <a:t>19-26</a:t>
            </a:r>
            <a:r>
              <a:rPr lang="zh-CN" altLang="en-US" sz="7800" dirty="0">
                <a:solidFill>
                  <a:srgbClr val="002060"/>
                </a:solidFill>
              </a:rPr>
              <a:t>节）</a:t>
            </a:r>
            <a:endParaRPr lang="zh-TW" altLang="en-US" sz="78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5227592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A860DA-BFA2-FF29-FB05-B924260587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7A5D0E66-A77B-075B-6826-AC4B902CEB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8213" y="-195943"/>
            <a:ext cx="11783787" cy="671104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altLang="zh-HK" sz="4000" dirty="0"/>
          </a:p>
          <a:p>
            <a:pPr marL="0" indent="0">
              <a:buNone/>
            </a:pPr>
            <a:endParaRPr lang="en-US" altLang="zh-HK" sz="4000" dirty="0"/>
          </a:p>
          <a:p>
            <a:pPr marL="0" indent="0">
              <a:buNone/>
            </a:pPr>
            <a:r>
              <a:rPr lang="zh-CN" altLang="en-US" sz="7200" dirty="0">
                <a:solidFill>
                  <a:srgbClr val="00B050"/>
                </a:solidFill>
              </a:rPr>
              <a:t>因为我知道，这事藉着你们的祈祷和耶稣基督之灵的帮助，终必叫我</a:t>
            </a:r>
            <a:r>
              <a:rPr lang="zh-CN" altLang="en-US" sz="7200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得救</a:t>
            </a:r>
            <a:r>
              <a:rPr lang="zh-CN" altLang="en-US" sz="7200" dirty="0">
                <a:solidFill>
                  <a:srgbClr val="00B050"/>
                </a:solidFill>
              </a:rPr>
              <a:t>。</a:t>
            </a:r>
            <a:endParaRPr lang="en-CA" altLang="zh-CN" sz="7200" dirty="0">
              <a:solidFill>
                <a:srgbClr val="00B050"/>
              </a:solidFill>
            </a:endParaRPr>
          </a:p>
          <a:p>
            <a:pPr marL="0" indent="0">
              <a:buNone/>
            </a:pPr>
            <a:r>
              <a:rPr lang="en-US" altLang="zh-TW" sz="4800" dirty="0">
                <a:solidFill>
                  <a:srgbClr val="00B050"/>
                </a:solidFill>
              </a:rPr>
              <a:t>                                  《</a:t>
            </a:r>
            <a:r>
              <a:rPr lang="zh-TW" altLang="en-US" sz="4800" dirty="0">
                <a:solidFill>
                  <a:srgbClr val="00B050"/>
                </a:solidFill>
              </a:rPr>
              <a:t>腓立比书</a:t>
            </a:r>
            <a:r>
              <a:rPr lang="en-US" altLang="zh-TW" sz="4800" dirty="0">
                <a:solidFill>
                  <a:srgbClr val="00B050"/>
                </a:solidFill>
              </a:rPr>
              <a:t>》</a:t>
            </a:r>
            <a:r>
              <a:rPr lang="zh-CN" altLang="en-US" sz="4800" dirty="0">
                <a:solidFill>
                  <a:srgbClr val="00B050"/>
                </a:solidFill>
              </a:rPr>
              <a:t>一</a:t>
            </a:r>
            <a:r>
              <a:rPr lang="zh-TW" altLang="en-US" sz="4800" dirty="0">
                <a:solidFill>
                  <a:srgbClr val="00B050"/>
                </a:solidFill>
              </a:rPr>
              <a:t>章</a:t>
            </a:r>
            <a:r>
              <a:rPr lang="en-CA" altLang="zh-TW" sz="4800" dirty="0">
                <a:solidFill>
                  <a:srgbClr val="00B050"/>
                </a:solidFill>
              </a:rPr>
              <a:t>19</a:t>
            </a:r>
            <a:r>
              <a:rPr lang="zh-TW" altLang="en-US" sz="4800" dirty="0">
                <a:solidFill>
                  <a:srgbClr val="00B050"/>
                </a:solidFill>
              </a:rPr>
              <a:t>节</a:t>
            </a:r>
          </a:p>
        </p:txBody>
      </p:sp>
    </p:spTree>
    <p:extLst>
      <p:ext uri="{BB962C8B-B14F-4D97-AF65-F5344CB8AC3E}">
        <p14:creationId xmlns:p14="http://schemas.microsoft.com/office/powerpoint/2010/main" val="35418499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8BD742-47E4-1F6A-D8CA-C4DEF0B94C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3ECA160A-C71E-1BF8-6580-6EBBA1A2D9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9713" y="-391886"/>
            <a:ext cx="11212287" cy="6906986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en-US" altLang="zh-HK" sz="4000" dirty="0"/>
          </a:p>
          <a:p>
            <a:pPr marL="0" indent="0">
              <a:buNone/>
            </a:pPr>
            <a:endParaRPr lang="en-US" altLang="zh-HK" sz="4000" dirty="0"/>
          </a:p>
          <a:p>
            <a:pPr marL="0" indent="0">
              <a:buNone/>
            </a:pPr>
            <a:r>
              <a:rPr lang="en-US" altLang="zh-TW" sz="6500" dirty="0">
                <a:solidFill>
                  <a:srgbClr val="00B050"/>
                </a:solidFill>
              </a:rPr>
              <a:t>1:3 </a:t>
            </a:r>
            <a:r>
              <a:rPr lang="zh-TW" altLang="en-US" sz="6500" dirty="0">
                <a:solidFill>
                  <a:srgbClr val="00B050"/>
                </a:solidFill>
              </a:rPr>
              <a:t>我每逢想念你们，</a:t>
            </a:r>
            <a:endParaRPr lang="en-CA" altLang="zh-TW" sz="6500" dirty="0">
              <a:solidFill>
                <a:srgbClr val="00B050"/>
              </a:solidFill>
            </a:endParaRPr>
          </a:p>
          <a:p>
            <a:pPr marL="0" indent="0">
              <a:buNone/>
            </a:pPr>
            <a:r>
              <a:rPr lang="zh-TW" altLang="en-US" sz="6500" dirty="0">
                <a:solidFill>
                  <a:srgbClr val="00B050"/>
                </a:solidFill>
              </a:rPr>
              <a:t>       就</a:t>
            </a:r>
            <a:r>
              <a:rPr lang="zh-TW" altLang="en-US" sz="6500" dirty="0">
                <a:solidFill>
                  <a:srgbClr val="C00000"/>
                </a:solidFill>
              </a:rPr>
              <a:t>感谢</a:t>
            </a:r>
            <a:r>
              <a:rPr lang="zh-TW" altLang="en-US" sz="6500" dirty="0">
                <a:solidFill>
                  <a:srgbClr val="00B050"/>
                </a:solidFill>
              </a:rPr>
              <a:t>我的神。</a:t>
            </a:r>
          </a:p>
          <a:p>
            <a:pPr marL="0" indent="0">
              <a:buNone/>
            </a:pPr>
            <a:r>
              <a:rPr lang="en-US" altLang="zh-TW" sz="6500" dirty="0">
                <a:solidFill>
                  <a:srgbClr val="00B050"/>
                </a:solidFill>
              </a:rPr>
              <a:t>1:4 </a:t>
            </a:r>
            <a:r>
              <a:rPr lang="zh-TW" altLang="en-US" sz="6500" dirty="0">
                <a:solidFill>
                  <a:srgbClr val="00B050"/>
                </a:solidFill>
              </a:rPr>
              <a:t>每逢为你们众人祈求的时</a:t>
            </a:r>
            <a:endParaRPr lang="en-CA" altLang="zh-TW" sz="6500" dirty="0">
              <a:solidFill>
                <a:srgbClr val="00B050"/>
              </a:solidFill>
            </a:endParaRPr>
          </a:p>
          <a:p>
            <a:pPr marL="0" indent="0">
              <a:buNone/>
            </a:pPr>
            <a:r>
              <a:rPr lang="en-CA" altLang="zh-TW" sz="6500" dirty="0">
                <a:solidFill>
                  <a:srgbClr val="00B050"/>
                </a:solidFill>
              </a:rPr>
              <a:t>      </a:t>
            </a:r>
            <a:r>
              <a:rPr lang="zh-TW" altLang="en-US" sz="6500" dirty="0">
                <a:solidFill>
                  <a:srgbClr val="00B050"/>
                </a:solidFill>
              </a:rPr>
              <a:t> 候，常是</a:t>
            </a:r>
            <a:r>
              <a:rPr lang="zh-TW" altLang="en-US" sz="6500" dirty="0">
                <a:solidFill>
                  <a:srgbClr val="C00000"/>
                </a:solidFill>
              </a:rPr>
              <a:t>欢欢喜喜</a:t>
            </a:r>
            <a:r>
              <a:rPr lang="zh-TW" altLang="en-US" sz="6500" dirty="0">
                <a:solidFill>
                  <a:srgbClr val="00B050"/>
                </a:solidFill>
              </a:rPr>
              <a:t>的祈求。</a:t>
            </a:r>
          </a:p>
          <a:p>
            <a:pPr marL="0" indent="0">
              <a:buNone/>
            </a:pPr>
            <a:r>
              <a:rPr lang="en-US" altLang="zh-TW" sz="4800" dirty="0">
                <a:solidFill>
                  <a:srgbClr val="00B050"/>
                </a:solidFill>
              </a:rPr>
              <a:t>                         </a:t>
            </a:r>
            <a:r>
              <a:rPr lang="en-US" altLang="zh-TW" sz="4800" dirty="0">
                <a:solidFill>
                  <a:srgbClr val="0070C0"/>
                </a:solidFill>
              </a:rPr>
              <a:t>《</a:t>
            </a:r>
            <a:r>
              <a:rPr lang="zh-TW" altLang="en-US" sz="4800" dirty="0">
                <a:solidFill>
                  <a:srgbClr val="0070C0"/>
                </a:solidFill>
              </a:rPr>
              <a:t>腓立比书</a:t>
            </a:r>
            <a:r>
              <a:rPr lang="en-US" altLang="zh-TW" sz="4800" dirty="0">
                <a:solidFill>
                  <a:srgbClr val="0070C0"/>
                </a:solidFill>
              </a:rPr>
              <a:t>》</a:t>
            </a:r>
            <a:r>
              <a:rPr lang="zh-TW" altLang="en-US" sz="4800" dirty="0">
                <a:solidFill>
                  <a:srgbClr val="0070C0"/>
                </a:solidFill>
              </a:rPr>
              <a:t>一章</a:t>
            </a:r>
            <a:r>
              <a:rPr lang="en-US" altLang="zh-TW" sz="4800" dirty="0">
                <a:solidFill>
                  <a:srgbClr val="0070C0"/>
                </a:solidFill>
              </a:rPr>
              <a:t>3, 4</a:t>
            </a:r>
            <a:r>
              <a:rPr lang="zh-TW" altLang="en-US" sz="4800" dirty="0">
                <a:solidFill>
                  <a:srgbClr val="0070C0"/>
                </a:solidFill>
              </a:rPr>
              <a:t>节</a:t>
            </a:r>
          </a:p>
          <a:p>
            <a:pPr marL="0" indent="0">
              <a:buNone/>
            </a:pPr>
            <a:endParaRPr lang="zh-TW" altLang="en-US" sz="6500" dirty="0">
              <a:solidFill>
                <a:srgbClr val="00B050"/>
              </a:solidFill>
            </a:endParaRPr>
          </a:p>
          <a:p>
            <a:pPr marL="0" indent="0">
              <a:buNone/>
            </a:pPr>
            <a:endParaRPr lang="zh-TW" altLang="en-US" sz="65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7137435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007BDA-2D05-8523-971C-A9E1D4851B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7FBF7B19-457A-F9C5-8BAA-3DEE20EA1A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5557" y="-195943"/>
            <a:ext cx="11816444" cy="6711043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endParaRPr lang="en-US" altLang="zh-HK" sz="4000" dirty="0"/>
          </a:p>
          <a:p>
            <a:pPr marL="0" indent="0">
              <a:buNone/>
            </a:pPr>
            <a:endParaRPr lang="en-US" altLang="zh-HK" sz="4000" dirty="0"/>
          </a:p>
          <a:p>
            <a:pPr marL="0" indent="0">
              <a:buNone/>
            </a:pPr>
            <a:r>
              <a:rPr lang="zh-CN" altLang="en-US" sz="7200" dirty="0">
                <a:solidFill>
                  <a:srgbClr val="00B050"/>
                </a:solidFill>
              </a:rPr>
              <a:t>照着我所切慕、所盼望的，没有一事叫我羞愧。只要凡事放胆，</a:t>
            </a:r>
            <a:r>
              <a:rPr lang="zh-CN" altLang="en-US" sz="7200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无论是生是死，总叫基督在我身上照常显大</a:t>
            </a:r>
            <a:r>
              <a:rPr lang="zh-CN" altLang="en-US" sz="7200" dirty="0">
                <a:solidFill>
                  <a:srgbClr val="00B050"/>
                </a:solidFill>
              </a:rPr>
              <a:t>。</a:t>
            </a:r>
            <a:endParaRPr lang="en-CA" altLang="zh-CN" sz="7200" dirty="0">
              <a:solidFill>
                <a:srgbClr val="00B050"/>
              </a:solidFill>
            </a:endParaRPr>
          </a:p>
          <a:p>
            <a:pPr marL="0" indent="0">
              <a:buNone/>
            </a:pPr>
            <a:r>
              <a:rPr lang="en-US" altLang="zh-TW" sz="4800" dirty="0">
                <a:solidFill>
                  <a:srgbClr val="00B050"/>
                </a:solidFill>
              </a:rPr>
              <a:t>                                          《</a:t>
            </a:r>
            <a:r>
              <a:rPr lang="zh-TW" altLang="en-US" sz="4800" dirty="0">
                <a:solidFill>
                  <a:srgbClr val="00B050"/>
                </a:solidFill>
              </a:rPr>
              <a:t>腓立比书</a:t>
            </a:r>
            <a:r>
              <a:rPr lang="en-US" altLang="zh-TW" sz="4800" dirty="0">
                <a:solidFill>
                  <a:srgbClr val="00B050"/>
                </a:solidFill>
              </a:rPr>
              <a:t>》</a:t>
            </a:r>
            <a:r>
              <a:rPr lang="zh-CN" altLang="en-US" sz="4800" dirty="0">
                <a:solidFill>
                  <a:srgbClr val="00B050"/>
                </a:solidFill>
              </a:rPr>
              <a:t>一</a:t>
            </a:r>
            <a:r>
              <a:rPr lang="zh-TW" altLang="en-US" sz="4800" dirty="0">
                <a:solidFill>
                  <a:srgbClr val="00B050"/>
                </a:solidFill>
              </a:rPr>
              <a:t>章</a:t>
            </a:r>
            <a:r>
              <a:rPr lang="en-CA" altLang="zh-TW" sz="4800" dirty="0">
                <a:solidFill>
                  <a:srgbClr val="00B050"/>
                </a:solidFill>
              </a:rPr>
              <a:t>20</a:t>
            </a:r>
            <a:r>
              <a:rPr lang="zh-TW" altLang="en-US" sz="4800" dirty="0">
                <a:solidFill>
                  <a:srgbClr val="00B050"/>
                </a:solidFill>
              </a:rPr>
              <a:t>节</a:t>
            </a:r>
          </a:p>
        </p:txBody>
      </p:sp>
    </p:spTree>
    <p:extLst>
      <p:ext uri="{BB962C8B-B14F-4D97-AF65-F5344CB8AC3E}">
        <p14:creationId xmlns:p14="http://schemas.microsoft.com/office/powerpoint/2010/main" val="266140095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DB603E-9C43-6D86-56C1-8007C66767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9081EEE7-23C5-963A-6699-110B376BB9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" y="130629"/>
            <a:ext cx="12192000" cy="6384471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altLang="zh-HK" sz="4000" dirty="0"/>
          </a:p>
          <a:p>
            <a:pPr marL="0" indent="0">
              <a:buNone/>
            </a:pPr>
            <a:endParaRPr lang="en-US" altLang="zh-HK" sz="4000" dirty="0"/>
          </a:p>
          <a:p>
            <a:pPr marL="0" indent="0">
              <a:buNone/>
            </a:pPr>
            <a:r>
              <a:rPr lang="zh-CN" altLang="en-US" sz="7200" dirty="0">
                <a:solidFill>
                  <a:srgbClr val="00B050"/>
                </a:solidFill>
              </a:rPr>
              <a:t>     因我</a:t>
            </a:r>
            <a:r>
              <a:rPr lang="zh-CN" altLang="en-US" sz="7200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活着就是基督</a:t>
            </a:r>
            <a:r>
              <a:rPr lang="zh-CN" altLang="en-US" sz="7200" dirty="0">
                <a:solidFill>
                  <a:srgbClr val="00B050"/>
                </a:solidFill>
              </a:rPr>
              <a:t>，</a:t>
            </a:r>
            <a:endParaRPr lang="en-CA" altLang="zh-CN" sz="7200" dirty="0">
              <a:solidFill>
                <a:srgbClr val="00B050"/>
              </a:solidFill>
            </a:endParaRPr>
          </a:p>
          <a:p>
            <a:pPr marL="0" indent="0">
              <a:buNone/>
            </a:pPr>
            <a:r>
              <a:rPr lang="en-CA" altLang="zh-CN" sz="7200" dirty="0">
                <a:solidFill>
                  <a:srgbClr val="00B050"/>
                </a:solidFill>
              </a:rPr>
              <a:t>                  </a:t>
            </a:r>
            <a:r>
              <a:rPr lang="zh-CN" altLang="en-US" sz="7200" dirty="0">
                <a:solidFill>
                  <a:srgbClr val="00B050"/>
                </a:solidFill>
              </a:rPr>
              <a:t>我</a:t>
            </a:r>
            <a:r>
              <a:rPr lang="zh-CN" altLang="en-US" sz="7200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死了就有益处</a:t>
            </a:r>
            <a:r>
              <a:rPr lang="zh-CN" altLang="en-US" sz="7200" dirty="0">
                <a:solidFill>
                  <a:srgbClr val="00B050"/>
                </a:solidFill>
              </a:rPr>
              <a:t>。</a:t>
            </a:r>
            <a:endParaRPr lang="en-US" altLang="zh-TW" sz="5800" dirty="0">
              <a:solidFill>
                <a:srgbClr val="00B050"/>
              </a:solidFill>
            </a:endParaRPr>
          </a:p>
          <a:p>
            <a:pPr marL="0" indent="0">
              <a:buNone/>
            </a:pPr>
            <a:r>
              <a:rPr lang="en-US" altLang="zh-TW" sz="4800" dirty="0">
                <a:solidFill>
                  <a:srgbClr val="00B050"/>
                </a:solidFill>
              </a:rPr>
              <a:t>                                    《</a:t>
            </a:r>
            <a:r>
              <a:rPr lang="zh-TW" altLang="en-US" sz="4800" dirty="0">
                <a:solidFill>
                  <a:srgbClr val="00B050"/>
                </a:solidFill>
              </a:rPr>
              <a:t>腓立比书</a:t>
            </a:r>
            <a:r>
              <a:rPr lang="en-US" altLang="zh-TW" sz="4800" dirty="0">
                <a:solidFill>
                  <a:srgbClr val="00B050"/>
                </a:solidFill>
              </a:rPr>
              <a:t>》</a:t>
            </a:r>
            <a:r>
              <a:rPr lang="zh-CN" altLang="en-US" sz="4800" dirty="0">
                <a:solidFill>
                  <a:srgbClr val="00B050"/>
                </a:solidFill>
              </a:rPr>
              <a:t>一</a:t>
            </a:r>
            <a:r>
              <a:rPr lang="zh-TW" altLang="en-US" sz="4800" dirty="0">
                <a:solidFill>
                  <a:srgbClr val="00B050"/>
                </a:solidFill>
              </a:rPr>
              <a:t>章</a:t>
            </a:r>
            <a:r>
              <a:rPr lang="en-US" altLang="zh-CN" sz="4800" dirty="0">
                <a:solidFill>
                  <a:srgbClr val="00B050"/>
                </a:solidFill>
              </a:rPr>
              <a:t>21</a:t>
            </a:r>
            <a:r>
              <a:rPr lang="zh-CN" altLang="en-US" sz="4800" dirty="0">
                <a:solidFill>
                  <a:srgbClr val="00B050"/>
                </a:solidFill>
              </a:rPr>
              <a:t>节</a:t>
            </a:r>
            <a:endParaRPr lang="zh-TW" altLang="en-US" sz="4800" dirty="0">
              <a:solidFill>
                <a:srgbClr val="00B050"/>
              </a:solidFill>
            </a:endParaRPr>
          </a:p>
          <a:p>
            <a:pPr marL="0" indent="0">
              <a:buNone/>
            </a:pPr>
            <a:endParaRPr lang="zh-TW" altLang="en-US" sz="6500" dirty="0">
              <a:solidFill>
                <a:srgbClr val="00B050"/>
              </a:solidFill>
            </a:endParaRPr>
          </a:p>
          <a:p>
            <a:pPr marL="0" indent="0">
              <a:buNone/>
            </a:pPr>
            <a:endParaRPr lang="zh-TW" altLang="en-US" sz="65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7392375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B73EAA-1B79-423A-6CFD-9C808C66CC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610CCC84-0A13-0B28-4983-A06307BF6E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299" y="0"/>
            <a:ext cx="12077701" cy="6515099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altLang="zh-HK" sz="4000" dirty="0"/>
          </a:p>
          <a:p>
            <a:pPr marL="0" indent="0">
              <a:buNone/>
            </a:pPr>
            <a:endParaRPr lang="en-US" altLang="zh-HK" sz="4000" dirty="0"/>
          </a:p>
          <a:p>
            <a:pPr marL="0" indent="0">
              <a:buNone/>
            </a:pPr>
            <a:r>
              <a:rPr lang="zh-CN" altLang="en-US" sz="7200" dirty="0">
                <a:solidFill>
                  <a:srgbClr val="7030A0"/>
                </a:solidFill>
              </a:rPr>
              <a:t>             </a:t>
            </a:r>
            <a:r>
              <a:rPr lang="en-US" altLang="zh-TW" sz="7200" dirty="0">
                <a:solidFill>
                  <a:srgbClr val="7030A0"/>
                </a:solidFill>
              </a:rPr>
              <a:t>1.</a:t>
            </a:r>
            <a:r>
              <a:rPr lang="zh-CN" altLang="en-US" sz="7200" dirty="0">
                <a:solidFill>
                  <a:srgbClr val="7030A0"/>
                </a:solidFill>
              </a:rPr>
              <a:t>无论生死，</a:t>
            </a:r>
            <a:endParaRPr lang="en-CA" altLang="zh-CN" sz="7200" dirty="0">
              <a:solidFill>
                <a:srgbClr val="7030A0"/>
              </a:solidFill>
            </a:endParaRPr>
          </a:p>
          <a:p>
            <a:pPr marL="0" indent="0">
              <a:buNone/>
            </a:pPr>
            <a:r>
              <a:rPr lang="en-CA" altLang="zh-CN" sz="7200" dirty="0">
                <a:solidFill>
                  <a:srgbClr val="7030A0"/>
                </a:solidFill>
              </a:rPr>
              <a:t>                </a:t>
            </a:r>
            <a:r>
              <a:rPr lang="zh-CN" altLang="en-US" sz="7200" dirty="0">
                <a:solidFill>
                  <a:srgbClr val="7030A0"/>
                </a:solidFill>
              </a:rPr>
              <a:t>都让基督掌权。</a:t>
            </a:r>
            <a:r>
              <a:rPr lang="en-CA" altLang="zh-CN" sz="7200" dirty="0">
                <a:solidFill>
                  <a:srgbClr val="7030A0"/>
                </a:solidFill>
              </a:rPr>
              <a:t>    </a:t>
            </a:r>
          </a:p>
          <a:p>
            <a:pPr marL="0" indent="0">
              <a:buNone/>
            </a:pPr>
            <a:r>
              <a:rPr lang="en-CA" altLang="zh-CN" sz="7200" dirty="0">
                <a:solidFill>
                  <a:srgbClr val="7030A0"/>
                </a:solidFill>
              </a:rPr>
              <a:t>             </a:t>
            </a:r>
            <a:r>
              <a:rPr lang="zh-CN" altLang="en-US" sz="7200" dirty="0">
                <a:solidFill>
                  <a:srgbClr val="7030A0"/>
                </a:solidFill>
              </a:rPr>
              <a:t>（</a:t>
            </a:r>
            <a:r>
              <a:rPr lang="en-US" altLang="zh-CN" sz="7200" dirty="0">
                <a:solidFill>
                  <a:srgbClr val="7030A0"/>
                </a:solidFill>
              </a:rPr>
              <a:t>19-21</a:t>
            </a:r>
            <a:r>
              <a:rPr lang="zh-CN" altLang="en-US" sz="7200" dirty="0">
                <a:solidFill>
                  <a:srgbClr val="7030A0"/>
                </a:solidFill>
              </a:rPr>
              <a:t>节）</a:t>
            </a:r>
          </a:p>
          <a:p>
            <a:pPr marL="0" indent="0" algn="ctr">
              <a:buNone/>
            </a:pPr>
            <a:endParaRPr lang="zh-TW" altLang="en-US" sz="10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5664048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F7A688-5922-88EC-6677-6765B8E7E5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B59ABD3C-3CCB-81F9-D82C-F8E694C8E7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377" y="1600200"/>
            <a:ext cx="12192000" cy="434821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zh-CN" altLang="en-US" sz="6600" dirty="0">
                <a:solidFill>
                  <a:srgbClr val="0070C0"/>
                </a:solidFill>
              </a:rPr>
              <a:t>哪一句更容易？</a:t>
            </a:r>
            <a:endParaRPr lang="zh-TW" altLang="en-US" sz="6600" dirty="0">
              <a:solidFill>
                <a:srgbClr val="00B050"/>
              </a:solidFill>
            </a:endParaRPr>
          </a:p>
          <a:p>
            <a:pPr marL="0" indent="0" algn="ctr">
              <a:buNone/>
            </a:pPr>
            <a:r>
              <a:rPr lang="zh-CN" altLang="en-US" sz="6600" dirty="0">
                <a:solidFill>
                  <a:srgbClr val="0070C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“活着就是基督”</a:t>
            </a:r>
            <a:endParaRPr lang="en-CA" altLang="zh-CN" sz="6600" dirty="0">
              <a:solidFill>
                <a:srgbClr val="0070C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0" indent="0" algn="ctr">
              <a:buNone/>
            </a:pPr>
            <a:r>
              <a:rPr lang="zh-CN" altLang="en-US" sz="6600" dirty="0">
                <a:solidFill>
                  <a:srgbClr val="0070C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“死了就有益处”</a:t>
            </a:r>
            <a:endParaRPr lang="en-CA" altLang="zh-CN" sz="6600" dirty="0">
              <a:solidFill>
                <a:srgbClr val="0070C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659044230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AC7367-6996-CB1C-5927-3D728AB264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80F7E06D-4468-194D-7962-F009BD99D5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377" y="1809550"/>
            <a:ext cx="12192000" cy="41388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zh-CN" altLang="en-US" sz="6600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只有</a:t>
            </a:r>
            <a:r>
              <a:rPr lang="zh-CN" altLang="en-US" sz="6600" dirty="0">
                <a:solidFill>
                  <a:srgbClr val="0070C0"/>
                </a:solidFill>
              </a:rPr>
              <a:t>真正“活着就是基督”的人，</a:t>
            </a:r>
            <a:endParaRPr lang="en-CA" altLang="zh-CN" sz="6600" dirty="0">
              <a:solidFill>
                <a:srgbClr val="0070C0"/>
              </a:solidFill>
            </a:endParaRPr>
          </a:p>
          <a:p>
            <a:pPr marL="0" indent="0">
              <a:buNone/>
            </a:pPr>
            <a:r>
              <a:rPr lang="zh-CN" altLang="en-US" sz="6600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才能</a:t>
            </a:r>
            <a:r>
              <a:rPr lang="zh-CN" altLang="en-US" sz="6600" dirty="0">
                <a:solidFill>
                  <a:srgbClr val="0070C0"/>
                </a:solidFill>
              </a:rPr>
              <a:t>坦然说“死了就有益处”。</a:t>
            </a:r>
            <a:endParaRPr lang="zh-TW" altLang="en-US" sz="66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3046660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756E27-556D-7A66-A461-AA47C185E9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F59CF7E2-A0B4-C2FB-58E0-A61B78D986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377" y="1404256"/>
            <a:ext cx="12192000" cy="454415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zh-CN" altLang="en-US" sz="6600" dirty="0">
                <a:solidFill>
                  <a:srgbClr val="0070C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挑战：</a:t>
            </a:r>
            <a:endParaRPr lang="en-CA" altLang="zh-CN" sz="6600" dirty="0">
              <a:solidFill>
                <a:srgbClr val="0070C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0" indent="0" algn="ctr">
              <a:buNone/>
            </a:pPr>
            <a:r>
              <a:rPr lang="zh-CN" altLang="en-US" sz="6600" dirty="0">
                <a:solidFill>
                  <a:srgbClr val="0070C0"/>
                </a:solidFill>
              </a:rPr>
              <a:t>不是我敢不敢为主死，</a:t>
            </a:r>
            <a:endParaRPr lang="en-CA" altLang="zh-CN" sz="6600" dirty="0">
              <a:solidFill>
                <a:srgbClr val="0070C0"/>
              </a:solidFill>
            </a:endParaRPr>
          </a:p>
          <a:p>
            <a:pPr marL="0" indent="0" algn="ctr">
              <a:buNone/>
            </a:pPr>
            <a:r>
              <a:rPr lang="zh-CN" altLang="en-US" sz="6600" dirty="0">
                <a:solidFill>
                  <a:srgbClr val="0070C0"/>
                </a:solidFill>
              </a:rPr>
              <a:t>而是我今天敢不敢为主活？</a:t>
            </a:r>
            <a:endParaRPr lang="en-CA" altLang="zh-CN" sz="6600" dirty="0">
              <a:solidFill>
                <a:srgbClr val="0070C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1826160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056F46-22DF-2444-27DF-2309114035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1AC09DF0-4889-3F08-CDD0-FA5B73F372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73255" y="0"/>
            <a:ext cx="12365255" cy="6515099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altLang="zh-HK" sz="4000" dirty="0"/>
          </a:p>
          <a:p>
            <a:pPr marL="0" indent="0">
              <a:buNone/>
            </a:pPr>
            <a:endParaRPr lang="en-US" altLang="zh-HK" sz="4000" dirty="0"/>
          </a:p>
          <a:p>
            <a:pPr marL="0" indent="0">
              <a:buNone/>
            </a:pPr>
            <a:r>
              <a:rPr lang="en-US" altLang="zh-TW" sz="7200" dirty="0">
                <a:solidFill>
                  <a:srgbClr val="7030A0"/>
                </a:solidFill>
              </a:rPr>
              <a:t>             2. </a:t>
            </a:r>
            <a:r>
              <a:rPr lang="zh-CN" altLang="en-US" sz="7200" dirty="0">
                <a:solidFill>
                  <a:srgbClr val="7030A0"/>
                </a:solidFill>
              </a:rPr>
              <a:t>矛盾挣扎中，</a:t>
            </a:r>
            <a:endParaRPr lang="en-CA" altLang="zh-CN" sz="7200" dirty="0">
              <a:solidFill>
                <a:srgbClr val="7030A0"/>
              </a:solidFill>
            </a:endParaRPr>
          </a:p>
          <a:p>
            <a:pPr marL="0" indent="0">
              <a:buNone/>
            </a:pPr>
            <a:r>
              <a:rPr lang="en-CA" altLang="zh-CN" sz="7200" dirty="0">
                <a:solidFill>
                  <a:srgbClr val="7030A0"/>
                </a:solidFill>
              </a:rPr>
              <a:t>                 </a:t>
            </a:r>
            <a:r>
              <a:rPr lang="zh-CN" altLang="en-US" sz="7200" dirty="0">
                <a:solidFill>
                  <a:srgbClr val="7030A0"/>
                </a:solidFill>
              </a:rPr>
              <a:t>选择利他而非利己。</a:t>
            </a:r>
            <a:endParaRPr lang="en-CA" altLang="zh-CN" sz="7200" dirty="0">
              <a:solidFill>
                <a:srgbClr val="7030A0"/>
              </a:solidFill>
            </a:endParaRPr>
          </a:p>
          <a:p>
            <a:pPr marL="0" indent="0">
              <a:buNone/>
            </a:pPr>
            <a:r>
              <a:rPr lang="en-CA" altLang="zh-CN" sz="7200" dirty="0">
                <a:solidFill>
                  <a:srgbClr val="7030A0"/>
                </a:solidFill>
              </a:rPr>
              <a:t>     </a:t>
            </a:r>
            <a:r>
              <a:rPr lang="zh-CN" altLang="en-US" sz="7200" dirty="0">
                <a:solidFill>
                  <a:srgbClr val="7030A0"/>
                </a:solidFill>
              </a:rPr>
              <a:t>         （</a:t>
            </a:r>
            <a:r>
              <a:rPr lang="en-US" altLang="zh-CN" sz="7200" dirty="0">
                <a:solidFill>
                  <a:srgbClr val="7030A0"/>
                </a:solidFill>
              </a:rPr>
              <a:t>22-26</a:t>
            </a:r>
            <a:r>
              <a:rPr lang="zh-CN" altLang="en-US" sz="7200" dirty="0">
                <a:solidFill>
                  <a:srgbClr val="7030A0"/>
                </a:solidFill>
              </a:rPr>
              <a:t>节）</a:t>
            </a:r>
            <a:endParaRPr lang="zh-TW" altLang="en-US" sz="10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0105724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933672-D89A-453C-8020-1E0B200358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3A519FA6-3FE5-4413-93D6-7A3F0D3638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2900" y="522514"/>
            <a:ext cx="11430000" cy="6188529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altLang="zh-HK" sz="4000" dirty="0"/>
          </a:p>
          <a:p>
            <a:pPr marL="0" indent="0">
              <a:buNone/>
            </a:pPr>
            <a:r>
              <a:rPr lang="zh-CN" altLang="en-US" sz="6000" dirty="0">
                <a:solidFill>
                  <a:srgbClr val="00B050"/>
                </a:solidFill>
              </a:rPr>
              <a:t>但我在肉身活着，若成就我工夫的果子，我就</a:t>
            </a:r>
            <a:r>
              <a:rPr lang="zh-CN" altLang="en-US" sz="6000" dirty="0">
                <a:solidFill>
                  <a:srgbClr val="C00000"/>
                </a:solidFill>
              </a:rPr>
              <a:t>不知道</a:t>
            </a:r>
            <a:r>
              <a:rPr lang="zh-CN" altLang="en-US" sz="6000" dirty="0">
                <a:solidFill>
                  <a:srgbClr val="00B050"/>
                </a:solidFill>
              </a:rPr>
              <a:t>该挑选什么。我正在两难之间，情愿离世与基督同在，因为这是好得无比的。</a:t>
            </a:r>
            <a:endParaRPr lang="en-CA" altLang="zh-CN" sz="6000" dirty="0">
              <a:solidFill>
                <a:srgbClr val="00B050"/>
              </a:solidFill>
            </a:endParaRPr>
          </a:p>
          <a:p>
            <a:pPr marL="0" indent="0">
              <a:buNone/>
            </a:pPr>
            <a:r>
              <a:rPr lang="en-US" altLang="zh-TW" sz="4800" dirty="0">
                <a:solidFill>
                  <a:srgbClr val="00B050"/>
                </a:solidFill>
              </a:rPr>
              <a:t>                          《</a:t>
            </a:r>
            <a:r>
              <a:rPr lang="zh-TW" altLang="en-US" sz="4800" dirty="0">
                <a:solidFill>
                  <a:srgbClr val="00B050"/>
                </a:solidFill>
              </a:rPr>
              <a:t>腓立比书</a:t>
            </a:r>
            <a:r>
              <a:rPr lang="en-US" altLang="zh-TW" sz="4800" dirty="0">
                <a:solidFill>
                  <a:srgbClr val="00B050"/>
                </a:solidFill>
              </a:rPr>
              <a:t>》</a:t>
            </a:r>
            <a:r>
              <a:rPr lang="zh-CN" altLang="en-US" sz="4800" dirty="0">
                <a:solidFill>
                  <a:srgbClr val="00B050"/>
                </a:solidFill>
              </a:rPr>
              <a:t>一</a:t>
            </a:r>
            <a:r>
              <a:rPr lang="zh-TW" altLang="en-US" sz="4800" dirty="0">
                <a:solidFill>
                  <a:srgbClr val="00B050"/>
                </a:solidFill>
              </a:rPr>
              <a:t>章</a:t>
            </a:r>
            <a:r>
              <a:rPr lang="en-CA" altLang="zh-TW" sz="4800" dirty="0">
                <a:solidFill>
                  <a:srgbClr val="00B050"/>
                </a:solidFill>
              </a:rPr>
              <a:t>22-</a:t>
            </a:r>
            <a:r>
              <a:rPr lang="en-US" altLang="zh-CN" sz="4800" dirty="0">
                <a:solidFill>
                  <a:srgbClr val="00B050"/>
                </a:solidFill>
              </a:rPr>
              <a:t>23</a:t>
            </a:r>
            <a:r>
              <a:rPr lang="zh-CN" altLang="en-US" sz="4800" dirty="0">
                <a:solidFill>
                  <a:srgbClr val="00B050"/>
                </a:solidFill>
              </a:rPr>
              <a:t>节</a:t>
            </a:r>
            <a:endParaRPr lang="zh-TW" altLang="en-US" sz="65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723951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AF60A2-0410-DA78-F1F4-75CBBFA70A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1AA1A7E4-84C2-BC20-0FC8-DDF16BEC32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377" y="1001028"/>
            <a:ext cx="12124623" cy="494738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zh-CN" altLang="en-US" sz="6600" dirty="0">
                <a:solidFill>
                  <a:srgbClr val="0070C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保罗的心挣扎在“</a:t>
            </a:r>
            <a:r>
              <a:rPr lang="zh-CN" altLang="en-US" sz="6600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两难之间</a:t>
            </a:r>
            <a:r>
              <a:rPr lang="zh-CN" altLang="en-US" sz="6600" dirty="0">
                <a:solidFill>
                  <a:srgbClr val="0070C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”</a:t>
            </a:r>
            <a:endParaRPr lang="zh-CN" altLang="en-US" sz="6600" dirty="0">
              <a:solidFill>
                <a:srgbClr val="0070C0"/>
              </a:solidFill>
            </a:endParaRPr>
          </a:p>
          <a:p>
            <a:pPr marL="0" indent="0" algn="ctr">
              <a:buNone/>
            </a:pPr>
            <a:r>
              <a:rPr lang="zh-CN" altLang="en-US" sz="6600" dirty="0">
                <a:solidFill>
                  <a:srgbClr val="0070C0"/>
                </a:solidFill>
              </a:rPr>
              <a:t>离世与主同在</a:t>
            </a:r>
            <a:r>
              <a:rPr lang="en-US" altLang="zh-CN" sz="6600" dirty="0">
                <a:solidFill>
                  <a:srgbClr val="0070C0"/>
                </a:solidFill>
              </a:rPr>
              <a:t>——“</a:t>
            </a:r>
            <a:r>
              <a:rPr lang="zh-CN" altLang="en-US" sz="6600" dirty="0">
                <a:solidFill>
                  <a:srgbClr val="0070C0"/>
                </a:solidFill>
              </a:rPr>
              <a:t>好得无比”</a:t>
            </a:r>
            <a:endParaRPr lang="en-CA" altLang="zh-CN" sz="6600" dirty="0">
              <a:solidFill>
                <a:srgbClr val="0070C0"/>
              </a:solidFill>
            </a:endParaRPr>
          </a:p>
          <a:p>
            <a:pPr marL="0" indent="0">
              <a:buNone/>
            </a:pPr>
            <a:r>
              <a:rPr lang="en-CA" altLang="zh-CN" sz="6600" dirty="0">
                <a:solidFill>
                  <a:srgbClr val="0070C0"/>
                </a:solidFill>
              </a:rPr>
              <a:t>                          </a:t>
            </a:r>
            <a:r>
              <a:rPr lang="zh-CN" altLang="en-US" sz="6000" dirty="0">
                <a:solidFill>
                  <a:srgbClr val="C00000"/>
                </a:solidFill>
              </a:rPr>
              <a:t>还是</a:t>
            </a:r>
          </a:p>
          <a:p>
            <a:pPr marL="0" indent="0" algn="ctr">
              <a:buNone/>
            </a:pPr>
            <a:r>
              <a:rPr lang="zh-CN" altLang="en-US" sz="6600" dirty="0">
                <a:solidFill>
                  <a:srgbClr val="0070C0"/>
                </a:solidFill>
              </a:rPr>
              <a:t> 住在世间</a:t>
            </a:r>
            <a:r>
              <a:rPr lang="en-US" altLang="zh-CN" sz="6600" dirty="0">
                <a:solidFill>
                  <a:srgbClr val="0070C0"/>
                </a:solidFill>
              </a:rPr>
              <a:t>——</a:t>
            </a:r>
            <a:r>
              <a:rPr lang="zh-CN" altLang="en-US" sz="6600" dirty="0">
                <a:solidFill>
                  <a:srgbClr val="0070C0"/>
                </a:solidFill>
              </a:rPr>
              <a:t>为他人灵命得益处</a:t>
            </a:r>
          </a:p>
        </p:txBody>
      </p:sp>
    </p:spTree>
    <p:extLst>
      <p:ext uri="{BB962C8B-B14F-4D97-AF65-F5344CB8AC3E}">
        <p14:creationId xmlns:p14="http://schemas.microsoft.com/office/powerpoint/2010/main" val="4128083817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FF8DBF-EA8A-070C-D80A-DBE9781D5A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BB08F8AA-DEBE-AD55-D7A3-E96C2FEFFF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" y="261257"/>
            <a:ext cx="12192000" cy="625384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altLang="zh-HK" sz="4000" dirty="0"/>
          </a:p>
          <a:p>
            <a:pPr marL="0" indent="0">
              <a:buNone/>
            </a:pPr>
            <a:endParaRPr lang="en-US" altLang="zh-HK" sz="4000" dirty="0"/>
          </a:p>
          <a:p>
            <a:pPr marL="0" indent="0">
              <a:buNone/>
            </a:pPr>
            <a:r>
              <a:rPr lang="zh-CN" altLang="en-US" sz="7200" dirty="0">
                <a:solidFill>
                  <a:srgbClr val="00B050"/>
                </a:solidFill>
              </a:rPr>
              <a:t>       然而，我在肉身活着，</a:t>
            </a:r>
            <a:endParaRPr lang="en-CA" altLang="zh-CN" sz="7200" dirty="0">
              <a:solidFill>
                <a:srgbClr val="00B050"/>
              </a:solidFill>
            </a:endParaRPr>
          </a:p>
          <a:p>
            <a:pPr marL="0" indent="0">
              <a:buNone/>
            </a:pPr>
            <a:r>
              <a:rPr lang="zh-CN" altLang="en-US" sz="7200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  为你们更是要紧的</a:t>
            </a:r>
            <a:r>
              <a:rPr lang="zh-CN" altLang="en-US" sz="7200" dirty="0">
                <a:solidFill>
                  <a:srgbClr val="00B050"/>
                </a:solidFill>
              </a:rPr>
              <a:t>。</a:t>
            </a:r>
            <a:endParaRPr lang="en-CA" altLang="zh-CN" sz="7200" dirty="0">
              <a:solidFill>
                <a:srgbClr val="00B050"/>
              </a:solidFill>
            </a:endParaRPr>
          </a:p>
          <a:p>
            <a:pPr marL="0" indent="0">
              <a:buNone/>
            </a:pPr>
            <a:r>
              <a:rPr lang="en-US" altLang="zh-TW" sz="4800" dirty="0">
                <a:solidFill>
                  <a:srgbClr val="00B050"/>
                </a:solidFill>
              </a:rPr>
              <a:t>                             《</a:t>
            </a:r>
            <a:r>
              <a:rPr lang="zh-TW" altLang="en-US" sz="4800" dirty="0">
                <a:solidFill>
                  <a:srgbClr val="00B050"/>
                </a:solidFill>
              </a:rPr>
              <a:t>腓立比书</a:t>
            </a:r>
            <a:r>
              <a:rPr lang="en-US" altLang="zh-TW" sz="4800" dirty="0">
                <a:solidFill>
                  <a:srgbClr val="00B050"/>
                </a:solidFill>
              </a:rPr>
              <a:t>》</a:t>
            </a:r>
            <a:r>
              <a:rPr lang="zh-CN" altLang="en-US" sz="4800" dirty="0">
                <a:solidFill>
                  <a:srgbClr val="00B050"/>
                </a:solidFill>
              </a:rPr>
              <a:t>一</a:t>
            </a:r>
            <a:r>
              <a:rPr lang="zh-TW" altLang="en-US" sz="4800" dirty="0">
                <a:solidFill>
                  <a:srgbClr val="00B050"/>
                </a:solidFill>
              </a:rPr>
              <a:t>章</a:t>
            </a:r>
            <a:r>
              <a:rPr lang="en-US" altLang="zh-CN" sz="4800" dirty="0">
                <a:solidFill>
                  <a:srgbClr val="00B050"/>
                </a:solidFill>
              </a:rPr>
              <a:t>24</a:t>
            </a:r>
            <a:r>
              <a:rPr lang="zh-CN" altLang="en-US" sz="4800" dirty="0">
                <a:solidFill>
                  <a:srgbClr val="00B050"/>
                </a:solidFill>
              </a:rPr>
              <a:t>节</a:t>
            </a:r>
            <a:endParaRPr lang="zh-TW" altLang="en-US" sz="4800" dirty="0">
              <a:solidFill>
                <a:srgbClr val="00B050"/>
              </a:solidFill>
            </a:endParaRPr>
          </a:p>
          <a:p>
            <a:pPr marL="0" indent="0">
              <a:buNone/>
            </a:pPr>
            <a:endParaRPr lang="zh-TW" altLang="en-US" sz="6500" dirty="0">
              <a:solidFill>
                <a:srgbClr val="00B050"/>
              </a:solidFill>
            </a:endParaRPr>
          </a:p>
          <a:p>
            <a:pPr marL="0" indent="0">
              <a:buNone/>
            </a:pPr>
            <a:endParaRPr lang="zh-TW" altLang="en-US" sz="65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66955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592F97-8105-F70A-B427-80F867F52F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77B359C3-F92F-85D5-E479-4CA468C730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9713" y="-130630"/>
            <a:ext cx="11212287" cy="6645729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endParaRPr lang="en-US" altLang="zh-HK" sz="4000" dirty="0"/>
          </a:p>
          <a:p>
            <a:pPr marL="0" indent="0">
              <a:buNone/>
            </a:pPr>
            <a:endParaRPr lang="en-US" altLang="zh-HK" sz="4000" dirty="0"/>
          </a:p>
          <a:p>
            <a:pPr marL="0" indent="0">
              <a:buNone/>
            </a:pPr>
            <a:r>
              <a:rPr lang="en-US" altLang="zh-TW" sz="5800" dirty="0">
                <a:solidFill>
                  <a:srgbClr val="00B050"/>
                </a:solidFill>
              </a:rPr>
              <a:t>1:5 </a:t>
            </a:r>
            <a:r>
              <a:rPr lang="zh-TW" altLang="en-US" sz="5800" dirty="0">
                <a:solidFill>
                  <a:srgbClr val="00B050"/>
                </a:solidFill>
              </a:rPr>
              <a:t>因为从头一天</a:t>
            </a:r>
            <a:r>
              <a:rPr lang="zh-TW" altLang="en-US" sz="5800" dirty="0">
                <a:solidFill>
                  <a:srgbClr val="7030A0"/>
                </a:solidFill>
              </a:rPr>
              <a:t>直到如今</a:t>
            </a:r>
            <a:r>
              <a:rPr lang="zh-TW" altLang="en-US" sz="5800" dirty="0">
                <a:solidFill>
                  <a:srgbClr val="00B050"/>
                </a:solidFill>
              </a:rPr>
              <a:t>，</a:t>
            </a:r>
            <a:endParaRPr lang="en-CA" altLang="zh-TW" sz="5800" dirty="0">
              <a:solidFill>
                <a:srgbClr val="00B050"/>
              </a:solidFill>
            </a:endParaRPr>
          </a:p>
          <a:p>
            <a:pPr marL="0" indent="0">
              <a:buNone/>
            </a:pPr>
            <a:r>
              <a:rPr lang="en-CA" altLang="zh-TW" sz="5800" dirty="0">
                <a:solidFill>
                  <a:srgbClr val="00B050"/>
                </a:solidFill>
              </a:rPr>
              <a:t>      </a:t>
            </a:r>
            <a:r>
              <a:rPr lang="zh-TW" altLang="en-US" sz="5800" dirty="0">
                <a:solidFill>
                  <a:srgbClr val="00B050"/>
                </a:solidFill>
              </a:rPr>
              <a:t>你们是</a:t>
            </a:r>
            <a:r>
              <a:rPr lang="zh-TW" altLang="en-US" sz="5800" dirty="0">
                <a:solidFill>
                  <a:srgbClr val="C00000"/>
                </a:solidFill>
              </a:rPr>
              <a:t>同心合意的兴旺福音</a:t>
            </a:r>
            <a:r>
              <a:rPr lang="zh-TW" altLang="en-US" sz="5800" dirty="0">
                <a:solidFill>
                  <a:srgbClr val="00B050"/>
                </a:solidFill>
              </a:rPr>
              <a:t>。</a:t>
            </a:r>
          </a:p>
          <a:p>
            <a:pPr marL="0" indent="0">
              <a:buNone/>
            </a:pPr>
            <a:r>
              <a:rPr lang="en-US" altLang="zh-TW" sz="5800" dirty="0">
                <a:solidFill>
                  <a:srgbClr val="00B050"/>
                </a:solidFill>
              </a:rPr>
              <a:t>1:6 </a:t>
            </a:r>
            <a:r>
              <a:rPr lang="zh-TW" altLang="en-US" sz="5800" dirty="0">
                <a:solidFill>
                  <a:srgbClr val="00B050"/>
                </a:solidFill>
              </a:rPr>
              <a:t>我深信那在你们心里动了善</a:t>
            </a:r>
            <a:endParaRPr lang="en-CA" altLang="zh-TW" sz="5800" dirty="0">
              <a:solidFill>
                <a:srgbClr val="00B050"/>
              </a:solidFill>
            </a:endParaRPr>
          </a:p>
          <a:p>
            <a:pPr marL="0" indent="0">
              <a:buNone/>
            </a:pPr>
            <a:r>
              <a:rPr lang="en-CA" altLang="zh-TW" sz="5800" dirty="0">
                <a:solidFill>
                  <a:srgbClr val="00B050"/>
                </a:solidFill>
              </a:rPr>
              <a:t>      </a:t>
            </a:r>
            <a:r>
              <a:rPr lang="zh-TW" altLang="en-US" sz="5800" dirty="0">
                <a:solidFill>
                  <a:srgbClr val="00B050"/>
                </a:solidFill>
              </a:rPr>
              <a:t>工的，必成全这工，</a:t>
            </a:r>
            <a:r>
              <a:rPr lang="zh-TW" altLang="en-US" sz="5800" dirty="0">
                <a:solidFill>
                  <a:srgbClr val="7030A0"/>
                </a:solidFill>
              </a:rPr>
              <a:t>直到耶稣</a:t>
            </a:r>
            <a:endParaRPr lang="en-CA" altLang="zh-TW" sz="5800" dirty="0">
              <a:solidFill>
                <a:srgbClr val="7030A0"/>
              </a:solidFill>
            </a:endParaRPr>
          </a:p>
          <a:p>
            <a:pPr marL="0" indent="0">
              <a:buNone/>
            </a:pPr>
            <a:r>
              <a:rPr lang="zh-TW" altLang="en-US" sz="5800" dirty="0">
                <a:solidFill>
                  <a:srgbClr val="7030A0"/>
                </a:solidFill>
              </a:rPr>
              <a:t>      基督的日子</a:t>
            </a:r>
            <a:r>
              <a:rPr lang="zh-TW" altLang="en-US" sz="5800" dirty="0">
                <a:solidFill>
                  <a:srgbClr val="00B050"/>
                </a:solidFill>
              </a:rPr>
              <a:t>。</a:t>
            </a:r>
          </a:p>
          <a:p>
            <a:pPr marL="0" indent="0">
              <a:buNone/>
            </a:pPr>
            <a:r>
              <a:rPr lang="en-US" altLang="zh-TW" sz="4800" dirty="0">
                <a:solidFill>
                  <a:srgbClr val="0070C0"/>
                </a:solidFill>
              </a:rPr>
              <a:t>                                  《</a:t>
            </a:r>
            <a:r>
              <a:rPr lang="zh-TW" altLang="en-US" sz="4800" dirty="0">
                <a:solidFill>
                  <a:srgbClr val="0070C0"/>
                </a:solidFill>
              </a:rPr>
              <a:t>腓立比书</a:t>
            </a:r>
            <a:r>
              <a:rPr lang="en-US" altLang="zh-TW" sz="4800" dirty="0">
                <a:solidFill>
                  <a:srgbClr val="0070C0"/>
                </a:solidFill>
              </a:rPr>
              <a:t>》</a:t>
            </a:r>
            <a:r>
              <a:rPr lang="zh-TW" altLang="en-US" sz="4800" dirty="0">
                <a:solidFill>
                  <a:srgbClr val="0070C0"/>
                </a:solidFill>
              </a:rPr>
              <a:t>一章</a:t>
            </a:r>
            <a:r>
              <a:rPr lang="en-US" altLang="zh-TW" sz="4800" dirty="0">
                <a:solidFill>
                  <a:srgbClr val="0070C0"/>
                </a:solidFill>
              </a:rPr>
              <a:t>5-6</a:t>
            </a:r>
            <a:r>
              <a:rPr lang="zh-TW" altLang="en-US" sz="4800" dirty="0">
                <a:solidFill>
                  <a:srgbClr val="0070C0"/>
                </a:solidFill>
              </a:rPr>
              <a:t>节</a:t>
            </a:r>
          </a:p>
          <a:p>
            <a:pPr marL="0" indent="0">
              <a:buNone/>
            </a:pPr>
            <a:endParaRPr lang="zh-TW" altLang="en-US" sz="6500" dirty="0">
              <a:solidFill>
                <a:srgbClr val="00B050"/>
              </a:solidFill>
            </a:endParaRPr>
          </a:p>
          <a:p>
            <a:pPr marL="0" indent="0">
              <a:buNone/>
            </a:pPr>
            <a:endParaRPr lang="zh-TW" altLang="en-US" sz="65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9630285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FF8DBF-EA8A-070C-D80A-DBE9781D5A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BB08F8AA-DEBE-AD55-D7A3-E96C2FEFFF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6570" y="391886"/>
            <a:ext cx="11430001" cy="6392635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altLang="zh-HK" sz="4000" dirty="0"/>
          </a:p>
          <a:p>
            <a:pPr marL="0" indent="0">
              <a:buNone/>
            </a:pPr>
            <a:r>
              <a:rPr lang="zh-CN" altLang="en-US" sz="5400" dirty="0">
                <a:solidFill>
                  <a:srgbClr val="00B050"/>
                </a:solidFill>
              </a:rPr>
              <a:t>我既然这样深信，就知道仍要住在世间，且与你们众人同住，使你们在</a:t>
            </a:r>
            <a:r>
              <a:rPr lang="zh-CN" altLang="en-US" sz="5400" dirty="0">
                <a:solidFill>
                  <a:srgbClr val="0070C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所信的道上</a:t>
            </a:r>
            <a:r>
              <a:rPr lang="zh-CN" altLang="en-US" sz="5400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又长进又喜乐</a:t>
            </a:r>
            <a:r>
              <a:rPr lang="zh-CN" altLang="en-US" sz="5400" dirty="0">
                <a:solidFill>
                  <a:srgbClr val="00B050"/>
                </a:solidFill>
              </a:rPr>
              <a:t>。叫你们</a:t>
            </a:r>
            <a:r>
              <a:rPr lang="zh-CN" altLang="en-US" sz="5400" dirty="0">
                <a:solidFill>
                  <a:srgbClr val="0070C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在基督耶稣里的</a:t>
            </a:r>
            <a:r>
              <a:rPr lang="zh-CN" altLang="en-US" sz="5400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欢乐</a:t>
            </a:r>
            <a:r>
              <a:rPr lang="zh-CN" altLang="en-US" sz="5400" dirty="0">
                <a:solidFill>
                  <a:srgbClr val="00B050"/>
                </a:solidFill>
              </a:rPr>
              <a:t>，因我再到你们那里去，就</a:t>
            </a:r>
            <a:r>
              <a:rPr lang="zh-CN" altLang="en-US" sz="5400" dirty="0">
                <a:solidFill>
                  <a:srgbClr val="00B05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越发加增</a:t>
            </a:r>
            <a:r>
              <a:rPr lang="zh-CN" altLang="en-US" sz="5400" dirty="0">
                <a:solidFill>
                  <a:srgbClr val="00B050"/>
                </a:solidFill>
              </a:rPr>
              <a:t>。</a:t>
            </a:r>
            <a:endParaRPr lang="en-CA" altLang="zh-CN" sz="5400" dirty="0">
              <a:solidFill>
                <a:srgbClr val="00B050"/>
              </a:solidFill>
            </a:endParaRPr>
          </a:p>
          <a:p>
            <a:pPr marL="0" indent="0">
              <a:buNone/>
            </a:pPr>
            <a:r>
              <a:rPr lang="en-US" altLang="zh-TW" sz="4800" dirty="0">
                <a:solidFill>
                  <a:srgbClr val="00B050"/>
                </a:solidFill>
              </a:rPr>
              <a:t>                            《</a:t>
            </a:r>
            <a:r>
              <a:rPr lang="zh-TW" altLang="en-US" sz="4800" dirty="0">
                <a:solidFill>
                  <a:srgbClr val="00B050"/>
                </a:solidFill>
              </a:rPr>
              <a:t>腓立比书</a:t>
            </a:r>
            <a:r>
              <a:rPr lang="en-US" altLang="zh-TW" sz="4800" dirty="0">
                <a:solidFill>
                  <a:srgbClr val="00B050"/>
                </a:solidFill>
              </a:rPr>
              <a:t>》</a:t>
            </a:r>
            <a:r>
              <a:rPr lang="zh-CN" altLang="en-US" sz="4800" dirty="0">
                <a:solidFill>
                  <a:srgbClr val="00B050"/>
                </a:solidFill>
              </a:rPr>
              <a:t>一</a:t>
            </a:r>
            <a:r>
              <a:rPr lang="zh-TW" altLang="en-US" sz="4800" dirty="0">
                <a:solidFill>
                  <a:srgbClr val="00B050"/>
                </a:solidFill>
              </a:rPr>
              <a:t>章</a:t>
            </a:r>
            <a:r>
              <a:rPr lang="en-US" altLang="zh-CN" sz="4800" dirty="0">
                <a:solidFill>
                  <a:srgbClr val="00B050"/>
                </a:solidFill>
              </a:rPr>
              <a:t>25-26</a:t>
            </a:r>
            <a:r>
              <a:rPr lang="zh-CN" altLang="en-US" sz="4800" dirty="0">
                <a:solidFill>
                  <a:srgbClr val="00B050"/>
                </a:solidFill>
              </a:rPr>
              <a:t>节</a:t>
            </a:r>
            <a:endParaRPr lang="zh-TW" altLang="en-US" sz="65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8155868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E56A3D-581C-202B-0B99-4ADEE142E8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D70AFB89-45F4-3310-2BC1-83AD9BBB4D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943100"/>
            <a:ext cx="12192000" cy="390906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zh-CN" altLang="en-US" sz="6600" dirty="0">
                <a:solidFill>
                  <a:srgbClr val="0070C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面对怎样的两难处境，</a:t>
            </a:r>
            <a:endParaRPr lang="en-CA" altLang="zh-CN" sz="6600" dirty="0">
              <a:solidFill>
                <a:srgbClr val="0070C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0" indent="0" algn="ctr">
              <a:buNone/>
            </a:pPr>
            <a:r>
              <a:rPr lang="zh-CN" altLang="en-US" sz="6600" dirty="0">
                <a:solidFill>
                  <a:srgbClr val="0070C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该怎样做抉择？</a:t>
            </a:r>
            <a:endParaRPr lang="en-CA" altLang="zh-CN" sz="6600" dirty="0">
              <a:solidFill>
                <a:srgbClr val="0070C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844781391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97718F-3F6A-31D0-EFE0-AE343A02F2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4D47EAAF-9AEB-00B0-3A84-51B2AD510D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377" y="587829"/>
            <a:ext cx="12192000" cy="536058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en-CA" altLang="zh-CN" sz="6600" dirty="0">
              <a:solidFill>
                <a:srgbClr val="0070C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0" indent="0" algn="ctr">
              <a:buNone/>
            </a:pPr>
            <a:r>
              <a:rPr lang="zh-CN" altLang="en-US" sz="8000" dirty="0">
                <a:solidFill>
                  <a:srgbClr val="00B05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为你们更是要紧的</a:t>
            </a:r>
            <a:endParaRPr lang="en-CA" altLang="zh-CN" sz="8000" dirty="0">
              <a:solidFill>
                <a:srgbClr val="00B05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0" indent="0" algn="ctr">
              <a:buNone/>
            </a:pPr>
            <a:r>
              <a:rPr lang="zh-CN" altLang="en-US" sz="8000" dirty="0">
                <a:solidFill>
                  <a:srgbClr val="0070C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利他而非利己</a:t>
            </a:r>
            <a:endParaRPr lang="en-CA" altLang="zh-CN" sz="8000" dirty="0">
              <a:solidFill>
                <a:srgbClr val="0070C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567121935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AAF5A8-5B67-F86A-893F-53C30AD8CD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4E37A3C2-F60E-4578-79F3-DD2E0761BB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2591" y="921113"/>
            <a:ext cx="10972800" cy="945911"/>
          </a:xfrm>
        </p:spPr>
        <p:txBody>
          <a:bodyPr>
            <a:normAutofit fontScale="90000"/>
          </a:bodyPr>
          <a:lstStyle/>
          <a:p>
            <a:pPr marL="0" indent="0">
              <a:buNone/>
            </a:pPr>
            <a:r>
              <a:rPr lang="en-US" altLang="zh-CN" sz="7300" dirty="0"/>
              <a:t>What Would Jesus Do?</a:t>
            </a:r>
            <a:br>
              <a:rPr lang="en-US" altLang="zh-CN" sz="7300" dirty="0"/>
            </a:br>
            <a:r>
              <a:rPr lang="en-US" altLang="zh-CN" sz="7300" dirty="0"/>
              <a:t> </a:t>
            </a:r>
            <a:r>
              <a:rPr lang="zh-CN" altLang="en-US" sz="6000" b="1" dirty="0">
                <a:solidFill>
                  <a:srgbClr val="0070C0"/>
                </a:solidFill>
              </a:rPr>
              <a:t>如果基督在这里，他会怎么回应？</a:t>
            </a:r>
            <a:endParaRPr lang="en-US" altLang="zh-HK" sz="6000" b="1" dirty="0">
              <a:solidFill>
                <a:srgbClr val="0070C0"/>
              </a:solidFill>
            </a:endParaRPr>
          </a:p>
          <a:p>
            <a:pPr marL="0" indent="0">
              <a:buNone/>
            </a:pPr>
            <a:endParaRPr lang="en-US" altLang="zh-HK" sz="7300" dirty="0"/>
          </a:p>
          <a:p>
            <a:pPr marL="0" indent="0">
              <a:buNone/>
            </a:pPr>
            <a:endParaRPr lang="zh-TW" altLang="en-US" dirty="0"/>
          </a:p>
          <a:p>
            <a:pPr marL="0" indent="0">
              <a:buNone/>
            </a:pPr>
            <a:endParaRPr lang="zh-TW" alt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9CEFE77-65CA-9DD4-64D9-E36E7F904CC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611" r="3" b="16150"/>
          <a:stretch>
            <a:fillRect/>
          </a:stretch>
        </p:blipFill>
        <p:spPr>
          <a:xfrm>
            <a:off x="653143" y="3069772"/>
            <a:ext cx="4474028" cy="2867114"/>
          </a:xfrm>
          <a:prstGeom prst="rect">
            <a:avLst/>
          </a:prstGeom>
          <a:noFill/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A60931F-475D-7E2B-FA4D-11B30837E2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1814" y="3069772"/>
            <a:ext cx="4474029" cy="2518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9941186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FEF6DA-2B5C-B309-9C10-C1DF6628AC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73B04DF1-8F41-6A70-220D-2B68C4B452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558264" y="1143000"/>
            <a:ext cx="12750266" cy="53721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altLang="zh-TW" sz="9600" dirty="0">
                <a:solidFill>
                  <a:srgbClr val="002060"/>
                </a:solidFill>
              </a:rPr>
              <a:t>(</a:t>
            </a:r>
            <a:r>
              <a:rPr lang="zh-CN" altLang="en-US" sz="9600" dirty="0">
                <a:solidFill>
                  <a:srgbClr val="002060"/>
                </a:solidFill>
              </a:rPr>
              <a:t>三</a:t>
            </a:r>
            <a:r>
              <a:rPr lang="en-US" altLang="zh-TW" sz="9600" dirty="0">
                <a:solidFill>
                  <a:srgbClr val="002060"/>
                </a:solidFill>
              </a:rPr>
              <a:t>)</a:t>
            </a:r>
            <a:r>
              <a:rPr lang="zh-CN" altLang="en-US" sz="9600" dirty="0">
                <a:solidFill>
                  <a:srgbClr val="002060"/>
                </a:solidFill>
              </a:rPr>
              <a:t>面对挑战，</a:t>
            </a:r>
            <a:endParaRPr lang="en-CA" altLang="zh-CN" sz="9600" dirty="0">
              <a:solidFill>
                <a:srgbClr val="002060"/>
              </a:solidFill>
            </a:endParaRPr>
          </a:p>
          <a:p>
            <a:pPr marL="0" indent="0" algn="ctr">
              <a:buNone/>
            </a:pPr>
            <a:r>
              <a:rPr lang="zh-CN" altLang="en-US" sz="9600" dirty="0">
                <a:solidFill>
                  <a:srgbClr val="002060"/>
                </a:solidFill>
              </a:rPr>
              <a:t>站稳合一、活出福音（</a:t>
            </a:r>
            <a:r>
              <a:rPr lang="en-US" altLang="zh-CN" sz="9600" dirty="0">
                <a:solidFill>
                  <a:srgbClr val="002060"/>
                </a:solidFill>
              </a:rPr>
              <a:t>27-30</a:t>
            </a:r>
            <a:r>
              <a:rPr lang="zh-CN" altLang="en-US" sz="9600" dirty="0">
                <a:solidFill>
                  <a:srgbClr val="002060"/>
                </a:solidFill>
              </a:rPr>
              <a:t>节）</a:t>
            </a:r>
            <a:endParaRPr lang="zh-TW" altLang="en-US" sz="96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3732098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17622C-363A-E286-F017-D1AB91EDB8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97334299-87F9-4528-96FE-0A66F018C3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" y="0"/>
            <a:ext cx="12192000" cy="651510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altLang="zh-HK" sz="4000" dirty="0"/>
          </a:p>
          <a:p>
            <a:pPr marL="0" indent="0">
              <a:buNone/>
            </a:pPr>
            <a:endParaRPr lang="en-US" altLang="zh-HK" sz="4000" dirty="0"/>
          </a:p>
          <a:p>
            <a:pPr marL="0" indent="0" algn="ctr">
              <a:buNone/>
            </a:pPr>
            <a:r>
              <a:rPr lang="zh-CN" altLang="en-US" sz="9600" dirty="0">
                <a:solidFill>
                  <a:srgbClr val="0070C0"/>
                </a:solidFill>
              </a:rPr>
              <a:t>最能见证我们</a:t>
            </a:r>
            <a:endParaRPr lang="en-CA" altLang="zh-CN" sz="9600" dirty="0">
              <a:solidFill>
                <a:srgbClr val="0070C0"/>
              </a:solidFill>
            </a:endParaRPr>
          </a:p>
          <a:p>
            <a:pPr marL="0" indent="0" algn="ctr">
              <a:buNone/>
            </a:pPr>
            <a:r>
              <a:rPr lang="zh-CN" altLang="en-US" sz="9600" dirty="0">
                <a:solidFill>
                  <a:srgbClr val="0070C0"/>
                </a:solidFill>
              </a:rPr>
              <a:t>信仰的方式</a:t>
            </a:r>
            <a:endParaRPr lang="zh-TW" altLang="en-US" sz="88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9034429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DDE0B8-EAB3-619B-6854-BD13446426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4146C061-DD7A-77B1-440B-8C8AE2D256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3143" y="359229"/>
            <a:ext cx="10842171" cy="6155871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altLang="zh-HK" sz="4000" dirty="0"/>
          </a:p>
          <a:p>
            <a:pPr marL="0" indent="0">
              <a:buNone/>
            </a:pPr>
            <a:endParaRPr lang="en-US" altLang="zh-HK" sz="4000" dirty="0"/>
          </a:p>
          <a:p>
            <a:pPr marL="0" indent="0">
              <a:buNone/>
            </a:pPr>
            <a:r>
              <a:rPr lang="zh-CN" altLang="en-US" sz="7200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只要</a:t>
            </a:r>
            <a:r>
              <a:rPr lang="zh-CN" altLang="en-US" sz="7200" dirty="0">
                <a:solidFill>
                  <a:srgbClr val="00B050"/>
                </a:solidFill>
              </a:rPr>
              <a:t>你们行事为人与基督的福音相称。</a:t>
            </a:r>
            <a:endParaRPr lang="en-CA" altLang="zh-CN" sz="7200" dirty="0">
              <a:solidFill>
                <a:srgbClr val="00B050"/>
              </a:solidFill>
            </a:endParaRPr>
          </a:p>
          <a:p>
            <a:pPr marL="0" indent="0">
              <a:buNone/>
            </a:pPr>
            <a:r>
              <a:rPr lang="en-US" altLang="zh-TW" sz="4800" dirty="0">
                <a:solidFill>
                  <a:srgbClr val="00B050"/>
                </a:solidFill>
              </a:rPr>
              <a:t>                       《</a:t>
            </a:r>
            <a:r>
              <a:rPr lang="zh-TW" altLang="en-US" sz="4800" dirty="0">
                <a:solidFill>
                  <a:srgbClr val="00B050"/>
                </a:solidFill>
              </a:rPr>
              <a:t>腓立比书</a:t>
            </a:r>
            <a:r>
              <a:rPr lang="en-US" altLang="zh-TW" sz="4800" dirty="0">
                <a:solidFill>
                  <a:srgbClr val="00B050"/>
                </a:solidFill>
              </a:rPr>
              <a:t>》</a:t>
            </a:r>
            <a:r>
              <a:rPr lang="zh-CN" altLang="en-US" sz="4800" dirty="0">
                <a:solidFill>
                  <a:srgbClr val="00B050"/>
                </a:solidFill>
              </a:rPr>
              <a:t>一</a:t>
            </a:r>
            <a:r>
              <a:rPr lang="zh-TW" altLang="en-US" sz="4800" dirty="0">
                <a:solidFill>
                  <a:srgbClr val="00B050"/>
                </a:solidFill>
              </a:rPr>
              <a:t>章</a:t>
            </a:r>
            <a:r>
              <a:rPr lang="en-US" altLang="zh-CN" sz="4800" dirty="0">
                <a:solidFill>
                  <a:srgbClr val="00B050"/>
                </a:solidFill>
              </a:rPr>
              <a:t>27</a:t>
            </a:r>
            <a:r>
              <a:rPr lang="zh-CN" altLang="en-US" sz="4800" dirty="0">
                <a:solidFill>
                  <a:srgbClr val="00B050"/>
                </a:solidFill>
              </a:rPr>
              <a:t>节上</a:t>
            </a:r>
            <a:endParaRPr lang="zh-TW" altLang="en-US" sz="4800" dirty="0">
              <a:solidFill>
                <a:srgbClr val="00B050"/>
              </a:solidFill>
            </a:endParaRPr>
          </a:p>
          <a:p>
            <a:pPr marL="0" indent="0">
              <a:buNone/>
            </a:pPr>
            <a:endParaRPr lang="zh-TW" altLang="en-US" sz="6500" dirty="0">
              <a:solidFill>
                <a:srgbClr val="00B050"/>
              </a:solidFill>
            </a:endParaRPr>
          </a:p>
          <a:p>
            <a:pPr marL="0" indent="0">
              <a:buNone/>
            </a:pPr>
            <a:endParaRPr lang="zh-TW" altLang="en-US" sz="65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1169099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CE7869-D84C-6009-81D0-97E5239932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DF3E992A-0A03-8C96-A952-D168718EDB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" y="-571500"/>
            <a:ext cx="12192000" cy="708660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altLang="zh-HK" sz="4000" dirty="0"/>
          </a:p>
          <a:p>
            <a:pPr marL="0" indent="0">
              <a:buNone/>
            </a:pPr>
            <a:endParaRPr lang="en-US" altLang="zh-HK" sz="4000" dirty="0"/>
          </a:p>
          <a:p>
            <a:pPr marL="0" indent="0" algn="ctr">
              <a:buNone/>
            </a:pPr>
            <a:r>
              <a:rPr lang="zh-CN" altLang="en-US" sz="9600" dirty="0">
                <a:solidFill>
                  <a:srgbClr val="0070C0"/>
                </a:solidFill>
              </a:rPr>
              <a:t>“行事为人与基督</a:t>
            </a:r>
            <a:endParaRPr lang="en-CA" altLang="zh-CN" sz="9600" dirty="0">
              <a:solidFill>
                <a:srgbClr val="0070C0"/>
              </a:solidFill>
            </a:endParaRPr>
          </a:p>
          <a:p>
            <a:pPr marL="0" indent="0" algn="ctr">
              <a:buNone/>
            </a:pPr>
            <a:r>
              <a:rPr lang="zh-CN" altLang="en-US" sz="9600" dirty="0">
                <a:solidFill>
                  <a:srgbClr val="0070C0"/>
                </a:solidFill>
              </a:rPr>
              <a:t>的福音相称”</a:t>
            </a:r>
            <a:r>
              <a:rPr lang="en-US" altLang="zh-CN" sz="9600" dirty="0">
                <a:solidFill>
                  <a:srgbClr val="0070C0"/>
                </a:solidFill>
              </a:rPr>
              <a:t>=</a:t>
            </a:r>
          </a:p>
          <a:p>
            <a:pPr marL="0" indent="0" algn="ctr">
              <a:buNone/>
            </a:pPr>
            <a:r>
              <a:rPr lang="zh-CN" altLang="en-US" sz="9600" dirty="0">
                <a:solidFill>
                  <a:srgbClr val="0070C0"/>
                </a:solidFill>
              </a:rPr>
              <a:t>像</a:t>
            </a:r>
            <a:r>
              <a:rPr lang="zh-CN" altLang="en-US" sz="9600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天国公民</a:t>
            </a:r>
            <a:r>
              <a:rPr lang="zh-CN" altLang="en-US" sz="9600" dirty="0">
                <a:solidFill>
                  <a:srgbClr val="0070C0"/>
                </a:solidFill>
              </a:rPr>
              <a:t>那样生活</a:t>
            </a:r>
            <a:endParaRPr lang="zh-TW" altLang="en-US" sz="88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7060952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44BB2D-DE98-914E-A118-07813477E8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25DB8892-47C0-4DA8-984F-3FE4B283C8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" y="-195943"/>
            <a:ext cx="12192000" cy="6711043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endParaRPr lang="en-US" altLang="zh-HK" sz="4000" dirty="0"/>
          </a:p>
          <a:p>
            <a:pPr marL="0" indent="0">
              <a:buNone/>
            </a:pPr>
            <a:endParaRPr lang="en-US" altLang="zh-HK" sz="4000" dirty="0"/>
          </a:p>
          <a:p>
            <a:pPr marL="0" indent="0">
              <a:buNone/>
            </a:pPr>
            <a:r>
              <a:rPr lang="zh-CN" altLang="en-US" sz="7200" dirty="0">
                <a:solidFill>
                  <a:srgbClr val="00B050"/>
                </a:solidFill>
              </a:rPr>
              <a:t>只要你们行事为人与基督的福音相称，</a:t>
            </a:r>
            <a:r>
              <a:rPr lang="zh-CN" altLang="en-US" sz="3900" dirty="0">
                <a:solidFill>
                  <a:srgbClr val="00B050"/>
                </a:solidFill>
              </a:rPr>
              <a:t>叫我或来见你们，或不在你们那里，可以听见你们的景况，</a:t>
            </a:r>
            <a:r>
              <a:rPr lang="zh-CN" altLang="en-US" sz="7200" dirty="0">
                <a:solidFill>
                  <a:srgbClr val="00B050"/>
                </a:solidFill>
              </a:rPr>
              <a:t>知道你们</a:t>
            </a:r>
            <a:r>
              <a:rPr lang="zh-CN" altLang="en-US" sz="7200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同有一个心志</a:t>
            </a:r>
            <a:r>
              <a:rPr lang="zh-CN" altLang="en-US" sz="7200" dirty="0">
                <a:solidFill>
                  <a:srgbClr val="00B050"/>
                </a:solidFill>
              </a:rPr>
              <a:t>，</a:t>
            </a:r>
            <a:r>
              <a:rPr lang="zh-CN" altLang="en-US" sz="7200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站立得稳</a:t>
            </a:r>
            <a:r>
              <a:rPr lang="zh-CN" altLang="en-US" sz="7200" dirty="0">
                <a:solidFill>
                  <a:srgbClr val="00B050"/>
                </a:solidFill>
              </a:rPr>
              <a:t>，</a:t>
            </a:r>
            <a:r>
              <a:rPr lang="zh-CN" altLang="en-US" sz="7200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为所信的福音齐心努力</a:t>
            </a:r>
            <a:r>
              <a:rPr lang="zh-CN" altLang="en-US" sz="7200" dirty="0">
                <a:solidFill>
                  <a:srgbClr val="00B050"/>
                </a:solidFill>
              </a:rPr>
              <a:t>。</a:t>
            </a:r>
            <a:endParaRPr lang="en-CA" altLang="zh-CN" sz="7200" dirty="0">
              <a:solidFill>
                <a:srgbClr val="00B050"/>
              </a:solidFill>
            </a:endParaRPr>
          </a:p>
          <a:p>
            <a:pPr marL="0" indent="0">
              <a:buNone/>
            </a:pPr>
            <a:r>
              <a:rPr lang="en-US" altLang="zh-TW" sz="4800" dirty="0">
                <a:solidFill>
                  <a:srgbClr val="00B050"/>
                </a:solidFill>
              </a:rPr>
              <a:t>                                    《</a:t>
            </a:r>
            <a:r>
              <a:rPr lang="zh-TW" altLang="en-US" sz="4800" dirty="0">
                <a:solidFill>
                  <a:srgbClr val="00B050"/>
                </a:solidFill>
              </a:rPr>
              <a:t>腓立比书</a:t>
            </a:r>
            <a:r>
              <a:rPr lang="en-US" altLang="zh-TW" sz="4800" dirty="0">
                <a:solidFill>
                  <a:srgbClr val="00B050"/>
                </a:solidFill>
              </a:rPr>
              <a:t>》</a:t>
            </a:r>
            <a:r>
              <a:rPr lang="zh-CN" altLang="en-US" sz="4800" dirty="0">
                <a:solidFill>
                  <a:srgbClr val="00B050"/>
                </a:solidFill>
              </a:rPr>
              <a:t>一</a:t>
            </a:r>
            <a:r>
              <a:rPr lang="zh-TW" altLang="en-US" sz="4800" dirty="0">
                <a:solidFill>
                  <a:srgbClr val="00B050"/>
                </a:solidFill>
              </a:rPr>
              <a:t>章</a:t>
            </a:r>
            <a:r>
              <a:rPr lang="en-US" altLang="zh-CN" sz="4800" dirty="0">
                <a:solidFill>
                  <a:srgbClr val="00B050"/>
                </a:solidFill>
              </a:rPr>
              <a:t>27</a:t>
            </a:r>
            <a:r>
              <a:rPr lang="zh-CN" altLang="en-US" sz="4800" dirty="0">
                <a:solidFill>
                  <a:srgbClr val="00B050"/>
                </a:solidFill>
              </a:rPr>
              <a:t>节</a:t>
            </a:r>
            <a:endParaRPr lang="zh-TW" altLang="en-US" sz="4800" dirty="0">
              <a:solidFill>
                <a:srgbClr val="00B050"/>
              </a:solidFill>
            </a:endParaRPr>
          </a:p>
          <a:p>
            <a:pPr marL="0" indent="0">
              <a:buNone/>
            </a:pPr>
            <a:endParaRPr lang="zh-TW" altLang="en-US" sz="6500" dirty="0">
              <a:solidFill>
                <a:srgbClr val="00B050"/>
              </a:solidFill>
            </a:endParaRPr>
          </a:p>
          <a:p>
            <a:pPr marL="0" indent="0">
              <a:buNone/>
            </a:pPr>
            <a:endParaRPr lang="zh-TW" altLang="en-US" sz="65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7656028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3B2CBF-B64D-B4DE-6F8F-AC9464F8CB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25040671-BA50-2847-0B49-EC159A9045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299" y="0"/>
            <a:ext cx="12077701" cy="6515099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altLang="zh-HK" sz="4000" dirty="0"/>
          </a:p>
          <a:p>
            <a:pPr marL="0" indent="0">
              <a:buNone/>
            </a:pPr>
            <a:endParaRPr lang="en-US" altLang="zh-HK" sz="4000" dirty="0"/>
          </a:p>
          <a:p>
            <a:pPr marL="0" indent="0">
              <a:buNone/>
            </a:pPr>
            <a:r>
              <a:rPr lang="zh-CN" altLang="en-US" sz="7200" dirty="0">
                <a:solidFill>
                  <a:srgbClr val="7030A0"/>
                </a:solidFill>
              </a:rPr>
              <a:t>             </a:t>
            </a:r>
            <a:r>
              <a:rPr lang="en-US" altLang="zh-TW" sz="7200" dirty="0">
                <a:solidFill>
                  <a:srgbClr val="7030A0"/>
                </a:solidFill>
              </a:rPr>
              <a:t>1. </a:t>
            </a:r>
            <a:r>
              <a:rPr lang="zh-CN" altLang="en-US" sz="7200" dirty="0">
                <a:solidFill>
                  <a:srgbClr val="7030A0"/>
                </a:solidFill>
              </a:rPr>
              <a:t>站立得稳</a:t>
            </a:r>
            <a:r>
              <a:rPr lang="zh-TW" altLang="en-US" sz="7200" dirty="0">
                <a:solidFill>
                  <a:srgbClr val="7030A0"/>
                </a:solidFill>
              </a:rPr>
              <a:t>，</a:t>
            </a:r>
            <a:endParaRPr lang="en-CA" altLang="zh-TW" sz="7200" dirty="0">
              <a:solidFill>
                <a:srgbClr val="7030A0"/>
              </a:solidFill>
            </a:endParaRPr>
          </a:p>
          <a:p>
            <a:pPr marL="0" indent="0">
              <a:buNone/>
            </a:pPr>
            <a:r>
              <a:rPr lang="zh-CN" altLang="en-US" sz="7200" dirty="0">
                <a:solidFill>
                  <a:srgbClr val="7030A0"/>
                </a:solidFill>
              </a:rPr>
              <a:t>                 信念坚定不动摇。</a:t>
            </a:r>
            <a:endParaRPr lang="zh-TW" altLang="en-US" sz="10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8262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CF30FA-6305-757F-EEA8-4A51753EFA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93DC9D14-DD67-C95E-7702-71C53AD41E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299" y="0"/>
            <a:ext cx="12077701" cy="6515099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altLang="zh-HK" sz="4000" dirty="0"/>
          </a:p>
          <a:p>
            <a:pPr marL="0" indent="0">
              <a:buNone/>
            </a:pPr>
            <a:endParaRPr lang="en-US" altLang="zh-HK" sz="4000" dirty="0"/>
          </a:p>
          <a:p>
            <a:pPr marL="0" indent="0" algn="ctr">
              <a:buNone/>
            </a:pPr>
            <a:r>
              <a:rPr lang="zh-CN" altLang="en-US" sz="10000" dirty="0">
                <a:solidFill>
                  <a:srgbClr val="7030A0"/>
                </a:solidFill>
              </a:rPr>
              <a:t>兴旺之前</a:t>
            </a:r>
            <a:r>
              <a:rPr lang="zh-TW" altLang="en-US" sz="10000" dirty="0">
                <a:solidFill>
                  <a:srgbClr val="7030A0"/>
                </a:solidFill>
              </a:rPr>
              <a:t>有</a:t>
            </a:r>
            <a:r>
              <a:rPr lang="zh-CN" altLang="en-US" sz="10000" dirty="0">
                <a:solidFill>
                  <a:srgbClr val="7030A0"/>
                </a:solidFill>
              </a:rPr>
              <a:t>同心</a:t>
            </a:r>
            <a:endParaRPr lang="en-CA" altLang="zh-CN" sz="10000" dirty="0">
              <a:solidFill>
                <a:srgbClr val="7030A0"/>
              </a:solidFill>
            </a:endParaRPr>
          </a:p>
          <a:p>
            <a:pPr marL="0" indent="0" algn="ctr">
              <a:buNone/>
            </a:pPr>
            <a:r>
              <a:rPr lang="zh-CN" altLang="en-US" sz="10000" dirty="0">
                <a:solidFill>
                  <a:srgbClr val="0070C0"/>
                </a:solidFill>
              </a:rPr>
              <a:t>兴旺之后</a:t>
            </a:r>
            <a:r>
              <a:rPr lang="zh-TW" altLang="en-US" sz="10000" dirty="0">
                <a:solidFill>
                  <a:srgbClr val="0070C0"/>
                </a:solidFill>
              </a:rPr>
              <a:t>要持久</a:t>
            </a:r>
          </a:p>
        </p:txBody>
      </p:sp>
    </p:spTree>
    <p:extLst>
      <p:ext uri="{BB962C8B-B14F-4D97-AF65-F5344CB8AC3E}">
        <p14:creationId xmlns:p14="http://schemas.microsoft.com/office/powerpoint/2010/main" val="953758955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46811D-8672-FEE1-7270-C0CD2078AF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667A1B3D-CA32-3E5F-191C-F521C374DA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4929" y="865414"/>
            <a:ext cx="11947072" cy="5649685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altLang="zh-HK" sz="4000" dirty="0"/>
          </a:p>
          <a:p>
            <a:pPr marL="0" indent="0">
              <a:buNone/>
            </a:pPr>
            <a:endParaRPr lang="en-US" altLang="zh-HK" sz="4000" dirty="0"/>
          </a:p>
          <a:p>
            <a:pPr marL="0" indent="0" algn="ctr">
              <a:buNone/>
            </a:pPr>
            <a:r>
              <a:rPr lang="zh-CN" altLang="en-US" sz="9600" dirty="0">
                <a:solidFill>
                  <a:srgbClr val="0070C0"/>
                </a:solidFill>
              </a:rPr>
              <a:t>什么是基督的福音？</a:t>
            </a:r>
            <a:endParaRPr lang="zh-TW" altLang="en-US" sz="88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3730983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62FFB1-E9AE-0A11-1D76-C2BE9E81EA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0B8CC11D-497D-9487-F52F-91EEAB82F3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3529" y="-195943"/>
            <a:ext cx="11413671" cy="671104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altLang="zh-HK" sz="4000" dirty="0"/>
          </a:p>
          <a:p>
            <a:pPr marL="0" indent="0">
              <a:buNone/>
            </a:pPr>
            <a:endParaRPr lang="en-US" altLang="zh-HK" sz="4000" dirty="0"/>
          </a:p>
          <a:p>
            <a:pPr marL="0" indent="0">
              <a:buNone/>
            </a:pPr>
            <a:r>
              <a:rPr lang="zh-CN" altLang="en-US" sz="7200" dirty="0">
                <a:solidFill>
                  <a:srgbClr val="00B050"/>
                </a:solidFill>
              </a:rPr>
              <a:t>凡事不怕敌人的</a:t>
            </a:r>
            <a:r>
              <a:rPr lang="zh-CN" altLang="en-US" sz="7200" dirty="0">
                <a:solidFill>
                  <a:srgbClr val="C00000"/>
                </a:solidFill>
              </a:rPr>
              <a:t>惊吓</a:t>
            </a:r>
            <a:r>
              <a:rPr lang="zh-CN" altLang="en-US" sz="7200" dirty="0">
                <a:solidFill>
                  <a:srgbClr val="00B050"/>
                </a:solidFill>
              </a:rPr>
              <a:t>，这是证明他们沉沦，你们得救都是出于神。</a:t>
            </a:r>
            <a:r>
              <a:rPr lang="en-US" altLang="zh-TW" sz="4800" dirty="0">
                <a:solidFill>
                  <a:srgbClr val="00B050"/>
                </a:solidFill>
              </a:rPr>
              <a:t>                                    </a:t>
            </a:r>
          </a:p>
          <a:p>
            <a:pPr marL="0" indent="0">
              <a:buNone/>
            </a:pPr>
            <a:r>
              <a:rPr lang="en-US" altLang="zh-TW" sz="4800" dirty="0">
                <a:solidFill>
                  <a:srgbClr val="00B050"/>
                </a:solidFill>
              </a:rPr>
              <a:t>                                  《</a:t>
            </a:r>
            <a:r>
              <a:rPr lang="zh-TW" altLang="en-US" sz="4800" dirty="0">
                <a:solidFill>
                  <a:srgbClr val="00B050"/>
                </a:solidFill>
              </a:rPr>
              <a:t>腓立比书</a:t>
            </a:r>
            <a:r>
              <a:rPr lang="en-US" altLang="zh-TW" sz="4800" dirty="0">
                <a:solidFill>
                  <a:srgbClr val="00B050"/>
                </a:solidFill>
              </a:rPr>
              <a:t>》</a:t>
            </a:r>
            <a:r>
              <a:rPr lang="zh-CN" altLang="en-US" sz="4800" dirty="0">
                <a:solidFill>
                  <a:srgbClr val="00B050"/>
                </a:solidFill>
              </a:rPr>
              <a:t>一</a:t>
            </a:r>
            <a:r>
              <a:rPr lang="zh-TW" altLang="en-US" sz="4800" dirty="0">
                <a:solidFill>
                  <a:srgbClr val="00B050"/>
                </a:solidFill>
              </a:rPr>
              <a:t>章</a:t>
            </a:r>
            <a:r>
              <a:rPr lang="en-US" altLang="zh-CN" sz="4800" dirty="0">
                <a:solidFill>
                  <a:srgbClr val="00B050"/>
                </a:solidFill>
              </a:rPr>
              <a:t>28</a:t>
            </a:r>
            <a:r>
              <a:rPr lang="zh-CN" altLang="en-US" sz="4800" dirty="0">
                <a:solidFill>
                  <a:srgbClr val="00B050"/>
                </a:solidFill>
              </a:rPr>
              <a:t>节</a:t>
            </a:r>
            <a:endParaRPr lang="zh-TW" altLang="en-US" sz="4800" dirty="0">
              <a:solidFill>
                <a:srgbClr val="00B050"/>
              </a:solidFill>
            </a:endParaRPr>
          </a:p>
          <a:p>
            <a:pPr marL="0" indent="0">
              <a:buNone/>
            </a:pPr>
            <a:endParaRPr lang="zh-TW" altLang="en-US" sz="6500" dirty="0">
              <a:solidFill>
                <a:srgbClr val="00B050"/>
              </a:solidFill>
            </a:endParaRPr>
          </a:p>
          <a:p>
            <a:pPr marL="0" indent="0">
              <a:buNone/>
            </a:pPr>
            <a:endParaRPr lang="zh-TW" altLang="en-US" sz="65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7378173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55C772-5C8B-CF87-6989-A4D70F84EC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E456FD0E-9FCF-69B9-9AF1-50EBE3FED8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299" y="538843"/>
            <a:ext cx="12077701" cy="5976256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altLang="zh-HK" sz="4000" dirty="0"/>
          </a:p>
          <a:p>
            <a:pPr marL="0" indent="0">
              <a:buNone/>
            </a:pPr>
            <a:endParaRPr lang="en-US" altLang="zh-HK" sz="4000" dirty="0"/>
          </a:p>
          <a:p>
            <a:pPr marL="0" indent="0">
              <a:buNone/>
            </a:pPr>
            <a:r>
              <a:rPr lang="en-US" altLang="zh-TW" sz="7200" dirty="0">
                <a:solidFill>
                  <a:srgbClr val="7030A0"/>
                </a:solidFill>
              </a:rPr>
              <a:t>             2. </a:t>
            </a:r>
            <a:r>
              <a:rPr lang="zh-CN" altLang="en-US" sz="7200" dirty="0">
                <a:solidFill>
                  <a:srgbClr val="7030A0"/>
                </a:solidFill>
              </a:rPr>
              <a:t>同心合意</a:t>
            </a:r>
            <a:r>
              <a:rPr lang="zh-TW" altLang="en-US" sz="7200" dirty="0">
                <a:solidFill>
                  <a:srgbClr val="7030A0"/>
                </a:solidFill>
              </a:rPr>
              <a:t>，</a:t>
            </a:r>
            <a:endParaRPr lang="en-CA" altLang="zh-TW" sz="7200" dirty="0">
              <a:solidFill>
                <a:srgbClr val="7030A0"/>
              </a:solidFill>
            </a:endParaRPr>
          </a:p>
          <a:p>
            <a:pPr marL="0" indent="0">
              <a:buNone/>
            </a:pPr>
            <a:r>
              <a:rPr lang="zh-CN" altLang="en-US" sz="7200" dirty="0">
                <a:solidFill>
                  <a:srgbClr val="7030A0"/>
                </a:solidFill>
              </a:rPr>
              <a:t>                与肢体并肩作战</a:t>
            </a:r>
            <a:endParaRPr lang="zh-TW" altLang="en-US" sz="10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1486135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8D1E0F-43E7-6E3A-F63B-19D3F12708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7609AA72-85F9-9024-E2E5-71DA6079BE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altLang="zh-HK"/>
          </a:p>
          <a:p>
            <a:pPr marL="0" indent="0">
              <a:buNone/>
            </a:pPr>
            <a:endParaRPr lang="en-US" altLang="zh-HK"/>
          </a:p>
          <a:p>
            <a:pPr marL="0" indent="0">
              <a:buNone/>
            </a:pPr>
            <a:endParaRPr lang="zh-TW" altLang="en-US"/>
          </a:p>
          <a:p>
            <a:pPr marL="0" indent="0">
              <a:buNone/>
            </a:pPr>
            <a:endParaRPr lang="zh-TW" altLang="en-US"/>
          </a:p>
        </p:txBody>
      </p:sp>
      <p:pic>
        <p:nvPicPr>
          <p:cNvPr id="6" name="Picture 5" descr="A group of red shields&#10;&#10;AI-generated content may be incorrect.">
            <a:extLst>
              <a:ext uri="{FF2B5EF4-FFF2-40B4-BE49-F238E27FC236}">
                <a16:creationId xmlns:a16="http://schemas.microsoft.com/office/drawing/2014/main" id="{E743145A-77AB-F106-447D-0EC348033BF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9029" b="20089"/>
          <a:stretch>
            <a:fillRect/>
          </a:stretch>
        </p:blipFill>
        <p:spPr>
          <a:xfrm>
            <a:off x="-26611" y="77002"/>
            <a:ext cx="12218611" cy="667993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4986909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94E835-8344-1017-9A1F-92CEC4863A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E3EA231C-B977-A1B6-53D1-21FB29BD95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0871" y="0"/>
            <a:ext cx="11413672" cy="651510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altLang="zh-HK" sz="4000" dirty="0"/>
          </a:p>
          <a:p>
            <a:pPr marL="0" indent="0">
              <a:buNone/>
            </a:pPr>
            <a:endParaRPr lang="en-US" altLang="zh-HK" sz="4000" dirty="0"/>
          </a:p>
          <a:p>
            <a:pPr marL="0" indent="0">
              <a:buNone/>
            </a:pPr>
            <a:r>
              <a:rPr lang="zh-CN" altLang="en-US" sz="7200" dirty="0">
                <a:solidFill>
                  <a:srgbClr val="00B050"/>
                </a:solidFill>
              </a:rPr>
              <a:t>因为你们</a:t>
            </a:r>
            <a:r>
              <a:rPr lang="zh-CN" altLang="en-US" sz="7200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蒙恩</a:t>
            </a:r>
            <a:r>
              <a:rPr lang="zh-CN" altLang="en-US" sz="7200" dirty="0">
                <a:solidFill>
                  <a:srgbClr val="00B050"/>
                </a:solidFill>
              </a:rPr>
              <a:t>，不但</a:t>
            </a:r>
            <a:r>
              <a:rPr lang="zh-CN" altLang="en-US" sz="7200" dirty="0">
                <a:solidFill>
                  <a:srgbClr val="C00000"/>
                </a:solidFill>
              </a:rPr>
              <a:t>得以信服基督</a:t>
            </a:r>
            <a:r>
              <a:rPr lang="zh-CN" altLang="en-US" sz="7200" dirty="0">
                <a:solidFill>
                  <a:srgbClr val="00B050"/>
                </a:solidFill>
              </a:rPr>
              <a:t>，并要</a:t>
            </a:r>
            <a:r>
              <a:rPr lang="zh-CN" altLang="en-US" sz="7200" dirty="0">
                <a:solidFill>
                  <a:srgbClr val="C00000"/>
                </a:solidFill>
              </a:rPr>
              <a:t>为他受苦</a:t>
            </a:r>
            <a:r>
              <a:rPr lang="zh-CN" altLang="en-US" sz="7200" dirty="0">
                <a:solidFill>
                  <a:srgbClr val="00B050"/>
                </a:solidFill>
              </a:rPr>
              <a:t>。</a:t>
            </a:r>
            <a:endParaRPr lang="en-CA" altLang="zh-CN" sz="7200" dirty="0">
              <a:solidFill>
                <a:srgbClr val="00B050"/>
              </a:solidFill>
            </a:endParaRPr>
          </a:p>
          <a:p>
            <a:pPr marL="0" indent="0">
              <a:buNone/>
            </a:pPr>
            <a:r>
              <a:rPr lang="en-CA" altLang="zh-TW" sz="7200" dirty="0">
                <a:solidFill>
                  <a:srgbClr val="00B050"/>
                </a:solidFill>
              </a:rPr>
              <a:t>                   </a:t>
            </a:r>
            <a:r>
              <a:rPr lang="en-US" altLang="zh-TW" sz="4800" dirty="0">
                <a:solidFill>
                  <a:srgbClr val="00B050"/>
                </a:solidFill>
              </a:rPr>
              <a:t>  《</a:t>
            </a:r>
            <a:r>
              <a:rPr lang="zh-TW" altLang="en-US" sz="4800" dirty="0">
                <a:solidFill>
                  <a:srgbClr val="00B050"/>
                </a:solidFill>
              </a:rPr>
              <a:t>腓立比书</a:t>
            </a:r>
            <a:r>
              <a:rPr lang="en-US" altLang="zh-TW" sz="4800" dirty="0">
                <a:solidFill>
                  <a:srgbClr val="00B050"/>
                </a:solidFill>
              </a:rPr>
              <a:t>》</a:t>
            </a:r>
            <a:r>
              <a:rPr lang="zh-CN" altLang="en-US" sz="4800" dirty="0">
                <a:solidFill>
                  <a:srgbClr val="00B050"/>
                </a:solidFill>
              </a:rPr>
              <a:t>一</a:t>
            </a:r>
            <a:r>
              <a:rPr lang="zh-TW" altLang="en-US" sz="4800" dirty="0">
                <a:solidFill>
                  <a:srgbClr val="00B050"/>
                </a:solidFill>
              </a:rPr>
              <a:t>章</a:t>
            </a:r>
            <a:r>
              <a:rPr lang="en-US" altLang="zh-CN" sz="4800" dirty="0">
                <a:solidFill>
                  <a:srgbClr val="00B050"/>
                </a:solidFill>
              </a:rPr>
              <a:t>29</a:t>
            </a:r>
            <a:r>
              <a:rPr lang="zh-CN" altLang="en-US" sz="4800" dirty="0">
                <a:solidFill>
                  <a:srgbClr val="00B050"/>
                </a:solidFill>
              </a:rPr>
              <a:t>节</a:t>
            </a:r>
            <a:endParaRPr lang="zh-TW" altLang="en-US" sz="4800" dirty="0">
              <a:solidFill>
                <a:srgbClr val="00B050"/>
              </a:solidFill>
            </a:endParaRPr>
          </a:p>
          <a:p>
            <a:pPr marL="0" indent="0">
              <a:buNone/>
            </a:pPr>
            <a:endParaRPr lang="zh-TW" altLang="en-US" sz="6500" dirty="0">
              <a:solidFill>
                <a:srgbClr val="00B050"/>
              </a:solidFill>
            </a:endParaRPr>
          </a:p>
          <a:p>
            <a:pPr marL="0" indent="0">
              <a:buNone/>
            </a:pPr>
            <a:endParaRPr lang="zh-TW" altLang="en-US" sz="65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4151739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D930EF-44CE-D086-BBC0-2F2CBCA219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61E7064D-E36C-DF7C-E94F-FE2C4CD893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" y="1273629"/>
            <a:ext cx="12034156" cy="524147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zh-CN" altLang="en-US" sz="13700" dirty="0">
                <a:solidFill>
                  <a:srgbClr val="0070C0"/>
                </a:solidFill>
              </a:rPr>
              <a:t>   </a:t>
            </a:r>
            <a:r>
              <a:rPr lang="zh-CN" altLang="en-US" sz="12000" dirty="0">
                <a:solidFill>
                  <a:srgbClr val="0070C0"/>
                </a:solidFill>
              </a:rPr>
              <a:t>信</a:t>
            </a:r>
            <a:r>
              <a:rPr lang="zh-CN" altLang="en-US" sz="12000" dirty="0">
                <a:solidFill>
                  <a:srgbClr val="C00000"/>
                </a:solidFill>
              </a:rPr>
              <a:t>是</a:t>
            </a:r>
            <a:r>
              <a:rPr lang="zh-CN" altLang="en-US" sz="12000" dirty="0">
                <a:solidFill>
                  <a:srgbClr val="0070C0"/>
                </a:solidFill>
              </a:rPr>
              <a:t>恩典，</a:t>
            </a:r>
            <a:endParaRPr lang="en-CA" altLang="zh-CN" sz="12000" dirty="0">
              <a:solidFill>
                <a:srgbClr val="0070C0"/>
              </a:solidFill>
            </a:endParaRPr>
          </a:p>
          <a:p>
            <a:pPr marL="0" indent="0" algn="ctr">
              <a:buNone/>
            </a:pPr>
            <a:r>
              <a:rPr lang="zh-CN" altLang="en-US" sz="12000" dirty="0">
                <a:solidFill>
                  <a:srgbClr val="0070C0"/>
                </a:solidFill>
              </a:rPr>
              <a:t>    受苦</a:t>
            </a:r>
            <a:r>
              <a:rPr lang="zh-CN" altLang="en-US" sz="12000" dirty="0">
                <a:solidFill>
                  <a:srgbClr val="C00000"/>
                </a:solidFill>
              </a:rPr>
              <a:t>也是</a:t>
            </a:r>
            <a:r>
              <a:rPr lang="zh-CN" altLang="en-US" sz="12000" dirty="0">
                <a:solidFill>
                  <a:srgbClr val="0070C0"/>
                </a:solidFill>
              </a:rPr>
              <a:t>恩典。</a:t>
            </a:r>
            <a:endParaRPr lang="en-CA" altLang="zh-CN" sz="120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5667517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F65C8B-5F1D-70EC-7B3B-66C8217C6C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9BCA4A42-D750-7E45-259F-725314ADD6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3143" y="-195943"/>
            <a:ext cx="11538858" cy="671104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altLang="zh-HK" sz="4000" dirty="0"/>
          </a:p>
          <a:p>
            <a:pPr marL="0" indent="0">
              <a:buNone/>
            </a:pPr>
            <a:endParaRPr lang="en-US" altLang="zh-HK" sz="4000" dirty="0"/>
          </a:p>
          <a:p>
            <a:pPr marL="0" indent="0">
              <a:buNone/>
            </a:pPr>
            <a:r>
              <a:rPr lang="zh-CN" altLang="en-US" sz="7200" dirty="0">
                <a:solidFill>
                  <a:srgbClr val="00B050"/>
                </a:solidFill>
              </a:rPr>
              <a:t>你们的争战，就与你们在我身上从前所看见、现在所听见的一样。</a:t>
            </a:r>
            <a:endParaRPr lang="en-CA" altLang="zh-CN" sz="7200" dirty="0">
              <a:solidFill>
                <a:srgbClr val="00B050"/>
              </a:solidFill>
            </a:endParaRPr>
          </a:p>
          <a:p>
            <a:pPr marL="0" indent="0">
              <a:buNone/>
            </a:pPr>
            <a:r>
              <a:rPr lang="en-CA" altLang="zh-TW" sz="7200" dirty="0">
                <a:solidFill>
                  <a:srgbClr val="00B050"/>
                </a:solidFill>
              </a:rPr>
              <a:t>                      </a:t>
            </a:r>
            <a:r>
              <a:rPr lang="en-US" altLang="zh-TW" sz="4800" dirty="0">
                <a:solidFill>
                  <a:srgbClr val="00B050"/>
                </a:solidFill>
              </a:rPr>
              <a:t>《</a:t>
            </a:r>
            <a:r>
              <a:rPr lang="zh-TW" altLang="en-US" sz="4800" dirty="0">
                <a:solidFill>
                  <a:srgbClr val="00B050"/>
                </a:solidFill>
              </a:rPr>
              <a:t>腓立比书</a:t>
            </a:r>
            <a:r>
              <a:rPr lang="en-US" altLang="zh-TW" sz="4800" dirty="0">
                <a:solidFill>
                  <a:srgbClr val="00B050"/>
                </a:solidFill>
              </a:rPr>
              <a:t>》</a:t>
            </a:r>
            <a:r>
              <a:rPr lang="zh-CN" altLang="en-US" sz="4800" dirty="0">
                <a:solidFill>
                  <a:srgbClr val="00B050"/>
                </a:solidFill>
              </a:rPr>
              <a:t>一</a:t>
            </a:r>
            <a:r>
              <a:rPr lang="zh-TW" altLang="en-US" sz="4800" dirty="0">
                <a:solidFill>
                  <a:srgbClr val="00B050"/>
                </a:solidFill>
              </a:rPr>
              <a:t>章</a:t>
            </a:r>
            <a:r>
              <a:rPr lang="en-US" altLang="zh-CN" sz="4800" dirty="0">
                <a:solidFill>
                  <a:srgbClr val="00B050"/>
                </a:solidFill>
              </a:rPr>
              <a:t>30</a:t>
            </a:r>
            <a:r>
              <a:rPr lang="zh-CN" altLang="en-US" sz="4800" dirty="0">
                <a:solidFill>
                  <a:srgbClr val="00B050"/>
                </a:solidFill>
              </a:rPr>
              <a:t>节</a:t>
            </a:r>
            <a:endParaRPr lang="zh-TW" altLang="en-US" sz="4800" dirty="0">
              <a:solidFill>
                <a:srgbClr val="00B050"/>
              </a:solidFill>
            </a:endParaRPr>
          </a:p>
          <a:p>
            <a:pPr marL="0" indent="0">
              <a:buNone/>
            </a:pPr>
            <a:endParaRPr lang="zh-TW" altLang="en-US" sz="6500" dirty="0">
              <a:solidFill>
                <a:srgbClr val="00B050"/>
              </a:solidFill>
            </a:endParaRPr>
          </a:p>
          <a:p>
            <a:pPr marL="0" indent="0">
              <a:buNone/>
            </a:pPr>
            <a:endParaRPr lang="zh-TW" altLang="en-US" sz="65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0650834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C6E1C7-0775-C286-9CB2-4293A9F7DB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4C727E3C-8E96-F2A4-C7BF-B94EBC4FAA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" y="385011"/>
            <a:ext cx="12034156" cy="6130088"/>
          </a:xfrm>
        </p:spPr>
        <p:txBody>
          <a:bodyPr>
            <a:normAutofit fontScale="55000" lnSpcReduction="20000"/>
          </a:bodyPr>
          <a:lstStyle/>
          <a:p>
            <a:pPr marL="0" indent="0" algn="ctr">
              <a:buNone/>
            </a:pPr>
            <a:endParaRPr lang="en-CA" altLang="zh-CN" sz="13700" dirty="0">
              <a:solidFill>
                <a:srgbClr val="0070C0"/>
              </a:solidFill>
            </a:endParaRPr>
          </a:p>
          <a:p>
            <a:pPr marL="0" indent="0" algn="ctr">
              <a:buNone/>
            </a:pPr>
            <a:r>
              <a:rPr lang="zh-CN" altLang="en-US" sz="14500" dirty="0">
                <a:solidFill>
                  <a:srgbClr val="0070C0"/>
                </a:solidFill>
              </a:rPr>
              <a:t>愿我们都能说：</a:t>
            </a:r>
          </a:p>
          <a:p>
            <a:pPr marL="0" indent="0" algn="ctr">
              <a:buNone/>
            </a:pPr>
            <a:r>
              <a:rPr lang="zh-CN" altLang="en-US" sz="11400" dirty="0">
                <a:solidFill>
                  <a:srgbClr val="0070C0"/>
                </a:solidFill>
              </a:rPr>
              <a:t>身处逆境，定睛神的作为有喜乐</a:t>
            </a:r>
          </a:p>
          <a:p>
            <a:pPr marL="0" indent="0" algn="ctr">
              <a:buNone/>
            </a:pPr>
            <a:r>
              <a:rPr lang="zh-CN" altLang="en-US" sz="11400" dirty="0">
                <a:solidFill>
                  <a:srgbClr val="7030A0"/>
                </a:solidFill>
              </a:rPr>
              <a:t>面对未知，坚定信靠神必得喜乐</a:t>
            </a:r>
          </a:p>
          <a:p>
            <a:pPr marL="0" indent="0" algn="ctr">
              <a:buNone/>
            </a:pPr>
            <a:r>
              <a:rPr lang="zh-CN" altLang="en-US" sz="11400" dirty="0">
                <a:solidFill>
                  <a:srgbClr val="C00000"/>
                </a:solidFill>
              </a:rPr>
              <a:t>面对挑战，站稳合一、活出福音</a:t>
            </a:r>
          </a:p>
        </p:txBody>
      </p:sp>
    </p:spTree>
    <p:extLst>
      <p:ext uri="{BB962C8B-B14F-4D97-AF65-F5344CB8AC3E}">
        <p14:creationId xmlns:p14="http://schemas.microsoft.com/office/powerpoint/2010/main" val="2097495896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 shot of a chart&#10;&#10;AI-generated content may be incorrect.">
            <a:extLst>
              <a:ext uri="{FF2B5EF4-FFF2-40B4-BE49-F238E27FC236}">
                <a16:creationId xmlns:a16="http://schemas.microsoft.com/office/drawing/2014/main" id="{4E848B23-BEBC-9A92-5701-DF816B6213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887" y="247206"/>
            <a:ext cx="10212225" cy="6363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7049159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B92223-C16F-A1CC-BB56-655A305E48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CBEC804-FE05-2CCB-D9BB-8FB244D2C0A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277585" y="119641"/>
            <a:ext cx="12654642" cy="4403373"/>
          </a:xfrm>
        </p:spPr>
        <p:txBody>
          <a:bodyPr/>
          <a:lstStyle/>
          <a:p>
            <a:br>
              <a:rPr lang="en-CA" altLang="zh-TW" sz="6600" dirty="0">
                <a:solidFill>
                  <a:schemeClr val="tx2"/>
                </a:solidFill>
              </a:rPr>
            </a:br>
            <a:r>
              <a:rPr lang="zh-TW" altLang="en-US" sz="7200" dirty="0">
                <a:solidFill>
                  <a:srgbClr val="00B050"/>
                </a:solidFill>
              </a:rPr>
              <a:t>一章</a:t>
            </a:r>
            <a:r>
              <a:rPr lang="en-US" altLang="zh-TW" sz="7200" dirty="0">
                <a:solidFill>
                  <a:srgbClr val="00B050"/>
                </a:solidFill>
              </a:rPr>
              <a:t>1-11</a:t>
            </a:r>
            <a:r>
              <a:rPr lang="zh-TW" altLang="en-US" sz="7200" dirty="0">
                <a:solidFill>
                  <a:srgbClr val="00B050"/>
                </a:solidFill>
              </a:rPr>
              <a:t>节</a:t>
            </a:r>
            <a:br>
              <a:rPr lang="en-CA" altLang="zh-TW" sz="7200" dirty="0">
                <a:solidFill>
                  <a:srgbClr val="00B050"/>
                </a:solidFill>
              </a:rPr>
            </a:br>
            <a:r>
              <a:rPr lang="zh-CN" altLang="en-US" sz="7200" dirty="0">
                <a:solidFill>
                  <a:srgbClr val="C00000"/>
                </a:solidFill>
              </a:rPr>
              <a:t>同心合意  兴旺福音</a:t>
            </a:r>
            <a:br>
              <a:rPr lang="en-CA" altLang="zh-CN" sz="7200" dirty="0">
                <a:solidFill>
                  <a:srgbClr val="C00000"/>
                </a:solidFill>
              </a:rPr>
            </a:br>
            <a:r>
              <a:rPr lang="zh-CN" altLang="en-US" sz="7200" dirty="0">
                <a:solidFill>
                  <a:srgbClr val="00B050"/>
                </a:solidFill>
              </a:rPr>
              <a:t>一章</a:t>
            </a:r>
            <a:r>
              <a:rPr lang="en-US" altLang="zh-CN" sz="7200" dirty="0">
                <a:solidFill>
                  <a:srgbClr val="00B050"/>
                </a:solidFill>
              </a:rPr>
              <a:t>12-30</a:t>
            </a:r>
            <a:r>
              <a:rPr lang="zh-CN" altLang="en-US" sz="7200" dirty="0">
                <a:solidFill>
                  <a:srgbClr val="00B050"/>
                </a:solidFill>
              </a:rPr>
              <a:t>节</a:t>
            </a:r>
            <a:br>
              <a:rPr lang="zh-CN" altLang="en-US" sz="7200" dirty="0">
                <a:solidFill>
                  <a:srgbClr val="C00000"/>
                </a:solidFill>
              </a:rPr>
            </a:br>
            <a:r>
              <a:rPr lang="zh-CN" altLang="en-US" sz="7200" dirty="0">
                <a:solidFill>
                  <a:srgbClr val="C00000"/>
                </a:solidFill>
              </a:rPr>
              <a:t>重拾喜乐  活出福音</a:t>
            </a:r>
            <a:br>
              <a:rPr lang="zh-CN" altLang="en-US" sz="7200" dirty="0">
                <a:solidFill>
                  <a:srgbClr val="C00000"/>
                </a:solidFill>
              </a:rPr>
            </a:br>
            <a:br>
              <a:rPr lang="en-US" altLang="zh-TW" sz="9600" dirty="0">
                <a:solidFill>
                  <a:srgbClr val="00B0F0"/>
                </a:solidFill>
              </a:rPr>
            </a:br>
            <a:endParaRPr lang="zh-HK" altLang="en-US" sz="9600" dirty="0">
              <a:solidFill>
                <a:srgbClr val="00B0F0"/>
              </a:solidFill>
            </a:endParaRP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DA961E72-5789-A709-442C-40A93A7857C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870370" y="5519056"/>
            <a:ext cx="2492829" cy="119743"/>
          </a:xfrm>
        </p:spPr>
        <p:txBody>
          <a:bodyPr/>
          <a:lstStyle/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304567122"/>
      </p:ext>
    </p:extLst>
  </p:cSld>
  <p:clrMapOvr>
    <a:masterClrMapping/>
  </p:clrMapOvr>
</p:sld>
</file>

<file path=ppt/theme/theme1.xml><?xml version="1.0" encoding="utf-8"?>
<a:theme xmlns:a="http://schemas.openxmlformats.org/drawingml/2006/main" name="佈景主題1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佈景主題1" id="{A6F5AD4A-B3AC-4D10-B4C5-3015BC59790B}" vid="{B3D1FA4D-B673-47D7-9925-81C5CB5D516B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0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4D7F401E-76BF-433C-BF4F-D9CC5B948BE9}">
  <we:reference id="2e4b4da1-a10a-4f87-b559-816298f8292f" version="2.2.0.0" store="EXCatalog" storeType="EXCatalog"/>
  <we:alternateReferences>
    <we:reference id="WA104379841" version="2.2.0.0" store="en-CA" storeType="OMEX"/>
  </we:alternateReferences>
  <we:properties/>
  <we:bindings/>
  <we:snapshot xmlns:r="http://schemas.openxmlformats.org/officeDocument/2006/relationships"/>
</we:webextension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D58487BEA7C4B40B45A7849E4684EBB" ma:contentTypeVersion="15" ma:contentTypeDescription="Create a new document." ma:contentTypeScope="" ma:versionID="5937f36e4f7afcf3323eed6f9d86a3b5">
  <xsd:schema xmlns:xsd="http://www.w3.org/2001/XMLSchema" xmlns:xs="http://www.w3.org/2001/XMLSchema" xmlns:p="http://schemas.microsoft.com/office/2006/metadata/properties" xmlns:ns2="85d2c448-1f40-4f3e-bc8c-1d5b4f15992f" xmlns:ns3="7c06f297-850b-4e2d-8daf-b2acd30977a2" targetNamespace="http://schemas.microsoft.com/office/2006/metadata/properties" ma:root="true" ma:fieldsID="684b2501fb2a3186d15df9e1a6aab57e" ns2:_="" ns3:_="">
    <xsd:import namespace="85d2c448-1f40-4f3e-bc8c-1d5b4f15992f"/>
    <xsd:import namespace="7c06f297-850b-4e2d-8daf-b2acd30977a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5d2c448-1f40-4f3e-bc8c-1d5b4f15992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7" nillable="true" ma:taxonomy="true" ma:internalName="lcf76f155ced4ddcb4097134ff3c332f" ma:taxonomyFieldName="MediaServiceImageTags" ma:displayName="Image Tags" ma:readOnly="false" ma:fieldId="{5cf76f15-5ced-4ddc-b409-7134ff3c332f}" ma:taxonomyMulti="true" ma:sspId="41cdb6ec-ce1d-495a-b0fe-5b00a2b646b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2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c06f297-850b-4e2d-8daf-b2acd30977a2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7d27cb86-adef-4c80-a8b7-e722cf9a381c}" ma:internalName="TaxCatchAll" ma:showField="CatchAllData" ma:web="7c06f297-850b-4e2d-8daf-b2acd30977a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7c06f297-850b-4e2d-8daf-b2acd30977a2" xsi:nil="true"/>
    <lcf76f155ced4ddcb4097134ff3c332f xmlns="85d2c448-1f40-4f3e-bc8c-1d5b4f15992f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814A927C-0A27-41C1-AEFF-A79D9DC0BA2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5d2c448-1f40-4f3e-bc8c-1d5b4f15992f"/>
    <ds:schemaRef ds:uri="7c06f297-850b-4e2d-8daf-b2acd30977a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274CA284-C547-4BB6-BB91-982397A4668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3E2C79D-5C95-4CEF-BC6B-0D9AAE87731D}">
  <ds:schemaRefs>
    <ds:schemaRef ds:uri="http://schemas.microsoft.com/office/2006/metadata/properties"/>
    <ds:schemaRef ds:uri="http://schemas.microsoft.com/office/infopath/2007/PartnerControls"/>
    <ds:schemaRef ds:uri="7c06f297-850b-4e2d-8daf-b2acd30977a2"/>
    <ds:schemaRef ds:uri="85d2c448-1f40-4f3e-bc8c-1d5b4f15992f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佈景主題1</Template>
  <TotalTime>5065</TotalTime>
  <Words>8294</Words>
  <Application>Microsoft Office PowerPoint</Application>
  <PresentationFormat>Widescreen</PresentationFormat>
  <Paragraphs>932</Paragraphs>
  <Slides>260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260</vt:i4>
      </vt:variant>
    </vt:vector>
  </HeadingPairs>
  <TitlesOfParts>
    <vt:vector size="266" baseType="lpstr">
      <vt:lpstr>DFKai-SB</vt:lpstr>
      <vt:lpstr>Microsoft YaHei</vt:lpstr>
      <vt:lpstr>黑体</vt:lpstr>
      <vt:lpstr>Arial</vt:lpstr>
      <vt:lpstr>Calibri</vt:lpstr>
      <vt:lpstr>佈景主題1</vt:lpstr>
      <vt:lpstr>PowerPoint Presentation</vt:lpstr>
      <vt:lpstr>读经 《腓立比书》一章1-11节  </vt:lpstr>
      <vt:lpstr>同心合意、兴旺福音 《腓立比书》一章1-11节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同心合意兴旺福音 要同心持久，要爱心正确 能传好福音，能作好见证 直到见主的一天 </vt:lpstr>
      <vt:lpstr>PowerPoint Presentation</vt:lpstr>
      <vt:lpstr> 《腓立比书》一章1-11节 同心合意、兴旺福音  </vt:lpstr>
      <vt:lpstr>读经 《腓立比书》一章12-30节  </vt:lpstr>
      <vt:lpstr>重拾喜乐  活出福音 《腓立比书》一章12-30节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Would Jesus Do?  如果基督在这里，他会怎么回应？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一章1-11节 同心合意  兴旺福音 一章12-30节 重拾喜乐  活出福音  </vt:lpstr>
      <vt:lpstr>读经 《腓立比书》二章1-18节  </vt:lpstr>
      <vt:lpstr>主心为心、表明真道 《腓立比书》二章1-18节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主心为心，表明真道 同心合意，兴旺福音  </vt:lpstr>
      <vt:lpstr>PowerPoint Presentation</vt:lpstr>
      <vt:lpstr> 一章1-11节 同心合意  兴旺福音 一章12-30节 重拾喜乐  活出福音 二章1-18节 主心为心  表明真道   </vt:lpstr>
      <vt:lpstr>读经 《腓立比书》二章19-30节  </vt:lpstr>
      <vt:lpstr>建立关系、彼此关顾 《腓立比书》二章19-30节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真正的福音群体 要建立关系，能彼此关顾 活出信仰真实 教会更同心，个人更坚强 福音便能兴旺 </vt:lpstr>
      <vt:lpstr>PowerPoint Presentation</vt:lpstr>
      <vt:lpstr> 一章1-11节    同心合意  兴旺福音 一章12-30节  重拾喜乐  活出福音 二章1-18节    主心为心  表明真道 二章19-30节  建立关系  彼此关顾   </vt:lpstr>
      <vt:lpstr>读经 《腓立比书》三章1-16节  </vt:lpstr>
      <vt:lpstr>靠主获生，得主获奖</vt:lpstr>
      <vt:lpstr>PowerPoint Presentation</vt:lpstr>
      <vt:lpstr>(一)靠主得生命 </vt:lpstr>
      <vt:lpstr>肉体无能带来生命</vt:lpstr>
      <vt:lpstr>靠主得生命</vt:lpstr>
      <vt:lpstr>为主舍弃不愿舍的</vt:lpstr>
      <vt:lpstr>(二)得主获奖赏</vt:lpstr>
      <vt:lpstr>主是至宝</vt:lpstr>
      <vt:lpstr>标杆和奖赏</vt:lpstr>
      <vt:lpstr>得着基督是核心 向标杆跑是过程 得着奖赏是终点</vt:lpstr>
      <vt:lpstr>神已给救恩 人亦当努力</vt:lpstr>
      <vt:lpstr>竭力得主</vt:lpstr>
      <vt:lpstr>重燃对主的热忱</vt:lpstr>
      <vt:lpstr>结语</vt:lpstr>
      <vt:lpstr>PowerPoint Presentation</vt:lpstr>
      <vt:lpstr> 一章1-11节    同心合意  兴旺福音 一章12-30节  重拾喜乐  活出福音 二章1-18节    主心为心  表明真道 二章19-30节  建立关系  彼此关顾 三章1-16节    靠主获生  得主获奖  </vt:lpstr>
      <vt:lpstr>读经 《腓立比书》三章17节-四章7节  </vt:lpstr>
      <vt:lpstr>天路同行，靠主站稳 《腓立比书》三章17节-四章7节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中国男足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1:1-11     同心合意  兴旺福音 1:12-30   重拾喜乐  活出福音 2:1-18     主心为心  表明真道 2:19-30   建立关系  彼此关顾 3:1-16     靠主获生  得主获奖 3:17-4:7  天路同行  靠主站稳  </vt:lpstr>
      <vt:lpstr>读经 《腓立比书》四章8-23节  </vt:lpstr>
      <vt:lpstr>思量而行、想念而动《腓立比书》四章8-23节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1:1-11     同心合意  兴旺福音 1:12-30   重拾喜乐  活出福音 2:1-18     主心为心  表明真道 2:19-30   建立关系  彼此关顾 3:1-16     靠主获生  得主获奖 3:17-4:7  天路同行  靠主站稳 4:8-23     思量而行  想念而动  </vt:lpstr>
      <vt:lpstr>PowerPoint Presentation</vt:lpstr>
      <vt:lpstr> 对主的心意要清楚 与人的关系要良好 福音的兴旺能持久 </vt:lpstr>
      <vt:lpstr> 不断追求多明白 不断建立更坚固 不断兴旺到主来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dannyyip</dc:creator>
  <cp:lastModifiedBy>Claire Chen</cp:lastModifiedBy>
  <cp:revision>53</cp:revision>
  <cp:lastPrinted>2018-01-14T00:22:03Z</cp:lastPrinted>
  <dcterms:created xsi:type="dcterms:W3CDTF">2018-01-12T04:19:11Z</dcterms:created>
  <dcterms:modified xsi:type="dcterms:W3CDTF">2025-11-17T17:27:07Z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0x0101006D58487BEA7C4B40B45A7849E4684EBB</vt:lpwstr>
  </property>
  <property fmtid="{D5CDD505-2E9C-101B-9397-08002B2CF9AE}" pid="3" name="MediaServiceImageTags">
    <vt:lpwstr/>
  </property>
</Properties>
</file>