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68"/>
  </p:notesMasterIdLst>
  <p:handoutMasterIdLst>
    <p:handoutMasterId r:id="rId69"/>
  </p:handoutMasterIdLst>
  <p:sldIdLst>
    <p:sldId id="793" r:id="rId2"/>
    <p:sldId id="443" r:id="rId3"/>
    <p:sldId id="772" r:id="rId4"/>
    <p:sldId id="863" r:id="rId5"/>
    <p:sldId id="804" r:id="rId6"/>
    <p:sldId id="706" r:id="rId7"/>
    <p:sldId id="677" r:id="rId8"/>
    <p:sldId id="678" r:id="rId9"/>
    <p:sldId id="823" r:id="rId10"/>
    <p:sldId id="756" r:id="rId11"/>
    <p:sldId id="858" r:id="rId12"/>
    <p:sldId id="838" r:id="rId13"/>
    <p:sldId id="709" r:id="rId14"/>
    <p:sldId id="824" r:id="rId15"/>
    <p:sldId id="839" r:id="rId16"/>
    <p:sldId id="825" r:id="rId17"/>
    <p:sldId id="859" r:id="rId18"/>
    <p:sldId id="719" r:id="rId19"/>
    <p:sldId id="682" r:id="rId20"/>
    <p:sldId id="840" r:id="rId21"/>
    <p:sldId id="860" r:id="rId22"/>
    <p:sldId id="861" r:id="rId23"/>
    <p:sldId id="826" r:id="rId24"/>
    <p:sldId id="862" r:id="rId25"/>
    <p:sldId id="683" r:id="rId26"/>
    <p:sldId id="864" r:id="rId27"/>
    <p:sldId id="827" r:id="rId28"/>
    <p:sldId id="800" r:id="rId29"/>
    <p:sldId id="712" r:id="rId30"/>
    <p:sldId id="722" r:id="rId31"/>
    <p:sldId id="841" r:id="rId32"/>
    <p:sldId id="867" r:id="rId33"/>
    <p:sldId id="830" r:id="rId34"/>
    <p:sldId id="842" r:id="rId35"/>
    <p:sldId id="687" r:id="rId36"/>
    <p:sldId id="801" r:id="rId37"/>
    <p:sldId id="844" r:id="rId38"/>
    <p:sldId id="850" r:id="rId39"/>
    <p:sldId id="832" r:id="rId40"/>
    <p:sldId id="833" r:id="rId41"/>
    <p:sldId id="845" r:id="rId42"/>
    <p:sldId id="831" r:id="rId43"/>
    <p:sldId id="835" r:id="rId44"/>
    <p:sldId id="846" r:id="rId45"/>
    <p:sldId id="847" r:id="rId46"/>
    <p:sldId id="695" r:id="rId47"/>
    <p:sldId id="798" r:id="rId48"/>
    <p:sldId id="799" r:id="rId49"/>
    <p:sldId id="851" r:id="rId50"/>
    <p:sldId id="852" r:id="rId51"/>
    <p:sldId id="853" r:id="rId52"/>
    <p:sldId id="848" r:id="rId53"/>
    <p:sldId id="865" r:id="rId54"/>
    <p:sldId id="849" r:id="rId55"/>
    <p:sldId id="854" r:id="rId56"/>
    <p:sldId id="855" r:id="rId57"/>
    <p:sldId id="822" r:id="rId58"/>
    <p:sldId id="770" r:id="rId59"/>
    <p:sldId id="795" r:id="rId60"/>
    <p:sldId id="771" r:id="rId61"/>
    <p:sldId id="761" r:id="rId62"/>
    <p:sldId id="714" r:id="rId63"/>
    <p:sldId id="836" r:id="rId64"/>
    <p:sldId id="866" r:id="rId65"/>
    <p:sldId id="857" r:id="rId66"/>
    <p:sldId id="820" r:id="rId6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84" userDrawn="1">
          <p15:clr>
            <a:srgbClr val="A4A3A4"/>
          </p15:clr>
        </p15:guide>
        <p15:guide id="2" pos="367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陳力軍" initials="陳力軍" lastIdx="1" clrIdx="0">
    <p:extLst>
      <p:ext uri="{19B8F6BF-5375-455C-9EA6-DF929625EA0E}">
        <p15:presenceInfo xmlns:p15="http://schemas.microsoft.com/office/powerpoint/2012/main" userId="陳力軍"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001746"/>
    <a:srgbClr val="00B6DE"/>
    <a:srgbClr val="03649F"/>
    <a:srgbClr val="0471B4"/>
    <a:srgbClr val="7D0049"/>
    <a:srgbClr val="04048E"/>
    <a:srgbClr val="000000"/>
    <a:srgbClr val="FFFFFF"/>
    <a:srgbClr val="4380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06" autoAdjust="0"/>
    <p:restoredTop sz="93750" autoAdjust="0"/>
  </p:normalViewPr>
  <p:slideViewPr>
    <p:cSldViewPr snapToGrid="0" showGuides="1">
      <p:cViewPr varScale="1">
        <p:scale>
          <a:sx n="73" d="100"/>
          <a:sy n="73" d="100"/>
        </p:scale>
        <p:origin x="69" y="147"/>
      </p:cViewPr>
      <p:guideLst>
        <p:guide orient="horz" pos="2184"/>
        <p:guide pos="3672"/>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65" d="100"/>
          <a:sy n="65" d="100"/>
        </p:scale>
        <p:origin x="3276"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A5B93A-2E16-4D22-B714-36274E2DD2F9}" type="datetimeFigureOut">
              <a:rPr lang="en-CA" smtClean="0"/>
              <a:t>2020-07-23</a:t>
            </a:fld>
            <a:endParaRPr lang="en-CA"/>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C8232DE-688B-423F-B91F-657F16FD8FD5}" type="slidenum">
              <a:rPr lang="en-CA" smtClean="0"/>
              <a:t>‹#›</a:t>
            </a:fld>
            <a:endParaRPr lang="en-CA"/>
          </a:p>
        </p:txBody>
      </p:sp>
    </p:spTree>
    <p:extLst>
      <p:ext uri="{BB962C8B-B14F-4D97-AF65-F5344CB8AC3E}">
        <p14:creationId xmlns:p14="http://schemas.microsoft.com/office/powerpoint/2010/main" val="8447045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a:defRPr/>
            </a:pPr>
            <a:fld id="{254BB899-5662-4998-8EB6-E9882FD92C0B}" type="datetimeFigureOut">
              <a:rPr lang="zh-CN" altLang="en-US"/>
              <a:pPr>
                <a:defRPr/>
              </a:pPr>
              <a:t>2020/7/23</a:t>
            </a:fld>
            <a:endParaRPr lang="zh-CN" alt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endParaRPr lang="zh-CN" alt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EEF3867E-3B6C-4588-8456-2186522D0CF7}" type="slidenum">
              <a:rPr lang="zh-CN" altLang="en-US"/>
              <a:pPr>
                <a:defRPr/>
              </a:pPr>
              <a:t>‹#›</a:t>
            </a:fld>
            <a:endParaRPr lang="en-US" altLang="zh-CN"/>
          </a:p>
        </p:txBody>
      </p:sp>
    </p:spTree>
    <p:extLst>
      <p:ext uri="{BB962C8B-B14F-4D97-AF65-F5344CB8AC3E}">
        <p14:creationId xmlns:p14="http://schemas.microsoft.com/office/powerpoint/2010/main" val="11324729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grpSp>
        <p:nvGrpSpPr>
          <p:cNvPr id="6" name="Group 5"/>
          <p:cNvGrpSpPr/>
          <p:nvPr userDrawn="1"/>
        </p:nvGrpSpPr>
        <p:grpSpPr>
          <a:xfrm>
            <a:off x="-100361" y="-189570"/>
            <a:ext cx="12561756" cy="7047570"/>
            <a:chOff x="-100361" y="-189570"/>
            <a:chExt cx="12561756" cy="7008538"/>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39029"/>
              <a:ext cx="12191996" cy="6857997"/>
            </a:xfrm>
            <a:prstGeom prst="rect">
              <a:avLst/>
            </a:prstGeom>
          </p:spPr>
        </p:pic>
        <p:sp>
          <p:nvSpPr>
            <p:cNvPr id="8" name="Rectangle 7"/>
            <p:cNvSpPr/>
            <p:nvPr userDrawn="1"/>
          </p:nvSpPr>
          <p:spPr>
            <a:xfrm>
              <a:off x="-100361" y="-189570"/>
              <a:ext cx="12561756" cy="2118731"/>
            </a:xfrm>
            <a:prstGeom prst="rect">
              <a:avLst/>
            </a:prstGeom>
            <a:gradFill flip="none" rotWithShape="0">
              <a:gsLst>
                <a:gs pos="62000">
                  <a:srgbClr val="FFFFFF">
                    <a:alpha val="59000"/>
                  </a:srgbClr>
                </a:gs>
                <a:gs pos="100000">
                  <a:schemeClr val="bg1">
                    <a:lumMod val="0"/>
                    <a:lumOff val="100000"/>
                    <a:alpha val="1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 name="Title 1"/>
          <p:cNvSpPr>
            <a:spLocks noGrp="1"/>
          </p:cNvSpPr>
          <p:nvPr userDrawn="1">
            <p:ph type="title" hasCustomPrompt="1"/>
          </p:nvPr>
        </p:nvSpPr>
        <p:spPr>
          <a:xfrm>
            <a:off x="1767525" y="1971186"/>
            <a:ext cx="6975031" cy="4061623"/>
          </a:xfrm>
          <a:prstGeom prst="rect">
            <a:avLst/>
          </a:prstGeom>
        </p:spPr>
        <p:txBody>
          <a:bodyPr anchor="t"/>
          <a:lstStyle>
            <a:lvl1pPr algn="l">
              <a:lnSpc>
                <a:spcPct val="114000"/>
              </a:lnSpc>
              <a:spcBef>
                <a:spcPts val="0"/>
              </a:spcBef>
              <a:spcAft>
                <a:spcPts val="0"/>
              </a:spcAft>
              <a:defRPr lang="en-CA" sz="5400" b="1" kern="1200" dirty="0">
                <a:solidFill>
                  <a:schemeClr val="bg1"/>
                </a:solidFill>
                <a:latin typeface="黑体" panose="02010609060101010101" pitchFamily="49" charset="-122"/>
                <a:ea typeface="黑体" panose="02010609060101010101" pitchFamily="49" charset="-122"/>
                <a:cs typeface="+mj-cs"/>
              </a:defRPr>
            </a:lvl1pPr>
          </a:lstStyle>
          <a:p>
            <a:r>
              <a:rPr lang="en-US" dirty="0"/>
              <a:t>Title</a:t>
            </a:r>
            <a:endParaRPr lang="en-CA" dirty="0"/>
          </a:p>
        </p:txBody>
      </p:sp>
    </p:spTree>
    <p:extLst>
      <p:ext uri="{BB962C8B-B14F-4D97-AF65-F5344CB8AC3E}">
        <p14:creationId xmlns:p14="http://schemas.microsoft.com/office/powerpoint/2010/main" val="15627462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9600" y="732298"/>
            <a:ext cx="10972800" cy="882650"/>
          </a:xfrm>
          <a:prstGeom prst="rect">
            <a:avLst/>
          </a:prstGeom>
        </p:spPr>
        <p:txBody>
          <a:bodyPr/>
          <a:lstStyle>
            <a:lvl1pPr>
              <a:defRPr sz="4800"/>
            </a:lvl1pPr>
          </a:lstStyle>
          <a:p>
            <a:r>
              <a:rPr lang="en-US" dirty="0"/>
              <a:t>content</a:t>
            </a:r>
            <a:endParaRPr lang="en-CA" dirty="0"/>
          </a:p>
        </p:txBody>
      </p:sp>
      <p:sp>
        <p:nvSpPr>
          <p:cNvPr id="8" name="Text Placeholder 3"/>
          <p:cNvSpPr>
            <a:spLocks noGrp="1"/>
          </p:cNvSpPr>
          <p:nvPr>
            <p:ph type="body" sz="quarter" idx="13" hasCustomPrompt="1"/>
          </p:nvPr>
        </p:nvSpPr>
        <p:spPr>
          <a:xfrm>
            <a:off x="595759" y="1783540"/>
            <a:ext cx="10986641" cy="4381870"/>
          </a:xfrm>
          <a:prstGeom prst="rect">
            <a:avLst/>
          </a:prstGeom>
        </p:spPr>
        <p:txBody>
          <a:bodyPr lIns="91440" rIns="18288">
            <a:noAutofit/>
          </a:bodyPr>
          <a:lstStyle>
            <a:lvl1pPr marL="0" indent="0">
              <a:buClr>
                <a:schemeClr val="tx1"/>
              </a:buClr>
              <a:buFont typeface="+mj-lt"/>
              <a:buNone/>
              <a:defRPr sz="3600" b="0"/>
            </a:lvl1pPr>
          </a:lstStyle>
          <a:p>
            <a:pPr lvl="0"/>
            <a:r>
              <a:rPr lang="en-US" altLang="zh-CN" dirty="0"/>
              <a:t>detail</a:t>
            </a:r>
          </a:p>
          <a:p>
            <a:pPr lvl="0"/>
            <a:endParaRPr lang="zh-CN" altLang="en-US" dirty="0"/>
          </a:p>
        </p:txBody>
      </p:sp>
      <p:sp>
        <p:nvSpPr>
          <p:cNvPr id="5" name="Text Placeholder 4"/>
          <p:cNvSpPr>
            <a:spLocks noGrp="1"/>
          </p:cNvSpPr>
          <p:nvPr>
            <p:ph type="body" sz="quarter" idx="15" hasCustomPrompt="1"/>
          </p:nvPr>
        </p:nvSpPr>
        <p:spPr>
          <a:xfrm>
            <a:off x="11094345" y="6393180"/>
            <a:ext cx="609600" cy="259080"/>
          </a:xfrm>
          <a:prstGeom prst="rect">
            <a:avLst/>
          </a:prstGeom>
        </p:spPr>
        <p:txBody>
          <a:bodyPr/>
          <a:lstStyle>
            <a:lvl1pPr marL="55562" indent="0" algn="r">
              <a:spcBef>
                <a:spcPts val="0"/>
              </a:spcBef>
              <a:buNone/>
              <a:defRPr sz="1800">
                <a:latin typeface="Verdana" panose="020B0604030504040204" pitchFamily="34" charset="0"/>
                <a:ea typeface="Verdana" panose="020B0604030504040204" pitchFamily="34" charset="0"/>
                <a:cs typeface="Verdana" panose="020B0604030504040204" pitchFamily="34" charset="0"/>
              </a:defRPr>
            </a:lvl1pPr>
          </a:lstStyle>
          <a:p>
            <a:pPr lvl="0"/>
            <a:r>
              <a:rPr lang="en-CA" dirty="0"/>
              <a:t>#</a:t>
            </a:r>
          </a:p>
        </p:txBody>
      </p:sp>
    </p:spTree>
    <p:extLst>
      <p:ext uri="{BB962C8B-B14F-4D97-AF65-F5344CB8AC3E}">
        <p14:creationId xmlns:p14="http://schemas.microsoft.com/office/powerpoint/2010/main" val="1786575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s">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9600" y="732298"/>
            <a:ext cx="10972800" cy="882650"/>
          </a:xfrm>
          <a:prstGeom prst="rect">
            <a:avLst/>
          </a:prstGeom>
        </p:spPr>
        <p:txBody>
          <a:bodyPr/>
          <a:lstStyle>
            <a:lvl1pPr>
              <a:defRPr sz="4800"/>
            </a:lvl1pPr>
          </a:lstStyle>
          <a:p>
            <a:r>
              <a:rPr lang="en-US" dirty="0"/>
              <a:t>content</a:t>
            </a:r>
            <a:endParaRPr lang="en-CA" dirty="0"/>
          </a:p>
        </p:txBody>
      </p:sp>
      <p:sp>
        <p:nvSpPr>
          <p:cNvPr id="5" name="Text Placeholder 5"/>
          <p:cNvSpPr>
            <a:spLocks noGrp="1"/>
          </p:cNvSpPr>
          <p:nvPr>
            <p:ph type="body" sz="quarter" idx="10" hasCustomPrompt="1"/>
          </p:nvPr>
        </p:nvSpPr>
        <p:spPr>
          <a:xfrm>
            <a:off x="647700" y="4481465"/>
            <a:ext cx="11010900" cy="1747885"/>
          </a:xfrm>
          <a:prstGeom prst="rect">
            <a:avLst/>
          </a:prstGeom>
          <a:solidFill>
            <a:schemeClr val="bg1"/>
          </a:solidFill>
          <a:ln w="47625" cap="rnd">
            <a:solidFill>
              <a:srgbClr val="7D0049"/>
            </a:solidFill>
            <a:prstDash val="sysDot"/>
          </a:ln>
        </p:spPr>
        <p:txBody>
          <a:bodyPr anchor="ctr"/>
          <a:lstStyle>
            <a:lvl1pPr marL="55562" indent="0">
              <a:buFontTx/>
              <a:buNone/>
              <a:defRPr sz="2800">
                <a:solidFill>
                  <a:srgbClr val="7D0049"/>
                </a:solidFill>
              </a:defRPr>
            </a:lvl1pPr>
            <a:lvl2pPr marL="411162" indent="0">
              <a:buFontTx/>
              <a:buNone/>
              <a:defRPr/>
            </a:lvl2pPr>
            <a:lvl3pPr marL="703263" indent="0">
              <a:buFontTx/>
              <a:buNone/>
              <a:defRPr/>
            </a:lvl3pPr>
            <a:lvl4pPr marL="979488" indent="0">
              <a:buFontTx/>
              <a:buNone/>
              <a:defRPr/>
            </a:lvl4pPr>
            <a:lvl5pPr marL="1206500" indent="0">
              <a:buFontTx/>
              <a:buNone/>
              <a:defRPr/>
            </a:lvl5pPr>
          </a:lstStyle>
          <a:p>
            <a:pPr lvl="0"/>
            <a:r>
              <a:rPr lang="en-US" dirty="0"/>
              <a:t>script</a:t>
            </a:r>
          </a:p>
        </p:txBody>
      </p:sp>
      <p:sp>
        <p:nvSpPr>
          <p:cNvPr id="7" name="Text Placeholder 3"/>
          <p:cNvSpPr>
            <a:spLocks noGrp="1"/>
          </p:cNvSpPr>
          <p:nvPr>
            <p:ph type="body" sz="quarter" idx="13" hasCustomPrompt="1"/>
          </p:nvPr>
        </p:nvSpPr>
        <p:spPr>
          <a:xfrm>
            <a:off x="595759" y="1783541"/>
            <a:ext cx="10986641" cy="2536250"/>
          </a:xfrm>
          <a:prstGeom prst="rect">
            <a:avLst/>
          </a:prstGeom>
        </p:spPr>
        <p:txBody>
          <a:bodyPr lIns="91440" rIns="18288">
            <a:noAutofit/>
          </a:bodyPr>
          <a:lstStyle>
            <a:lvl1pPr marL="0" indent="0">
              <a:buClr>
                <a:schemeClr val="tx1"/>
              </a:buClr>
              <a:buFont typeface="+mj-lt"/>
              <a:buNone/>
              <a:defRPr sz="3600" b="0"/>
            </a:lvl1pPr>
          </a:lstStyle>
          <a:p>
            <a:pPr lvl="0"/>
            <a:r>
              <a:rPr lang="en-US" altLang="zh-CN" dirty="0"/>
              <a:t>detail</a:t>
            </a:r>
          </a:p>
          <a:p>
            <a:pPr lvl="0"/>
            <a:endParaRPr lang="zh-CN" altLang="en-US" dirty="0"/>
          </a:p>
        </p:txBody>
      </p:sp>
      <p:sp>
        <p:nvSpPr>
          <p:cNvPr id="13" name="Text Placeholder 4"/>
          <p:cNvSpPr>
            <a:spLocks noGrp="1"/>
          </p:cNvSpPr>
          <p:nvPr>
            <p:ph type="body" sz="quarter" idx="15" hasCustomPrompt="1"/>
          </p:nvPr>
        </p:nvSpPr>
        <p:spPr>
          <a:xfrm>
            <a:off x="11094345" y="6393180"/>
            <a:ext cx="609600" cy="259080"/>
          </a:xfrm>
          <a:prstGeom prst="rect">
            <a:avLst/>
          </a:prstGeom>
        </p:spPr>
        <p:txBody>
          <a:bodyPr/>
          <a:lstStyle>
            <a:lvl1pPr marL="55562" indent="0" algn="r">
              <a:spcBef>
                <a:spcPts val="0"/>
              </a:spcBef>
              <a:buNone/>
              <a:defRPr sz="1800">
                <a:latin typeface="Verdana" panose="020B0604030504040204" pitchFamily="34" charset="0"/>
                <a:ea typeface="Verdana" panose="020B0604030504040204" pitchFamily="34" charset="0"/>
                <a:cs typeface="Verdana" panose="020B0604030504040204" pitchFamily="34" charset="0"/>
              </a:defRPr>
            </a:lvl1pPr>
          </a:lstStyle>
          <a:p>
            <a:pPr lvl="0"/>
            <a:r>
              <a:rPr lang="en-CA" dirty="0"/>
              <a:t>#</a:t>
            </a:r>
          </a:p>
        </p:txBody>
      </p:sp>
    </p:spTree>
    <p:extLst>
      <p:ext uri="{BB962C8B-B14F-4D97-AF65-F5344CB8AC3E}">
        <p14:creationId xmlns:p14="http://schemas.microsoft.com/office/powerpoint/2010/main" val="607119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en-US" altLang="zh-CN"/>
          </a:p>
        </p:txBody>
      </p:sp>
      <p:sp>
        <p:nvSpPr>
          <p:cNvPr id="3" name="页脚占位符 2"/>
          <p:cNvSpPr>
            <a:spLocks noGrp="1"/>
          </p:cNvSpPr>
          <p:nvPr>
            <p:ph type="ftr" sz="quarter" idx="11"/>
          </p:nvPr>
        </p:nvSpPr>
        <p:spPr/>
        <p:txBody>
          <a:bodyPr/>
          <a:lstStyle>
            <a:lvl1pPr>
              <a:defRPr/>
            </a:lvl1pPr>
          </a:lstStyle>
          <a:p>
            <a:endParaRPr lang="en-US" altLang="zh-CN"/>
          </a:p>
        </p:txBody>
      </p:sp>
      <p:sp>
        <p:nvSpPr>
          <p:cNvPr id="4" name="灯片编号占位符 3"/>
          <p:cNvSpPr>
            <a:spLocks noGrp="1"/>
          </p:cNvSpPr>
          <p:nvPr>
            <p:ph type="sldNum" sz="quarter" idx="12"/>
          </p:nvPr>
        </p:nvSpPr>
        <p:spPr/>
        <p:txBody>
          <a:bodyPr/>
          <a:lstStyle>
            <a:lvl1pPr>
              <a:defRPr/>
            </a:lvl1pPr>
          </a:lstStyle>
          <a:p>
            <a:fld id="{1BD141AE-A37B-4A37-8952-B20C77E8C7F0}" type="slidenum">
              <a:rPr lang="en-US" altLang="zh-CN"/>
              <a:pPr/>
              <a:t>‹#›</a:t>
            </a:fld>
            <a:endParaRPr lang="en-US" altLang="zh-CN"/>
          </a:p>
        </p:txBody>
      </p:sp>
    </p:spTree>
    <p:extLst>
      <p:ext uri="{BB962C8B-B14F-4D97-AF65-F5344CB8AC3E}">
        <p14:creationId xmlns:p14="http://schemas.microsoft.com/office/powerpoint/2010/main" val="7757643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67" r:id="rId2"/>
    <p:sldLayoutId id="2147483680" r:id="rId3"/>
    <p:sldLayoutId id="2147483682" r:id="rId4"/>
  </p:sldLayoutIdLst>
  <p:hf sldNum="0" hdr="0" dt="0"/>
  <p:txStyles>
    <p:titleStyle>
      <a:lvl1pPr algn="l" rtl="0" eaLnBrk="0" fontAlgn="base" hangingPunct="0">
        <a:spcBef>
          <a:spcPct val="0"/>
        </a:spcBef>
        <a:spcAft>
          <a:spcPct val="0"/>
        </a:spcAft>
        <a:defRPr lang="en-US" altLang="zh-CN" sz="4400" b="1" kern="1200" dirty="0" smtClean="0">
          <a:solidFill>
            <a:srgbClr val="03649F"/>
          </a:solidFill>
          <a:latin typeface="黑体" panose="02010609060101010101" pitchFamily="49" charset="-122"/>
          <a:ea typeface="黑体" panose="02010609060101010101" pitchFamily="49" charset="-122"/>
          <a:cs typeface="+mj-cs"/>
        </a:defRPr>
      </a:lvl1pPr>
      <a:lvl2pPr algn="l" rtl="0" eaLnBrk="0" fontAlgn="base" hangingPunct="0">
        <a:spcBef>
          <a:spcPct val="0"/>
        </a:spcBef>
        <a:spcAft>
          <a:spcPct val="0"/>
        </a:spcAft>
        <a:defRPr sz="4400">
          <a:solidFill>
            <a:srgbClr val="002060"/>
          </a:solidFill>
          <a:latin typeface="黑体" panose="02010609060101010101" pitchFamily="49" charset="-122"/>
          <a:ea typeface="黑体" panose="02010609060101010101" pitchFamily="49" charset="-122"/>
        </a:defRPr>
      </a:lvl2pPr>
      <a:lvl3pPr algn="l" rtl="0" eaLnBrk="0" fontAlgn="base" hangingPunct="0">
        <a:spcBef>
          <a:spcPct val="0"/>
        </a:spcBef>
        <a:spcAft>
          <a:spcPct val="0"/>
        </a:spcAft>
        <a:defRPr sz="4400">
          <a:solidFill>
            <a:srgbClr val="002060"/>
          </a:solidFill>
          <a:latin typeface="黑体" panose="02010609060101010101" pitchFamily="49" charset="-122"/>
          <a:ea typeface="黑体" panose="02010609060101010101" pitchFamily="49" charset="-122"/>
        </a:defRPr>
      </a:lvl3pPr>
      <a:lvl4pPr algn="l" rtl="0" eaLnBrk="0" fontAlgn="base" hangingPunct="0">
        <a:spcBef>
          <a:spcPct val="0"/>
        </a:spcBef>
        <a:spcAft>
          <a:spcPct val="0"/>
        </a:spcAft>
        <a:defRPr sz="4400">
          <a:solidFill>
            <a:srgbClr val="002060"/>
          </a:solidFill>
          <a:latin typeface="黑体" panose="02010609060101010101" pitchFamily="49" charset="-122"/>
          <a:ea typeface="黑体" panose="02010609060101010101" pitchFamily="49" charset="-122"/>
        </a:defRPr>
      </a:lvl4pPr>
      <a:lvl5pPr algn="l" rtl="0" eaLnBrk="0" fontAlgn="base" hangingPunct="0">
        <a:spcBef>
          <a:spcPct val="0"/>
        </a:spcBef>
        <a:spcAft>
          <a:spcPct val="0"/>
        </a:spcAft>
        <a:defRPr sz="4400">
          <a:solidFill>
            <a:srgbClr val="002060"/>
          </a:solidFill>
          <a:latin typeface="黑体" panose="02010609060101010101" pitchFamily="49" charset="-122"/>
          <a:ea typeface="黑体" panose="02010609060101010101" pitchFamily="49" charset="-122"/>
        </a:defRPr>
      </a:lvl5pPr>
      <a:lvl6pPr marL="457200" algn="l" rtl="0" fontAlgn="base">
        <a:spcBef>
          <a:spcPct val="0"/>
        </a:spcBef>
        <a:spcAft>
          <a:spcPct val="0"/>
        </a:spcAft>
        <a:defRPr sz="4400">
          <a:solidFill>
            <a:srgbClr val="002060"/>
          </a:solidFill>
          <a:latin typeface="黑体" panose="02010609060101010101" pitchFamily="49" charset="-122"/>
          <a:ea typeface="黑体" panose="02010609060101010101" pitchFamily="49" charset="-122"/>
        </a:defRPr>
      </a:lvl6pPr>
      <a:lvl7pPr marL="914400" algn="l" rtl="0" fontAlgn="base">
        <a:spcBef>
          <a:spcPct val="0"/>
        </a:spcBef>
        <a:spcAft>
          <a:spcPct val="0"/>
        </a:spcAft>
        <a:defRPr sz="4400">
          <a:solidFill>
            <a:srgbClr val="002060"/>
          </a:solidFill>
          <a:latin typeface="黑体" panose="02010609060101010101" pitchFamily="49" charset="-122"/>
          <a:ea typeface="黑体" panose="02010609060101010101" pitchFamily="49" charset="-122"/>
        </a:defRPr>
      </a:lvl7pPr>
      <a:lvl8pPr marL="1371600" algn="l" rtl="0" fontAlgn="base">
        <a:spcBef>
          <a:spcPct val="0"/>
        </a:spcBef>
        <a:spcAft>
          <a:spcPct val="0"/>
        </a:spcAft>
        <a:defRPr sz="4400">
          <a:solidFill>
            <a:srgbClr val="002060"/>
          </a:solidFill>
          <a:latin typeface="黑体" panose="02010609060101010101" pitchFamily="49" charset="-122"/>
          <a:ea typeface="黑体" panose="02010609060101010101" pitchFamily="49" charset="-122"/>
        </a:defRPr>
      </a:lvl8pPr>
      <a:lvl9pPr marL="1828800" algn="l" rtl="0" fontAlgn="base">
        <a:spcBef>
          <a:spcPct val="0"/>
        </a:spcBef>
        <a:spcAft>
          <a:spcPct val="0"/>
        </a:spcAft>
        <a:defRPr sz="4400">
          <a:solidFill>
            <a:srgbClr val="002060"/>
          </a:solidFill>
          <a:latin typeface="黑体" panose="02010609060101010101" pitchFamily="49" charset="-122"/>
          <a:ea typeface="黑体" panose="02010609060101010101" pitchFamily="49" charset="-122"/>
        </a:defRPr>
      </a:lvl9pPr>
    </p:titleStyle>
    <p:bodyStyle>
      <a:lvl1pPr marL="365125" indent="-30956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0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baike.baidu.com/item/%E7%BE%8E%E5%9B%BD%E9%95%BF%E8%80%81%E4%BC%9A"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baike.baidu.com/item/%E7%A6%8F%E9%9F%B3/84881" TargetMode="External"/><Relationship Id="rId2" Type="http://schemas.openxmlformats.org/officeDocument/2006/relationships/hyperlink" Target="https://baike.baidu.com/item/%E5%8A%A0%E6%8B%BF%E5%A4%A7/145973" TargetMode="Externa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hyperlink" Target="https://zh.wikipedia.org/wiki/%E7%BE%8E%E5%8C%97%E9%95%B7%E8%80%81%E6%9C%83" TargetMode="External"/><Relationship Id="rId2" Type="http://schemas.openxmlformats.org/officeDocument/2006/relationships/hyperlink" Target="https://zh.wikipedia.org/wiki/%E9%BD%8A%E9%AD%AF%E5%A4%A7%E5%AD%B8" TargetMode="Externa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hyperlink" Target="https://zh.wikipedia.org/wiki/%E9%87%91%E9%99%B5%E5%8D%94%E5%92%8C%E7%A5%9E%E5%AD%B8%E9%99%A2" TargetMode="External"/><Relationship Id="rId4" Type="http://schemas.openxmlformats.org/officeDocument/2006/relationships/hyperlink" Target="https://zh.wikipedia.org/wiki/%E8%B5%AB%E5%A3%AB"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666859" y="1243053"/>
            <a:ext cx="10119675" cy="4061623"/>
          </a:xfrm>
          <a:prstGeom prst="rect">
            <a:avLst/>
          </a:prstGeom>
        </p:spPr>
        <p:txBody>
          <a:bodyPr anchor="t"/>
          <a:lstStyle>
            <a:lvl1pPr algn="l">
              <a:lnSpc>
                <a:spcPct val="114000"/>
              </a:lnSpc>
              <a:spcBef>
                <a:spcPts val="0"/>
              </a:spcBef>
              <a:spcAft>
                <a:spcPts val="0"/>
              </a:spcAft>
              <a:defRPr lang="en-CA" sz="5400" b="1" kern="1200" dirty="0">
                <a:solidFill>
                  <a:schemeClr val="bg1"/>
                </a:solidFill>
                <a:latin typeface="黑体" panose="02010609060101010101" pitchFamily="49" charset="-122"/>
                <a:ea typeface="黑体" panose="02010609060101010101" pitchFamily="49" charset="-122"/>
                <a:cs typeface="+mj-cs"/>
              </a:defRPr>
            </a:lvl1pPr>
          </a:lstStyle>
          <a:p>
            <a:pPr algn="ctr"/>
            <a:r>
              <a:rPr kumimoji="1" lang="zh-CN" altLang="en-US" sz="8800" dirty="0">
                <a:solidFill>
                  <a:srgbClr val="000000"/>
                </a:solidFill>
                <a:effectLst>
                  <a:glow rad="139700">
                    <a:srgbClr val="FFFFFF">
                      <a:satMod val="175000"/>
                      <a:alpha val="40000"/>
                    </a:srgbClr>
                  </a:glow>
                </a:effectLst>
                <a:latin typeface="SimHei" pitchFamily="2" charset="-122"/>
                <a:ea typeface="SimHei" pitchFamily="2" charset="-122"/>
                <a:cs typeface="Arial" charset="0"/>
              </a:rPr>
              <a:t>宣教與中國的過去</a:t>
            </a:r>
            <a:br>
              <a:rPr lang="en-US" altLang="zh-CN" sz="2400" dirty="0">
                <a:solidFill>
                  <a:srgbClr val="FFFF00"/>
                </a:solidFill>
                <a:effectLst>
                  <a:outerShdw blurRad="38100" dist="38100" dir="2700000" algn="tl">
                    <a:srgbClr val="000000">
                      <a:alpha val="43137"/>
                    </a:srgbClr>
                  </a:outerShdw>
                </a:effectLst>
                <a:latin typeface="+mn-ea"/>
              </a:rPr>
            </a:br>
            <a:r>
              <a:rPr lang="zh-CN" altLang="en-US" sz="4400" dirty="0">
                <a:solidFill>
                  <a:srgbClr val="FFFF00"/>
                </a:solidFill>
                <a:effectLst>
                  <a:outerShdw blurRad="38100" dist="38100" dir="2700000" algn="tl">
                    <a:srgbClr val="000000">
                      <a:alpha val="43137"/>
                    </a:srgbClr>
                  </a:outerShdw>
                </a:effectLst>
                <a:latin typeface="+mn-ea"/>
              </a:rPr>
              <a:t>（馬太福音</a:t>
            </a:r>
            <a:r>
              <a:rPr lang="en-US" altLang="zh-CN" sz="4400" dirty="0">
                <a:solidFill>
                  <a:srgbClr val="FFFF00"/>
                </a:solidFill>
                <a:effectLst>
                  <a:outerShdw blurRad="38100" dist="38100" dir="2700000" algn="tl">
                    <a:srgbClr val="000000">
                      <a:alpha val="43137"/>
                    </a:srgbClr>
                  </a:outerShdw>
                </a:effectLst>
                <a:latin typeface="+mn-ea"/>
              </a:rPr>
              <a:t>28:19-20</a:t>
            </a:r>
            <a:r>
              <a:rPr lang="zh-CN" altLang="en-US" sz="4400" dirty="0">
                <a:solidFill>
                  <a:srgbClr val="FFFF00"/>
                </a:solidFill>
                <a:effectLst>
                  <a:outerShdw blurRad="38100" dist="38100" dir="2700000" algn="tl">
                    <a:srgbClr val="000000">
                      <a:alpha val="43137"/>
                    </a:srgbClr>
                  </a:outerShdw>
                </a:effectLst>
                <a:latin typeface="+mn-ea"/>
              </a:rPr>
              <a:t>）</a:t>
            </a:r>
            <a:br>
              <a:rPr lang="en-US" altLang="zh-CN" sz="4400" dirty="0">
                <a:solidFill>
                  <a:srgbClr val="FFFF00"/>
                </a:solidFill>
                <a:effectLst>
                  <a:outerShdw blurRad="38100" dist="38100" dir="2700000" algn="tl">
                    <a:srgbClr val="000000">
                      <a:alpha val="43137"/>
                    </a:srgbClr>
                  </a:outerShdw>
                </a:effectLst>
                <a:latin typeface="+mn-ea"/>
              </a:rPr>
            </a:br>
            <a:r>
              <a:rPr lang="zh-CN" altLang="en-US" sz="4400" dirty="0">
                <a:solidFill>
                  <a:srgbClr val="FFFF00"/>
                </a:solidFill>
                <a:effectLst>
                  <a:outerShdw blurRad="38100" dist="38100" dir="2700000" algn="tl">
                    <a:srgbClr val="000000">
                      <a:alpha val="43137"/>
                    </a:srgbClr>
                  </a:outerShdw>
                </a:effectLst>
                <a:latin typeface="+mn-ea"/>
              </a:rPr>
              <a:t>（使徒行傳</a:t>
            </a:r>
            <a:r>
              <a:rPr lang="en-US" altLang="zh-CN" sz="4400" dirty="0">
                <a:solidFill>
                  <a:srgbClr val="FFFF00"/>
                </a:solidFill>
                <a:effectLst>
                  <a:outerShdw blurRad="38100" dist="38100" dir="2700000" algn="tl">
                    <a:srgbClr val="000000">
                      <a:alpha val="43137"/>
                    </a:srgbClr>
                  </a:outerShdw>
                </a:effectLst>
                <a:latin typeface="+mn-ea"/>
              </a:rPr>
              <a:t>1</a:t>
            </a:r>
            <a:r>
              <a:rPr lang="zh-CN" altLang="en-US" sz="4400" dirty="0">
                <a:solidFill>
                  <a:srgbClr val="FFFF00"/>
                </a:solidFill>
                <a:effectLst>
                  <a:outerShdw blurRad="38100" dist="38100" dir="2700000" algn="tl">
                    <a:srgbClr val="000000">
                      <a:alpha val="43137"/>
                    </a:srgbClr>
                  </a:outerShdw>
                </a:effectLst>
                <a:latin typeface="+mn-ea"/>
              </a:rPr>
              <a:t>：</a:t>
            </a:r>
            <a:r>
              <a:rPr lang="en-US" altLang="zh-CN" sz="4400" dirty="0">
                <a:solidFill>
                  <a:srgbClr val="FFFF00"/>
                </a:solidFill>
                <a:effectLst>
                  <a:outerShdw blurRad="38100" dist="38100" dir="2700000" algn="tl">
                    <a:srgbClr val="000000">
                      <a:alpha val="43137"/>
                    </a:srgbClr>
                  </a:outerShdw>
                </a:effectLst>
                <a:latin typeface="+mn-ea"/>
              </a:rPr>
              <a:t>8</a:t>
            </a:r>
            <a:r>
              <a:rPr lang="zh-CN" altLang="en-US" sz="4400" dirty="0">
                <a:solidFill>
                  <a:srgbClr val="FFFF00"/>
                </a:solidFill>
                <a:effectLst>
                  <a:outerShdw blurRad="38100" dist="38100" dir="2700000" algn="tl">
                    <a:srgbClr val="000000">
                      <a:alpha val="43137"/>
                    </a:srgbClr>
                  </a:outerShdw>
                </a:effectLst>
                <a:latin typeface="+mn-ea"/>
              </a:rPr>
              <a:t>）</a:t>
            </a:r>
            <a:br>
              <a:rPr lang="zh-CN" altLang="zh-CN" sz="4400" dirty="0">
                <a:solidFill>
                  <a:srgbClr val="FFFF00"/>
                </a:solidFill>
                <a:effectLst>
                  <a:outerShdw blurRad="38100" dist="38100" dir="2700000" algn="tl">
                    <a:srgbClr val="000000">
                      <a:alpha val="43137"/>
                    </a:srgbClr>
                  </a:outerShdw>
                </a:effectLst>
                <a:latin typeface="+mn-ea"/>
              </a:rPr>
            </a:br>
            <a:br>
              <a:rPr lang="zh-CN" altLang="zh-CN" dirty="0">
                <a:solidFill>
                  <a:srgbClr val="FFFF00"/>
                </a:solidFill>
                <a:effectLst>
                  <a:outerShdw blurRad="38100" dist="38100" dir="2700000" algn="tl">
                    <a:srgbClr val="000000">
                      <a:alpha val="43137"/>
                    </a:srgbClr>
                  </a:outerShdw>
                </a:effectLst>
                <a:latin typeface="+mn-ea"/>
              </a:rPr>
            </a:br>
            <a:br>
              <a:rPr kumimoji="1" lang="en-US" altLang="zh-CN" sz="6600" dirty="0">
                <a:solidFill>
                  <a:srgbClr val="000000"/>
                </a:solidFill>
                <a:effectLst>
                  <a:glow rad="139700">
                    <a:srgbClr val="FFFFFF">
                      <a:satMod val="175000"/>
                      <a:alpha val="40000"/>
                    </a:srgbClr>
                  </a:glow>
                </a:effectLst>
                <a:latin typeface="SimHei" pitchFamily="2" charset="-122"/>
                <a:ea typeface="SimHei" pitchFamily="2" charset="-122"/>
                <a:cs typeface="Arial" charset="0"/>
              </a:rPr>
            </a:br>
            <a:br>
              <a:rPr kumimoji="1" lang="en-US" altLang="zh-CN" sz="6600" dirty="0">
                <a:solidFill>
                  <a:srgbClr val="FF0000"/>
                </a:solidFill>
                <a:effectLst>
                  <a:glow rad="139700">
                    <a:srgbClr val="FFFFFF">
                      <a:satMod val="175000"/>
                      <a:alpha val="40000"/>
                    </a:srgbClr>
                  </a:glow>
                </a:effectLst>
                <a:latin typeface="SimHei" pitchFamily="2" charset="-122"/>
                <a:ea typeface="SimHei" pitchFamily="2" charset="-122"/>
                <a:cs typeface="Arial" charset="0"/>
              </a:rPr>
            </a:br>
            <a:endParaRPr lang="en-US" altLang="zh-CN" sz="6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A4EC6E-CCEF-4BFD-8BF2-6A4483D8382C}"/>
              </a:ext>
            </a:extLst>
          </p:cNvPr>
          <p:cNvSpPr>
            <a:spLocks noGrp="1"/>
          </p:cNvSpPr>
          <p:nvPr>
            <p:ph type="title"/>
          </p:nvPr>
        </p:nvSpPr>
        <p:spPr/>
        <p:txBody>
          <a:bodyPr/>
          <a:lstStyle/>
          <a:p>
            <a:endParaRPr lang="zh-CN" altLang="en-US"/>
          </a:p>
        </p:txBody>
      </p:sp>
      <p:pic>
        <p:nvPicPr>
          <p:cNvPr id="5" name="图片 4">
            <a:extLst>
              <a:ext uri="{FF2B5EF4-FFF2-40B4-BE49-F238E27FC236}">
                <a16:creationId xmlns:a16="http://schemas.microsoft.com/office/drawing/2014/main" id="{119F7192-C57B-4923-8F3B-3189765EEAF9}"/>
              </a:ext>
            </a:extLst>
          </p:cNvPr>
          <p:cNvPicPr>
            <a:picLocks noChangeAspect="1"/>
          </p:cNvPicPr>
          <p:nvPr/>
        </p:nvPicPr>
        <p:blipFill>
          <a:blip r:embed="rId2"/>
          <a:stretch>
            <a:fillRect/>
          </a:stretch>
        </p:blipFill>
        <p:spPr>
          <a:xfrm>
            <a:off x="0" y="0"/>
            <a:ext cx="12192000" cy="6858000"/>
          </a:xfrm>
          <a:prstGeom prst="rect">
            <a:avLst/>
          </a:prstGeom>
        </p:spPr>
      </p:pic>
      <p:sp>
        <p:nvSpPr>
          <p:cNvPr id="3" name="文本占位符 2">
            <a:extLst>
              <a:ext uri="{FF2B5EF4-FFF2-40B4-BE49-F238E27FC236}">
                <a16:creationId xmlns:a16="http://schemas.microsoft.com/office/drawing/2014/main" id="{B2C39373-B86D-486A-8551-8D636AEA63B3}"/>
              </a:ext>
            </a:extLst>
          </p:cNvPr>
          <p:cNvSpPr>
            <a:spLocks noGrp="1"/>
          </p:cNvSpPr>
          <p:nvPr>
            <p:ph type="body" sz="quarter" idx="13"/>
          </p:nvPr>
        </p:nvSpPr>
        <p:spPr>
          <a:xfrm>
            <a:off x="1070543" y="3429000"/>
            <a:ext cx="10986641" cy="4381870"/>
          </a:xfrm>
        </p:spPr>
        <p:txBody>
          <a:bodyPr/>
          <a:lstStyle/>
          <a:p>
            <a:r>
              <a:rPr lang="zh-CN" altLang="zh-CN" dirty="0">
                <a:solidFill>
                  <a:schemeClr val="bg1"/>
                </a:solidFill>
              </a:rPr>
              <a:t>真常之道，妙而難名，㓛用昭彰，強稱㬌教。</a:t>
            </a:r>
          </a:p>
          <a:p>
            <a:endParaRPr lang="zh-CN" altLang="en-US" dirty="0"/>
          </a:p>
        </p:txBody>
      </p:sp>
      <p:sp>
        <p:nvSpPr>
          <p:cNvPr id="4" name="文本占位符 3">
            <a:extLst>
              <a:ext uri="{FF2B5EF4-FFF2-40B4-BE49-F238E27FC236}">
                <a16:creationId xmlns:a16="http://schemas.microsoft.com/office/drawing/2014/main" id="{6FC99FFE-E55D-4444-944B-4E1754D505F8}"/>
              </a:ext>
            </a:extLst>
          </p:cNvPr>
          <p:cNvSpPr>
            <a:spLocks noGrp="1"/>
          </p:cNvSpPr>
          <p:nvPr>
            <p:ph type="body" sz="quarter" idx="15"/>
          </p:nvPr>
        </p:nvSpPr>
        <p:spPr/>
        <p:txBody>
          <a:bodyPr/>
          <a:lstStyle/>
          <a:p>
            <a:endParaRPr lang="zh-CN" altLang="en-US"/>
          </a:p>
        </p:txBody>
      </p:sp>
    </p:spTree>
    <p:extLst>
      <p:ext uri="{BB962C8B-B14F-4D97-AF65-F5344CB8AC3E}">
        <p14:creationId xmlns:p14="http://schemas.microsoft.com/office/powerpoint/2010/main" val="3257652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44D8F5-8672-47DC-878E-193A05C539B0}"/>
              </a:ext>
            </a:extLst>
          </p:cNvPr>
          <p:cNvSpPr>
            <a:spLocks noGrp="1"/>
          </p:cNvSpPr>
          <p:nvPr>
            <p:ph type="title"/>
          </p:nvPr>
        </p:nvSpPr>
        <p:spPr/>
        <p:txBody>
          <a:bodyPr/>
          <a:lstStyle/>
          <a:p>
            <a:r>
              <a:rPr lang="zh-CN" altLang="en-US" dirty="0"/>
              <a:t>景教的宣教策略和路線</a:t>
            </a:r>
          </a:p>
        </p:txBody>
      </p:sp>
      <p:sp>
        <p:nvSpPr>
          <p:cNvPr id="3" name="文本占位符 2">
            <a:extLst>
              <a:ext uri="{FF2B5EF4-FFF2-40B4-BE49-F238E27FC236}">
                <a16:creationId xmlns:a16="http://schemas.microsoft.com/office/drawing/2014/main" id="{52FE8315-BA87-4267-8584-B9501F36E1BC}"/>
              </a:ext>
            </a:extLst>
          </p:cNvPr>
          <p:cNvSpPr>
            <a:spLocks noGrp="1"/>
          </p:cNvSpPr>
          <p:nvPr>
            <p:ph type="body" sz="quarter" idx="13"/>
          </p:nvPr>
        </p:nvSpPr>
        <p:spPr>
          <a:xfrm>
            <a:off x="595759" y="1783540"/>
            <a:ext cx="11108186" cy="4381870"/>
          </a:xfrm>
        </p:spPr>
        <p:txBody>
          <a:bodyPr/>
          <a:lstStyle/>
          <a:p>
            <a:pPr marL="571500" indent="-571500">
              <a:buFont typeface="Arial" panose="020B0604020202020204" pitchFamily="34" charset="0"/>
              <a:buChar char="•"/>
            </a:pPr>
            <a:r>
              <a:rPr lang="zh-CN" altLang="en-US" dirty="0"/>
              <a:t>翻譯聖經</a:t>
            </a:r>
            <a:endParaRPr lang="en-US" altLang="zh-CN" dirty="0"/>
          </a:p>
          <a:p>
            <a:pPr marL="622300"/>
            <a:r>
              <a:rPr lang="zh-CN" altLang="en-US" dirty="0"/>
              <a:t>刻景教碑的宣教士景淨翻譯了三十多本新舊約單卷  聖經（但借用了很多佛教的名詞），如神翻譯成天尊；得救叫蒙度</a:t>
            </a:r>
            <a:endParaRPr lang="en-US" altLang="zh-CN" dirty="0"/>
          </a:p>
          <a:p>
            <a:pPr marL="571500" indent="-571500">
              <a:buFont typeface="Arial" panose="020B0604020202020204" pitchFamily="34" charset="0"/>
              <a:buChar char="•"/>
            </a:pPr>
            <a:r>
              <a:rPr lang="zh-CN" altLang="en-US" dirty="0"/>
              <a:t>醫病救濟</a:t>
            </a:r>
            <a:endParaRPr lang="en-US" altLang="zh-CN" dirty="0"/>
          </a:p>
          <a:p>
            <a:pPr marL="571500" indent="-571500">
              <a:buFont typeface="Arial" panose="020B0604020202020204" pitchFamily="34" charset="0"/>
              <a:buChar char="•"/>
            </a:pPr>
            <a:r>
              <a:rPr lang="zh-CN" altLang="en-US" dirty="0"/>
              <a:t>傳福音停留在上流社會</a:t>
            </a:r>
            <a:endParaRPr lang="en-US" altLang="zh-CN" dirty="0"/>
          </a:p>
          <a:p>
            <a:endParaRPr lang="en-US" altLang="zh-CN" dirty="0"/>
          </a:p>
        </p:txBody>
      </p:sp>
      <p:sp>
        <p:nvSpPr>
          <p:cNvPr id="4" name="文本占位符 3">
            <a:extLst>
              <a:ext uri="{FF2B5EF4-FFF2-40B4-BE49-F238E27FC236}">
                <a16:creationId xmlns:a16="http://schemas.microsoft.com/office/drawing/2014/main" id="{DC978672-DFC3-42DF-B8DF-EA098D16731B}"/>
              </a:ext>
            </a:extLst>
          </p:cNvPr>
          <p:cNvSpPr>
            <a:spLocks noGrp="1"/>
          </p:cNvSpPr>
          <p:nvPr>
            <p:ph type="body" sz="quarter" idx="15"/>
          </p:nvPr>
        </p:nvSpPr>
        <p:spPr/>
        <p:txBody>
          <a:bodyPr/>
          <a:lstStyle/>
          <a:p>
            <a:endParaRPr lang="zh-CN" altLang="en-US"/>
          </a:p>
        </p:txBody>
      </p:sp>
    </p:spTree>
    <p:extLst>
      <p:ext uri="{BB962C8B-B14F-4D97-AF65-F5344CB8AC3E}">
        <p14:creationId xmlns:p14="http://schemas.microsoft.com/office/powerpoint/2010/main" val="914157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44D8F5-8672-47DC-878E-193A05C539B0}"/>
              </a:ext>
            </a:extLst>
          </p:cNvPr>
          <p:cNvSpPr>
            <a:spLocks noGrp="1"/>
          </p:cNvSpPr>
          <p:nvPr>
            <p:ph type="title"/>
          </p:nvPr>
        </p:nvSpPr>
        <p:spPr/>
        <p:txBody>
          <a:bodyPr/>
          <a:lstStyle/>
          <a:p>
            <a:r>
              <a:rPr lang="zh-CN" altLang="en-US" dirty="0"/>
              <a:t>景教</a:t>
            </a:r>
            <a:r>
              <a:rPr lang="en-US" altLang="zh-CN" dirty="0" err="1"/>
              <a:t>衰落的原因</a:t>
            </a:r>
            <a:endParaRPr lang="zh-CN" altLang="en-US" dirty="0"/>
          </a:p>
        </p:txBody>
      </p:sp>
      <p:sp>
        <p:nvSpPr>
          <p:cNvPr id="3" name="文本占位符 2">
            <a:extLst>
              <a:ext uri="{FF2B5EF4-FFF2-40B4-BE49-F238E27FC236}">
                <a16:creationId xmlns:a16="http://schemas.microsoft.com/office/drawing/2014/main" id="{52FE8315-BA87-4267-8584-B9501F36E1BC}"/>
              </a:ext>
            </a:extLst>
          </p:cNvPr>
          <p:cNvSpPr>
            <a:spLocks noGrp="1"/>
          </p:cNvSpPr>
          <p:nvPr>
            <p:ph type="body" sz="quarter" idx="13"/>
          </p:nvPr>
        </p:nvSpPr>
        <p:spPr>
          <a:xfrm>
            <a:off x="595759" y="1783540"/>
            <a:ext cx="11108186" cy="4381870"/>
          </a:xfrm>
        </p:spPr>
        <p:txBody>
          <a:bodyPr/>
          <a:lstStyle/>
          <a:p>
            <a:pPr marL="571500" indent="-571500">
              <a:buFont typeface="Arial" panose="020B0604020202020204" pitchFamily="34" charset="0"/>
              <a:buChar char="•"/>
            </a:pPr>
            <a:r>
              <a:rPr lang="zh-CN" altLang="zh-CN" dirty="0"/>
              <a:t>混合主義</a:t>
            </a:r>
          </a:p>
          <a:p>
            <a:r>
              <a:rPr lang="zh-CN" altLang="zh-CN" dirty="0"/>
              <a:t>當福音進入本地時，很容易與當地的文化傳統混合在一起，</a:t>
            </a:r>
            <a:r>
              <a:rPr lang="zh-CN" altLang="en-US" dirty="0"/>
              <a:t>或者依附佛教，</a:t>
            </a:r>
            <a:r>
              <a:rPr lang="zh-CN" altLang="zh-CN" dirty="0"/>
              <a:t>失去了基督信仰的獨特性</a:t>
            </a:r>
          </a:p>
          <a:p>
            <a:pPr marL="571500" indent="-571500">
              <a:buFont typeface="Arial" panose="020B0604020202020204" pitchFamily="34" charset="0"/>
              <a:buChar char="•"/>
            </a:pPr>
            <a:r>
              <a:rPr lang="zh-CN" altLang="zh-CN" dirty="0"/>
              <a:t>寓教於政</a:t>
            </a:r>
          </a:p>
          <a:p>
            <a:r>
              <a:rPr lang="zh-CN" altLang="zh-CN" dirty="0"/>
              <a:t>依附於當時的政權來進行傳教。當政權衰落後，傳教的力量和資源就衰敗了</a:t>
            </a:r>
          </a:p>
          <a:p>
            <a:endParaRPr lang="en-US" altLang="zh-CN" dirty="0"/>
          </a:p>
        </p:txBody>
      </p:sp>
      <p:sp>
        <p:nvSpPr>
          <p:cNvPr id="4" name="文本占位符 3">
            <a:extLst>
              <a:ext uri="{FF2B5EF4-FFF2-40B4-BE49-F238E27FC236}">
                <a16:creationId xmlns:a16="http://schemas.microsoft.com/office/drawing/2014/main" id="{DC978672-DFC3-42DF-B8DF-EA098D16731B}"/>
              </a:ext>
            </a:extLst>
          </p:cNvPr>
          <p:cNvSpPr>
            <a:spLocks noGrp="1"/>
          </p:cNvSpPr>
          <p:nvPr>
            <p:ph type="body" sz="quarter" idx="15"/>
          </p:nvPr>
        </p:nvSpPr>
        <p:spPr/>
        <p:txBody>
          <a:bodyPr/>
          <a:lstStyle/>
          <a:p>
            <a:endParaRPr lang="zh-CN" altLang="en-US"/>
          </a:p>
        </p:txBody>
      </p:sp>
    </p:spTree>
    <p:extLst>
      <p:ext uri="{BB962C8B-B14F-4D97-AF65-F5344CB8AC3E}">
        <p14:creationId xmlns:p14="http://schemas.microsoft.com/office/powerpoint/2010/main" val="1561560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22EDE09C-0AF3-40C4-A958-956F417BDE8A}"/>
              </a:ext>
            </a:extLst>
          </p:cNvPr>
          <p:cNvSpPr>
            <a:spLocks noGrp="1"/>
          </p:cNvSpPr>
          <p:nvPr>
            <p:ph type="body" sz="quarter" idx="15"/>
          </p:nvPr>
        </p:nvSpPr>
        <p:spPr/>
        <p:txBody>
          <a:bodyPr/>
          <a:lstStyle/>
          <a:p>
            <a:endParaRPr lang="zh-CN" altLang="en-US"/>
          </a:p>
        </p:txBody>
      </p:sp>
      <p:cxnSp>
        <p:nvCxnSpPr>
          <p:cNvPr id="7" name="直接连接符 6">
            <a:extLst>
              <a:ext uri="{FF2B5EF4-FFF2-40B4-BE49-F238E27FC236}">
                <a16:creationId xmlns:a16="http://schemas.microsoft.com/office/drawing/2014/main" id="{D971BDF8-273C-4DAB-A5A9-18C07E55BF9C}"/>
              </a:ext>
            </a:extLst>
          </p:cNvPr>
          <p:cNvCxnSpPr/>
          <p:nvPr/>
        </p:nvCxnSpPr>
        <p:spPr>
          <a:xfrm>
            <a:off x="165463" y="3429000"/>
            <a:ext cx="11538482" cy="0"/>
          </a:xfrm>
          <a:prstGeom prst="line">
            <a:avLst/>
          </a:prstGeom>
        </p:spPr>
        <p:style>
          <a:lnRef idx="3">
            <a:schemeClr val="accent6"/>
          </a:lnRef>
          <a:fillRef idx="0">
            <a:schemeClr val="accent6"/>
          </a:fillRef>
          <a:effectRef idx="2">
            <a:schemeClr val="accent6"/>
          </a:effectRef>
          <a:fontRef idx="minor">
            <a:schemeClr val="tx1"/>
          </a:fontRef>
        </p:style>
      </p:cxnSp>
      <p:sp>
        <p:nvSpPr>
          <p:cNvPr id="12" name="文本占位符 2">
            <a:extLst>
              <a:ext uri="{FF2B5EF4-FFF2-40B4-BE49-F238E27FC236}">
                <a16:creationId xmlns:a16="http://schemas.microsoft.com/office/drawing/2014/main" id="{FD757034-8177-4FF5-9FC1-3DDCB6B88302}"/>
              </a:ext>
            </a:extLst>
          </p:cNvPr>
          <p:cNvSpPr txBox="1">
            <a:spLocks/>
          </p:cNvSpPr>
          <p:nvPr/>
        </p:nvSpPr>
        <p:spPr>
          <a:xfrm>
            <a:off x="499533" y="3519679"/>
            <a:ext cx="475395" cy="2588163"/>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400" dirty="0"/>
              <a:t>耶穌基督道成肉身</a:t>
            </a:r>
          </a:p>
        </p:txBody>
      </p:sp>
      <p:sp>
        <p:nvSpPr>
          <p:cNvPr id="13" name="文本占位符 2">
            <a:extLst>
              <a:ext uri="{FF2B5EF4-FFF2-40B4-BE49-F238E27FC236}">
                <a16:creationId xmlns:a16="http://schemas.microsoft.com/office/drawing/2014/main" id="{AA07600D-8C6D-4C24-9005-12B9721DFC5F}"/>
              </a:ext>
            </a:extLst>
          </p:cNvPr>
          <p:cNvSpPr txBox="1">
            <a:spLocks/>
          </p:cNvSpPr>
          <p:nvPr/>
        </p:nvSpPr>
        <p:spPr>
          <a:xfrm>
            <a:off x="6739659" y="3709453"/>
            <a:ext cx="475395" cy="2588163"/>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endParaRPr lang="zh-CN" altLang="en-US" sz="2800" dirty="0"/>
          </a:p>
        </p:txBody>
      </p:sp>
      <p:sp>
        <p:nvSpPr>
          <p:cNvPr id="15" name="文本占位符 2">
            <a:extLst>
              <a:ext uri="{FF2B5EF4-FFF2-40B4-BE49-F238E27FC236}">
                <a16:creationId xmlns:a16="http://schemas.microsoft.com/office/drawing/2014/main" id="{937B1D2E-9AE0-49A7-93E0-81097991B19F}"/>
              </a:ext>
            </a:extLst>
          </p:cNvPr>
          <p:cNvSpPr txBox="1">
            <a:spLocks/>
          </p:cNvSpPr>
          <p:nvPr/>
        </p:nvSpPr>
        <p:spPr>
          <a:xfrm>
            <a:off x="6299758" y="570462"/>
            <a:ext cx="475395" cy="2588163"/>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也裡可溫教</a:t>
            </a:r>
          </a:p>
        </p:txBody>
      </p:sp>
      <p:sp>
        <p:nvSpPr>
          <p:cNvPr id="16" name="文本占位符 2">
            <a:extLst>
              <a:ext uri="{FF2B5EF4-FFF2-40B4-BE49-F238E27FC236}">
                <a16:creationId xmlns:a16="http://schemas.microsoft.com/office/drawing/2014/main" id="{BC7554B5-FD69-45EF-93AA-335FC3F0D0BC}"/>
              </a:ext>
            </a:extLst>
          </p:cNvPr>
          <p:cNvSpPr txBox="1">
            <a:spLocks/>
          </p:cNvSpPr>
          <p:nvPr/>
        </p:nvSpPr>
        <p:spPr>
          <a:xfrm>
            <a:off x="4439241" y="1584250"/>
            <a:ext cx="475395" cy="2588163"/>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景教</a:t>
            </a:r>
          </a:p>
        </p:txBody>
      </p:sp>
      <p:sp>
        <p:nvSpPr>
          <p:cNvPr id="20" name="文本占位符 2">
            <a:extLst>
              <a:ext uri="{FF2B5EF4-FFF2-40B4-BE49-F238E27FC236}">
                <a16:creationId xmlns:a16="http://schemas.microsoft.com/office/drawing/2014/main" id="{465AD78D-8532-4B52-AFD0-5A34343269D8}"/>
              </a:ext>
            </a:extLst>
          </p:cNvPr>
          <p:cNvSpPr txBox="1">
            <a:spLocks/>
          </p:cNvSpPr>
          <p:nvPr/>
        </p:nvSpPr>
        <p:spPr>
          <a:xfrm>
            <a:off x="2674130" y="3788899"/>
            <a:ext cx="402209" cy="2508717"/>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三國東吳</a:t>
            </a:r>
          </a:p>
        </p:txBody>
      </p:sp>
      <p:sp>
        <p:nvSpPr>
          <p:cNvPr id="21" name="文本占位符 2">
            <a:extLst>
              <a:ext uri="{FF2B5EF4-FFF2-40B4-BE49-F238E27FC236}">
                <a16:creationId xmlns:a16="http://schemas.microsoft.com/office/drawing/2014/main" id="{B5BCB976-1633-49B3-8C9A-EBA700D0D7E7}"/>
              </a:ext>
            </a:extLst>
          </p:cNvPr>
          <p:cNvSpPr txBox="1">
            <a:spLocks/>
          </p:cNvSpPr>
          <p:nvPr/>
        </p:nvSpPr>
        <p:spPr>
          <a:xfrm>
            <a:off x="1711512" y="3759952"/>
            <a:ext cx="475395" cy="2588163"/>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東漢</a:t>
            </a:r>
          </a:p>
        </p:txBody>
      </p:sp>
      <p:sp>
        <p:nvSpPr>
          <p:cNvPr id="26" name="箭头: 右 25">
            <a:extLst>
              <a:ext uri="{FF2B5EF4-FFF2-40B4-BE49-F238E27FC236}">
                <a16:creationId xmlns:a16="http://schemas.microsoft.com/office/drawing/2014/main" id="{BE782799-FC4F-484E-9C80-E269BB3EA427}"/>
              </a:ext>
            </a:extLst>
          </p:cNvPr>
          <p:cNvSpPr/>
          <p:nvPr/>
        </p:nvSpPr>
        <p:spPr>
          <a:xfrm>
            <a:off x="2058202" y="2838349"/>
            <a:ext cx="1018137"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箭头: 右 26">
            <a:extLst>
              <a:ext uri="{FF2B5EF4-FFF2-40B4-BE49-F238E27FC236}">
                <a16:creationId xmlns:a16="http://schemas.microsoft.com/office/drawing/2014/main" id="{C47782F6-73B0-4026-8AD6-C56C6A73EBB1}"/>
              </a:ext>
            </a:extLst>
          </p:cNvPr>
          <p:cNvSpPr/>
          <p:nvPr/>
        </p:nvSpPr>
        <p:spPr>
          <a:xfrm>
            <a:off x="679998" y="2835832"/>
            <a:ext cx="1297007"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箭头: 右 28">
            <a:extLst>
              <a:ext uri="{FF2B5EF4-FFF2-40B4-BE49-F238E27FC236}">
                <a16:creationId xmlns:a16="http://schemas.microsoft.com/office/drawing/2014/main" id="{4C2C720C-D5C9-41E5-80DB-92F3C733661B}"/>
              </a:ext>
            </a:extLst>
          </p:cNvPr>
          <p:cNvSpPr/>
          <p:nvPr/>
        </p:nvSpPr>
        <p:spPr>
          <a:xfrm>
            <a:off x="3183807" y="2835832"/>
            <a:ext cx="1526604"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占位符 2">
            <a:extLst>
              <a:ext uri="{FF2B5EF4-FFF2-40B4-BE49-F238E27FC236}">
                <a16:creationId xmlns:a16="http://schemas.microsoft.com/office/drawing/2014/main" id="{24D76028-4C16-4580-9561-DDD0EECF5F2B}"/>
              </a:ext>
            </a:extLst>
          </p:cNvPr>
          <p:cNvSpPr txBox="1">
            <a:spLocks/>
          </p:cNvSpPr>
          <p:nvPr/>
        </p:nvSpPr>
        <p:spPr>
          <a:xfrm>
            <a:off x="4510082" y="3749175"/>
            <a:ext cx="402209" cy="2508717"/>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唐朝</a:t>
            </a:r>
          </a:p>
        </p:txBody>
      </p:sp>
      <p:sp>
        <p:nvSpPr>
          <p:cNvPr id="32" name="文本占位符 2">
            <a:extLst>
              <a:ext uri="{FF2B5EF4-FFF2-40B4-BE49-F238E27FC236}">
                <a16:creationId xmlns:a16="http://schemas.microsoft.com/office/drawing/2014/main" id="{AEBE1C34-B405-41DA-9C10-B786C15517DD}"/>
              </a:ext>
            </a:extLst>
          </p:cNvPr>
          <p:cNvSpPr txBox="1">
            <a:spLocks/>
          </p:cNvSpPr>
          <p:nvPr/>
        </p:nvSpPr>
        <p:spPr>
          <a:xfrm>
            <a:off x="6296676" y="3728435"/>
            <a:ext cx="402209" cy="2508717"/>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元朝</a:t>
            </a:r>
          </a:p>
        </p:txBody>
      </p:sp>
      <p:sp>
        <p:nvSpPr>
          <p:cNvPr id="36" name="箭头: 右 35">
            <a:extLst>
              <a:ext uri="{FF2B5EF4-FFF2-40B4-BE49-F238E27FC236}">
                <a16:creationId xmlns:a16="http://schemas.microsoft.com/office/drawing/2014/main" id="{D9DD7A68-4B47-4E92-B707-893B6ED3F43E}"/>
              </a:ext>
            </a:extLst>
          </p:cNvPr>
          <p:cNvSpPr/>
          <p:nvPr/>
        </p:nvSpPr>
        <p:spPr>
          <a:xfrm>
            <a:off x="4817880" y="2826786"/>
            <a:ext cx="1762046"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6C3DDB2F-26F1-4861-953A-483C2E2016C3}"/>
              </a:ext>
            </a:extLst>
          </p:cNvPr>
          <p:cNvPicPr>
            <a:picLocks noChangeAspect="1"/>
          </p:cNvPicPr>
          <p:nvPr/>
        </p:nvPicPr>
        <p:blipFill>
          <a:blip r:embed="rId2"/>
          <a:stretch>
            <a:fillRect/>
          </a:stretch>
        </p:blipFill>
        <p:spPr>
          <a:xfrm>
            <a:off x="4736573" y="1249680"/>
            <a:ext cx="6858000" cy="5143500"/>
          </a:xfrm>
          <a:prstGeom prst="rect">
            <a:avLst/>
          </a:prstGeom>
        </p:spPr>
      </p:pic>
      <p:sp>
        <p:nvSpPr>
          <p:cNvPr id="17" name="文本占位符 2">
            <a:extLst>
              <a:ext uri="{FF2B5EF4-FFF2-40B4-BE49-F238E27FC236}">
                <a16:creationId xmlns:a16="http://schemas.microsoft.com/office/drawing/2014/main" id="{C16C7086-E37A-4FF5-90BB-7F59D7DA6F0F}"/>
              </a:ext>
            </a:extLst>
          </p:cNvPr>
          <p:cNvSpPr>
            <a:spLocks noGrp="1"/>
          </p:cNvSpPr>
          <p:nvPr>
            <p:ph type="body" sz="quarter" idx="13"/>
          </p:nvPr>
        </p:nvSpPr>
        <p:spPr>
          <a:xfrm>
            <a:off x="499533" y="687396"/>
            <a:ext cx="11108186" cy="4381870"/>
          </a:xfrm>
        </p:spPr>
        <p:txBody>
          <a:bodyPr/>
          <a:lstStyle/>
          <a:p>
            <a:r>
              <a:rPr lang="zh-CN" altLang="en-US" dirty="0"/>
              <a:t>也裡可溫</a:t>
            </a:r>
            <a:endParaRPr lang="en-US" altLang="zh-CN" dirty="0"/>
          </a:p>
          <a:p>
            <a:r>
              <a:rPr lang="en-US" altLang="zh-CN" dirty="0"/>
              <a:t>---</a:t>
            </a:r>
            <a:r>
              <a:rPr lang="zh-CN" altLang="en-US" dirty="0"/>
              <a:t>信奉福音的人</a:t>
            </a:r>
            <a:endParaRPr lang="en-US" altLang="zh-CN" dirty="0"/>
          </a:p>
        </p:txBody>
      </p:sp>
      <p:sp>
        <p:nvSpPr>
          <p:cNvPr id="18" name="文本占位符 2">
            <a:extLst>
              <a:ext uri="{FF2B5EF4-FFF2-40B4-BE49-F238E27FC236}">
                <a16:creationId xmlns:a16="http://schemas.microsoft.com/office/drawing/2014/main" id="{2CCC10FD-B94E-42F2-8B22-22ECBF8D93FA}"/>
              </a:ext>
            </a:extLst>
          </p:cNvPr>
          <p:cNvSpPr txBox="1">
            <a:spLocks/>
          </p:cNvSpPr>
          <p:nvPr/>
        </p:nvSpPr>
        <p:spPr>
          <a:xfrm>
            <a:off x="4510082" y="3749175"/>
            <a:ext cx="402209" cy="2508717"/>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唐朝</a:t>
            </a:r>
          </a:p>
        </p:txBody>
      </p:sp>
      <p:sp>
        <p:nvSpPr>
          <p:cNvPr id="23" name="文本框 22">
            <a:extLst>
              <a:ext uri="{FF2B5EF4-FFF2-40B4-BE49-F238E27FC236}">
                <a16:creationId xmlns:a16="http://schemas.microsoft.com/office/drawing/2014/main" id="{8E2899D8-9D03-4FBC-BDEC-38250AD6DC37}"/>
              </a:ext>
            </a:extLst>
          </p:cNvPr>
          <p:cNvSpPr txBox="1"/>
          <p:nvPr/>
        </p:nvSpPr>
        <p:spPr>
          <a:xfrm>
            <a:off x="4309966" y="4752957"/>
            <a:ext cx="1046623" cy="369332"/>
          </a:xfrm>
          <a:prstGeom prst="rect">
            <a:avLst/>
          </a:prstGeom>
          <a:noFill/>
        </p:spPr>
        <p:txBody>
          <a:bodyPr wrap="square" rtlCol="0">
            <a:spAutoFit/>
          </a:bodyPr>
          <a:lstStyle/>
          <a:p>
            <a:r>
              <a:rPr lang="en-US" altLang="zh-CN" dirty="0"/>
              <a:t>618-907</a:t>
            </a:r>
            <a:endParaRPr lang="zh-CN" altLang="en-US" dirty="0"/>
          </a:p>
        </p:txBody>
      </p:sp>
      <p:sp>
        <p:nvSpPr>
          <p:cNvPr id="28" name="文本框 27">
            <a:extLst>
              <a:ext uri="{FF2B5EF4-FFF2-40B4-BE49-F238E27FC236}">
                <a16:creationId xmlns:a16="http://schemas.microsoft.com/office/drawing/2014/main" id="{A1850061-B2BE-4EE5-96E3-D4D50E8DE428}"/>
              </a:ext>
            </a:extLst>
          </p:cNvPr>
          <p:cNvSpPr txBox="1"/>
          <p:nvPr/>
        </p:nvSpPr>
        <p:spPr>
          <a:xfrm>
            <a:off x="5931192" y="4752957"/>
            <a:ext cx="1297468" cy="369332"/>
          </a:xfrm>
          <a:prstGeom prst="rect">
            <a:avLst/>
          </a:prstGeom>
          <a:noFill/>
        </p:spPr>
        <p:txBody>
          <a:bodyPr wrap="square" rtlCol="0">
            <a:spAutoFit/>
          </a:bodyPr>
          <a:lstStyle/>
          <a:p>
            <a:r>
              <a:rPr lang="en-US" altLang="zh-CN" dirty="0"/>
              <a:t>1279-1368</a:t>
            </a:r>
            <a:endParaRPr lang="zh-CN" altLang="en-US" dirty="0"/>
          </a:p>
        </p:txBody>
      </p:sp>
    </p:spTree>
    <p:extLst>
      <p:ext uri="{BB962C8B-B14F-4D97-AF65-F5344CB8AC3E}">
        <p14:creationId xmlns:p14="http://schemas.microsoft.com/office/powerpoint/2010/main" val="90806168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xit" presetSubtype="21" fill="hold" nodeType="clickEffect">
                                  <p:stCondLst>
                                    <p:cond delay="0"/>
                                  </p:stCondLst>
                                  <p:childTnLst>
                                    <p:animEffect transition="out" filter="barn(inVertical)">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xEl>
                                              <p:pRg st="0" end="0"/>
                                            </p:txEl>
                                          </p:spTgt>
                                        </p:tgtEl>
                                        <p:attrNameLst>
                                          <p:attrName>style.visibility</p:attrName>
                                        </p:attrNameLst>
                                      </p:cBhvr>
                                      <p:to>
                                        <p:strVal val="visible"/>
                                      </p:to>
                                    </p:set>
                                    <p:animEffect transition="in" filter="fade">
                                      <p:cBhvr>
                                        <p:cTn id="34" dur="1000"/>
                                        <p:tgtEl>
                                          <p:spTgt spid="17">
                                            <p:txEl>
                                              <p:pRg st="0" end="0"/>
                                            </p:txEl>
                                          </p:spTgt>
                                        </p:tgtEl>
                                      </p:cBhvr>
                                    </p:animEffect>
                                    <p:anim calcmode="lin" valueType="num">
                                      <p:cBhvr>
                                        <p:cTn id="35"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7">
                                            <p:txEl>
                                              <p:pRg st="1" end="1"/>
                                            </p:txEl>
                                          </p:spTgt>
                                        </p:tgtEl>
                                        <p:attrNameLst>
                                          <p:attrName>style.visibility</p:attrName>
                                        </p:attrNameLst>
                                      </p:cBhvr>
                                      <p:to>
                                        <p:strVal val="visible"/>
                                      </p:to>
                                    </p:set>
                                    <p:animEffect transition="in" filter="fade">
                                      <p:cBhvr>
                                        <p:cTn id="41" dur="1000"/>
                                        <p:tgtEl>
                                          <p:spTgt spid="17">
                                            <p:txEl>
                                              <p:pRg st="1" end="1"/>
                                            </p:txEl>
                                          </p:spTgt>
                                        </p:tgtEl>
                                      </p:cBhvr>
                                    </p:animEffect>
                                    <p:anim calcmode="lin" valueType="num">
                                      <p:cBhvr>
                                        <p:cTn id="42"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43"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2" grpId="0"/>
      <p:bldP spid="36" grpId="0" animBg="1"/>
      <p:bldP spid="17" grpId="0" build="p"/>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44D8F5-8672-47DC-878E-193A05C539B0}"/>
              </a:ext>
            </a:extLst>
          </p:cNvPr>
          <p:cNvSpPr>
            <a:spLocks noGrp="1"/>
          </p:cNvSpPr>
          <p:nvPr>
            <p:ph type="title"/>
          </p:nvPr>
        </p:nvSpPr>
        <p:spPr/>
        <p:txBody>
          <a:bodyPr/>
          <a:lstStyle/>
          <a:p>
            <a:r>
              <a:rPr lang="zh-CN" altLang="en-US" dirty="0"/>
              <a:t>也裡可溫教的宣教策略和路線</a:t>
            </a:r>
          </a:p>
        </p:txBody>
      </p:sp>
      <p:sp>
        <p:nvSpPr>
          <p:cNvPr id="3" name="文本占位符 2">
            <a:extLst>
              <a:ext uri="{FF2B5EF4-FFF2-40B4-BE49-F238E27FC236}">
                <a16:creationId xmlns:a16="http://schemas.microsoft.com/office/drawing/2014/main" id="{52FE8315-BA87-4267-8584-B9501F36E1BC}"/>
              </a:ext>
            </a:extLst>
          </p:cNvPr>
          <p:cNvSpPr>
            <a:spLocks noGrp="1"/>
          </p:cNvSpPr>
          <p:nvPr>
            <p:ph type="body" sz="quarter" idx="13"/>
          </p:nvPr>
        </p:nvSpPr>
        <p:spPr>
          <a:xfrm>
            <a:off x="595758" y="1783540"/>
            <a:ext cx="11346525" cy="4381870"/>
          </a:xfrm>
        </p:spPr>
        <p:txBody>
          <a:bodyPr/>
          <a:lstStyle/>
          <a:p>
            <a:pPr marL="571500" indent="-571500">
              <a:buFont typeface="Arial" panose="020B0604020202020204" pitchFamily="34" charset="0"/>
              <a:buChar char="•"/>
            </a:pPr>
            <a:r>
              <a:rPr lang="zh-CN" altLang="en-US" dirty="0"/>
              <a:t>傳播範圍停留在王公貴族，依附統治者</a:t>
            </a:r>
            <a:endParaRPr lang="en-US" altLang="zh-CN" dirty="0"/>
          </a:p>
          <a:p>
            <a:pPr marL="571500" indent="-571500">
              <a:buFont typeface="Arial" panose="020B0604020202020204" pitchFamily="34" charset="0"/>
              <a:buChar char="•"/>
            </a:pPr>
            <a:r>
              <a:rPr lang="zh-CN" altLang="en-US" dirty="0"/>
              <a:t>以統治者自居</a:t>
            </a:r>
            <a:endParaRPr lang="en-US" altLang="zh-CN" dirty="0"/>
          </a:p>
          <a:p>
            <a:pPr marL="571500" indent="-571500">
              <a:buFont typeface="Arial" panose="020B0604020202020204" pitchFamily="34" charset="0"/>
              <a:buChar char="•"/>
            </a:pPr>
            <a:r>
              <a:rPr lang="zh-CN" altLang="en-US" dirty="0"/>
              <a:t>承繼景教，領導中心在波斯</a:t>
            </a:r>
            <a:endParaRPr lang="en-US" altLang="zh-CN" dirty="0"/>
          </a:p>
        </p:txBody>
      </p:sp>
      <p:sp>
        <p:nvSpPr>
          <p:cNvPr id="4" name="文本占位符 3">
            <a:extLst>
              <a:ext uri="{FF2B5EF4-FFF2-40B4-BE49-F238E27FC236}">
                <a16:creationId xmlns:a16="http://schemas.microsoft.com/office/drawing/2014/main" id="{DC978672-DFC3-42DF-B8DF-EA098D16731B}"/>
              </a:ext>
            </a:extLst>
          </p:cNvPr>
          <p:cNvSpPr>
            <a:spLocks noGrp="1"/>
          </p:cNvSpPr>
          <p:nvPr>
            <p:ph type="body" sz="quarter" idx="15"/>
          </p:nvPr>
        </p:nvSpPr>
        <p:spPr/>
        <p:txBody>
          <a:bodyPr/>
          <a:lstStyle/>
          <a:p>
            <a:endParaRPr lang="zh-CN" altLang="en-US"/>
          </a:p>
        </p:txBody>
      </p:sp>
      <p:sp>
        <p:nvSpPr>
          <p:cNvPr id="5" name="Text Placeholder 5">
            <a:extLst>
              <a:ext uri="{FF2B5EF4-FFF2-40B4-BE49-F238E27FC236}">
                <a16:creationId xmlns:a16="http://schemas.microsoft.com/office/drawing/2014/main" id="{C8B14905-4833-4E01-8134-7FCE051E0B11}"/>
              </a:ext>
            </a:extLst>
          </p:cNvPr>
          <p:cNvSpPr txBox="1">
            <a:spLocks/>
          </p:cNvSpPr>
          <p:nvPr/>
        </p:nvSpPr>
        <p:spPr>
          <a:xfrm>
            <a:off x="755781" y="4340645"/>
            <a:ext cx="10516510" cy="1896725"/>
          </a:xfrm>
          <a:prstGeom prst="rect">
            <a:avLst/>
          </a:prstGeom>
          <a:solidFill>
            <a:schemeClr val="bg1"/>
          </a:solidFill>
          <a:ln w="47625" cap="rnd">
            <a:solidFill>
              <a:srgbClr val="7D0049"/>
            </a:solidFill>
            <a:prstDash val="sysDot"/>
          </a:ln>
        </p:spPr>
        <p:txBody>
          <a:bodyPr anchor="ctr"/>
          <a:lstStyle>
            <a:defPPr>
              <a:defRPr lang="en-US"/>
            </a:defPPr>
            <a:lvl1pPr marL="55562" indent="0">
              <a:spcBef>
                <a:spcPts val="500"/>
              </a:spcBef>
              <a:buClr>
                <a:srgbClr val="002060"/>
              </a:buClr>
              <a:buFontTx/>
              <a:buNone/>
              <a:defRPr sz="3200" b="0">
                <a:solidFill>
                  <a:srgbClr val="7D0049"/>
                </a:solidFill>
                <a:latin typeface="黑体" panose="02010609060101010101" pitchFamily="49" charset="-122"/>
                <a:ea typeface="黑体" panose="02010609060101010101" pitchFamily="49" charset="-122"/>
              </a:defRPr>
            </a:lvl1pPr>
            <a:lvl2pPr marL="411162" indent="0">
              <a:spcBef>
                <a:spcPts val="500"/>
              </a:spcBef>
              <a:buClr>
                <a:srgbClr val="002060"/>
              </a:buClr>
              <a:buFontTx/>
              <a:buNone/>
              <a:defRPr sz="3500" b="0">
                <a:solidFill>
                  <a:srgbClr val="000000"/>
                </a:solidFill>
                <a:latin typeface="黑体" panose="02010609060101010101" pitchFamily="49" charset="-122"/>
                <a:ea typeface="黑体" panose="02010609060101010101" pitchFamily="49" charset="-122"/>
              </a:defRPr>
            </a:lvl2pPr>
            <a:lvl3pPr marL="703263" indent="0">
              <a:spcBef>
                <a:spcPts val="500"/>
              </a:spcBef>
              <a:buClr>
                <a:schemeClr val="accent1"/>
              </a:buClr>
              <a:buFontTx/>
              <a:buNone/>
              <a:defRPr sz="3500" b="0">
                <a:solidFill>
                  <a:srgbClr val="000000"/>
                </a:solidFill>
                <a:latin typeface="黑体" panose="02010609060101010101" pitchFamily="49" charset="-122"/>
                <a:ea typeface="黑体" panose="02010609060101010101" pitchFamily="49" charset="-122"/>
              </a:defRPr>
            </a:lvl3pPr>
            <a:lvl4pPr marL="979488" indent="0">
              <a:spcBef>
                <a:spcPts val="300"/>
              </a:spcBef>
              <a:buClr>
                <a:schemeClr val="accent1"/>
              </a:buClr>
              <a:buFontTx/>
              <a:buNone/>
              <a:defRPr sz="3000" b="0">
                <a:solidFill>
                  <a:srgbClr val="000000"/>
                </a:solidFill>
                <a:latin typeface="黑体" panose="02010609060101010101" pitchFamily="49" charset="-122"/>
                <a:ea typeface="黑体" panose="02010609060101010101" pitchFamily="49" charset="-122"/>
              </a:defRPr>
            </a:lvl4pPr>
            <a:lvl5pPr marL="1206500" indent="0">
              <a:spcBef>
                <a:spcPts val="300"/>
              </a:spcBef>
              <a:buClr>
                <a:srgbClr val="A04DA3"/>
              </a:buClr>
              <a:buFontTx/>
              <a:buNone/>
              <a:defRPr sz="3000" b="0">
                <a:solidFill>
                  <a:srgbClr val="000000"/>
                </a:solidFill>
                <a:latin typeface="黑体" panose="02010609060101010101" pitchFamily="49" charset="-122"/>
                <a:ea typeface="黑体" panose="02010609060101010101" pitchFamily="49" charset="-122"/>
              </a:defRPr>
            </a:lvl5pPr>
            <a:lvl6pPr marL="1609344" indent="-182880">
              <a:spcBef>
                <a:spcPts val="300"/>
              </a:spcBef>
              <a:buClr>
                <a:schemeClr val="accent3"/>
              </a:buClr>
              <a:buFont typeface="Georgia"/>
              <a:buChar char="▫"/>
              <a:defRPr kumimoji="0" sz="1800">
                <a:solidFill>
                  <a:schemeClr val="accent3"/>
                </a:solidFill>
                <a:latin typeface="+mn-lt"/>
                <a:ea typeface="+mn-ea"/>
              </a:defRPr>
            </a:lvl6pPr>
            <a:lvl7pPr marL="1828800" indent="-182880">
              <a:spcBef>
                <a:spcPts val="300"/>
              </a:spcBef>
              <a:buClr>
                <a:schemeClr val="accent3"/>
              </a:buClr>
              <a:buFont typeface="Georgia"/>
              <a:buChar char="▫"/>
              <a:defRPr kumimoji="0" sz="1600">
                <a:solidFill>
                  <a:schemeClr val="accent3"/>
                </a:solidFill>
                <a:latin typeface="+mn-lt"/>
                <a:ea typeface="+mn-ea"/>
              </a:defRPr>
            </a:lvl7pPr>
            <a:lvl8pPr marL="2029968" indent="-182880">
              <a:spcBef>
                <a:spcPts val="300"/>
              </a:spcBef>
              <a:buClr>
                <a:schemeClr val="accent3"/>
              </a:buClr>
              <a:buFont typeface="Georgia"/>
              <a:buChar char="◦"/>
              <a:defRPr kumimoji="0" sz="1500">
                <a:solidFill>
                  <a:schemeClr val="accent3"/>
                </a:solidFill>
                <a:latin typeface="+mn-lt"/>
                <a:ea typeface="+mn-ea"/>
              </a:defRPr>
            </a:lvl8pPr>
            <a:lvl9pPr marL="2240280" indent="-182880">
              <a:spcBef>
                <a:spcPts val="300"/>
              </a:spcBef>
              <a:buClr>
                <a:schemeClr val="accent3"/>
              </a:buClr>
              <a:buFont typeface="Georgia"/>
              <a:buChar char="◦"/>
              <a:defRPr kumimoji="0" sz="1400" baseline="0">
                <a:solidFill>
                  <a:schemeClr val="accent3"/>
                </a:solidFill>
                <a:latin typeface="+mn-lt"/>
                <a:ea typeface="+mn-ea"/>
              </a:defRPr>
            </a:lvl9pPr>
          </a:lstStyle>
          <a:p>
            <a:r>
              <a:rPr lang="zh-TW" altLang="zh-CN" dirty="0"/>
              <a:t>《</a:t>
            </a:r>
            <a:r>
              <a:rPr lang="zh-CN" altLang="en-US" dirty="0"/>
              <a:t>撒迦利亞書</a:t>
            </a:r>
            <a:r>
              <a:rPr lang="en-US" altLang="zh-CN" dirty="0"/>
              <a:t>》4</a:t>
            </a:r>
            <a:r>
              <a:rPr lang="zh-CN" altLang="en-US" dirty="0"/>
              <a:t>：</a:t>
            </a:r>
            <a:r>
              <a:rPr lang="en-US" altLang="zh-CN" dirty="0"/>
              <a:t>6 </a:t>
            </a:r>
            <a:r>
              <a:rPr lang="zh-CN" altLang="en-US" dirty="0"/>
              <a:t>他對我說：「這是耶和華指示所羅巴伯的。萬軍之耶和華說：</a:t>
            </a:r>
            <a:r>
              <a:rPr lang="zh-CN" altLang="en-US" dirty="0">
                <a:solidFill>
                  <a:srgbClr val="FF0000"/>
                </a:solidFill>
              </a:rPr>
              <a:t>不是倚靠勢力</a:t>
            </a:r>
            <a:r>
              <a:rPr lang="zh-CN" altLang="en-US" dirty="0"/>
              <a:t>，不是倚靠才</a:t>
            </a:r>
            <a:r>
              <a:rPr lang="zh-CN" altLang="en-US" i="1" dirty="0"/>
              <a:t>能</a:t>
            </a:r>
            <a:r>
              <a:rPr lang="zh-CN" altLang="en-US" dirty="0"/>
              <a:t>，乃是倚靠我的靈</a:t>
            </a:r>
            <a:r>
              <a:rPr lang="zh-CN" altLang="en-US" i="1" dirty="0"/>
              <a:t>方能</a:t>
            </a:r>
            <a:r>
              <a:rPr lang="zh-CN" altLang="en-US" dirty="0"/>
              <a:t>成事。</a:t>
            </a:r>
            <a:endParaRPr lang="en-US" altLang="zh-CN" dirty="0"/>
          </a:p>
        </p:txBody>
      </p:sp>
    </p:spTree>
    <p:extLst>
      <p:ext uri="{BB962C8B-B14F-4D97-AF65-F5344CB8AC3E}">
        <p14:creationId xmlns:p14="http://schemas.microsoft.com/office/powerpoint/2010/main" val="1511221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44D8F5-8672-47DC-878E-193A05C539B0}"/>
              </a:ext>
            </a:extLst>
          </p:cNvPr>
          <p:cNvSpPr>
            <a:spLocks noGrp="1"/>
          </p:cNvSpPr>
          <p:nvPr>
            <p:ph type="title"/>
          </p:nvPr>
        </p:nvSpPr>
        <p:spPr/>
        <p:txBody>
          <a:bodyPr/>
          <a:lstStyle/>
          <a:p>
            <a:r>
              <a:rPr lang="zh-CN" altLang="en-US" dirty="0"/>
              <a:t>也裡可溫教</a:t>
            </a:r>
            <a:r>
              <a:rPr lang="en-US" altLang="zh-CN" dirty="0" err="1"/>
              <a:t>衰落的原因</a:t>
            </a:r>
            <a:endParaRPr lang="zh-CN" altLang="en-US" dirty="0"/>
          </a:p>
        </p:txBody>
      </p:sp>
      <p:sp>
        <p:nvSpPr>
          <p:cNvPr id="3" name="文本占位符 2">
            <a:extLst>
              <a:ext uri="{FF2B5EF4-FFF2-40B4-BE49-F238E27FC236}">
                <a16:creationId xmlns:a16="http://schemas.microsoft.com/office/drawing/2014/main" id="{52FE8315-BA87-4267-8584-B9501F36E1BC}"/>
              </a:ext>
            </a:extLst>
          </p:cNvPr>
          <p:cNvSpPr>
            <a:spLocks noGrp="1"/>
          </p:cNvSpPr>
          <p:nvPr>
            <p:ph type="body" sz="quarter" idx="13"/>
          </p:nvPr>
        </p:nvSpPr>
        <p:spPr>
          <a:xfrm>
            <a:off x="595759" y="1783540"/>
            <a:ext cx="11108186" cy="4381870"/>
          </a:xfrm>
        </p:spPr>
        <p:txBody>
          <a:bodyPr/>
          <a:lstStyle/>
          <a:p>
            <a:pPr marL="571500" indent="-571500">
              <a:buFont typeface="Arial" panose="020B0604020202020204" pitchFamily="34" charset="0"/>
              <a:buChar char="•"/>
            </a:pPr>
            <a:r>
              <a:rPr lang="zh-CN" altLang="zh-CN" dirty="0"/>
              <a:t>沒有培養本地教會</a:t>
            </a:r>
            <a:r>
              <a:rPr lang="zh-CN" altLang="en-US" dirty="0"/>
              <a:t>領袖</a:t>
            </a:r>
            <a:endParaRPr lang="zh-CN" altLang="zh-CN" dirty="0"/>
          </a:p>
          <a:p>
            <a:pPr marL="571500" indent="-571500">
              <a:buFont typeface="Arial" panose="020B0604020202020204" pitchFamily="34" charset="0"/>
              <a:buChar char="•"/>
            </a:pPr>
            <a:r>
              <a:rPr lang="zh-CN" altLang="zh-CN" dirty="0"/>
              <a:t>跟佛、道爭領導者地位</a:t>
            </a:r>
          </a:p>
          <a:p>
            <a:pPr marL="571500" indent="-571500">
              <a:buFont typeface="Arial" panose="020B0604020202020204" pitchFamily="34" charset="0"/>
              <a:buChar char="•"/>
            </a:pPr>
            <a:r>
              <a:rPr lang="zh-CN" altLang="zh-CN" dirty="0"/>
              <a:t>波斯教廷決定中華傳教</a:t>
            </a:r>
          </a:p>
          <a:p>
            <a:pPr marL="571500" indent="-571500">
              <a:buFont typeface="Arial" panose="020B0604020202020204" pitchFamily="34" charset="0"/>
              <a:buChar char="•"/>
            </a:pPr>
            <a:r>
              <a:rPr lang="zh-CN" altLang="en-US" dirty="0"/>
              <a:t>沒有多少有生命的見證</a:t>
            </a:r>
            <a:endParaRPr lang="en-US" altLang="zh-CN" dirty="0"/>
          </a:p>
        </p:txBody>
      </p:sp>
      <p:sp>
        <p:nvSpPr>
          <p:cNvPr id="4" name="文本占位符 3">
            <a:extLst>
              <a:ext uri="{FF2B5EF4-FFF2-40B4-BE49-F238E27FC236}">
                <a16:creationId xmlns:a16="http://schemas.microsoft.com/office/drawing/2014/main" id="{DC978672-DFC3-42DF-B8DF-EA098D16731B}"/>
              </a:ext>
            </a:extLst>
          </p:cNvPr>
          <p:cNvSpPr>
            <a:spLocks noGrp="1"/>
          </p:cNvSpPr>
          <p:nvPr>
            <p:ph type="body" sz="quarter" idx="15"/>
          </p:nvPr>
        </p:nvSpPr>
        <p:spPr/>
        <p:txBody>
          <a:bodyPr/>
          <a:lstStyle/>
          <a:p>
            <a:endParaRPr lang="zh-CN" altLang="en-US"/>
          </a:p>
        </p:txBody>
      </p:sp>
    </p:spTree>
    <p:extLst>
      <p:ext uri="{BB962C8B-B14F-4D97-AF65-F5344CB8AC3E}">
        <p14:creationId xmlns:p14="http://schemas.microsoft.com/office/powerpoint/2010/main" val="2698236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44D8F5-8672-47DC-878E-193A05C539B0}"/>
              </a:ext>
            </a:extLst>
          </p:cNvPr>
          <p:cNvSpPr>
            <a:spLocks noGrp="1"/>
          </p:cNvSpPr>
          <p:nvPr>
            <p:ph type="title"/>
          </p:nvPr>
        </p:nvSpPr>
        <p:spPr>
          <a:xfrm>
            <a:off x="595759" y="366241"/>
            <a:ext cx="10972800" cy="882650"/>
          </a:xfrm>
        </p:spPr>
        <p:txBody>
          <a:bodyPr/>
          <a:lstStyle/>
          <a:p>
            <a:r>
              <a:rPr lang="zh-CN" altLang="en-US" dirty="0"/>
              <a:t>教会依附政權之利</a:t>
            </a:r>
          </a:p>
        </p:txBody>
      </p:sp>
      <p:sp>
        <p:nvSpPr>
          <p:cNvPr id="3" name="文本占位符 2">
            <a:extLst>
              <a:ext uri="{FF2B5EF4-FFF2-40B4-BE49-F238E27FC236}">
                <a16:creationId xmlns:a16="http://schemas.microsoft.com/office/drawing/2014/main" id="{52FE8315-BA87-4267-8584-B9501F36E1BC}"/>
              </a:ext>
            </a:extLst>
          </p:cNvPr>
          <p:cNvSpPr>
            <a:spLocks noGrp="1"/>
          </p:cNvSpPr>
          <p:nvPr>
            <p:ph type="body" sz="quarter" idx="13"/>
          </p:nvPr>
        </p:nvSpPr>
        <p:spPr>
          <a:xfrm>
            <a:off x="595759" y="1397950"/>
            <a:ext cx="11108186" cy="4381870"/>
          </a:xfrm>
        </p:spPr>
        <p:txBody>
          <a:bodyPr/>
          <a:lstStyle/>
          <a:p>
            <a:pPr marL="571500" indent="-571500">
              <a:buFont typeface="Arial" panose="020B0604020202020204" pitchFamily="34" charset="0"/>
              <a:buChar char="•"/>
            </a:pPr>
            <a:r>
              <a:rPr lang="zh-CN" altLang="en-US" dirty="0"/>
              <a:t>公開傳教</a:t>
            </a:r>
            <a:endParaRPr lang="en-US" altLang="zh-CN" dirty="0"/>
          </a:p>
          <a:p>
            <a:pPr marL="571500" indent="-571500">
              <a:buFont typeface="Arial" panose="020B0604020202020204" pitchFamily="34" charset="0"/>
              <a:buChar char="•"/>
            </a:pPr>
            <a:r>
              <a:rPr lang="zh-CN" altLang="en-US" dirty="0"/>
              <a:t>資源豐富</a:t>
            </a:r>
            <a:endParaRPr lang="en-US" altLang="zh-CN" dirty="0"/>
          </a:p>
          <a:p>
            <a:pPr marL="571500" indent="-571500">
              <a:buFont typeface="Arial" panose="020B0604020202020204" pitchFamily="34" charset="0"/>
              <a:buChar char="•"/>
            </a:pPr>
            <a:r>
              <a:rPr lang="zh-CN" altLang="en-US" dirty="0"/>
              <a:t>上行下效</a:t>
            </a:r>
            <a:endParaRPr lang="en-US" altLang="zh-CN" dirty="0"/>
          </a:p>
        </p:txBody>
      </p:sp>
      <p:sp>
        <p:nvSpPr>
          <p:cNvPr id="4" name="文本占位符 3">
            <a:extLst>
              <a:ext uri="{FF2B5EF4-FFF2-40B4-BE49-F238E27FC236}">
                <a16:creationId xmlns:a16="http://schemas.microsoft.com/office/drawing/2014/main" id="{DC978672-DFC3-42DF-B8DF-EA098D16731B}"/>
              </a:ext>
            </a:extLst>
          </p:cNvPr>
          <p:cNvSpPr>
            <a:spLocks noGrp="1"/>
          </p:cNvSpPr>
          <p:nvPr>
            <p:ph type="body" sz="quarter" idx="15"/>
          </p:nvPr>
        </p:nvSpPr>
        <p:spPr/>
        <p:txBody>
          <a:bodyPr/>
          <a:lstStyle/>
          <a:p>
            <a:endParaRPr lang="zh-CN" altLang="en-US"/>
          </a:p>
        </p:txBody>
      </p:sp>
    </p:spTree>
    <p:extLst>
      <p:ext uri="{BB962C8B-B14F-4D97-AF65-F5344CB8AC3E}">
        <p14:creationId xmlns:p14="http://schemas.microsoft.com/office/powerpoint/2010/main" val="3801270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44D8F5-8672-47DC-878E-193A05C539B0}"/>
              </a:ext>
            </a:extLst>
          </p:cNvPr>
          <p:cNvSpPr>
            <a:spLocks noGrp="1"/>
          </p:cNvSpPr>
          <p:nvPr>
            <p:ph type="title"/>
          </p:nvPr>
        </p:nvSpPr>
        <p:spPr/>
        <p:txBody>
          <a:bodyPr/>
          <a:lstStyle/>
          <a:p>
            <a:r>
              <a:rPr lang="zh-CN" altLang="en-US" dirty="0"/>
              <a:t>依附政權之弊</a:t>
            </a:r>
          </a:p>
        </p:txBody>
      </p:sp>
      <p:sp>
        <p:nvSpPr>
          <p:cNvPr id="3" name="文本占位符 2">
            <a:extLst>
              <a:ext uri="{FF2B5EF4-FFF2-40B4-BE49-F238E27FC236}">
                <a16:creationId xmlns:a16="http://schemas.microsoft.com/office/drawing/2014/main" id="{52FE8315-BA87-4267-8584-B9501F36E1BC}"/>
              </a:ext>
            </a:extLst>
          </p:cNvPr>
          <p:cNvSpPr>
            <a:spLocks noGrp="1"/>
          </p:cNvSpPr>
          <p:nvPr>
            <p:ph type="body" sz="quarter" idx="13"/>
          </p:nvPr>
        </p:nvSpPr>
        <p:spPr>
          <a:xfrm>
            <a:off x="595759" y="1530152"/>
            <a:ext cx="11108186" cy="4381870"/>
          </a:xfrm>
        </p:spPr>
        <p:txBody>
          <a:bodyPr/>
          <a:lstStyle/>
          <a:p>
            <a:pPr marL="571500" indent="-571500">
              <a:buFont typeface="Arial" panose="020B0604020202020204" pitchFamily="34" charset="0"/>
              <a:buChar char="•"/>
            </a:pPr>
            <a:r>
              <a:rPr lang="zh-CN" altLang="en-US" dirty="0"/>
              <a:t>政權消失或者輪替</a:t>
            </a:r>
            <a:endParaRPr lang="en-US" altLang="zh-CN" dirty="0"/>
          </a:p>
          <a:p>
            <a:pPr marL="571500" indent="-571500">
              <a:buFont typeface="Arial" panose="020B0604020202020204" pitchFamily="34" charset="0"/>
              <a:buChar char="•"/>
            </a:pPr>
            <a:r>
              <a:rPr lang="zh-CN" altLang="en-US" dirty="0"/>
              <a:t>被政權利用和控制</a:t>
            </a:r>
            <a:endParaRPr lang="en-US" altLang="zh-CN" dirty="0"/>
          </a:p>
          <a:p>
            <a:pPr marL="571500" indent="-571500">
              <a:buFont typeface="Arial" panose="020B0604020202020204" pitchFamily="34" charset="0"/>
              <a:buChar char="•"/>
            </a:pPr>
            <a:r>
              <a:rPr lang="zh-CN" altLang="en-US" dirty="0"/>
              <a:t>調整信仰迎合政權</a:t>
            </a:r>
            <a:endParaRPr lang="en-US" altLang="zh-CN" dirty="0"/>
          </a:p>
          <a:p>
            <a:pPr marL="571500" indent="-571500">
              <a:buFont typeface="Arial" panose="020B0604020202020204" pitchFamily="34" charset="0"/>
              <a:buChar char="•"/>
            </a:pPr>
            <a:r>
              <a:rPr lang="zh-CN" altLang="en-US" dirty="0"/>
              <a:t>失去基督的獨特性</a:t>
            </a:r>
            <a:endParaRPr lang="en-US" altLang="zh-CN" dirty="0"/>
          </a:p>
          <a:p>
            <a:pPr marL="571500" indent="-571500">
              <a:buFont typeface="Arial" panose="020B0604020202020204" pitchFamily="34" charset="0"/>
              <a:buChar char="•"/>
            </a:pPr>
            <a:r>
              <a:rPr lang="zh-CN" altLang="en-US" dirty="0"/>
              <a:t>功名利祿的引誘性</a:t>
            </a:r>
            <a:endParaRPr lang="en-US" altLang="zh-CN" dirty="0"/>
          </a:p>
          <a:p>
            <a:endParaRPr lang="en-US" altLang="zh-CN" dirty="0"/>
          </a:p>
        </p:txBody>
      </p:sp>
      <p:sp>
        <p:nvSpPr>
          <p:cNvPr id="4" name="文本占位符 3">
            <a:extLst>
              <a:ext uri="{FF2B5EF4-FFF2-40B4-BE49-F238E27FC236}">
                <a16:creationId xmlns:a16="http://schemas.microsoft.com/office/drawing/2014/main" id="{DC978672-DFC3-42DF-B8DF-EA098D16731B}"/>
              </a:ext>
            </a:extLst>
          </p:cNvPr>
          <p:cNvSpPr>
            <a:spLocks noGrp="1"/>
          </p:cNvSpPr>
          <p:nvPr>
            <p:ph type="body" sz="quarter" idx="15"/>
          </p:nvPr>
        </p:nvSpPr>
        <p:spPr/>
        <p:txBody>
          <a:bodyPr/>
          <a:lstStyle/>
          <a:p>
            <a:endParaRPr lang="zh-CN" altLang="en-US"/>
          </a:p>
        </p:txBody>
      </p:sp>
      <p:sp>
        <p:nvSpPr>
          <p:cNvPr id="5" name="Text Placeholder 5">
            <a:extLst>
              <a:ext uri="{FF2B5EF4-FFF2-40B4-BE49-F238E27FC236}">
                <a16:creationId xmlns:a16="http://schemas.microsoft.com/office/drawing/2014/main" id="{C8B14905-4833-4E01-8134-7FCE051E0B11}"/>
              </a:ext>
            </a:extLst>
          </p:cNvPr>
          <p:cNvSpPr txBox="1">
            <a:spLocks/>
          </p:cNvSpPr>
          <p:nvPr/>
        </p:nvSpPr>
        <p:spPr>
          <a:xfrm>
            <a:off x="837745" y="4748270"/>
            <a:ext cx="10516510" cy="1417140"/>
          </a:xfrm>
          <a:prstGeom prst="rect">
            <a:avLst/>
          </a:prstGeom>
          <a:solidFill>
            <a:schemeClr val="bg1"/>
          </a:solidFill>
          <a:ln w="47625" cap="rnd">
            <a:solidFill>
              <a:srgbClr val="7D0049"/>
            </a:solidFill>
            <a:prstDash val="sysDot"/>
          </a:ln>
        </p:spPr>
        <p:txBody>
          <a:bodyPr anchor="ctr"/>
          <a:lstStyle>
            <a:defPPr>
              <a:defRPr lang="en-US"/>
            </a:defPPr>
            <a:lvl1pPr marL="55562" indent="0">
              <a:spcBef>
                <a:spcPts val="500"/>
              </a:spcBef>
              <a:buClr>
                <a:srgbClr val="002060"/>
              </a:buClr>
              <a:buFontTx/>
              <a:buNone/>
              <a:defRPr sz="3200" b="0">
                <a:solidFill>
                  <a:srgbClr val="7D0049"/>
                </a:solidFill>
                <a:latin typeface="黑体" panose="02010609060101010101" pitchFamily="49" charset="-122"/>
                <a:ea typeface="黑体" panose="02010609060101010101" pitchFamily="49" charset="-122"/>
              </a:defRPr>
            </a:lvl1pPr>
            <a:lvl2pPr marL="411162" indent="0">
              <a:spcBef>
                <a:spcPts val="500"/>
              </a:spcBef>
              <a:buClr>
                <a:srgbClr val="002060"/>
              </a:buClr>
              <a:buFontTx/>
              <a:buNone/>
              <a:defRPr sz="3500" b="0">
                <a:solidFill>
                  <a:srgbClr val="000000"/>
                </a:solidFill>
                <a:latin typeface="黑体" panose="02010609060101010101" pitchFamily="49" charset="-122"/>
                <a:ea typeface="黑体" panose="02010609060101010101" pitchFamily="49" charset="-122"/>
              </a:defRPr>
            </a:lvl2pPr>
            <a:lvl3pPr marL="703263" indent="0">
              <a:spcBef>
                <a:spcPts val="500"/>
              </a:spcBef>
              <a:buClr>
                <a:schemeClr val="accent1"/>
              </a:buClr>
              <a:buFontTx/>
              <a:buNone/>
              <a:defRPr sz="3500" b="0">
                <a:solidFill>
                  <a:srgbClr val="000000"/>
                </a:solidFill>
                <a:latin typeface="黑体" panose="02010609060101010101" pitchFamily="49" charset="-122"/>
                <a:ea typeface="黑体" panose="02010609060101010101" pitchFamily="49" charset="-122"/>
              </a:defRPr>
            </a:lvl3pPr>
            <a:lvl4pPr marL="979488" indent="0">
              <a:spcBef>
                <a:spcPts val="300"/>
              </a:spcBef>
              <a:buClr>
                <a:schemeClr val="accent1"/>
              </a:buClr>
              <a:buFontTx/>
              <a:buNone/>
              <a:defRPr sz="3000" b="0">
                <a:solidFill>
                  <a:srgbClr val="000000"/>
                </a:solidFill>
                <a:latin typeface="黑体" panose="02010609060101010101" pitchFamily="49" charset="-122"/>
                <a:ea typeface="黑体" panose="02010609060101010101" pitchFamily="49" charset="-122"/>
              </a:defRPr>
            </a:lvl4pPr>
            <a:lvl5pPr marL="1206500" indent="0">
              <a:spcBef>
                <a:spcPts val="300"/>
              </a:spcBef>
              <a:buClr>
                <a:srgbClr val="A04DA3"/>
              </a:buClr>
              <a:buFontTx/>
              <a:buNone/>
              <a:defRPr sz="3000" b="0">
                <a:solidFill>
                  <a:srgbClr val="000000"/>
                </a:solidFill>
                <a:latin typeface="黑体" panose="02010609060101010101" pitchFamily="49" charset="-122"/>
                <a:ea typeface="黑体" panose="02010609060101010101" pitchFamily="49" charset="-122"/>
              </a:defRPr>
            </a:lvl5pPr>
            <a:lvl6pPr marL="1609344" indent="-182880">
              <a:spcBef>
                <a:spcPts val="300"/>
              </a:spcBef>
              <a:buClr>
                <a:schemeClr val="accent3"/>
              </a:buClr>
              <a:buFont typeface="Georgia"/>
              <a:buChar char="▫"/>
              <a:defRPr kumimoji="0" sz="1800">
                <a:solidFill>
                  <a:schemeClr val="accent3"/>
                </a:solidFill>
                <a:latin typeface="+mn-lt"/>
                <a:ea typeface="+mn-ea"/>
              </a:defRPr>
            </a:lvl6pPr>
            <a:lvl7pPr marL="1828800" indent="-182880">
              <a:spcBef>
                <a:spcPts val="300"/>
              </a:spcBef>
              <a:buClr>
                <a:schemeClr val="accent3"/>
              </a:buClr>
              <a:buFont typeface="Georgia"/>
              <a:buChar char="▫"/>
              <a:defRPr kumimoji="0" sz="1600">
                <a:solidFill>
                  <a:schemeClr val="accent3"/>
                </a:solidFill>
                <a:latin typeface="+mn-lt"/>
                <a:ea typeface="+mn-ea"/>
              </a:defRPr>
            </a:lvl7pPr>
            <a:lvl8pPr marL="2029968" indent="-182880">
              <a:spcBef>
                <a:spcPts val="300"/>
              </a:spcBef>
              <a:buClr>
                <a:schemeClr val="accent3"/>
              </a:buClr>
              <a:buFont typeface="Georgia"/>
              <a:buChar char="◦"/>
              <a:defRPr kumimoji="0" sz="1500">
                <a:solidFill>
                  <a:schemeClr val="accent3"/>
                </a:solidFill>
                <a:latin typeface="+mn-lt"/>
                <a:ea typeface="+mn-ea"/>
              </a:defRPr>
            </a:lvl8pPr>
            <a:lvl9pPr marL="2240280" indent="-182880">
              <a:spcBef>
                <a:spcPts val="300"/>
              </a:spcBef>
              <a:buClr>
                <a:schemeClr val="accent3"/>
              </a:buClr>
              <a:buFont typeface="Georgia"/>
              <a:buChar char="◦"/>
              <a:defRPr kumimoji="0" sz="1400" baseline="0">
                <a:solidFill>
                  <a:schemeClr val="accent3"/>
                </a:solidFill>
                <a:latin typeface="+mn-lt"/>
                <a:ea typeface="+mn-ea"/>
              </a:defRPr>
            </a:lvl9pPr>
          </a:lstStyle>
          <a:p>
            <a:r>
              <a:rPr lang="zh-TW" altLang="zh-CN" dirty="0"/>
              <a:t>《</a:t>
            </a:r>
            <a:r>
              <a:rPr lang="zh-CN" altLang="en-US" dirty="0"/>
              <a:t>使徒行傳</a:t>
            </a:r>
            <a:r>
              <a:rPr lang="en-US" altLang="zh-CN" dirty="0"/>
              <a:t>》5</a:t>
            </a:r>
            <a:r>
              <a:rPr lang="zh-CN" altLang="en-US" dirty="0"/>
              <a:t>：</a:t>
            </a:r>
            <a:r>
              <a:rPr lang="en-US" altLang="zh-CN" dirty="0"/>
              <a:t>29 </a:t>
            </a:r>
            <a:r>
              <a:rPr lang="zh-CN" altLang="en-US" dirty="0"/>
              <a:t>彼得和眾使徒回答說：「</a:t>
            </a:r>
            <a:r>
              <a:rPr lang="zh-CN" altLang="en-US" i="1" dirty="0">
                <a:solidFill>
                  <a:srgbClr val="FF0000"/>
                </a:solidFill>
              </a:rPr>
              <a:t>順從</a:t>
            </a:r>
            <a:r>
              <a:rPr lang="zh-CN" altLang="en-US" dirty="0">
                <a:solidFill>
                  <a:srgbClr val="FF0000"/>
                </a:solidFill>
              </a:rPr>
              <a:t>　神，</a:t>
            </a:r>
            <a:r>
              <a:rPr lang="zh-CN" altLang="en-US" i="1" dirty="0">
                <a:solidFill>
                  <a:srgbClr val="FF0000"/>
                </a:solidFill>
              </a:rPr>
              <a:t>不順從人</a:t>
            </a:r>
            <a:r>
              <a:rPr lang="zh-CN" altLang="en-US" dirty="0">
                <a:solidFill>
                  <a:srgbClr val="FF0000"/>
                </a:solidFill>
              </a:rPr>
              <a:t>，是應當的。</a:t>
            </a:r>
            <a:endParaRPr lang="en-US" altLang="zh-CN" dirty="0">
              <a:solidFill>
                <a:srgbClr val="FF0000"/>
              </a:solidFill>
            </a:endParaRPr>
          </a:p>
        </p:txBody>
      </p:sp>
    </p:spTree>
    <p:extLst>
      <p:ext uri="{BB962C8B-B14F-4D97-AF65-F5344CB8AC3E}">
        <p14:creationId xmlns:p14="http://schemas.microsoft.com/office/powerpoint/2010/main" val="525213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22EDE09C-0AF3-40C4-A958-956F417BDE8A}"/>
              </a:ext>
            </a:extLst>
          </p:cNvPr>
          <p:cNvSpPr>
            <a:spLocks noGrp="1"/>
          </p:cNvSpPr>
          <p:nvPr>
            <p:ph type="body" sz="quarter" idx="15"/>
          </p:nvPr>
        </p:nvSpPr>
        <p:spPr/>
        <p:txBody>
          <a:bodyPr/>
          <a:lstStyle/>
          <a:p>
            <a:endParaRPr lang="zh-CN" altLang="en-US"/>
          </a:p>
        </p:txBody>
      </p:sp>
      <p:cxnSp>
        <p:nvCxnSpPr>
          <p:cNvPr id="7" name="直接连接符 6">
            <a:extLst>
              <a:ext uri="{FF2B5EF4-FFF2-40B4-BE49-F238E27FC236}">
                <a16:creationId xmlns:a16="http://schemas.microsoft.com/office/drawing/2014/main" id="{D971BDF8-273C-4DAB-A5A9-18C07E55BF9C}"/>
              </a:ext>
            </a:extLst>
          </p:cNvPr>
          <p:cNvCxnSpPr/>
          <p:nvPr/>
        </p:nvCxnSpPr>
        <p:spPr>
          <a:xfrm>
            <a:off x="165463" y="3429000"/>
            <a:ext cx="11538482" cy="0"/>
          </a:xfrm>
          <a:prstGeom prst="line">
            <a:avLst/>
          </a:prstGeom>
        </p:spPr>
        <p:style>
          <a:lnRef idx="3">
            <a:schemeClr val="accent6"/>
          </a:lnRef>
          <a:fillRef idx="0">
            <a:schemeClr val="accent6"/>
          </a:fillRef>
          <a:effectRef idx="2">
            <a:schemeClr val="accent6"/>
          </a:effectRef>
          <a:fontRef idx="minor">
            <a:schemeClr val="tx1"/>
          </a:fontRef>
        </p:style>
      </p:cxnSp>
      <p:sp>
        <p:nvSpPr>
          <p:cNvPr id="12" name="文本占位符 2">
            <a:extLst>
              <a:ext uri="{FF2B5EF4-FFF2-40B4-BE49-F238E27FC236}">
                <a16:creationId xmlns:a16="http://schemas.microsoft.com/office/drawing/2014/main" id="{FD757034-8177-4FF5-9FC1-3DDCB6B88302}"/>
              </a:ext>
            </a:extLst>
          </p:cNvPr>
          <p:cNvSpPr txBox="1">
            <a:spLocks/>
          </p:cNvSpPr>
          <p:nvPr/>
        </p:nvSpPr>
        <p:spPr>
          <a:xfrm>
            <a:off x="499533" y="3519679"/>
            <a:ext cx="475395" cy="2588163"/>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400" dirty="0"/>
              <a:t>耶穌基督道成肉身</a:t>
            </a:r>
          </a:p>
        </p:txBody>
      </p:sp>
      <p:sp>
        <p:nvSpPr>
          <p:cNvPr id="13" name="文本占位符 2">
            <a:extLst>
              <a:ext uri="{FF2B5EF4-FFF2-40B4-BE49-F238E27FC236}">
                <a16:creationId xmlns:a16="http://schemas.microsoft.com/office/drawing/2014/main" id="{AA07600D-8C6D-4C24-9005-12B9721DFC5F}"/>
              </a:ext>
            </a:extLst>
          </p:cNvPr>
          <p:cNvSpPr txBox="1">
            <a:spLocks/>
          </p:cNvSpPr>
          <p:nvPr/>
        </p:nvSpPr>
        <p:spPr>
          <a:xfrm>
            <a:off x="9277964" y="573678"/>
            <a:ext cx="475395" cy="2588163"/>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endParaRPr lang="zh-CN" altLang="en-US" sz="2800" dirty="0"/>
          </a:p>
        </p:txBody>
      </p:sp>
      <p:sp>
        <p:nvSpPr>
          <p:cNvPr id="15" name="文本占位符 2">
            <a:extLst>
              <a:ext uri="{FF2B5EF4-FFF2-40B4-BE49-F238E27FC236}">
                <a16:creationId xmlns:a16="http://schemas.microsoft.com/office/drawing/2014/main" id="{937B1D2E-9AE0-49A7-93E0-81097991B19F}"/>
              </a:ext>
            </a:extLst>
          </p:cNvPr>
          <p:cNvSpPr txBox="1">
            <a:spLocks/>
          </p:cNvSpPr>
          <p:nvPr/>
        </p:nvSpPr>
        <p:spPr>
          <a:xfrm>
            <a:off x="5934704" y="610330"/>
            <a:ext cx="475395" cy="2588163"/>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也裡可溫教</a:t>
            </a:r>
          </a:p>
        </p:txBody>
      </p:sp>
      <p:sp>
        <p:nvSpPr>
          <p:cNvPr id="16" name="文本占位符 2">
            <a:extLst>
              <a:ext uri="{FF2B5EF4-FFF2-40B4-BE49-F238E27FC236}">
                <a16:creationId xmlns:a16="http://schemas.microsoft.com/office/drawing/2014/main" id="{BC7554B5-FD69-45EF-93AA-335FC3F0D0BC}"/>
              </a:ext>
            </a:extLst>
          </p:cNvPr>
          <p:cNvSpPr txBox="1">
            <a:spLocks/>
          </p:cNvSpPr>
          <p:nvPr/>
        </p:nvSpPr>
        <p:spPr>
          <a:xfrm>
            <a:off x="4439241" y="1584250"/>
            <a:ext cx="475395" cy="2588163"/>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景教</a:t>
            </a:r>
          </a:p>
        </p:txBody>
      </p:sp>
      <p:sp>
        <p:nvSpPr>
          <p:cNvPr id="17" name="文本占位符 2">
            <a:extLst>
              <a:ext uri="{FF2B5EF4-FFF2-40B4-BE49-F238E27FC236}">
                <a16:creationId xmlns:a16="http://schemas.microsoft.com/office/drawing/2014/main" id="{40586ABF-B68A-46F4-B3E2-62886549DB0D}"/>
              </a:ext>
            </a:extLst>
          </p:cNvPr>
          <p:cNvSpPr txBox="1">
            <a:spLocks/>
          </p:cNvSpPr>
          <p:nvPr/>
        </p:nvSpPr>
        <p:spPr>
          <a:xfrm>
            <a:off x="7327377" y="1037459"/>
            <a:ext cx="475395" cy="2545508"/>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天主教</a:t>
            </a:r>
          </a:p>
        </p:txBody>
      </p:sp>
      <p:sp>
        <p:nvSpPr>
          <p:cNvPr id="20" name="文本占位符 2">
            <a:extLst>
              <a:ext uri="{FF2B5EF4-FFF2-40B4-BE49-F238E27FC236}">
                <a16:creationId xmlns:a16="http://schemas.microsoft.com/office/drawing/2014/main" id="{465AD78D-8532-4B52-AFD0-5A34343269D8}"/>
              </a:ext>
            </a:extLst>
          </p:cNvPr>
          <p:cNvSpPr txBox="1">
            <a:spLocks/>
          </p:cNvSpPr>
          <p:nvPr/>
        </p:nvSpPr>
        <p:spPr>
          <a:xfrm>
            <a:off x="2674130" y="3788899"/>
            <a:ext cx="402209" cy="2508717"/>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三國東吳</a:t>
            </a:r>
          </a:p>
        </p:txBody>
      </p:sp>
      <p:sp>
        <p:nvSpPr>
          <p:cNvPr id="21" name="文本占位符 2">
            <a:extLst>
              <a:ext uri="{FF2B5EF4-FFF2-40B4-BE49-F238E27FC236}">
                <a16:creationId xmlns:a16="http://schemas.microsoft.com/office/drawing/2014/main" id="{B5BCB976-1633-49B3-8C9A-EBA700D0D7E7}"/>
              </a:ext>
            </a:extLst>
          </p:cNvPr>
          <p:cNvSpPr txBox="1">
            <a:spLocks/>
          </p:cNvSpPr>
          <p:nvPr/>
        </p:nvSpPr>
        <p:spPr>
          <a:xfrm>
            <a:off x="1711512" y="3759952"/>
            <a:ext cx="475395" cy="2588163"/>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東漢</a:t>
            </a:r>
          </a:p>
        </p:txBody>
      </p:sp>
      <p:sp>
        <p:nvSpPr>
          <p:cNvPr id="26" name="箭头: 右 25">
            <a:extLst>
              <a:ext uri="{FF2B5EF4-FFF2-40B4-BE49-F238E27FC236}">
                <a16:creationId xmlns:a16="http://schemas.microsoft.com/office/drawing/2014/main" id="{BE782799-FC4F-484E-9C80-E269BB3EA427}"/>
              </a:ext>
            </a:extLst>
          </p:cNvPr>
          <p:cNvSpPr/>
          <p:nvPr/>
        </p:nvSpPr>
        <p:spPr>
          <a:xfrm>
            <a:off x="2058202" y="2838349"/>
            <a:ext cx="1018137"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箭头: 右 26">
            <a:extLst>
              <a:ext uri="{FF2B5EF4-FFF2-40B4-BE49-F238E27FC236}">
                <a16:creationId xmlns:a16="http://schemas.microsoft.com/office/drawing/2014/main" id="{C47782F6-73B0-4026-8AD6-C56C6A73EBB1}"/>
              </a:ext>
            </a:extLst>
          </p:cNvPr>
          <p:cNvSpPr/>
          <p:nvPr/>
        </p:nvSpPr>
        <p:spPr>
          <a:xfrm>
            <a:off x="679998" y="2835832"/>
            <a:ext cx="1297007"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箭头: 右 28">
            <a:extLst>
              <a:ext uri="{FF2B5EF4-FFF2-40B4-BE49-F238E27FC236}">
                <a16:creationId xmlns:a16="http://schemas.microsoft.com/office/drawing/2014/main" id="{4C2C720C-D5C9-41E5-80DB-92F3C733661B}"/>
              </a:ext>
            </a:extLst>
          </p:cNvPr>
          <p:cNvSpPr/>
          <p:nvPr/>
        </p:nvSpPr>
        <p:spPr>
          <a:xfrm>
            <a:off x="3183807" y="2835832"/>
            <a:ext cx="1526604"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箭头: 右 35">
            <a:extLst>
              <a:ext uri="{FF2B5EF4-FFF2-40B4-BE49-F238E27FC236}">
                <a16:creationId xmlns:a16="http://schemas.microsoft.com/office/drawing/2014/main" id="{D9DD7A68-4B47-4E92-B707-893B6ED3F43E}"/>
              </a:ext>
            </a:extLst>
          </p:cNvPr>
          <p:cNvSpPr/>
          <p:nvPr/>
        </p:nvSpPr>
        <p:spPr>
          <a:xfrm>
            <a:off x="4817880" y="2826786"/>
            <a:ext cx="1277653"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箭头: 右 36">
            <a:extLst>
              <a:ext uri="{FF2B5EF4-FFF2-40B4-BE49-F238E27FC236}">
                <a16:creationId xmlns:a16="http://schemas.microsoft.com/office/drawing/2014/main" id="{275CEE7A-4932-409C-9785-28CB199CF2A4}"/>
              </a:ext>
            </a:extLst>
          </p:cNvPr>
          <p:cNvSpPr/>
          <p:nvPr/>
        </p:nvSpPr>
        <p:spPr>
          <a:xfrm>
            <a:off x="6203002" y="2834080"/>
            <a:ext cx="1362073"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占位符 2">
            <a:extLst>
              <a:ext uri="{FF2B5EF4-FFF2-40B4-BE49-F238E27FC236}">
                <a16:creationId xmlns:a16="http://schemas.microsoft.com/office/drawing/2014/main" id="{FDB313C5-EA6D-4475-87F4-2FF7CB67050F}"/>
              </a:ext>
            </a:extLst>
          </p:cNvPr>
          <p:cNvSpPr txBox="1">
            <a:spLocks/>
          </p:cNvSpPr>
          <p:nvPr/>
        </p:nvSpPr>
        <p:spPr>
          <a:xfrm>
            <a:off x="8064973" y="1037459"/>
            <a:ext cx="2150540" cy="2508717"/>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altLang="zh-CN" sz="2800" dirty="0"/>
              <a:t>1245-1838</a:t>
            </a:r>
            <a:r>
              <a:rPr lang="zh-CN" altLang="en-US" sz="2800" dirty="0"/>
              <a:t>年</a:t>
            </a:r>
          </a:p>
        </p:txBody>
      </p:sp>
      <p:sp>
        <p:nvSpPr>
          <p:cNvPr id="34" name="文本占位符 2">
            <a:extLst>
              <a:ext uri="{FF2B5EF4-FFF2-40B4-BE49-F238E27FC236}">
                <a16:creationId xmlns:a16="http://schemas.microsoft.com/office/drawing/2014/main" id="{8AE45B5B-4A85-4E91-9CF8-D3ECD2419FA6}"/>
              </a:ext>
            </a:extLst>
          </p:cNvPr>
          <p:cNvSpPr txBox="1">
            <a:spLocks/>
          </p:cNvSpPr>
          <p:nvPr/>
        </p:nvSpPr>
        <p:spPr>
          <a:xfrm>
            <a:off x="4510082" y="3749175"/>
            <a:ext cx="402209" cy="2508717"/>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唐朝</a:t>
            </a:r>
          </a:p>
        </p:txBody>
      </p:sp>
      <p:sp>
        <p:nvSpPr>
          <p:cNvPr id="35" name="文本占位符 2">
            <a:extLst>
              <a:ext uri="{FF2B5EF4-FFF2-40B4-BE49-F238E27FC236}">
                <a16:creationId xmlns:a16="http://schemas.microsoft.com/office/drawing/2014/main" id="{5F9B119B-DC70-4674-A061-446A6A34818A}"/>
              </a:ext>
            </a:extLst>
          </p:cNvPr>
          <p:cNvSpPr txBox="1">
            <a:spLocks/>
          </p:cNvSpPr>
          <p:nvPr/>
        </p:nvSpPr>
        <p:spPr>
          <a:xfrm>
            <a:off x="6033970" y="3736933"/>
            <a:ext cx="402209" cy="2508717"/>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元朝</a:t>
            </a:r>
          </a:p>
        </p:txBody>
      </p:sp>
      <p:sp>
        <p:nvSpPr>
          <p:cNvPr id="38" name="文本占位符 2">
            <a:extLst>
              <a:ext uri="{FF2B5EF4-FFF2-40B4-BE49-F238E27FC236}">
                <a16:creationId xmlns:a16="http://schemas.microsoft.com/office/drawing/2014/main" id="{DAE07A03-F87C-44E9-8B29-19E6582AF70F}"/>
              </a:ext>
            </a:extLst>
          </p:cNvPr>
          <p:cNvSpPr txBox="1">
            <a:spLocks/>
          </p:cNvSpPr>
          <p:nvPr/>
        </p:nvSpPr>
        <p:spPr>
          <a:xfrm>
            <a:off x="7429160" y="3747557"/>
            <a:ext cx="402209" cy="2508717"/>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明朝</a:t>
            </a:r>
          </a:p>
        </p:txBody>
      </p:sp>
      <p:sp>
        <p:nvSpPr>
          <p:cNvPr id="39" name="文本框 38">
            <a:extLst>
              <a:ext uri="{FF2B5EF4-FFF2-40B4-BE49-F238E27FC236}">
                <a16:creationId xmlns:a16="http://schemas.microsoft.com/office/drawing/2014/main" id="{3DE41320-CD16-43C0-A1F2-59D944CD285C}"/>
              </a:ext>
            </a:extLst>
          </p:cNvPr>
          <p:cNvSpPr txBox="1"/>
          <p:nvPr/>
        </p:nvSpPr>
        <p:spPr>
          <a:xfrm>
            <a:off x="4309966" y="4752957"/>
            <a:ext cx="1046623" cy="369332"/>
          </a:xfrm>
          <a:prstGeom prst="rect">
            <a:avLst/>
          </a:prstGeom>
          <a:noFill/>
        </p:spPr>
        <p:txBody>
          <a:bodyPr wrap="square" rtlCol="0">
            <a:spAutoFit/>
          </a:bodyPr>
          <a:lstStyle/>
          <a:p>
            <a:r>
              <a:rPr lang="en-US" altLang="zh-CN" dirty="0"/>
              <a:t>618-907</a:t>
            </a:r>
            <a:endParaRPr lang="zh-CN" altLang="en-US" dirty="0"/>
          </a:p>
        </p:txBody>
      </p:sp>
      <p:sp>
        <p:nvSpPr>
          <p:cNvPr id="40" name="文本框 39">
            <a:extLst>
              <a:ext uri="{FF2B5EF4-FFF2-40B4-BE49-F238E27FC236}">
                <a16:creationId xmlns:a16="http://schemas.microsoft.com/office/drawing/2014/main" id="{D520974E-9619-4C63-A088-36F24746B150}"/>
              </a:ext>
            </a:extLst>
          </p:cNvPr>
          <p:cNvSpPr txBox="1"/>
          <p:nvPr/>
        </p:nvSpPr>
        <p:spPr>
          <a:xfrm>
            <a:off x="6983870" y="4719752"/>
            <a:ext cx="1609771" cy="369332"/>
          </a:xfrm>
          <a:prstGeom prst="rect">
            <a:avLst/>
          </a:prstGeom>
          <a:noFill/>
        </p:spPr>
        <p:txBody>
          <a:bodyPr wrap="square" rtlCol="0">
            <a:spAutoFit/>
          </a:bodyPr>
          <a:lstStyle/>
          <a:p>
            <a:r>
              <a:rPr lang="en-US" altLang="zh-CN" dirty="0"/>
              <a:t>1368―1644</a:t>
            </a:r>
            <a:endParaRPr lang="zh-CN" altLang="en-US" dirty="0"/>
          </a:p>
        </p:txBody>
      </p:sp>
      <p:sp>
        <p:nvSpPr>
          <p:cNvPr id="41" name="文本框 40">
            <a:extLst>
              <a:ext uri="{FF2B5EF4-FFF2-40B4-BE49-F238E27FC236}">
                <a16:creationId xmlns:a16="http://schemas.microsoft.com/office/drawing/2014/main" id="{664B40FC-E1FA-4A53-A5AB-C20D7BF27D67}"/>
              </a:ext>
            </a:extLst>
          </p:cNvPr>
          <p:cNvSpPr txBox="1"/>
          <p:nvPr/>
        </p:nvSpPr>
        <p:spPr>
          <a:xfrm>
            <a:off x="5599630" y="4726424"/>
            <a:ext cx="1297468" cy="369332"/>
          </a:xfrm>
          <a:prstGeom prst="rect">
            <a:avLst/>
          </a:prstGeom>
          <a:noFill/>
        </p:spPr>
        <p:txBody>
          <a:bodyPr wrap="square" rtlCol="0">
            <a:spAutoFit/>
          </a:bodyPr>
          <a:lstStyle/>
          <a:p>
            <a:r>
              <a:rPr lang="en-US" altLang="zh-CN" dirty="0"/>
              <a:t>1279-1368</a:t>
            </a:r>
            <a:endParaRPr lang="zh-CN" altLang="en-US" dirty="0"/>
          </a:p>
        </p:txBody>
      </p:sp>
    </p:spTree>
    <p:extLst>
      <p:ext uri="{BB962C8B-B14F-4D97-AF65-F5344CB8AC3E}">
        <p14:creationId xmlns:p14="http://schemas.microsoft.com/office/powerpoint/2010/main" val="339033150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arn(inVertic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7" grpId="0" animBg="1"/>
      <p:bldP spid="19" grpId="0"/>
      <p:bldP spid="4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8CF000-FBF6-4E79-AA69-27B7230E47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6672" y="60960"/>
            <a:ext cx="3788095" cy="6858000"/>
          </a:xfrm>
          <a:prstGeom prst="rect">
            <a:avLst/>
          </a:prstGeom>
        </p:spPr>
      </p:pic>
      <p:sp>
        <p:nvSpPr>
          <p:cNvPr id="4" name="文本占位符 3"/>
          <p:cNvSpPr>
            <a:spLocks noGrp="1"/>
          </p:cNvSpPr>
          <p:nvPr>
            <p:ph type="body" sz="quarter" idx="15"/>
          </p:nvPr>
        </p:nvSpPr>
        <p:spPr/>
        <p:txBody>
          <a:bodyPr/>
          <a:lstStyle/>
          <a:p>
            <a:endParaRPr lang="zh-CN" altLang="en-US"/>
          </a:p>
        </p:txBody>
      </p:sp>
      <p:sp>
        <p:nvSpPr>
          <p:cNvPr id="6" name="文本占位符 2">
            <a:extLst>
              <a:ext uri="{FF2B5EF4-FFF2-40B4-BE49-F238E27FC236}">
                <a16:creationId xmlns:a16="http://schemas.microsoft.com/office/drawing/2014/main" id="{4A267A7C-3B96-48C8-935B-0D61EC958890}"/>
              </a:ext>
            </a:extLst>
          </p:cNvPr>
          <p:cNvSpPr>
            <a:spLocks noGrp="1"/>
          </p:cNvSpPr>
          <p:nvPr>
            <p:ph type="body" sz="quarter" idx="13"/>
          </p:nvPr>
        </p:nvSpPr>
        <p:spPr>
          <a:xfrm>
            <a:off x="535277" y="324571"/>
            <a:ext cx="6222574" cy="4381870"/>
          </a:xfrm>
        </p:spPr>
        <p:txBody>
          <a:bodyPr/>
          <a:lstStyle/>
          <a:p>
            <a:pPr lvl="0"/>
            <a:r>
              <a:rPr lang="zh-CN" altLang="zh-CN" sz="2800" dirty="0"/>
              <a:t>天主教真正成功地來華傳教是在至元二十六年</a:t>
            </a:r>
            <a:r>
              <a:rPr lang="en-US" altLang="zh-CN" sz="2800" dirty="0"/>
              <a:t>(1294A</a:t>
            </a:r>
            <a:r>
              <a:rPr lang="zh-CN" altLang="zh-CN" sz="2800" dirty="0"/>
              <a:t>．</a:t>
            </a:r>
            <a:r>
              <a:rPr lang="en-US" altLang="zh-CN" sz="2800" dirty="0"/>
              <a:t>D</a:t>
            </a:r>
            <a:r>
              <a:rPr lang="zh-CN" altLang="zh-CN" sz="2800" dirty="0"/>
              <a:t>．</a:t>
            </a:r>
            <a:r>
              <a:rPr lang="en-US" altLang="zh-CN" sz="2800" dirty="0"/>
              <a:t>)</a:t>
            </a:r>
            <a:r>
              <a:rPr lang="zh-CN" altLang="zh-CN" sz="2800" dirty="0"/>
              <a:t>，教皇尼古拉四世</a:t>
            </a:r>
            <a:r>
              <a:rPr lang="en-US" altLang="zh-CN" sz="2800" dirty="0"/>
              <a:t>(Nicholas</a:t>
            </a:r>
            <a:r>
              <a:rPr lang="zh-CN" altLang="zh-CN" sz="2800" dirty="0"/>
              <a:t>Ⅳ</a:t>
            </a:r>
            <a:r>
              <a:rPr lang="en-US" altLang="zh-CN" sz="2800" dirty="0"/>
              <a:t>)</a:t>
            </a:r>
            <a:r>
              <a:rPr lang="zh-CN" altLang="zh-CN" sz="2800" dirty="0"/>
              <a:t>派遣方濟各修土</a:t>
            </a:r>
            <a:r>
              <a:rPr lang="zh-CN" altLang="zh-CN" sz="2800" dirty="0">
                <a:solidFill>
                  <a:srgbClr val="FF0000"/>
                </a:solidFill>
              </a:rPr>
              <a:t>孟高維諾</a:t>
            </a:r>
            <a:r>
              <a:rPr lang="en-US" altLang="zh-CN" sz="2800" dirty="0"/>
              <a:t>(</a:t>
            </a:r>
            <a:r>
              <a:rPr lang="en-US" altLang="zh-CN" sz="2800" dirty="0" err="1"/>
              <a:t>JohnofMontecorvino</a:t>
            </a:r>
            <a:r>
              <a:rPr lang="en-US" altLang="zh-CN" sz="2800" dirty="0"/>
              <a:t>)</a:t>
            </a:r>
            <a:r>
              <a:rPr lang="zh-CN" altLang="zh-CN" sz="2800" dirty="0"/>
              <a:t>以教廷使節身份來中國，在主後</a:t>
            </a:r>
            <a:r>
              <a:rPr lang="en-US" altLang="zh-CN" sz="2800" dirty="0"/>
              <a:t>1294</a:t>
            </a:r>
            <a:r>
              <a:rPr lang="zh-CN" altLang="zh-CN" sz="2800" dirty="0"/>
              <a:t>年抵達大都，獲准在中國居留及傳教。</a:t>
            </a:r>
            <a:r>
              <a:rPr lang="en-US" altLang="zh-CN" sz="2800" dirty="0"/>
              <a:t>1307</a:t>
            </a:r>
            <a:r>
              <a:rPr lang="zh-CN" altLang="zh-CN" sz="2800" dirty="0"/>
              <a:t>年，教皇革利免五世</a:t>
            </a:r>
            <a:r>
              <a:rPr lang="en-US" altLang="zh-CN" sz="2800" dirty="0"/>
              <a:t>(</a:t>
            </a:r>
            <a:r>
              <a:rPr lang="en-US" altLang="zh-CN" sz="2800" dirty="0" err="1"/>
              <a:t>ClementV</a:t>
            </a:r>
            <a:r>
              <a:rPr lang="en-US" altLang="zh-CN" sz="2800" dirty="0"/>
              <a:t>)</a:t>
            </a:r>
            <a:r>
              <a:rPr lang="zh-CN" altLang="zh-CN" sz="2800" dirty="0"/>
              <a:t>封孟氏為汗八裡</a:t>
            </a:r>
            <a:r>
              <a:rPr lang="en-US" altLang="zh-CN" sz="2800" dirty="0"/>
              <a:t>(</a:t>
            </a:r>
            <a:r>
              <a:rPr lang="zh-CN" altLang="zh-CN" sz="2800" dirty="0"/>
              <a:t>北京</a:t>
            </a:r>
            <a:r>
              <a:rPr lang="en-US" altLang="zh-CN" sz="2800" dirty="0"/>
              <a:t>)</a:t>
            </a:r>
            <a:r>
              <a:rPr lang="zh-CN" altLang="zh-CN" sz="2800" dirty="0"/>
              <a:t>總主教，掌管契丹</a:t>
            </a:r>
            <a:r>
              <a:rPr lang="en-US" altLang="zh-CN" sz="2800" dirty="0"/>
              <a:t>(</a:t>
            </a:r>
            <a:r>
              <a:rPr lang="zh-CN" altLang="zh-CN" sz="2800" dirty="0"/>
              <a:t>中國北部</a:t>
            </a:r>
            <a:r>
              <a:rPr lang="en-US" altLang="zh-CN" sz="2800" dirty="0"/>
              <a:t>)</a:t>
            </a:r>
            <a:r>
              <a:rPr lang="zh-CN" altLang="zh-CN" sz="2800" dirty="0"/>
              <a:t>及蠻子</a:t>
            </a:r>
            <a:r>
              <a:rPr lang="en-US" altLang="zh-CN" sz="2800" dirty="0"/>
              <a:t>(</a:t>
            </a:r>
            <a:r>
              <a:rPr lang="zh-CN" altLang="zh-CN" sz="2800" dirty="0"/>
              <a:t>中國南部</a:t>
            </a:r>
            <a:r>
              <a:rPr lang="en-US" altLang="zh-CN" sz="2800" dirty="0"/>
              <a:t>)</a:t>
            </a:r>
            <a:r>
              <a:rPr lang="zh-CN" altLang="zh-CN" sz="2800" dirty="0"/>
              <a:t>的教務；又派更多修士以協助他。孟高維諾在華傳教</a:t>
            </a:r>
            <a:r>
              <a:rPr lang="zh-CN" altLang="zh-CN" sz="2800" dirty="0">
                <a:solidFill>
                  <a:srgbClr val="FF0000"/>
                </a:solidFill>
              </a:rPr>
              <a:t>三十四年</a:t>
            </a:r>
            <a:r>
              <a:rPr lang="zh-CN" altLang="zh-CN" sz="2800" dirty="0"/>
              <a:t>，至</a:t>
            </a:r>
            <a:r>
              <a:rPr lang="en-US" altLang="zh-CN" sz="2800" dirty="0"/>
              <a:t>1328</a:t>
            </a:r>
            <a:r>
              <a:rPr lang="zh-CN" altLang="zh-CN" sz="2800" dirty="0"/>
              <a:t>年去世。他的主要工作是</a:t>
            </a:r>
            <a:r>
              <a:rPr lang="zh-CN" altLang="zh-CN" sz="2800" dirty="0">
                <a:solidFill>
                  <a:srgbClr val="FF0000"/>
                </a:solidFill>
              </a:rPr>
              <a:t>翻譯聖經、兒童信仰培訓</a:t>
            </a:r>
            <a:r>
              <a:rPr lang="zh-CN" altLang="en-US" sz="2800" dirty="0"/>
              <a:t>。</a:t>
            </a:r>
            <a:r>
              <a:rPr lang="zh-CN" altLang="zh-CN" sz="2800" dirty="0"/>
              <a:t>其時在華的天主教徒人數估計已逾</a:t>
            </a:r>
            <a:r>
              <a:rPr lang="zh-CN" altLang="zh-CN" sz="2800" dirty="0">
                <a:solidFill>
                  <a:srgbClr val="FF0000"/>
                </a:solidFill>
              </a:rPr>
              <a:t>一萬人</a:t>
            </a:r>
            <a:r>
              <a:rPr lang="zh-CN" altLang="zh-CN" sz="2800" dirty="0"/>
              <a:t>以上，除北京外，主要集中在泉州。</a:t>
            </a:r>
            <a:br>
              <a:rPr lang="en-US" altLang="zh-CN" dirty="0"/>
            </a:br>
            <a:endParaRPr lang="en-US" altLang="zh-CN" dirty="0"/>
          </a:p>
        </p:txBody>
      </p:sp>
    </p:spTree>
    <p:extLst>
      <p:ext uri="{BB962C8B-B14F-4D97-AF65-F5344CB8AC3E}">
        <p14:creationId xmlns:p14="http://schemas.microsoft.com/office/powerpoint/2010/main" val="829572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1000" y="1270001"/>
            <a:ext cx="8890000" cy="2876153"/>
          </a:xfrm>
          <a:prstGeom prst="rect">
            <a:avLst/>
          </a:prstGeom>
        </p:spPr>
        <p:txBody>
          <a:bodyPr/>
          <a:lstStyle/>
          <a:p>
            <a:pPr algn="ctr"/>
            <a:endParaRPr lang="en-US" altLang="zh-TW" sz="3600" dirty="0">
              <a:ea typeface="全真勘亭流" pitchFamily="49" charset="-120"/>
            </a:endParaRPr>
          </a:p>
        </p:txBody>
      </p:sp>
      <p:sp>
        <p:nvSpPr>
          <p:cNvPr id="6" name="Text Placeholder 5"/>
          <p:cNvSpPr txBox="1">
            <a:spLocks/>
          </p:cNvSpPr>
          <p:nvPr/>
        </p:nvSpPr>
        <p:spPr>
          <a:xfrm>
            <a:off x="843916" y="3150824"/>
            <a:ext cx="10516510" cy="2854732"/>
          </a:xfrm>
          <a:prstGeom prst="rect">
            <a:avLst/>
          </a:prstGeom>
          <a:solidFill>
            <a:schemeClr val="bg1"/>
          </a:solidFill>
          <a:ln w="47625" cap="rnd">
            <a:solidFill>
              <a:srgbClr val="7D0049"/>
            </a:solidFill>
            <a:prstDash val="sysDot"/>
          </a:ln>
        </p:spPr>
        <p:txBody>
          <a:bodyPr anchor="ctr"/>
          <a:lstStyle>
            <a:defPPr>
              <a:defRPr lang="en-US"/>
            </a:defPPr>
            <a:lvl1pPr marL="55562" indent="0">
              <a:spcBef>
                <a:spcPts val="500"/>
              </a:spcBef>
              <a:buClr>
                <a:srgbClr val="002060"/>
              </a:buClr>
              <a:buFontTx/>
              <a:buNone/>
              <a:defRPr sz="3200" b="0">
                <a:solidFill>
                  <a:srgbClr val="7D0049"/>
                </a:solidFill>
                <a:latin typeface="黑体" panose="02010609060101010101" pitchFamily="49" charset="-122"/>
                <a:ea typeface="黑体" panose="02010609060101010101" pitchFamily="49" charset="-122"/>
              </a:defRPr>
            </a:lvl1pPr>
            <a:lvl2pPr marL="411162" indent="0">
              <a:spcBef>
                <a:spcPts val="500"/>
              </a:spcBef>
              <a:buClr>
                <a:srgbClr val="002060"/>
              </a:buClr>
              <a:buFontTx/>
              <a:buNone/>
              <a:defRPr sz="3500" b="0">
                <a:solidFill>
                  <a:srgbClr val="000000"/>
                </a:solidFill>
                <a:latin typeface="黑体" panose="02010609060101010101" pitchFamily="49" charset="-122"/>
                <a:ea typeface="黑体" panose="02010609060101010101" pitchFamily="49" charset="-122"/>
              </a:defRPr>
            </a:lvl2pPr>
            <a:lvl3pPr marL="703263" indent="0">
              <a:spcBef>
                <a:spcPts val="500"/>
              </a:spcBef>
              <a:buClr>
                <a:schemeClr val="accent1"/>
              </a:buClr>
              <a:buFontTx/>
              <a:buNone/>
              <a:defRPr sz="3500" b="0">
                <a:solidFill>
                  <a:srgbClr val="000000"/>
                </a:solidFill>
                <a:latin typeface="黑体" panose="02010609060101010101" pitchFamily="49" charset="-122"/>
                <a:ea typeface="黑体" panose="02010609060101010101" pitchFamily="49" charset="-122"/>
              </a:defRPr>
            </a:lvl3pPr>
            <a:lvl4pPr marL="979488" indent="0">
              <a:spcBef>
                <a:spcPts val="300"/>
              </a:spcBef>
              <a:buClr>
                <a:schemeClr val="accent1"/>
              </a:buClr>
              <a:buFontTx/>
              <a:buNone/>
              <a:defRPr sz="3000" b="0">
                <a:solidFill>
                  <a:srgbClr val="000000"/>
                </a:solidFill>
                <a:latin typeface="黑体" panose="02010609060101010101" pitchFamily="49" charset="-122"/>
                <a:ea typeface="黑体" panose="02010609060101010101" pitchFamily="49" charset="-122"/>
              </a:defRPr>
            </a:lvl4pPr>
            <a:lvl5pPr marL="1206500" indent="0">
              <a:spcBef>
                <a:spcPts val="300"/>
              </a:spcBef>
              <a:buClr>
                <a:srgbClr val="A04DA3"/>
              </a:buClr>
              <a:buFontTx/>
              <a:buNone/>
              <a:defRPr sz="3000" b="0">
                <a:solidFill>
                  <a:srgbClr val="000000"/>
                </a:solidFill>
                <a:latin typeface="黑体" panose="02010609060101010101" pitchFamily="49" charset="-122"/>
                <a:ea typeface="黑体" panose="02010609060101010101" pitchFamily="49" charset="-122"/>
              </a:defRPr>
            </a:lvl5pPr>
            <a:lvl6pPr marL="1609344" indent="-182880">
              <a:spcBef>
                <a:spcPts val="300"/>
              </a:spcBef>
              <a:buClr>
                <a:schemeClr val="accent3"/>
              </a:buClr>
              <a:buFont typeface="Georgia"/>
              <a:buChar char="▫"/>
              <a:defRPr kumimoji="0" sz="1800">
                <a:solidFill>
                  <a:schemeClr val="accent3"/>
                </a:solidFill>
                <a:latin typeface="+mn-lt"/>
                <a:ea typeface="+mn-ea"/>
              </a:defRPr>
            </a:lvl6pPr>
            <a:lvl7pPr marL="1828800" indent="-182880">
              <a:spcBef>
                <a:spcPts val="300"/>
              </a:spcBef>
              <a:buClr>
                <a:schemeClr val="accent3"/>
              </a:buClr>
              <a:buFont typeface="Georgia"/>
              <a:buChar char="▫"/>
              <a:defRPr kumimoji="0" sz="1600">
                <a:solidFill>
                  <a:schemeClr val="accent3"/>
                </a:solidFill>
                <a:latin typeface="+mn-lt"/>
                <a:ea typeface="+mn-ea"/>
              </a:defRPr>
            </a:lvl7pPr>
            <a:lvl8pPr marL="2029968" indent="-182880">
              <a:spcBef>
                <a:spcPts val="300"/>
              </a:spcBef>
              <a:buClr>
                <a:schemeClr val="accent3"/>
              </a:buClr>
              <a:buFont typeface="Georgia"/>
              <a:buChar char="◦"/>
              <a:defRPr kumimoji="0" sz="1500">
                <a:solidFill>
                  <a:schemeClr val="accent3"/>
                </a:solidFill>
                <a:latin typeface="+mn-lt"/>
                <a:ea typeface="+mn-ea"/>
              </a:defRPr>
            </a:lvl8pPr>
            <a:lvl9pPr marL="2240280" indent="-182880">
              <a:spcBef>
                <a:spcPts val="300"/>
              </a:spcBef>
              <a:buClr>
                <a:schemeClr val="accent3"/>
              </a:buClr>
              <a:buFont typeface="Georgia"/>
              <a:buChar char="◦"/>
              <a:defRPr kumimoji="0" sz="1400" baseline="0">
                <a:solidFill>
                  <a:schemeClr val="accent3"/>
                </a:solidFill>
                <a:latin typeface="+mn-lt"/>
                <a:ea typeface="+mn-ea"/>
              </a:defRPr>
            </a:lvl9pPr>
          </a:lstStyle>
          <a:p>
            <a:r>
              <a:rPr lang="zh-TW" altLang="zh-CN" dirty="0"/>
              <a:t>《</a:t>
            </a:r>
            <a:r>
              <a:rPr lang="zh-CN" altLang="en-US" dirty="0"/>
              <a:t>馬太福音</a:t>
            </a:r>
            <a:r>
              <a:rPr lang="en-US" altLang="zh-CN" dirty="0"/>
              <a:t>》28</a:t>
            </a:r>
            <a:r>
              <a:rPr lang="zh-CN" altLang="en-US" dirty="0"/>
              <a:t>：</a:t>
            </a:r>
            <a:r>
              <a:rPr lang="en-US" altLang="zh-CN" dirty="0"/>
              <a:t>18</a:t>
            </a:r>
            <a:r>
              <a:rPr lang="zh-CN" altLang="en-US" dirty="0"/>
              <a:t>耶穌進前來，對他們說：「天上地下所有的權柄都賜給我了。</a:t>
            </a:r>
            <a:r>
              <a:rPr lang="en-US" altLang="zh-CN" dirty="0"/>
              <a:t>19 </a:t>
            </a:r>
            <a:r>
              <a:rPr lang="zh-CN" altLang="en-US" dirty="0"/>
              <a:t>所以，你們要去，</a:t>
            </a:r>
            <a:r>
              <a:rPr lang="zh-CN" altLang="en-US" dirty="0">
                <a:solidFill>
                  <a:srgbClr val="FF0000"/>
                </a:solidFill>
              </a:rPr>
              <a:t>使萬民作我的門徒</a:t>
            </a:r>
            <a:r>
              <a:rPr lang="zh-CN" altLang="en-US" dirty="0"/>
              <a:t>，奉父、子、聖靈的名給他們施洗。 </a:t>
            </a:r>
            <a:r>
              <a:rPr lang="en-US" altLang="zh-CN" dirty="0"/>
              <a:t>20</a:t>
            </a:r>
            <a:r>
              <a:rPr lang="zh-CN" altLang="en-US" dirty="0"/>
              <a:t>凡我所吩咐你們的，都教訓他們遵守，我就常與你們同在，直到世界的末了。</a:t>
            </a:r>
            <a:endParaRPr lang="en-US" altLang="zh-CN" dirty="0"/>
          </a:p>
        </p:txBody>
      </p:sp>
      <p:sp>
        <p:nvSpPr>
          <p:cNvPr id="7" name="文本占位符 2"/>
          <p:cNvSpPr txBox="1">
            <a:spLocks/>
          </p:cNvSpPr>
          <p:nvPr/>
        </p:nvSpPr>
        <p:spPr>
          <a:xfrm>
            <a:off x="843916" y="2011311"/>
            <a:ext cx="10986641" cy="4381870"/>
          </a:xfrm>
          <a:prstGeom prst="rect">
            <a:avLst/>
          </a:prstGeom>
        </p:spPr>
        <p:txBody>
          <a:bodyPr/>
          <a:lstStyle>
            <a:lvl1pPr marL="365125" indent="-30956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eaLnBrk="1" hangingPunct="1">
              <a:buNone/>
              <a:defRPr/>
            </a:pPr>
            <a:endParaRPr lang="en-US" altLang="zh-CN" sz="2800" dirty="0"/>
          </a:p>
          <a:p>
            <a:pPr marL="0" indent="0" eaLnBrk="1" hangingPunct="1">
              <a:buNone/>
              <a:defRPr/>
            </a:pPr>
            <a:endParaRPr lang="en-US" altLang="zh-CN" sz="1400" dirty="0"/>
          </a:p>
        </p:txBody>
      </p:sp>
      <p:sp>
        <p:nvSpPr>
          <p:cNvPr id="8" name="文本占位符 2"/>
          <p:cNvSpPr txBox="1">
            <a:spLocks/>
          </p:cNvSpPr>
          <p:nvPr/>
        </p:nvSpPr>
        <p:spPr>
          <a:xfrm>
            <a:off x="843916" y="517142"/>
            <a:ext cx="10986641" cy="4381870"/>
          </a:xfrm>
          <a:prstGeom prst="rect">
            <a:avLst/>
          </a:prstGeom>
        </p:spPr>
        <p:txBody>
          <a:bodyPr/>
          <a:lstStyle>
            <a:lvl1pPr marL="365125" indent="-30956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eaLnBrk="1" hangingPunct="1">
              <a:buNone/>
              <a:defRPr/>
            </a:pPr>
            <a:endParaRPr lang="en-US" altLang="zh-CN" sz="1400" dirty="0"/>
          </a:p>
          <a:p>
            <a:pPr marL="0" indent="0" eaLnBrk="1" hangingPunct="1">
              <a:buNone/>
              <a:defRPr/>
            </a:pPr>
            <a:endParaRPr lang="en-US" altLang="zh-TW" sz="2800" dirty="0"/>
          </a:p>
        </p:txBody>
      </p:sp>
      <p:sp>
        <p:nvSpPr>
          <p:cNvPr id="9" name="标题 1">
            <a:extLst>
              <a:ext uri="{FF2B5EF4-FFF2-40B4-BE49-F238E27FC236}">
                <a16:creationId xmlns:a16="http://schemas.microsoft.com/office/drawing/2014/main" id="{B1F4DA9A-1434-4C0D-BCE3-8DECD8720EEB}"/>
              </a:ext>
            </a:extLst>
          </p:cNvPr>
          <p:cNvSpPr txBox="1">
            <a:spLocks/>
          </p:cNvSpPr>
          <p:nvPr/>
        </p:nvSpPr>
        <p:spPr>
          <a:xfrm>
            <a:off x="850836" y="517142"/>
            <a:ext cx="10972800" cy="882650"/>
          </a:xfrm>
          <a:prstGeom prst="rect">
            <a:avLst/>
          </a:prstGeom>
        </p:spPr>
        <p:txBody>
          <a:bodyPr/>
          <a:lstStyle>
            <a:lvl1pPr algn="l" rtl="0" eaLnBrk="0" fontAlgn="base" hangingPunct="0">
              <a:spcBef>
                <a:spcPct val="0"/>
              </a:spcBef>
              <a:spcAft>
                <a:spcPct val="0"/>
              </a:spcAft>
              <a:defRPr lang="en-US" altLang="zh-CN" sz="4400" b="1" kern="1200" dirty="0" smtClean="0">
                <a:solidFill>
                  <a:srgbClr val="03649F"/>
                </a:solidFill>
                <a:latin typeface="黑体" panose="02010609060101010101" pitchFamily="49" charset="-122"/>
                <a:ea typeface="黑体" panose="02010609060101010101" pitchFamily="49" charset="-122"/>
                <a:cs typeface="+mj-cs"/>
              </a:defRPr>
            </a:lvl1pPr>
            <a:lvl2pPr algn="l" rtl="0" eaLnBrk="0" fontAlgn="base" hangingPunct="0">
              <a:spcBef>
                <a:spcPct val="0"/>
              </a:spcBef>
              <a:spcAft>
                <a:spcPct val="0"/>
              </a:spcAft>
              <a:defRPr sz="4400">
                <a:solidFill>
                  <a:srgbClr val="002060"/>
                </a:solidFill>
                <a:latin typeface="黑体" panose="02010609060101010101" pitchFamily="49" charset="-122"/>
                <a:ea typeface="黑体" panose="02010609060101010101" pitchFamily="49" charset="-122"/>
              </a:defRPr>
            </a:lvl2pPr>
            <a:lvl3pPr algn="l" rtl="0" eaLnBrk="0" fontAlgn="base" hangingPunct="0">
              <a:spcBef>
                <a:spcPct val="0"/>
              </a:spcBef>
              <a:spcAft>
                <a:spcPct val="0"/>
              </a:spcAft>
              <a:defRPr sz="4400">
                <a:solidFill>
                  <a:srgbClr val="002060"/>
                </a:solidFill>
                <a:latin typeface="黑体" panose="02010609060101010101" pitchFamily="49" charset="-122"/>
                <a:ea typeface="黑体" panose="02010609060101010101" pitchFamily="49" charset="-122"/>
              </a:defRPr>
            </a:lvl3pPr>
            <a:lvl4pPr algn="l" rtl="0" eaLnBrk="0" fontAlgn="base" hangingPunct="0">
              <a:spcBef>
                <a:spcPct val="0"/>
              </a:spcBef>
              <a:spcAft>
                <a:spcPct val="0"/>
              </a:spcAft>
              <a:defRPr sz="4400">
                <a:solidFill>
                  <a:srgbClr val="002060"/>
                </a:solidFill>
                <a:latin typeface="黑体" panose="02010609060101010101" pitchFamily="49" charset="-122"/>
                <a:ea typeface="黑体" panose="02010609060101010101" pitchFamily="49" charset="-122"/>
              </a:defRPr>
            </a:lvl4pPr>
            <a:lvl5pPr algn="l" rtl="0" eaLnBrk="0" fontAlgn="base" hangingPunct="0">
              <a:spcBef>
                <a:spcPct val="0"/>
              </a:spcBef>
              <a:spcAft>
                <a:spcPct val="0"/>
              </a:spcAft>
              <a:defRPr sz="4400">
                <a:solidFill>
                  <a:srgbClr val="002060"/>
                </a:solidFill>
                <a:latin typeface="黑体" panose="02010609060101010101" pitchFamily="49" charset="-122"/>
                <a:ea typeface="黑体" panose="02010609060101010101" pitchFamily="49" charset="-122"/>
              </a:defRPr>
            </a:lvl5pPr>
            <a:lvl6pPr marL="457200" algn="l" rtl="0" fontAlgn="base">
              <a:spcBef>
                <a:spcPct val="0"/>
              </a:spcBef>
              <a:spcAft>
                <a:spcPct val="0"/>
              </a:spcAft>
              <a:defRPr sz="4400">
                <a:solidFill>
                  <a:srgbClr val="002060"/>
                </a:solidFill>
                <a:latin typeface="黑体" panose="02010609060101010101" pitchFamily="49" charset="-122"/>
                <a:ea typeface="黑体" panose="02010609060101010101" pitchFamily="49" charset="-122"/>
              </a:defRPr>
            </a:lvl6pPr>
            <a:lvl7pPr marL="914400" algn="l" rtl="0" fontAlgn="base">
              <a:spcBef>
                <a:spcPct val="0"/>
              </a:spcBef>
              <a:spcAft>
                <a:spcPct val="0"/>
              </a:spcAft>
              <a:defRPr sz="4400">
                <a:solidFill>
                  <a:srgbClr val="002060"/>
                </a:solidFill>
                <a:latin typeface="黑体" panose="02010609060101010101" pitchFamily="49" charset="-122"/>
                <a:ea typeface="黑体" panose="02010609060101010101" pitchFamily="49" charset="-122"/>
              </a:defRPr>
            </a:lvl7pPr>
            <a:lvl8pPr marL="1371600" algn="l" rtl="0" fontAlgn="base">
              <a:spcBef>
                <a:spcPct val="0"/>
              </a:spcBef>
              <a:spcAft>
                <a:spcPct val="0"/>
              </a:spcAft>
              <a:defRPr sz="4400">
                <a:solidFill>
                  <a:srgbClr val="002060"/>
                </a:solidFill>
                <a:latin typeface="黑体" panose="02010609060101010101" pitchFamily="49" charset="-122"/>
                <a:ea typeface="黑体" panose="02010609060101010101" pitchFamily="49" charset="-122"/>
              </a:defRPr>
            </a:lvl8pPr>
            <a:lvl9pPr marL="1828800" algn="l" rtl="0" fontAlgn="base">
              <a:spcBef>
                <a:spcPct val="0"/>
              </a:spcBef>
              <a:spcAft>
                <a:spcPct val="0"/>
              </a:spcAft>
              <a:defRPr sz="4400">
                <a:solidFill>
                  <a:srgbClr val="002060"/>
                </a:solidFill>
                <a:latin typeface="黑体" panose="02010609060101010101" pitchFamily="49" charset="-122"/>
                <a:ea typeface="黑体" panose="02010609060101010101" pitchFamily="49" charset="-122"/>
              </a:defRPr>
            </a:lvl9pPr>
          </a:lstStyle>
          <a:p>
            <a:r>
              <a:rPr lang="zh-CN" altLang="en-US" b="0" dirty="0"/>
              <a:t>大使命的目的与方法</a:t>
            </a:r>
            <a:br>
              <a:rPr lang="zh-CN" altLang="en-US" sz="4000" dirty="0"/>
            </a:br>
            <a:endParaRPr lang="zh-CN" altLang="en-US" sz="4000" b="0" dirty="0">
              <a:solidFill>
                <a:srgbClr val="000000"/>
              </a:solidFill>
            </a:endParaRPr>
          </a:p>
        </p:txBody>
      </p:sp>
      <p:sp>
        <p:nvSpPr>
          <p:cNvPr id="10" name="文本占位符 2">
            <a:extLst>
              <a:ext uri="{FF2B5EF4-FFF2-40B4-BE49-F238E27FC236}">
                <a16:creationId xmlns:a16="http://schemas.microsoft.com/office/drawing/2014/main" id="{A20E4EC6-3EB9-4EB9-94CD-5E1984115B2B}"/>
              </a:ext>
            </a:extLst>
          </p:cNvPr>
          <p:cNvSpPr txBox="1">
            <a:spLocks/>
          </p:cNvSpPr>
          <p:nvPr/>
        </p:nvSpPr>
        <p:spPr>
          <a:xfrm>
            <a:off x="4887147" y="2366323"/>
            <a:ext cx="10986641" cy="4381870"/>
          </a:xfrm>
          <a:prstGeom prst="rect">
            <a:avLst/>
          </a:prstGeom>
        </p:spPr>
        <p:txBody>
          <a:bodyPr/>
          <a:lstStyle>
            <a:lvl1pPr marL="365125" indent="-30956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55562" indent="0">
              <a:buNone/>
            </a:pPr>
            <a:endParaRPr lang="zh-TW" altLang="en-US" dirty="0"/>
          </a:p>
        </p:txBody>
      </p:sp>
      <p:sp>
        <p:nvSpPr>
          <p:cNvPr id="3" name="矩形 2">
            <a:extLst>
              <a:ext uri="{FF2B5EF4-FFF2-40B4-BE49-F238E27FC236}">
                <a16:creationId xmlns:a16="http://schemas.microsoft.com/office/drawing/2014/main" id="{13C83C01-8E2A-4A0F-813D-55C37B30AD7E}"/>
              </a:ext>
            </a:extLst>
          </p:cNvPr>
          <p:cNvSpPr/>
          <p:nvPr/>
        </p:nvSpPr>
        <p:spPr>
          <a:xfrm>
            <a:off x="1059684" y="1228672"/>
            <a:ext cx="8458890" cy="1631216"/>
          </a:xfrm>
          <a:prstGeom prst="rect">
            <a:avLst/>
          </a:prstGeom>
        </p:spPr>
        <p:txBody>
          <a:bodyPr wrap="square">
            <a:spAutoFit/>
          </a:bodyPr>
          <a:lstStyle/>
          <a:p>
            <a:r>
              <a:rPr lang="zh-CN" altLang="en-US" sz="3200" dirty="0">
                <a:solidFill>
                  <a:srgbClr val="000000"/>
                </a:solidFill>
                <a:latin typeface="黑体" panose="02010609060101010101" pitchFamily="49" charset="-122"/>
                <a:ea typeface="黑体" panose="02010609060101010101" pitchFamily="49" charset="-122"/>
              </a:rPr>
              <a:t>永活的神是宣教的神      </a:t>
            </a:r>
            <a:endParaRPr lang="en-US" altLang="zh-CN" sz="3200" dirty="0">
              <a:solidFill>
                <a:srgbClr val="000000"/>
              </a:solidFill>
              <a:latin typeface="黑体" panose="02010609060101010101" pitchFamily="49" charset="-122"/>
              <a:ea typeface="黑体" panose="02010609060101010101" pitchFamily="49" charset="-122"/>
            </a:endParaRPr>
          </a:p>
          <a:p>
            <a:r>
              <a:rPr lang="zh-CN" altLang="en-US" sz="3200" dirty="0">
                <a:solidFill>
                  <a:srgbClr val="000000"/>
                </a:solidFill>
                <a:latin typeface="黑体" panose="02010609060101010101" pitchFamily="49" charset="-122"/>
                <a:ea typeface="黑体" panose="02010609060101010101" pitchFamily="49" charset="-122"/>
              </a:rPr>
              <a:t>耶穌基督是人類歷史中最偉大的宣教士</a:t>
            </a:r>
            <a:endParaRPr lang="en-US" altLang="zh-CN" sz="3200" dirty="0">
              <a:solidFill>
                <a:srgbClr val="000000"/>
              </a:solidFill>
              <a:latin typeface="黑体" panose="02010609060101010101" pitchFamily="49" charset="-122"/>
              <a:ea typeface="黑体" panose="02010609060101010101" pitchFamily="49" charset="-122"/>
            </a:endParaRPr>
          </a:p>
          <a:p>
            <a:r>
              <a:rPr lang="zh-CN" altLang="en-US" sz="3200" dirty="0">
                <a:solidFill>
                  <a:srgbClr val="000000"/>
                </a:solidFill>
                <a:latin typeface="黑体" panose="02010609060101010101" pitchFamily="49" charset="-122"/>
                <a:ea typeface="黑体" panose="02010609060101010101" pitchFamily="49" charset="-122"/>
              </a:rPr>
              <a:t>聖靈是差傳的靈</a:t>
            </a:r>
            <a:r>
              <a:rPr lang="zh-CN" altLang="en-US" sz="3600" dirty="0">
                <a:solidFill>
                  <a:srgbClr val="000000"/>
                </a:solidFill>
                <a:latin typeface="黑体" panose="02010609060101010101" pitchFamily="49" charset="-122"/>
                <a:ea typeface="黑体" panose="02010609060101010101" pitchFamily="49" charset="-122"/>
              </a:rPr>
              <a:t>                 </a:t>
            </a:r>
            <a:r>
              <a:rPr lang="zh-CN" altLang="en-US" sz="2400" dirty="0">
                <a:solidFill>
                  <a:srgbClr val="00B0F0"/>
                </a:solidFill>
                <a:latin typeface="黑体" panose="02010609060101010101" pitchFamily="49" charset="-122"/>
                <a:ea typeface="黑体" panose="02010609060101010101" pitchFamily="49" charset="-122"/>
              </a:rPr>
              <a:t>斯托得</a:t>
            </a:r>
            <a:endParaRPr lang="en-US" altLang="zh-CN" sz="3200" dirty="0">
              <a:solidFill>
                <a:srgbClr val="00B0F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63255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44D8F5-8672-47DC-878E-193A05C539B0}"/>
              </a:ext>
            </a:extLst>
          </p:cNvPr>
          <p:cNvSpPr>
            <a:spLocks noGrp="1"/>
          </p:cNvSpPr>
          <p:nvPr>
            <p:ph type="title"/>
          </p:nvPr>
        </p:nvSpPr>
        <p:spPr/>
        <p:txBody>
          <a:bodyPr/>
          <a:lstStyle/>
          <a:p>
            <a:r>
              <a:rPr lang="zh-CN" altLang="zh-CN" dirty="0"/>
              <a:t>明太祖採取閉關自守政策</a:t>
            </a:r>
            <a:endParaRPr lang="zh-CN" altLang="en-US" dirty="0"/>
          </a:p>
        </p:txBody>
      </p:sp>
      <p:sp>
        <p:nvSpPr>
          <p:cNvPr id="3" name="文本占位符 2">
            <a:extLst>
              <a:ext uri="{FF2B5EF4-FFF2-40B4-BE49-F238E27FC236}">
                <a16:creationId xmlns:a16="http://schemas.microsoft.com/office/drawing/2014/main" id="{52FE8315-BA87-4267-8584-B9501F36E1BC}"/>
              </a:ext>
            </a:extLst>
          </p:cNvPr>
          <p:cNvSpPr>
            <a:spLocks noGrp="1"/>
          </p:cNvSpPr>
          <p:nvPr>
            <p:ph type="body" sz="quarter" idx="13"/>
          </p:nvPr>
        </p:nvSpPr>
        <p:spPr>
          <a:xfrm>
            <a:off x="595759" y="1783540"/>
            <a:ext cx="11108186" cy="4381870"/>
          </a:xfrm>
        </p:spPr>
        <p:txBody>
          <a:bodyPr/>
          <a:lstStyle/>
          <a:p>
            <a:r>
              <a:rPr lang="en-US" altLang="zh-CN" dirty="0"/>
              <a:t>1368 </a:t>
            </a:r>
            <a:r>
              <a:rPr lang="zh-CN" altLang="zh-CN" dirty="0"/>
              <a:t>年，明太祖即位，採取閉關自守政策，造成後來宣教阻力很大</a:t>
            </a:r>
            <a:endParaRPr lang="en-US" altLang="zh-CN" dirty="0"/>
          </a:p>
        </p:txBody>
      </p:sp>
      <p:sp>
        <p:nvSpPr>
          <p:cNvPr id="4" name="文本占位符 3">
            <a:extLst>
              <a:ext uri="{FF2B5EF4-FFF2-40B4-BE49-F238E27FC236}">
                <a16:creationId xmlns:a16="http://schemas.microsoft.com/office/drawing/2014/main" id="{DC978672-DFC3-42DF-B8DF-EA098D16731B}"/>
              </a:ext>
            </a:extLst>
          </p:cNvPr>
          <p:cNvSpPr>
            <a:spLocks noGrp="1"/>
          </p:cNvSpPr>
          <p:nvPr>
            <p:ph type="body" sz="quarter" idx="15"/>
          </p:nvPr>
        </p:nvSpPr>
        <p:spPr/>
        <p:txBody>
          <a:bodyPr/>
          <a:lstStyle/>
          <a:p>
            <a:endParaRPr lang="zh-CN" altLang="en-US"/>
          </a:p>
        </p:txBody>
      </p:sp>
      <p:pic>
        <p:nvPicPr>
          <p:cNvPr id="5" name="图片 4">
            <a:extLst>
              <a:ext uri="{FF2B5EF4-FFF2-40B4-BE49-F238E27FC236}">
                <a16:creationId xmlns:a16="http://schemas.microsoft.com/office/drawing/2014/main" id="{8C23FF34-65B2-4323-98D1-8BFB4D5B8C19}"/>
              </a:ext>
            </a:extLst>
          </p:cNvPr>
          <p:cNvPicPr>
            <a:picLocks noChangeAspect="1"/>
          </p:cNvPicPr>
          <p:nvPr/>
        </p:nvPicPr>
        <p:blipFill>
          <a:blip r:embed="rId2"/>
          <a:stretch>
            <a:fillRect/>
          </a:stretch>
        </p:blipFill>
        <p:spPr>
          <a:xfrm>
            <a:off x="4059629" y="2962707"/>
            <a:ext cx="4965618" cy="3316588"/>
          </a:xfrm>
          <a:prstGeom prst="rect">
            <a:avLst/>
          </a:prstGeom>
        </p:spPr>
      </p:pic>
    </p:spTree>
    <p:extLst>
      <p:ext uri="{BB962C8B-B14F-4D97-AF65-F5344CB8AC3E}">
        <p14:creationId xmlns:p14="http://schemas.microsoft.com/office/powerpoint/2010/main" val="1718421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44D8F5-8672-47DC-878E-193A05C539B0}"/>
              </a:ext>
            </a:extLst>
          </p:cNvPr>
          <p:cNvSpPr>
            <a:spLocks noGrp="1"/>
          </p:cNvSpPr>
          <p:nvPr>
            <p:ph type="title"/>
          </p:nvPr>
        </p:nvSpPr>
        <p:spPr/>
        <p:txBody>
          <a:bodyPr/>
          <a:lstStyle/>
          <a:p>
            <a:r>
              <a:rPr lang="en-US" altLang="zh-CN" dirty="0"/>
              <a:t>1517</a:t>
            </a:r>
            <a:r>
              <a:rPr lang="zh-CN" altLang="en-US" dirty="0"/>
              <a:t>年宗教改革引發天主教覺醒</a:t>
            </a:r>
            <a:endParaRPr lang="zh-CN" altLang="zh-CN" dirty="0"/>
          </a:p>
        </p:txBody>
      </p:sp>
      <p:sp>
        <p:nvSpPr>
          <p:cNvPr id="3" name="文本占位符 2">
            <a:extLst>
              <a:ext uri="{FF2B5EF4-FFF2-40B4-BE49-F238E27FC236}">
                <a16:creationId xmlns:a16="http://schemas.microsoft.com/office/drawing/2014/main" id="{52FE8315-BA87-4267-8584-B9501F36E1BC}"/>
              </a:ext>
            </a:extLst>
          </p:cNvPr>
          <p:cNvSpPr>
            <a:spLocks noGrp="1"/>
          </p:cNvSpPr>
          <p:nvPr>
            <p:ph type="body" sz="quarter" idx="13"/>
          </p:nvPr>
        </p:nvSpPr>
        <p:spPr>
          <a:xfrm>
            <a:off x="595759" y="1783540"/>
            <a:ext cx="11108186" cy="4381870"/>
          </a:xfrm>
        </p:spPr>
        <p:txBody>
          <a:bodyPr/>
          <a:lstStyle/>
          <a:p>
            <a:r>
              <a:rPr lang="zh-CN" altLang="zh-CN" dirty="0"/>
              <a:t>宗教改革，更正教獨立</a:t>
            </a:r>
            <a:r>
              <a:rPr lang="zh-CN" altLang="en-US" dirty="0"/>
              <a:t>，</a:t>
            </a:r>
            <a:r>
              <a:rPr lang="zh-CN" altLang="zh-CN" dirty="0"/>
              <a:t>帶起了天主教宣教的覺醒，一些天主教差會相繼成立</a:t>
            </a:r>
            <a:r>
              <a:rPr lang="zh-CN" altLang="en-US" dirty="0"/>
              <a:t>，對明朝末期和清朝宣教產生較大影響</a:t>
            </a:r>
            <a:endParaRPr lang="en-US" altLang="zh-CN" dirty="0"/>
          </a:p>
          <a:p>
            <a:r>
              <a:rPr lang="en-US" altLang="zh-CN" dirty="0"/>
              <a:t>1534-1538</a:t>
            </a:r>
            <a:r>
              <a:rPr lang="zh-CN" altLang="zh-CN" dirty="0"/>
              <a:t>年，耶穌會成立，這是天主教中國宣教最重要的一支</a:t>
            </a:r>
            <a:endParaRPr lang="en-US" altLang="zh-CN" dirty="0"/>
          </a:p>
          <a:p>
            <a:r>
              <a:rPr lang="zh-CN" altLang="zh-CN" dirty="0"/>
              <a:t>道明會和聖法蘭西斯會（方濟會）</a:t>
            </a:r>
          </a:p>
        </p:txBody>
      </p:sp>
      <p:sp>
        <p:nvSpPr>
          <p:cNvPr id="4" name="文本占位符 3">
            <a:extLst>
              <a:ext uri="{FF2B5EF4-FFF2-40B4-BE49-F238E27FC236}">
                <a16:creationId xmlns:a16="http://schemas.microsoft.com/office/drawing/2014/main" id="{DC978672-DFC3-42DF-B8DF-EA098D16731B}"/>
              </a:ext>
            </a:extLst>
          </p:cNvPr>
          <p:cNvSpPr>
            <a:spLocks noGrp="1"/>
          </p:cNvSpPr>
          <p:nvPr>
            <p:ph type="body" sz="quarter" idx="15"/>
          </p:nvPr>
        </p:nvSpPr>
        <p:spPr/>
        <p:txBody>
          <a:bodyPr/>
          <a:lstStyle/>
          <a:p>
            <a:endParaRPr lang="zh-CN" altLang="en-US"/>
          </a:p>
        </p:txBody>
      </p:sp>
    </p:spTree>
    <p:extLst>
      <p:ext uri="{BB962C8B-B14F-4D97-AF65-F5344CB8AC3E}">
        <p14:creationId xmlns:p14="http://schemas.microsoft.com/office/powerpoint/2010/main" val="405036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44D8F5-8672-47DC-878E-193A05C539B0}"/>
              </a:ext>
            </a:extLst>
          </p:cNvPr>
          <p:cNvSpPr>
            <a:spLocks noGrp="1"/>
          </p:cNvSpPr>
          <p:nvPr>
            <p:ph type="title"/>
          </p:nvPr>
        </p:nvSpPr>
        <p:spPr>
          <a:xfrm>
            <a:off x="609600" y="333190"/>
            <a:ext cx="10972800" cy="882650"/>
          </a:xfrm>
        </p:spPr>
        <p:txBody>
          <a:bodyPr/>
          <a:lstStyle/>
          <a:p>
            <a:r>
              <a:rPr lang="zh-CN" altLang="en-US" dirty="0"/>
              <a:t>耶穌會來華宣教士</a:t>
            </a:r>
          </a:p>
        </p:txBody>
      </p:sp>
      <p:sp>
        <p:nvSpPr>
          <p:cNvPr id="3" name="文本占位符 2">
            <a:extLst>
              <a:ext uri="{FF2B5EF4-FFF2-40B4-BE49-F238E27FC236}">
                <a16:creationId xmlns:a16="http://schemas.microsoft.com/office/drawing/2014/main" id="{52FE8315-BA87-4267-8584-B9501F36E1BC}"/>
              </a:ext>
            </a:extLst>
          </p:cNvPr>
          <p:cNvSpPr>
            <a:spLocks noGrp="1"/>
          </p:cNvSpPr>
          <p:nvPr>
            <p:ph type="body" sz="quarter" idx="13"/>
          </p:nvPr>
        </p:nvSpPr>
        <p:spPr>
          <a:xfrm>
            <a:off x="452539" y="1419984"/>
            <a:ext cx="11467711" cy="4381870"/>
          </a:xfrm>
        </p:spPr>
        <p:txBody>
          <a:bodyPr/>
          <a:lstStyle/>
          <a:p>
            <a:r>
              <a:rPr lang="zh-CN" altLang="en-US" dirty="0"/>
              <a:t>葡萄牙人沙勿略是第一位（</a:t>
            </a:r>
            <a:r>
              <a:rPr lang="en-US" altLang="zh-CN" dirty="0"/>
              <a:t>1552.8</a:t>
            </a:r>
            <a:r>
              <a:rPr lang="zh-CN" altLang="en-US" dirty="0"/>
              <a:t>）進入中國（廣東江門臺山市上川島）。名言：“放棄你的小野心”</a:t>
            </a:r>
            <a:endParaRPr lang="en-US" altLang="zh-CN" dirty="0"/>
          </a:p>
        </p:txBody>
      </p:sp>
      <p:sp>
        <p:nvSpPr>
          <p:cNvPr id="4" name="文本占位符 3">
            <a:extLst>
              <a:ext uri="{FF2B5EF4-FFF2-40B4-BE49-F238E27FC236}">
                <a16:creationId xmlns:a16="http://schemas.microsoft.com/office/drawing/2014/main" id="{DC978672-DFC3-42DF-B8DF-EA098D16731B}"/>
              </a:ext>
            </a:extLst>
          </p:cNvPr>
          <p:cNvSpPr>
            <a:spLocks noGrp="1"/>
          </p:cNvSpPr>
          <p:nvPr>
            <p:ph type="body" sz="quarter" idx="15"/>
          </p:nvPr>
        </p:nvSpPr>
        <p:spPr/>
        <p:txBody>
          <a:bodyPr/>
          <a:lstStyle/>
          <a:p>
            <a:endParaRPr lang="zh-CN" altLang="en-US"/>
          </a:p>
        </p:txBody>
      </p:sp>
      <p:pic>
        <p:nvPicPr>
          <p:cNvPr id="5" name="图片 4">
            <a:extLst>
              <a:ext uri="{FF2B5EF4-FFF2-40B4-BE49-F238E27FC236}">
                <a16:creationId xmlns:a16="http://schemas.microsoft.com/office/drawing/2014/main" id="{7B9BE535-B2D1-412A-8CCE-34E3BF3913FC}"/>
              </a:ext>
            </a:extLst>
          </p:cNvPr>
          <p:cNvPicPr>
            <a:picLocks noChangeAspect="1"/>
          </p:cNvPicPr>
          <p:nvPr/>
        </p:nvPicPr>
        <p:blipFill>
          <a:blip r:embed="rId2"/>
          <a:stretch>
            <a:fillRect/>
          </a:stretch>
        </p:blipFill>
        <p:spPr>
          <a:xfrm>
            <a:off x="4045458" y="2976713"/>
            <a:ext cx="5409438" cy="3029285"/>
          </a:xfrm>
          <a:prstGeom prst="rect">
            <a:avLst/>
          </a:prstGeom>
        </p:spPr>
      </p:pic>
    </p:spTree>
    <p:extLst>
      <p:ext uri="{BB962C8B-B14F-4D97-AF65-F5344CB8AC3E}">
        <p14:creationId xmlns:p14="http://schemas.microsoft.com/office/powerpoint/2010/main" val="1879951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44D8F5-8672-47DC-878E-193A05C539B0}"/>
              </a:ext>
            </a:extLst>
          </p:cNvPr>
          <p:cNvSpPr>
            <a:spLocks noGrp="1"/>
          </p:cNvSpPr>
          <p:nvPr>
            <p:ph type="title"/>
          </p:nvPr>
        </p:nvSpPr>
        <p:spPr>
          <a:xfrm>
            <a:off x="609600" y="333190"/>
            <a:ext cx="10972800" cy="882650"/>
          </a:xfrm>
        </p:spPr>
        <p:txBody>
          <a:bodyPr/>
          <a:lstStyle/>
          <a:p>
            <a:r>
              <a:rPr lang="zh-CN" altLang="en-US" dirty="0"/>
              <a:t>耶穌會來華宣教士</a:t>
            </a:r>
          </a:p>
        </p:txBody>
      </p:sp>
      <p:sp>
        <p:nvSpPr>
          <p:cNvPr id="3" name="文本占位符 2">
            <a:extLst>
              <a:ext uri="{FF2B5EF4-FFF2-40B4-BE49-F238E27FC236}">
                <a16:creationId xmlns:a16="http://schemas.microsoft.com/office/drawing/2014/main" id="{52FE8315-BA87-4267-8584-B9501F36E1BC}"/>
              </a:ext>
            </a:extLst>
          </p:cNvPr>
          <p:cNvSpPr>
            <a:spLocks noGrp="1"/>
          </p:cNvSpPr>
          <p:nvPr>
            <p:ph type="body" sz="quarter" idx="13"/>
          </p:nvPr>
        </p:nvSpPr>
        <p:spPr>
          <a:xfrm>
            <a:off x="452539" y="1419984"/>
            <a:ext cx="11467711" cy="4381870"/>
          </a:xfrm>
        </p:spPr>
        <p:txBody>
          <a:bodyPr/>
          <a:lstStyle/>
          <a:p>
            <a:r>
              <a:rPr lang="zh-CN" altLang="en-US" dirty="0"/>
              <a:t>耶穌會選拔宣教士是非常嚴格的，需獨身；除神學外，要有高學歷，通曉其它科學知識，而且一去不復返（殉道精神）。耶穌會宣教策略是透過科學作為一個切入口</a:t>
            </a:r>
            <a:endParaRPr lang="en-US" altLang="zh-CN" dirty="0"/>
          </a:p>
          <a:p>
            <a:r>
              <a:rPr lang="zh-CN" altLang="en-US" dirty="0"/>
              <a:t>差會不斷差派宣教士到世界各地，包括到中國，在澳門成立宣教中心</a:t>
            </a:r>
            <a:endParaRPr lang="en-US" altLang="zh-CN" dirty="0"/>
          </a:p>
        </p:txBody>
      </p:sp>
      <p:sp>
        <p:nvSpPr>
          <p:cNvPr id="4" name="文本占位符 3">
            <a:extLst>
              <a:ext uri="{FF2B5EF4-FFF2-40B4-BE49-F238E27FC236}">
                <a16:creationId xmlns:a16="http://schemas.microsoft.com/office/drawing/2014/main" id="{DC978672-DFC3-42DF-B8DF-EA098D16731B}"/>
              </a:ext>
            </a:extLst>
          </p:cNvPr>
          <p:cNvSpPr>
            <a:spLocks noGrp="1"/>
          </p:cNvSpPr>
          <p:nvPr>
            <p:ph type="body" sz="quarter" idx="15"/>
          </p:nvPr>
        </p:nvSpPr>
        <p:spPr/>
        <p:txBody>
          <a:bodyPr/>
          <a:lstStyle/>
          <a:p>
            <a:endParaRPr lang="zh-CN" altLang="en-US"/>
          </a:p>
        </p:txBody>
      </p:sp>
    </p:spTree>
    <p:extLst>
      <p:ext uri="{BB962C8B-B14F-4D97-AF65-F5344CB8AC3E}">
        <p14:creationId xmlns:p14="http://schemas.microsoft.com/office/powerpoint/2010/main" val="230697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44D8F5-8672-47DC-878E-193A05C539B0}"/>
              </a:ext>
            </a:extLst>
          </p:cNvPr>
          <p:cNvSpPr>
            <a:spLocks noGrp="1"/>
          </p:cNvSpPr>
          <p:nvPr>
            <p:ph type="title"/>
          </p:nvPr>
        </p:nvSpPr>
        <p:spPr>
          <a:xfrm>
            <a:off x="609600" y="333190"/>
            <a:ext cx="10972800" cy="882650"/>
          </a:xfrm>
        </p:spPr>
        <p:txBody>
          <a:bodyPr/>
          <a:lstStyle/>
          <a:p>
            <a:r>
              <a:rPr lang="zh-CN" altLang="en-US" dirty="0"/>
              <a:t>耶穌會來華宣教士</a:t>
            </a:r>
          </a:p>
        </p:txBody>
      </p:sp>
      <p:sp>
        <p:nvSpPr>
          <p:cNvPr id="3" name="文本占位符 2">
            <a:extLst>
              <a:ext uri="{FF2B5EF4-FFF2-40B4-BE49-F238E27FC236}">
                <a16:creationId xmlns:a16="http://schemas.microsoft.com/office/drawing/2014/main" id="{52FE8315-BA87-4267-8584-B9501F36E1BC}"/>
              </a:ext>
            </a:extLst>
          </p:cNvPr>
          <p:cNvSpPr>
            <a:spLocks noGrp="1"/>
          </p:cNvSpPr>
          <p:nvPr>
            <p:ph type="body" sz="quarter" idx="13"/>
          </p:nvPr>
        </p:nvSpPr>
        <p:spPr>
          <a:xfrm>
            <a:off x="452539" y="1419984"/>
            <a:ext cx="11467711" cy="4381870"/>
          </a:xfrm>
        </p:spPr>
        <p:txBody>
          <a:bodyPr/>
          <a:lstStyle/>
          <a:p>
            <a:r>
              <a:rPr lang="zh-CN" altLang="en-US" dirty="0"/>
              <a:t>義大利人羅明堅是真正意義上第一個入華（</a:t>
            </a:r>
            <a:r>
              <a:rPr lang="en-US" altLang="zh-CN" dirty="0"/>
              <a:t>1578</a:t>
            </a:r>
            <a:r>
              <a:rPr lang="zh-CN" altLang="en-US" dirty="0"/>
              <a:t>年）耶穌會宣教士</a:t>
            </a:r>
            <a:endParaRPr lang="en-US" altLang="zh-CN" dirty="0"/>
          </a:p>
          <a:p>
            <a:r>
              <a:rPr lang="en-US" altLang="zh-CN" dirty="0"/>
              <a:t>1582</a:t>
            </a:r>
            <a:r>
              <a:rPr lang="zh-CN" altLang="en-US" dirty="0"/>
              <a:t>年建廣東肇慶遷花寺</a:t>
            </a:r>
            <a:endParaRPr lang="en-US" altLang="zh-CN" dirty="0"/>
          </a:p>
        </p:txBody>
      </p:sp>
      <p:sp>
        <p:nvSpPr>
          <p:cNvPr id="4" name="文本占位符 3">
            <a:extLst>
              <a:ext uri="{FF2B5EF4-FFF2-40B4-BE49-F238E27FC236}">
                <a16:creationId xmlns:a16="http://schemas.microsoft.com/office/drawing/2014/main" id="{DC978672-DFC3-42DF-B8DF-EA098D16731B}"/>
              </a:ext>
            </a:extLst>
          </p:cNvPr>
          <p:cNvSpPr>
            <a:spLocks noGrp="1"/>
          </p:cNvSpPr>
          <p:nvPr>
            <p:ph type="body" sz="quarter" idx="15"/>
          </p:nvPr>
        </p:nvSpPr>
        <p:spPr/>
        <p:txBody>
          <a:bodyPr/>
          <a:lstStyle/>
          <a:p>
            <a:endParaRPr lang="zh-CN" altLang="en-US"/>
          </a:p>
        </p:txBody>
      </p:sp>
      <p:pic>
        <p:nvPicPr>
          <p:cNvPr id="5" name="图片 4">
            <a:extLst>
              <a:ext uri="{FF2B5EF4-FFF2-40B4-BE49-F238E27FC236}">
                <a16:creationId xmlns:a16="http://schemas.microsoft.com/office/drawing/2014/main" id="{9A32B153-68A1-431A-A3B0-B9E013F2B27C}"/>
              </a:ext>
            </a:extLst>
          </p:cNvPr>
          <p:cNvPicPr>
            <a:picLocks noChangeAspect="1"/>
          </p:cNvPicPr>
          <p:nvPr/>
        </p:nvPicPr>
        <p:blipFill>
          <a:blip r:embed="rId2"/>
          <a:stretch>
            <a:fillRect/>
          </a:stretch>
        </p:blipFill>
        <p:spPr>
          <a:xfrm>
            <a:off x="7078807" y="2124388"/>
            <a:ext cx="3454606" cy="4506008"/>
          </a:xfrm>
          <a:prstGeom prst="rect">
            <a:avLst/>
          </a:prstGeom>
        </p:spPr>
      </p:pic>
    </p:spTree>
    <p:extLst>
      <p:ext uri="{BB962C8B-B14F-4D97-AF65-F5344CB8AC3E}">
        <p14:creationId xmlns:p14="http://schemas.microsoft.com/office/powerpoint/2010/main" val="1843877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8CF000-FBF6-4E79-AA69-27B7230E47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文本占位符 3"/>
          <p:cNvSpPr>
            <a:spLocks noGrp="1"/>
          </p:cNvSpPr>
          <p:nvPr>
            <p:ph type="body" sz="quarter" idx="15"/>
          </p:nvPr>
        </p:nvSpPr>
        <p:spPr/>
        <p:txBody>
          <a:bodyPr/>
          <a:lstStyle/>
          <a:p>
            <a:endParaRPr lang="zh-CN" altLang="en-US"/>
          </a:p>
        </p:txBody>
      </p:sp>
      <p:sp>
        <p:nvSpPr>
          <p:cNvPr id="6" name="标题 1">
            <a:extLst>
              <a:ext uri="{FF2B5EF4-FFF2-40B4-BE49-F238E27FC236}">
                <a16:creationId xmlns:a16="http://schemas.microsoft.com/office/drawing/2014/main" id="{F2A47B51-D090-46D7-888E-6E75D3A7B1DF}"/>
              </a:ext>
            </a:extLst>
          </p:cNvPr>
          <p:cNvSpPr>
            <a:spLocks noGrp="1"/>
          </p:cNvSpPr>
          <p:nvPr>
            <p:ph type="title"/>
          </p:nvPr>
        </p:nvSpPr>
        <p:spPr>
          <a:xfrm>
            <a:off x="4789714" y="3296798"/>
            <a:ext cx="10972800" cy="882650"/>
          </a:xfrm>
        </p:spPr>
        <p:txBody>
          <a:bodyPr/>
          <a:lstStyle/>
          <a:p>
            <a:r>
              <a:rPr lang="en-US" altLang="zh-CN" sz="4000" dirty="0"/>
              <a:t>1580</a:t>
            </a:r>
            <a:r>
              <a:rPr lang="zh-CN" altLang="en-US" sz="4000" dirty="0"/>
              <a:t>年到澳門，</a:t>
            </a:r>
            <a:r>
              <a:rPr lang="en-US" altLang="zh-CN" sz="4000" dirty="0"/>
              <a:t>1582</a:t>
            </a:r>
            <a:r>
              <a:rPr lang="zh-CN" altLang="en-US" sz="4000" dirty="0"/>
              <a:t>年來中國</a:t>
            </a:r>
            <a:br>
              <a:rPr lang="en-US" altLang="zh-CN" sz="4000" dirty="0"/>
            </a:br>
            <a:r>
              <a:rPr lang="zh-CN" altLang="en-US" sz="4000" dirty="0"/>
              <a:t>用二十年的時間研究中國典籍</a:t>
            </a:r>
            <a:br>
              <a:rPr lang="en-US" altLang="zh-CN" sz="4000" dirty="0"/>
            </a:br>
            <a:r>
              <a:rPr lang="zh-CN" altLang="en-US" sz="4000" dirty="0"/>
              <a:t>借著傳授天文地理曆算獲好感</a:t>
            </a:r>
            <a:br>
              <a:rPr lang="zh-CN" altLang="zh-CN" sz="4000" dirty="0"/>
            </a:br>
            <a:br>
              <a:rPr lang="en-US" altLang="zh-CN" dirty="0">
                <a:solidFill>
                  <a:srgbClr val="FF0000"/>
                </a:solidFill>
              </a:rPr>
            </a:br>
            <a:br>
              <a:rPr lang="zh-CN" altLang="en-US" dirty="0"/>
            </a:br>
            <a:endParaRPr lang="zh-CN" altLang="en-US" dirty="0"/>
          </a:p>
        </p:txBody>
      </p:sp>
    </p:spTree>
    <p:extLst>
      <p:ext uri="{BB962C8B-B14F-4D97-AF65-F5344CB8AC3E}">
        <p14:creationId xmlns:p14="http://schemas.microsoft.com/office/powerpoint/2010/main" val="3170244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22AC83-DF69-4057-ABD4-C74C4AB58ABD}"/>
              </a:ext>
            </a:extLst>
          </p:cNvPr>
          <p:cNvSpPr>
            <a:spLocks noGrp="1"/>
          </p:cNvSpPr>
          <p:nvPr>
            <p:ph type="title"/>
          </p:nvPr>
        </p:nvSpPr>
        <p:spPr/>
        <p:txBody>
          <a:bodyPr/>
          <a:lstStyle/>
          <a:p>
            <a:endParaRPr lang="zh-CN" altLang="en-US"/>
          </a:p>
        </p:txBody>
      </p:sp>
      <p:pic>
        <p:nvPicPr>
          <p:cNvPr id="5" name="图片 4">
            <a:extLst>
              <a:ext uri="{FF2B5EF4-FFF2-40B4-BE49-F238E27FC236}">
                <a16:creationId xmlns:a16="http://schemas.microsoft.com/office/drawing/2014/main" id="{F58F4072-F918-405E-8897-CB24C6326E23}"/>
              </a:ext>
            </a:extLst>
          </p:cNvPr>
          <p:cNvPicPr>
            <a:picLocks noChangeAspect="1"/>
          </p:cNvPicPr>
          <p:nvPr/>
        </p:nvPicPr>
        <p:blipFill>
          <a:blip r:embed="rId2"/>
          <a:stretch>
            <a:fillRect/>
          </a:stretch>
        </p:blipFill>
        <p:spPr>
          <a:xfrm>
            <a:off x="0" y="0"/>
            <a:ext cx="12192000" cy="6858000"/>
          </a:xfrm>
          <a:prstGeom prst="rect">
            <a:avLst/>
          </a:prstGeom>
        </p:spPr>
      </p:pic>
      <p:sp>
        <p:nvSpPr>
          <p:cNvPr id="3" name="文本占位符 2">
            <a:extLst>
              <a:ext uri="{FF2B5EF4-FFF2-40B4-BE49-F238E27FC236}">
                <a16:creationId xmlns:a16="http://schemas.microsoft.com/office/drawing/2014/main" id="{96741B81-D41A-4449-B481-3C964542C652}"/>
              </a:ext>
            </a:extLst>
          </p:cNvPr>
          <p:cNvSpPr>
            <a:spLocks noGrp="1"/>
          </p:cNvSpPr>
          <p:nvPr>
            <p:ph type="body" sz="quarter" idx="13"/>
          </p:nvPr>
        </p:nvSpPr>
        <p:spPr/>
        <p:txBody>
          <a:bodyPr/>
          <a:lstStyle/>
          <a:p>
            <a:endParaRPr lang="zh-CN" altLang="en-US" dirty="0"/>
          </a:p>
        </p:txBody>
      </p:sp>
      <p:sp>
        <p:nvSpPr>
          <p:cNvPr id="4" name="文本占位符 3">
            <a:extLst>
              <a:ext uri="{FF2B5EF4-FFF2-40B4-BE49-F238E27FC236}">
                <a16:creationId xmlns:a16="http://schemas.microsoft.com/office/drawing/2014/main" id="{23EB9AD8-939C-4AB7-A293-880E3794538D}"/>
              </a:ext>
            </a:extLst>
          </p:cNvPr>
          <p:cNvSpPr>
            <a:spLocks noGrp="1"/>
          </p:cNvSpPr>
          <p:nvPr>
            <p:ph type="body" sz="quarter" idx="15"/>
          </p:nvPr>
        </p:nvSpPr>
        <p:spPr/>
        <p:txBody>
          <a:bodyPr/>
          <a:lstStyle/>
          <a:p>
            <a:endParaRPr lang="zh-CN" altLang="en-US"/>
          </a:p>
        </p:txBody>
      </p:sp>
    </p:spTree>
    <p:extLst>
      <p:ext uri="{BB962C8B-B14F-4D97-AF65-F5344CB8AC3E}">
        <p14:creationId xmlns:p14="http://schemas.microsoft.com/office/powerpoint/2010/main" val="31669617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44D8F5-8672-47DC-878E-193A05C539B0}"/>
              </a:ext>
            </a:extLst>
          </p:cNvPr>
          <p:cNvSpPr>
            <a:spLocks noGrp="1"/>
          </p:cNvSpPr>
          <p:nvPr>
            <p:ph type="title"/>
          </p:nvPr>
        </p:nvSpPr>
        <p:spPr/>
        <p:txBody>
          <a:bodyPr/>
          <a:lstStyle/>
          <a:p>
            <a:r>
              <a:rPr lang="zh-CN" altLang="en-US" dirty="0"/>
              <a:t>利瑪竇的宣教成績</a:t>
            </a:r>
          </a:p>
        </p:txBody>
      </p:sp>
      <p:sp>
        <p:nvSpPr>
          <p:cNvPr id="3" name="文本占位符 2">
            <a:extLst>
              <a:ext uri="{FF2B5EF4-FFF2-40B4-BE49-F238E27FC236}">
                <a16:creationId xmlns:a16="http://schemas.microsoft.com/office/drawing/2014/main" id="{52FE8315-BA87-4267-8584-B9501F36E1BC}"/>
              </a:ext>
            </a:extLst>
          </p:cNvPr>
          <p:cNvSpPr>
            <a:spLocks noGrp="1"/>
          </p:cNvSpPr>
          <p:nvPr>
            <p:ph type="body" sz="quarter" idx="13"/>
          </p:nvPr>
        </p:nvSpPr>
        <p:spPr/>
        <p:txBody>
          <a:bodyPr/>
          <a:lstStyle/>
          <a:p>
            <a:r>
              <a:rPr lang="en-US" altLang="zh-CN" dirty="0"/>
              <a:t>1605</a:t>
            </a:r>
            <a:r>
              <a:rPr lang="zh-CN" altLang="en-US" dirty="0"/>
              <a:t>年兩百多人，到</a:t>
            </a:r>
            <a:r>
              <a:rPr lang="en-US" altLang="zh-CN" dirty="0"/>
              <a:t>1635</a:t>
            </a:r>
            <a:r>
              <a:rPr lang="zh-CN" altLang="en-US" dirty="0"/>
              <a:t>年有神父</a:t>
            </a:r>
            <a:r>
              <a:rPr lang="en-US" altLang="zh-CN" dirty="0"/>
              <a:t>24</a:t>
            </a:r>
            <a:r>
              <a:rPr lang="zh-CN" altLang="en-US" dirty="0"/>
              <a:t>，修士</a:t>
            </a:r>
            <a:r>
              <a:rPr lang="en-US" altLang="zh-CN" dirty="0"/>
              <a:t>5</a:t>
            </a:r>
            <a:r>
              <a:rPr lang="zh-CN" altLang="en-US" dirty="0"/>
              <a:t>，在十二省設立了</a:t>
            </a:r>
            <a:r>
              <a:rPr lang="en-US" altLang="zh-CN" dirty="0"/>
              <a:t>17</a:t>
            </a:r>
            <a:r>
              <a:rPr lang="zh-CN" altLang="en-US" dirty="0"/>
              <a:t>個傳教站</a:t>
            </a:r>
            <a:endParaRPr lang="en-US" altLang="zh-CN" dirty="0"/>
          </a:p>
          <a:p>
            <a:r>
              <a:rPr lang="en-US" altLang="zh-CN" dirty="0"/>
              <a:t>1651-1664</a:t>
            </a:r>
            <a:r>
              <a:rPr lang="zh-CN" altLang="en-US" dirty="0"/>
              <a:t>年達到</a:t>
            </a:r>
            <a:r>
              <a:rPr lang="en-US" altLang="zh-CN" dirty="0"/>
              <a:t>10</a:t>
            </a:r>
            <a:r>
              <a:rPr lang="zh-CN" altLang="en-US" dirty="0"/>
              <a:t>萬</a:t>
            </a:r>
            <a:r>
              <a:rPr lang="en-US" altLang="zh-CN" dirty="0"/>
              <a:t>4</a:t>
            </a:r>
            <a:r>
              <a:rPr lang="zh-CN" altLang="en-US" dirty="0"/>
              <a:t>千人</a:t>
            </a:r>
            <a:endParaRPr lang="en-US" altLang="zh-CN" dirty="0"/>
          </a:p>
        </p:txBody>
      </p:sp>
      <p:sp>
        <p:nvSpPr>
          <p:cNvPr id="4" name="文本占位符 3">
            <a:extLst>
              <a:ext uri="{FF2B5EF4-FFF2-40B4-BE49-F238E27FC236}">
                <a16:creationId xmlns:a16="http://schemas.microsoft.com/office/drawing/2014/main" id="{DC978672-DFC3-42DF-B8DF-EA098D16731B}"/>
              </a:ext>
            </a:extLst>
          </p:cNvPr>
          <p:cNvSpPr>
            <a:spLocks noGrp="1"/>
          </p:cNvSpPr>
          <p:nvPr>
            <p:ph type="body" sz="quarter" idx="15"/>
          </p:nvPr>
        </p:nvSpPr>
        <p:spPr/>
        <p:txBody>
          <a:bodyPr/>
          <a:lstStyle/>
          <a:p>
            <a:endParaRPr lang="zh-CN" altLang="en-US"/>
          </a:p>
        </p:txBody>
      </p:sp>
      <p:sp>
        <p:nvSpPr>
          <p:cNvPr id="5" name="Text Placeholder 5">
            <a:extLst>
              <a:ext uri="{FF2B5EF4-FFF2-40B4-BE49-F238E27FC236}">
                <a16:creationId xmlns:a16="http://schemas.microsoft.com/office/drawing/2014/main" id="{6C156BDB-F870-48F6-A358-838C638EA86B}"/>
              </a:ext>
            </a:extLst>
          </p:cNvPr>
          <p:cNvSpPr txBox="1">
            <a:spLocks/>
          </p:cNvSpPr>
          <p:nvPr/>
        </p:nvSpPr>
        <p:spPr>
          <a:xfrm>
            <a:off x="755781" y="3888953"/>
            <a:ext cx="10516510" cy="2348417"/>
          </a:xfrm>
          <a:prstGeom prst="rect">
            <a:avLst/>
          </a:prstGeom>
          <a:solidFill>
            <a:schemeClr val="bg1"/>
          </a:solidFill>
          <a:ln w="47625" cap="rnd">
            <a:solidFill>
              <a:srgbClr val="7D0049"/>
            </a:solidFill>
            <a:prstDash val="sysDot"/>
          </a:ln>
        </p:spPr>
        <p:txBody>
          <a:bodyPr anchor="ctr"/>
          <a:lstStyle>
            <a:defPPr>
              <a:defRPr lang="en-US"/>
            </a:defPPr>
            <a:lvl1pPr marL="55562" indent="0">
              <a:spcBef>
                <a:spcPts val="500"/>
              </a:spcBef>
              <a:buClr>
                <a:srgbClr val="002060"/>
              </a:buClr>
              <a:buFontTx/>
              <a:buNone/>
              <a:defRPr sz="3200" b="0">
                <a:solidFill>
                  <a:srgbClr val="7D0049"/>
                </a:solidFill>
                <a:latin typeface="黑体" panose="02010609060101010101" pitchFamily="49" charset="-122"/>
                <a:ea typeface="黑体" panose="02010609060101010101" pitchFamily="49" charset="-122"/>
              </a:defRPr>
            </a:lvl1pPr>
            <a:lvl2pPr marL="411162" indent="0">
              <a:spcBef>
                <a:spcPts val="500"/>
              </a:spcBef>
              <a:buClr>
                <a:srgbClr val="002060"/>
              </a:buClr>
              <a:buFontTx/>
              <a:buNone/>
              <a:defRPr sz="3500" b="0">
                <a:solidFill>
                  <a:srgbClr val="000000"/>
                </a:solidFill>
                <a:latin typeface="黑体" panose="02010609060101010101" pitchFamily="49" charset="-122"/>
                <a:ea typeface="黑体" panose="02010609060101010101" pitchFamily="49" charset="-122"/>
              </a:defRPr>
            </a:lvl2pPr>
            <a:lvl3pPr marL="703263" indent="0">
              <a:spcBef>
                <a:spcPts val="500"/>
              </a:spcBef>
              <a:buClr>
                <a:schemeClr val="accent1"/>
              </a:buClr>
              <a:buFontTx/>
              <a:buNone/>
              <a:defRPr sz="3500" b="0">
                <a:solidFill>
                  <a:srgbClr val="000000"/>
                </a:solidFill>
                <a:latin typeface="黑体" panose="02010609060101010101" pitchFamily="49" charset="-122"/>
                <a:ea typeface="黑体" panose="02010609060101010101" pitchFamily="49" charset="-122"/>
              </a:defRPr>
            </a:lvl3pPr>
            <a:lvl4pPr marL="979488" indent="0">
              <a:spcBef>
                <a:spcPts val="300"/>
              </a:spcBef>
              <a:buClr>
                <a:schemeClr val="accent1"/>
              </a:buClr>
              <a:buFontTx/>
              <a:buNone/>
              <a:defRPr sz="3000" b="0">
                <a:solidFill>
                  <a:srgbClr val="000000"/>
                </a:solidFill>
                <a:latin typeface="黑体" panose="02010609060101010101" pitchFamily="49" charset="-122"/>
                <a:ea typeface="黑体" panose="02010609060101010101" pitchFamily="49" charset="-122"/>
              </a:defRPr>
            </a:lvl4pPr>
            <a:lvl5pPr marL="1206500" indent="0">
              <a:spcBef>
                <a:spcPts val="300"/>
              </a:spcBef>
              <a:buClr>
                <a:srgbClr val="A04DA3"/>
              </a:buClr>
              <a:buFontTx/>
              <a:buNone/>
              <a:defRPr sz="3000" b="0">
                <a:solidFill>
                  <a:srgbClr val="000000"/>
                </a:solidFill>
                <a:latin typeface="黑体" panose="02010609060101010101" pitchFamily="49" charset="-122"/>
                <a:ea typeface="黑体" panose="02010609060101010101" pitchFamily="49" charset="-122"/>
              </a:defRPr>
            </a:lvl5pPr>
            <a:lvl6pPr marL="1609344" indent="-182880">
              <a:spcBef>
                <a:spcPts val="300"/>
              </a:spcBef>
              <a:buClr>
                <a:schemeClr val="accent3"/>
              </a:buClr>
              <a:buFont typeface="Georgia"/>
              <a:buChar char="▫"/>
              <a:defRPr kumimoji="0" sz="1800">
                <a:solidFill>
                  <a:schemeClr val="accent3"/>
                </a:solidFill>
                <a:latin typeface="+mn-lt"/>
                <a:ea typeface="+mn-ea"/>
              </a:defRPr>
            </a:lvl6pPr>
            <a:lvl7pPr marL="1828800" indent="-182880">
              <a:spcBef>
                <a:spcPts val="300"/>
              </a:spcBef>
              <a:buClr>
                <a:schemeClr val="accent3"/>
              </a:buClr>
              <a:buFont typeface="Georgia"/>
              <a:buChar char="▫"/>
              <a:defRPr kumimoji="0" sz="1600">
                <a:solidFill>
                  <a:schemeClr val="accent3"/>
                </a:solidFill>
                <a:latin typeface="+mn-lt"/>
                <a:ea typeface="+mn-ea"/>
              </a:defRPr>
            </a:lvl7pPr>
            <a:lvl8pPr marL="2029968" indent="-182880">
              <a:spcBef>
                <a:spcPts val="300"/>
              </a:spcBef>
              <a:buClr>
                <a:schemeClr val="accent3"/>
              </a:buClr>
              <a:buFont typeface="Georgia"/>
              <a:buChar char="◦"/>
              <a:defRPr kumimoji="0" sz="1500">
                <a:solidFill>
                  <a:schemeClr val="accent3"/>
                </a:solidFill>
                <a:latin typeface="+mn-lt"/>
                <a:ea typeface="+mn-ea"/>
              </a:defRPr>
            </a:lvl8pPr>
            <a:lvl9pPr marL="2240280" indent="-182880">
              <a:spcBef>
                <a:spcPts val="300"/>
              </a:spcBef>
              <a:buClr>
                <a:schemeClr val="accent3"/>
              </a:buClr>
              <a:buFont typeface="Georgia"/>
              <a:buChar char="◦"/>
              <a:defRPr kumimoji="0" sz="1400" baseline="0">
                <a:solidFill>
                  <a:schemeClr val="accent3"/>
                </a:solidFill>
                <a:latin typeface="+mn-lt"/>
                <a:ea typeface="+mn-ea"/>
              </a:defRPr>
            </a:lvl9pPr>
          </a:lstStyle>
          <a:p>
            <a:r>
              <a:rPr lang="zh-TW" altLang="zh-CN" dirty="0"/>
              <a:t>《</a:t>
            </a:r>
            <a:r>
              <a:rPr lang="zh-CN" altLang="en-US" dirty="0"/>
              <a:t>哥林多前書</a:t>
            </a:r>
            <a:r>
              <a:rPr lang="en-US" altLang="zh-CN" dirty="0"/>
              <a:t>》9</a:t>
            </a:r>
            <a:r>
              <a:rPr lang="zh-CN" altLang="en-US" dirty="0"/>
              <a:t>：</a:t>
            </a:r>
            <a:r>
              <a:rPr lang="en-US" altLang="zh-TW" dirty="0"/>
              <a:t>22</a:t>
            </a:r>
            <a:r>
              <a:rPr lang="zh-TW" altLang="en-US" dirty="0"/>
              <a:t>向軟弱的人，我就作軟弱的人，為要得軟弱的人。</a:t>
            </a:r>
            <a:r>
              <a:rPr lang="zh-TW" altLang="en-US" dirty="0">
                <a:solidFill>
                  <a:srgbClr val="FF0000"/>
                </a:solidFill>
              </a:rPr>
              <a:t>向甚麼樣的人，我就作甚麼樣的</a:t>
            </a:r>
            <a:r>
              <a:rPr lang="zh-TW" altLang="en-US" dirty="0"/>
              <a:t>人。無論如何，總要救些人。 </a:t>
            </a:r>
            <a:r>
              <a:rPr lang="en-US" altLang="zh-TW" dirty="0"/>
              <a:t>23</a:t>
            </a:r>
            <a:r>
              <a:rPr lang="zh-TW" altLang="en-US" dirty="0"/>
              <a:t>凡我所行的，都是為福音的緣故，為要與人同得這福音的好處。</a:t>
            </a:r>
            <a:endParaRPr lang="zh-CN" altLang="zh-CN" dirty="0"/>
          </a:p>
        </p:txBody>
      </p:sp>
    </p:spTree>
    <p:extLst>
      <p:ext uri="{BB962C8B-B14F-4D97-AF65-F5344CB8AC3E}">
        <p14:creationId xmlns:p14="http://schemas.microsoft.com/office/powerpoint/2010/main" val="33143036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44D8F5-8672-47DC-878E-193A05C539B0}"/>
              </a:ext>
            </a:extLst>
          </p:cNvPr>
          <p:cNvSpPr>
            <a:spLocks noGrp="1"/>
          </p:cNvSpPr>
          <p:nvPr>
            <p:ph type="title"/>
          </p:nvPr>
        </p:nvSpPr>
        <p:spPr/>
        <p:txBody>
          <a:bodyPr/>
          <a:lstStyle/>
          <a:p>
            <a:r>
              <a:rPr lang="zh-CN" altLang="en-US" dirty="0"/>
              <a:t>天主教利瑪竇等的宣教策略和路線</a:t>
            </a:r>
          </a:p>
        </p:txBody>
      </p:sp>
      <p:sp>
        <p:nvSpPr>
          <p:cNvPr id="3" name="文本占位符 2">
            <a:extLst>
              <a:ext uri="{FF2B5EF4-FFF2-40B4-BE49-F238E27FC236}">
                <a16:creationId xmlns:a16="http://schemas.microsoft.com/office/drawing/2014/main" id="{52FE8315-BA87-4267-8584-B9501F36E1BC}"/>
              </a:ext>
            </a:extLst>
          </p:cNvPr>
          <p:cNvSpPr>
            <a:spLocks noGrp="1"/>
          </p:cNvSpPr>
          <p:nvPr>
            <p:ph type="body" sz="quarter" idx="13"/>
          </p:nvPr>
        </p:nvSpPr>
        <p:spPr/>
        <p:txBody>
          <a:bodyPr/>
          <a:lstStyle/>
          <a:p>
            <a:pPr marL="571500" indent="-571500">
              <a:buFont typeface="Arial" panose="020B0604020202020204" pitchFamily="34" charset="0"/>
              <a:buChar char="•"/>
            </a:pPr>
            <a:r>
              <a:rPr lang="zh-CN" altLang="en-US" dirty="0"/>
              <a:t>透過科學作為一個切入口</a:t>
            </a:r>
            <a:endParaRPr lang="en-US" altLang="zh-CN" dirty="0"/>
          </a:p>
          <a:p>
            <a:pPr marL="571500" indent="-571500">
              <a:buFont typeface="Arial" panose="020B0604020202020204" pitchFamily="34" charset="0"/>
              <a:buChar char="•"/>
            </a:pPr>
            <a:r>
              <a:rPr lang="zh-CN" altLang="en-US" dirty="0"/>
              <a:t>著書立說，</a:t>
            </a:r>
            <a:r>
              <a:rPr lang="zh-CN" altLang="zh-CN" dirty="0"/>
              <a:t>駁斥偶像，建立教義</a:t>
            </a:r>
            <a:r>
              <a:rPr lang="zh-CN" altLang="en-US" dirty="0"/>
              <a:t>。为</a:t>
            </a:r>
            <a:r>
              <a:rPr lang="zh-CN" altLang="zh-CN" dirty="0"/>
              <a:t>後來更正教所效法</a:t>
            </a:r>
            <a:endParaRPr lang="en-US" altLang="zh-CN" dirty="0"/>
          </a:p>
          <a:p>
            <a:pPr marL="571500" indent="-571500">
              <a:buFont typeface="Arial" panose="020B0604020202020204" pitchFamily="34" charset="0"/>
              <a:buChar char="•"/>
            </a:pPr>
            <a:r>
              <a:rPr lang="zh-CN" altLang="en-US" dirty="0"/>
              <a:t>任職宮廷 </a:t>
            </a:r>
            <a:endParaRPr lang="en-US" altLang="zh-CN" dirty="0"/>
          </a:p>
          <a:p>
            <a:pPr marL="571500" indent="-571500">
              <a:buFont typeface="Arial" panose="020B0604020202020204" pitchFamily="34" charset="0"/>
              <a:buChar char="•"/>
            </a:pPr>
            <a:r>
              <a:rPr lang="zh-CN" altLang="en-US" dirty="0"/>
              <a:t>培養本地人傳教</a:t>
            </a:r>
            <a:endParaRPr lang="en-US" altLang="zh-CN" dirty="0"/>
          </a:p>
          <a:p>
            <a:pPr marL="571500" indent="-571500">
              <a:buFont typeface="Arial" panose="020B0604020202020204" pitchFamily="34" charset="0"/>
              <a:buChar char="•"/>
            </a:pPr>
            <a:r>
              <a:rPr lang="zh-CN" altLang="en-US" dirty="0"/>
              <a:t>精通中國文化</a:t>
            </a:r>
            <a:r>
              <a:rPr lang="en-US" altLang="zh-CN" dirty="0"/>
              <a:t>(</a:t>
            </a:r>
            <a:r>
              <a:rPr lang="zh-CN" altLang="en-US" dirty="0"/>
              <a:t>合儒、補儒和超儒）</a:t>
            </a:r>
            <a:endParaRPr lang="en-US" altLang="zh-CN" dirty="0"/>
          </a:p>
          <a:p>
            <a:pPr marL="571500" indent="-571500">
              <a:buFont typeface="Arial" panose="020B0604020202020204" pitchFamily="34" charset="0"/>
              <a:buChar char="•"/>
            </a:pPr>
            <a:r>
              <a:rPr lang="zh-CN" altLang="en-US" dirty="0"/>
              <a:t>迎合中國習俗（可以祭祖，祭孔）</a:t>
            </a:r>
            <a:endParaRPr lang="en-US" altLang="zh-CN" dirty="0"/>
          </a:p>
        </p:txBody>
      </p:sp>
      <p:sp>
        <p:nvSpPr>
          <p:cNvPr id="4" name="文本占位符 3">
            <a:extLst>
              <a:ext uri="{FF2B5EF4-FFF2-40B4-BE49-F238E27FC236}">
                <a16:creationId xmlns:a16="http://schemas.microsoft.com/office/drawing/2014/main" id="{DC978672-DFC3-42DF-B8DF-EA098D16731B}"/>
              </a:ext>
            </a:extLst>
          </p:cNvPr>
          <p:cNvSpPr>
            <a:spLocks noGrp="1"/>
          </p:cNvSpPr>
          <p:nvPr>
            <p:ph type="body" sz="quarter" idx="15"/>
          </p:nvPr>
        </p:nvSpPr>
        <p:spPr/>
        <p:txBody>
          <a:bodyPr/>
          <a:lstStyle/>
          <a:p>
            <a:endParaRPr lang="zh-CN" altLang="en-US"/>
          </a:p>
        </p:txBody>
      </p:sp>
    </p:spTree>
    <p:extLst>
      <p:ext uri="{BB962C8B-B14F-4D97-AF65-F5344CB8AC3E}">
        <p14:creationId xmlns:p14="http://schemas.microsoft.com/office/powerpoint/2010/main" val="10122035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22EDE09C-0AF3-40C4-A958-956F417BDE8A}"/>
              </a:ext>
            </a:extLst>
          </p:cNvPr>
          <p:cNvSpPr>
            <a:spLocks noGrp="1"/>
          </p:cNvSpPr>
          <p:nvPr>
            <p:ph type="body" sz="quarter" idx="15"/>
          </p:nvPr>
        </p:nvSpPr>
        <p:spPr/>
        <p:txBody>
          <a:bodyPr/>
          <a:lstStyle/>
          <a:p>
            <a:endParaRPr lang="zh-CN" altLang="en-US"/>
          </a:p>
        </p:txBody>
      </p:sp>
      <p:cxnSp>
        <p:nvCxnSpPr>
          <p:cNvPr id="7" name="直接连接符 6">
            <a:extLst>
              <a:ext uri="{FF2B5EF4-FFF2-40B4-BE49-F238E27FC236}">
                <a16:creationId xmlns:a16="http://schemas.microsoft.com/office/drawing/2014/main" id="{D971BDF8-273C-4DAB-A5A9-18C07E55BF9C}"/>
              </a:ext>
            </a:extLst>
          </p:cNvPr>
          <p:cNvCxnSpPr/>
          <p:nvPr/>
        </p:nvCxnSpPr>
        <p:spPr>
          <a:xfrm>
            <a:off x="165463" y="3429000"/>
            <a:ext cx="11538482" cy="0"/>
          </a:xfrm>
          <a:prstGeom prst="line">
            <a:avLst/>
          </a:prstGeom>
        </p:spPr>
        <p:style>
          <a:lnRef idx="3">
            <a:schemeClr val="accent6"/>
          </a:lnRef>
          <a:fillRef idx="0">
            <a:schemeClr val="accent6"/>
          </a:fillRef>
          <a:effectRef idx="2">
            <a:schemeClr val="accent6"/>
          </a:effectRef>
          <a:fontRef idx="minor">
            <a:schemeClr val="tx1"/>
          </a:fontRef>
        </p:style>
      </p:cxnSp>
      <p:sp>
        <p:nvSpPr>
          <p:cNvPr id="12" name="文本占位符 2">
            <a:extLst>
              <a:ext uri="{FF2B5EF4-FFF2-40B4-BE49-F238E27FC236}">
                <a16:creationId xmlns:a16="http://schemas.microsoft.com/office/drawing/2014/main" id="{FD757034-8177-4FF5-9FC1-3DDCB6B88302}"/>
              </a:ext>
            </a:extLst>
          </p:cNvPr>
          <p:cNvSpPr txBox="1">
            <a:spLocks/>
          </p:cNvSpPr>
          <p:nvPr/>
        </p:nvSpPr>
        <p:spPr>
          <a:xfrm>
            <a:off x="499533" y="3519679"/>
            <a:ext cx="475395" cy="2588163"/>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400" dirty="0"/>
              <a:t>耶穌基督道成肉身</a:t>
            </a:r>
          </a:p>
        </p:txBody>
      </p:sp>
      <p:sp>
        <p:nvSpPr>
          <p:cNvPr id="13" name="文本占位符 2">
            <a:extLst>
              <a:ext uri="{FF2B5EF4-FFF2-40B4-BE49-F238E27FC236}">
                <a16:creationId xmlns:a16="http://schemas.microsoft.com/office/drawing/2014/main" id="{AA07600D-8C6D-4C24-9005-12B9721DFC5F}"/>
              </a:ext>
            </a:extLst>
          </p:cNvPr>
          <p:cNvSpPr txBox="1">
            <a:spLocks/>
          </p:cNvSpPr>
          <p:nvPr/>
        </p:nvSpPr>
        <p:spPr>
          <a:xfrm>
            <a:off x="6739659" y="3709453"/>
            <a:ext cx="475395" cy="2588163"/>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endParaRPr lang="zh-CN" altLang="en-US" sz="2800" dirty="0"/>
          </a:p>
        </p:txBody>
      </p:sp>
      <p:sp>
        <p:nvSpPr>
          <p:cNvPr id="15" name="文本占位符 2">
            <a:extLst>
              <a:ext uri="{FF2B5EF4-FFF2-40B4-BE49-F238E27FC236}">
                <a16:creationId xmlns:a16="http://schemas.microsoft.com/office/drawing/2014/main" id="{937B1D2E-9AE0-49A7-93E0-81097991B19F}"/>
              </a:ext>
            </a:extLst>
          </p:cNvPr>
          <p:cNvSpPr txBox="1">
            <a:spLocks/>
          </p:cNvSpPr>
          <p:nvPr/>
        </p:nvSpPr>
        <p:spPr>
          <a:xfrm>
            <a:off x="6039168" y="604657"/>
            <a:ext cx="475395" cy="2588163"/>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也裡可溫教</a:t>
            </a:r>
          </a:p>
        </p:txBody>
      </p:sp>
      <p:sp>
        <p:nvSpPr>
          <p:cNvPr id="16" name="文本占位符 2">
            <a:extLst>
              <a:ext uri="{FF2B5EF4-FFF2-40B4-BE49-F238E27FC236}">
                <a16:creationId xmlns:a16="http://schemas.microsoft.com/office/drawing/2014/main" id="{BC7554B5-FD69-45EF-93AA-335FC3F0D0BC}"/>
              </a:ext>
            </a:extLst>
          </p:cNvPr>
          <p:cNvSpPr txBox="1">
            <a:spLocks/>
          </p:cNvSpPr>
          <p:nvPr/>
        </p:nvSpPr>
        <p:spPr>
          <a:xfrm>
            <a:off x="4439241" y="1584250"/>
            <a:ext cx="475395" cy="2588163"/>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景教</a:t>
            </a:r>
          </a:p>
        </p:txBody>
      </p:sp>
      <p:sp>
        <p:nvSpPr>
          <p:cNvPr id="17" name="文本占位符 2">
            <a:extLst>
              <a:ext uri="{FF2B5EF4-FFF2-40B4-BE49-F238E27FC236}">
                <a16:creationId xmlns:a16="http://schemas.microsoft.com/office/drawing/2014/main" id="{40586ABF-B68A-46F4-B3E2-62886549DB0D}"/>
              </a:ext>
            </a:extLst>
          </p:cNvPr>
          <p:cNvSpPr txBox="1">
            <a:spLocks/>
          </p:cNvSpPr>
          <p:nvPr/>
        </p:nvSpPr>
        <p:spPr>
          <a:xfrm>
            <a:off x="7437056" y="1002091"/>
            <a:ext cx="475395" cy="2545508"/>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天主教</a:t>
            </a:r>
          </a:p>
        </p:txBody>
      </p:sp>
      <p:sp>
        <p:nvSpPr>
          <p:cNvPr id="20" name="文本占位符 2">
            <a:extLst>
              <a:ext uri="{FF2B5EF4-FFF2-40B4-BE49-F238E27FC236}">
                <a16:creationId xmlns:a16="http://schemas.microsoft.com/office/drawing/2014/main" id="{465AD78D-8532-4B52-AFD0-5A34343269D8}"/>
              </a:ext>
            </a:extLst>
          </p:cNvPr>
          <p:cNvSpPr txBox="1">
            <a:spLocks/>
          </p:cNvSpPr>
          <p:nvPr/>
        </p:nvSpPr>
        <p:spPr>
          <a:xfrm>
            <a:off x="2674130" y="3788899"/>
            <a:ext cx="402209" cy="2508717"/>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三國東吳</a:t>
            </a:r>
          </a:p>
        </p:txBody>
      </p:sp>
      <p:sp>
        <p:nvSpPr>
          <p:cNvPr id="21" name="文本占位符 2">
            <a:extLst>
              <a:ext uri="{FF2B5EF4-FFF2-40B4-BE49-F238E27FC236}">
                <a16:creationId xmlns:a16="http://schemas.microsoft.com/office/drawing/2014/main" id="{B5BCB976-1633-49B3-8C9A-EBA700D0D7E7}"/>
              </a:ext>
            </a:extLst>
          </p:cNvPr>
          <p:cNvSpPr txBox="1">
            <a:spLocks/>
          </p:cNvSpPr>
          <p:nvPr/>
        </p:nvSpPr>
        <p:spPr>
          <a:xfrm>
            <a:off x="1711512" y="3759952"/>
            <a:ext cx="475395" cy="2588163"/>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東漢</a:t>
            </a:r>
          </a:p>
        </p:txBody>
      </p:sp>
      <p:sp>
        <p:nvSpPr>
          <p:cNvPr id="26" name="箭头: 右 25">
            <a:extLst>
              <a:ext uri="{FF2B5EF4-FFF2-40B4-BE49-F238E27FC236}">
                <a16:creationId xmlns:a16="http://schemas.microsoft.com/office/drawing/2014/main" id="{BE782799-FC4F-484E-9C80-E269BB3EA427}"/>
              </a:ext>
            </a:extLst>
          </p:cNvPr>
          <p:cNvSpPr/>
          <p:nvPr/>
        </p:nvSpPr>
        <p:spPr>
          <a:xfrm>
            <a:off x="2058202" y="2838349"/>
            <a:ext cx="1018137"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箭头: 右 26">
            <a:extLst>
              <a:ext uri="{FF2B5EF4-FFF2-40B4-BE49-F238E27FC236}">
                <a16:creationId xmlns:a16="http://schemas.microsoft.com/office/drawing/2014/main" id="{C47782F6-73B0-4026-8AD6-C56C6A73EBB1}"/>
              </a:ext>
            </a:extLst>
          </p:cNvPr>
          <p:cNvSpPr/>
          <p:nvPr/>
        </p:nvSpPr>
        <p:spPr>
          <a:xfrm>
            <a:off x="679998" y="2835832"/>
            <a:ext cx="1297007"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箭头: 右 28">
            <a:extLst>
              <a:ext uri="{FF2B5EF4-FFF2-40B4-BE49-F238E27FC236}">
                <a16:creationId xmlns:a16="http://schemas.microsoft.com/office/drawing/2014/main" id="{4C2C720C-D5C9-41E5-80DB-92F3C733661B}"/>
              </a:ext>
            </a:extLst>
          </p:cNvPr>
          <p:cNvSpPr/>
          <p:nvPr/>
        </p:nvSpPr>
        <p:spPr>
          <a:xfrm>
            <a:off x="3183807" y="2835832"/>
            <a:ext cx="1526604"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占位符 2">
            <a:extLst>
              <a:ext uri="{FF2B5EF4-FFF2-40B4-BE49-F238E27FC236}">
                <a16:creationId xmlns:a16="http://schemas.microsoft.com/office/drawing/2014/main" id="{24D76028-4C16-4580-9561-DDD0EECF5F2B}"/>
              </a:ext>
            </a:extLst>
          </p:cNvPr>
          <p:cNvSpPr txBox="1">
            <a:spLocks/>
          </p:cNvSpPr>
          <p:nvPr/>
        </p:nvSpPr>
        <p:spPr>
          <a:xfrm>
            <a:off x="4510082" y="3749175"/>
            <a:ext cx="402209" cy="2508717"/>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唐朝</a:t>
            </a:r>
          </a:p>
        </p:txBody>
      </p:sp>
      <p:sp>
        <p:nvSpPr>
          <p:cNvPr id="32" name="文本占位符 2">
            <a:extLst>
              <a:ext uri="{FF2B5EF4-FFF2-40B4-BE49-F238E27FC236}">
                <a16:creationId xmlns:a16="http://schemas.microsoft.com/office/drawing/2014/main" id="{AEBE1C34-B405-41DA-9C10-B786C15517DD}"/>
              </a:ext>
            </a:extLst>
          </p:cNvPr>
          <p:cNvSpPr txBox="1">
            <a:spLocks/>
          </p:cNvSpPr>
          <p:nvPr/>
        </p:nvSpPr>
        <p:spPr>
          <a:xfrm>
            <a:off x="6033970" y="3736933"/>
            <a:ext cx="402209" cy="2508717"/>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元朝</a:t>
            </a:r>
          </a:p>
        </p:txBody>
      </p:sp>
      <p:sp>
        <p:nvSpPr>
          <p:cNvPr id="33" name="文本占位符 2">
            <a:extLst>
              <a:ext uri="{FF2B5EF4-FFF2-40B4-BE49-F238E27FC236}">
                <a16:creationId xmlns:a16="http://schemas.microsoft.com/office/drawing/2014/main" id="{2AF0B4EA-9EAE-468A-8B7B-0F561E24BE5E}"/>
              </a:ext>
            </a:extLst>
          </p:cNvPr>
          <p:cNvSpPr txBox="1">
            <a:spLocks/>
          </p:cNvSpPr>
          <p:nvPr/>
        </p:nvSpPr>
        <p:spPr>
          <a:xfrm>
            <a:off x="7429160" y="3747557"/>
            <a:ext cx="402209" cy="2508717"/>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明朝</a:t>
            </a:r>
          </a:p>
        </p:txBody>
      </p:sp>
      <p:sp>
        <p:nvSpPr>
          <p:cNvPr id="34" name="文本占位符 2">
            <a:extLst>
              <a:ext uri="{FF2B5EF4-FFF2-40B4-BE49-F238E27FC236}">
                <a16:creationId xmlns:a16="http://schemas.microsoft.com/office/drawing/2014/main" id="{2E782520-A148-4BCF-A790-1087158E623B}"/>
              </a:ext>
            </a:extLst>
          </p:cNvPr>
          <p:cNvSpPr txBox="1">
            <a:spLocks/>
          </p:cNvSpPr>
          <p:nvPr/>
        </p:nvSpPr>
        <p:spPr>
          <a:xfrm>
            <a:off x="8829997" y="3736932"/>
            <a:ext cx="402209" cy="2508717"/>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清朝</a:t>
            </a:r>
          </a:p>
        </p:txBody>
      </p:sp>
      <p:sp>
        <p:nvSpPr>
          <p:cNvPr id="36" name="箭头: 右 35">
            <a:extLst>
              <a:ext uri="{FF2B5EF4-FFF2-40B4-BE49-F238E27FC236}">
                <a16:creationId xmlns:a16="http://schemas.microsoft.com/office/drawing/2014/main" id="{D9DD7A68-4B47-4E92-B707-893B6ED3F43E}"/>
              </a:ext>
            </a:extLst>
          </p:cNvPr>
          <p:cNvSpPr/>
          <p:nvPr/>
        </p:nvSpPr>
        <p:spPr>
          <a:xfrm>
            <a:off x="4817880" y="2826786"/>
            <a:ext cx="1417195"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箭头: 右 36">
            <a:extLst>
              <a:ext uri="{FF2B5EF4-FFF2-40B4-BE49-F238E27FC236}">
                <a16:creationId xmlns:a16="http://schemas.microsoft.com/office/drawing/2014/main" id="{275CEE7A-4932-409C-9785-28CB199CF2A4}"/>
              </a:ext>
            </a:extLst>
          </p:cNvPr>
          <p:cNvSpPr/>
          <p:nvPr/>
        </p:nvSpPr>
        <p:spPr>
          <a:xfrm>
            <a:off x="6373930" y="2825770"/>
            <a:ext cx="1362073"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箭头: 右 37">
            <a:extLst>
              <a:ext uri="{FF2B5EF4-FFF2-40B4-BE49-F238E27FC236}">
                <a16:creationId xmlns:a16="http://schemas.microsoft.com/office/drawing/2014/main" id="{121CA8AF-E207-468D-ADAF-D48DBD7D9F69}"/>
              </a:ext>
            </a:extLst>
          </p:cNvPr>
          <p:cNvSpPr/>
          <p:nvPr/>
        </p:nvSpPr>
        <p:spPr>
          <a:xfrm>
            <a:off x="7880690" y="2825770"/>
            <a:ext cx="1263559"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占位符 2">
            <a:extLst>
              <a:ext uri="{FF2B5EF4-FFF2-40B4-BE49-F238E27FC236}">
                <a16:creationId xmlns:a16="http://schemas.microsoft.com/office/drawing/2014/main" id="{DCCADA46-CB56-4A48-AEAA-5213ED924F49}"/>
              </a:ext>
            </a:extLst>
          </p:cNvPr>
          <p:cNvSpPr txBox="1">
            <a:spLocks/>
          </p:cNvSpPr>
          <p:nvPr/>
        </p:nvSpPr>
        <p:spPr>
          <a:xfrm>
            <a:off x="8876734" y="140360"/>
            <a:ext cx="475395" cy="2588163"/>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基督教</a:t>
            </a:r>
            <a:endParaRPr lang="en-US" altLang="zh-CN" sz="2800" dirty="0"/>
          </a:p>
          <a:p>
            <a:r>
              <a:rPr lang="zh-CN" altLang="en-US" sz="2800" dirty="0"/>
              <a:t>天主教</a:t>
            </a:r>
          </a:p>
        </p:txBody>
      </p:sp>
      <p:sp>
        <p:nvSpPr>
          <p:cNvPr id="2" name="文本框 1">
            <a:extLst>
              <a:ext uri="{FF2B5EF4-FFF2-40B4-BE49-F238E27FC236}">
                <a16:creationId xmlns:a16="http://schemas.microsoft.com/office/drawing/2014/main" id="{3FFB3D45-1C41-4431-B0AF-117230FDC80A}"/>
              </a:ext>
            </a:extLst>
          </p:cNvPr>
          <p:cNvSpPr txBox="1"/>
          <p:nvPr/>
        </p:nvSpPr>
        <p:spPr>
          <a:xfrm>
            <a:off x="4309966" y="4752957"/>
            <a:ext cx="1046623" cy="369332"/>
          </a:xfrm>
          <a:prstGeom prst="rect">
            <a:avLst/>
          </a:prstGeom>
          <a:noFill/>
        </p:spPr>
        <p:txBody>
          <a:bodyPr wrap="square" rtlCol="0">
            <a:spAutoFit/>
          </a:bodyPr>
          <a:lstStyle/>
          <a:p>
            <a:r>
              <a:rPr lang="en-US" altLang="zh-CN" dirty="0"/>
              <a:t>618-907</a:t>
            </a:r>
            <a:endParaRPr lang="zh-CN" altLang="en-US" dirty="0"/>
          </a:p>
        </p:txBody>
      </p:sp>
      <p:sp>
        <p:nvSpPr>
          <p:cNvPr id="23" name="文本框 22">
            <a:extLst>
              <a:ext uri="{FF2B5EF4-FFF2-40B4-BE49-F238E27FC236}">
                <a16:creationId xmlns:a16="http://schemas.microsoft.com/office/drawing/2014/main" id="{8A6A20C2-1138-4EE2-A8FD-8CF9C3FD2062}"/>
              </a:ext>
            </a:extLst>
          </p:cNvPr>
          <p:cNvSpPr txBox="1"/>
          <p:nvPr/>
        </p:nvSpPr>
        <p:spPr>
          <a:xfrm>
            <a:off x="6983870" y="4719752"/>
            <a:ext cx="1609771" cy="369332"/>
          </a:xfrm>
          <a:prstGeom prst="rect">
            <a:avLst/>
          </a:prstGeom>
          <a:noFill/>
        </p:spPr>
        <p:txBody>
          <a:bodyPr wrap="square" rtlCol="0">
            <a:spAutoFit/>
          </a:bodyPr>
          <a:lstStyle/>
          <a:p>
            <a:r>
              <a:rPr lang="en-US" altLang="zh-CN" dirty="0"/>
              <a:t>1368―1644</a:t>
            </a:r>
            <a:endParaRPr lang="zh-CN" altLang="en-US" dirty="0"/>
          </a:p>
        </p:txBody>
      </p:sp>
      <p:sp>
        <p:nvSpPr>
          <p:cNvPr id="24" name="文本框 23">
            <a:extLst>
              <a:ext uri="{FF2B5EF4-FFF2-40B4-BE49-F238E27FC236}">
                <a16:creationId xmlns:a16="http://schemas.microsoft.com/office/drawing/2014/main" id="{6C042855-1B0F-49EF-B236-DC7578B999A0}"/>
              </a:ext>
            </a:extLst>
          </p:cNvPr>
          <p:cNvSpPr txBox="1"/>
          <p:nvPr/>
        </p:nvSpPr>
        <p:spPr>
          <a:xfrm>
            <a:off x="5599630" y="4726424"/>
            <a:ext cx="1297468" cy="369332"/>
          </a:xfrm>
          <a:prstGeom prst="rect">
            <a:avLst/>
          </a:prstGeom>
          <a:noFill/>
        </p:spPr>
        <p:txBody>
          <a:bodyPr wrap="square" rtlCol="0">
            <a:spAutoFit/>
          </a:bodyPr>
          <a:lstStyle/>
          <a:p>
            <a:r>
              <a:rPr lang="en-US" altLang="zh-CN" dirty="0"/>
              <a:t>1279-1368</a:t>
            </a:r>
            <a:endParaRPr lang="zh-CN" altLang="en-US" dirty="0"/>
          </a:p>
        </p:txBody>
      </p:sp>
      <p:sp>
        <p:nvSpPr>
          <p:cNvPr id="28" name="文本框 27">
            <a:extLst>
              <a:ext uri="{FF2B5EF4-FFF2-40B4-BE49-F238E27FC236}">
                <a16:creationId xmlns:a16="http://schemas.microsoft.com/office/drawing/2014/main" id="{17B2AAA4-FB20-464B-8BB5-02F5B07A53AA}"/>
              </a:ext>
            </a:extLst>
          </p:cNvPr>
          <p:cNvSpPr txBox="1"/>
          <p:nvPr/>
        </p:nvSpPr>
        <p:spPr>
          <a:xfrm>
            <a:off x="8492925" y="4719752"/>
            <a:ext cx="1478562" cy="369332"/>
          </a:xfrm>
          <a:prstGeom prst="rect">
            <a:avLst/>
          </a:prstGeom>
          <a:noFill/>
        </p:spPr>
        <p:txBody>
          <a:bodyPr wrap="square" rtlCol="0">
            <a:spAutoFit/>
          </a:bodyPr>
          <a:lstStyle/>
          <a:p>
            <a:r>
              <a:rPr lang="en-US" altLang="zh-CN" dirty="0"/>
              <a:t>1636-1912</a:t>
            </a:r>
            <a:endParaRPr lang="zh-CN" altLang="en-US" dirty="0"/>
          </a:p>
        </p:txBody>
      </p:sp>
    </p:spTree>
    <p:extLst>
      <p:ext uri="{BB962C8B-B14F-4D97-AF65-F5344CB8AC3E}">
        <p14:creationId xmlns:p14="http://schemas.microsoft.com/office/powerpoint/2010/main" val="374596058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 grpId="0" animBg="1"/>
      <p:bldP spid="31"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1000" y="1270001"/>
            <a:ext cx="8890000" cy="2876153"/>
          </a:xfrm>
          <a:prstGeom prst="rect">
            <a:avLst/>
          </a:prstGeom>
        </p:spPr>
        <p:txBody>
          <a:bodyPr/>
          <a:lstStyle/>
          <a:p>
            <a:pPr algn="ctr"/>
            <a:endParaRPr lang="en-US" altLang="zh-TW" sz="3600" dirty="0">
              <a:ea typeface="全真勘亭流" pitchFamily="49" charset="-120"/>
            </a:endParaRPr>
          </a:p>
        </p:txBody>
      </p:sp>
      <p:sp>
        <p:nvSpPr>
          <p:cNvPr id="6" name="Text Placeholder 5"/>
          <p:cNvSpPr txBox="1">
            <a:spLocks/>
          </p:cNvSpPr>
          <p:nvPr/>
        </p:nvSpPr>
        <p:spPr>
          <a:xfrm>
            <a:off x="843916" y="4146154"/>
            <a:ext cx="10516510" cy="1859402"/>
          </a:xfrm>
          <a:prstGeom prst="rect">
            <a:avLst/>
          </a:prstGeom>
          <a:solidFill>
            <a:schemeClr val="bg1"/>
          </a:solidFill>
          <a:ln w="47625" cap="rnd">
            <a:solidFill>
              <a:srgbClr val="7D0049"/>
            </a:solidFill>
            <a:prstDash val="sysDot"/>
          </a:ln>
        </p:spPr>
        <p:txBody>
          <a:bodyPr anchor="ctr"/>
          <a:lstStyle>
            <a:defPPr>
              <a:defRPr lang="en-US"/>
            </a:defPPr>
            <a:lvl1pPr marL="55562" indent="0">
              <a:spcBef>
                <a:spcPts val="500"/>
              </a:spcBef>
              <a:buClr>
                <a:srgbClr val="002060"/>
              </a:buClr>
              <a:buFontTx/>
              <a:buNone/>
              <a:defRPr sz="3200" b="0">
                <a:solidFill>
                  <a:srgbClr val="7D0049"/>
                </a:solidFill>
                <a:latin typeface="黑体" panose="02010609060101010101" pitchFamily="49" charset="-122"/>
                <a:ea typeface="黑体" panose="02010609060101010101" pitchFamily="49" charset="-122"/>
              </a:defRPr>
            </a:lvl1pPr>
            <a:lvl2pPr marL="411162" indent="0">
              <a:spcBef>
                <a:spcPts val="500"/>
              </a:spcBef>
              <a:buClr>
                <a:srgbClr val="002060"/>
              </a:buClr>
              <a:buFontTx/>
              <a:buNone/>
              <a:defRPr sz="3500" b="0">
                <a:solidFill>
                  <a:srgbClr val="000000"/>
                </a:solidFill>
                <a:latin typeface="黑体" panose="02010609060101010101" pitchFamily="49" charset="-122"/>
                <a:ea typeface="黑体" panose="02010609060101010101" pitchFamily="49" charset="-122"/>
              </a:defRPr>
            </a:lvl2pPr>
            <a:lvl3pPr marL="703263" indent="0">
              <a:spcBef>
                <a:spcPts val="500"/>
              </a:spcBef>
              <a:buClr>
                <a:schemeClr val="accent1"/>
              </a:buClr>
              <a:buFontTx/>
              <a:buNone/>
              <a:defRPr sz="3500" b="0">
                <a:solidFill>
                  <a:srgbClr val="000000"/>
                </a:solidFill>
                <a:latin typeface="黑体" panose="02010609060101010101" pitchFamily="49" charset="-122"/>
                <a:ea typeface="黑体" panose="02010609060101010101" pitchFamily="49" charset="-122"/>
              </a:defRPr>
            </a:lvl3pPr>
            <a:lvl4pPr marL="979488" indent="0">
              <a:spcBef>
                <a:spcPts val="300"/>
              </a:spcBef>
              <a:buClr>
                <a:schemeClr val="accent1"/>
              </a:buClr>
              <a:buFontTx/>
              <a:buNone/>
              <a:defRPr sz="3000" b="0">
                <a:solidFill>
                  <a:srgbClr val="000000"/>
                </a:solidFill>
                <a:latin typeface="黑体" panose="02010609060101010101" pitchFamily="49" charset="-122"/>
                <a:ea typeface="黑体" panose="02010609060101010101" pitchFamily="49" charset="-122"/>
              </a:defRPr>
            </a:lvl4pPr>
            <a:lvl5pPr marL="1206500" indent="0">
              <a:spcBef>
                <a:spcPts val="300"/>
              </a:spcBef>
              <a:buClr>
                <a:srgbClr val="A04DA3"/>
              </a:buClr>
              <a:buFontTx/>
              <a:buNone/>
              <a:defRPr sz="3000" b="0">
                <a:solidFill>
                  <a:srgbClr val="000000"/>
                </a:solidFill>
                <a:latin typeface="黑体" panose="02010609060101010101" pitchFamily="49" charset="-122"/>
                <a:ea typeface="黑体" panose="02010609060101010101" pitchFamily="49" charset="-122"/>
              </a:defRPr>
            </a:lvl5pPr>
            <a:lvl6pPr marL="1609344" indent="-182880">
              <a:spcBef>
                <a:spcPts val="300"/>
              </a:spcBef>
              <a:buClr>
                <a:schemeClr val="accent3"/>
              </a:buClr>
              <a:buFont typeface="Georgia"/>
              <a:buChar char="▫"/>
              <a:defRPr kumimoji="0" sz="1800">
                <a:solidFill>
                  <a:schemeClr val="accent3"/>
                </a:solidFill>
                <a:latin typeface="+mn-lt"/>
                <a:ea typeface="+mn-ea"/>
              </a:defRPr>
            </a:lvl6pPr>
            <a:lvl7pPr marL="1828800" indent="-182880">
              <a:spcBef>
                <a:spcPts val="300"/>
              </a:spcBef>
              <a:buClr>
                <a:schemeClr val="accent3"/>
              </a:buClr>
              <a:buFont typeface="Georgia"/>
              <a:buChar char="▫"/>
              <a:defRPr kumimoji="0" sz="1600">
                <a:solidFill>
                  <a:schemeClr val="accent3"/>
                </a:solidFill>
                <a:latin typeface="+mn-lt"/>
                <a:ea typeface="+mn-ea"/>
              </a:defRPr>
            </a:lvl7pPr>
            <a:lvl8pPr marL="2029968" indent="-182880">
              <a:spcBef>
                <a:spcPts val="300"/>
              </a:spcBef>
              <a:buClr>
                <a:schemeClr val="accent3"/>
              </a:buClr>
              <a:buFont typeface="Georgia"/>
              <a:buChar char="◦"/>
              <a:defRPr kumimoji="0" sz="1500">
                <a:solidFill>
                  <a:schemeClr val="accent3"/>
                </a:solidFill>
                <a:latin typeface="+mn-lt"/>
                <a:ea typeface="+mn-ea"/>
              </a:defRPr>
            </a:lvl8pPr>
            <a:lvl9pPr marL="2240280" indent="-182880">
              <a:spcBef>
                <a:spcPts val="300"/>
              </a:spcBef>
              <a:buClr>
                <a:schemeClr val="accent3"/>
              </a:buClr>
              <a:buFont typeface="Georgia"/>
              <a:buChar char="◦"/>
              <a:defRPr kumimoji="0" sz="1400" baseline="0">
                <a:solidFill>
                  <a:schemeClr val="accent3"/>
                </a:solidFill>
                <a:latin typeface="+mn-lt"/>
                <a:ea typeface="+mn-ea"/>
              </a:defRPr>
            </a:lvl9pPr>
          </a:lstStyle>
          <a:p>
            <a:r>
              <a:rPr lang="zh-TW" altLang="zh-CN" dirty="0"/>
              <a:t>《</a:t>
            </a:r>
            <a:r>
              <a:rPr lang="zh-CN" altLang="en-US" dirty="0"/>
              <a:t>使徒行傳</a:t>
            </a:r>
            <a:r>
              <a:rPr lang="en-US" altLang="zh-CN" dirty="0"/>
              <a:t>》1</a:t>
            </a:r>
            <a:r>
              <a:rPr lang="zh-CN" altLang="en-US" dirty="0"/>
              <a:t>：</a:t>
            </a:r>
            <a:r>
              <a:rPr lang="en-US" altLang="zh-CN" dirty="0"/>
              <a:t>8 </a:t>
            </a:r>
            <a:r>
              <a:rPr lang="zh-CN" altLang="en-US" dirty="0"/>
              <a:t>但聖靈降臨在你們身上，你們就必得著能力，並要在</a:t>
            </a:r>
            <a:r>
              <a:rPr lang="zh-CN" altLang="en-US" u="sng" dirty="0"/>
              <a:t>耶路撒冷</a:t>
            </a:r>
            <a:r>
              <a:rPr lang="zh-CN" altLang="en-US" dirty="0"/>
              <a:t>、</a:t>
            </a:r>
            <a:r>
              <a:rPr lang="zh-CN" altLang="en-US" u="sng" dirty="0"/>
              <a:t>猶太</a:t>
            </a:r>
            <a:r>
              <a:rPr lang="zh-CN" altLang="en-US" dirty="0"/>
              <a:t>全地，和</a:t>
            </a:r>
            <a:r>
              <a:rPr lang="zh-CN" altLang="en-US" u="sng" dirty="0"/>
              <a:t>撒馬利亞</a:t>
            </a:r>
            <a:r>
              <a:rPr lang="zh-CN" altLang="en-US" dirty="0"/>
              <a:t>，直到地極，</a:t>
            </a:r>
            <a:r>
              <a:rPr lang="zh-CN" altLang="en-US" dirty="0">
                <a:solidFill>
                  <a:srgbClr val="FF0000"/>
                </a:solidFill>
              </a:rPr>
              <a:t>作我的見證（殉道）</a:t>
            </a:r>
            <a:r>
              <a:rPr lang="zh-CN" altLang="en-US" dirty="0"/>
              <a:t>。</a:t>
            </a:r>
            <a:endParaRPr lang="en-US" altLang="zh-CN" dirty="0"/>
          </a:p>
        </p:txBody>
      </p:sp>
      <p:sp>
        <p:nvSpPr>
          <p:cNvPr id="7" name="文本占位符 2"/>
          <p:cNvSpPr txBox="1">
            <a:spLocks/>
          </p:cNvSpPr>
          <p:nvPr/>
        </p:nvSpPr>
        <p:spPr>
          <a:xfrm>
            <a:off x="843916" y="2011311"/>
            <a:ext cx="10986641" cy="4381870"/>
          </a:xfrm>
          <a:prstGeom prst="rect">
            <a:avLst/>
          </a:prstGeom>
        </p:spPr>
        <p:txBody>
          <a:bodyPr/>
          <a:lstStyle>
            <a:lvl1pPr marL="365125" indent="-30956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eaLnBrk="1" hangingPunct="1">
              <a:buNone/>
              <a:defRPr/>
            </a:pPr>
            <a:endParaRPr lang="en-US" altLang="zh-CN" sz="2800" dirty="0"/>
          </a:p>
          <a:p>
            <a:pPr marL="0" indent="0" eaLnBrk="1" hangingPunct="1">
              <a:buNone/>
              <a:defRPr/>
            </a:pPr>
            <a:endParaRPr lang="en-US" altLang="zh-CN" sz="1400" dirty="0"/>
          </a:p>
        </p:txBody>
      </p:sp>
      <p:sp>
        <p:nvSpPr>
          <p:cNvPr id="8" name="文本占位符 2"/>
          <p:cNvSpPr txBox="1">
            <a:spLocks/>
          </p:cNvSpPr>
          <p:nvPr/>
        </p:nvSpPr>
        <p:spPr>
          <a:xfrm>
            <a:off x="843916" y="517142"/>
            <a:ext cx="10986641" cy="4381870"/>
          </a:xfrm>
          <a:prstGeom prst="rect">
            <a:avLst/>
          </a:prstGeom>
        </p:spPr>
        <p:txBody>
          <a:bodyPr/>
          <a:lstStyle>
            <a:lvl1pPr marL="365125" indent="-30956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eaLnBrk="1" hangingPunct="1">
              <a:buNone/>
              <a:defRPr/>
            </a:pPr>
            <a:endParaRPr lang="en-US" altLang="zh-CN" sz="1400" dirty="0"/>
          </a:p>
          <a:p>
            <a:pPr marL="0" indent="0" eaLnBrk="1" hangingPunct="1">
              <a:buNone/>
              <a:defRPr/>
            </a:pPr>
            <a:endParaRPr lang="en-US" altLang="zh-TW" sz="2800" dirty="0"/>
          </a:p>
        </p:txBody>
      </p:sp>
      <p:sp>
        <p:nvSpPr>
          <p:cNvPr id="9" name="标题 1">
            <a:extLst>
              <a:ext uri="{FF2B5EF4-FFF2-40B4-BE49-F238E27FC236}">
                <a16:creationId xmlns:a16="http://schemas.microsoft.com/office/drawing/2014/main" id="{7B747DFB-1683-4A98-918A-77B8075F1EBC}"/>
              </a:ext>
            </a:extLst>
          </p:cNvPr>
          <p:cNvSpPr txBox="1">
            <a:spLocks/>
          </p:cNvSpPr>
          <p:nvPr/>
        </p:nvSpPr>
        <p:spPr>
          <a:xfrm>
            <a:off x="609600" y="732298"/>
            <a:ext cx="10972800" cy="882650"/>
          </a:xfrm>
          <a:prstGeom prst="rect">
            <a:avLst/>
          </a:prstGeom>
        </p:spPr>
        <p:txBody>
          <a:bodyPr/>
          <a:lstStyle>
            <a:lvl1pPr algn="l" rtl="0" eaLnBrk="0" fontAlgn="base" hangingPunct="0">
              <a:spcBef>
                <a:spcPct val="0"/>
              </a:spcBef>
              <a:spcAft>
                <a:spcPct val="0"/>
              </a:spcAft>
              <a:defRPr lang="en-US" altLang="zh-CN" sz="4400" b="1" kern="1200" dirty="0" smtClean="0">
                <a:solidFill>
                  <a:srgbClr val="03649F"/>
                </a:solidFill>
                <a:latin typeface="黑体" panose="02010609060101010101" pitchFamily="49" charset="-122"/>
                <a:ea typeface="黑体" panose="02010609060101010101" pitchFamily="49" charset="-122"/>
                <a:cs typeface="+mj-cs"/>
              </a:defRPr>
            </a:lvl1pPr>
            <a:lvl2pPr algn="l" rtl="0" eaLnBrk="0" fontAlgn="base" hangingPunct="0">
              <a:spcBef>
                <a:spcPct val="0"/>
              </a:spcBef>
              <a:spcAft>
                <a:spcPct val="0"/>
              </a:spcAft>
              <a:defRPr sz="4400">
                <a:solidFill>
                  <a:srgbClr val="002060"/>
                </a:solidFill>
                <a:latin typeface="黑体" panose="02010609060101010101" pitchFamily="49" charset="-122"/>
                <a:ea typeface="黑体" panose="02010609060101010101" pitchFamily="49" charset="-122"/>
              </a:defRPr>
            </a:lvl2pPr>
            <a:lvl3pPr algn="l" rtl="0" eaLnBrk="0" fontAlgn="base" hangingPunct="0">
              <a:spcBef>
                <a:spcPct val="0"/>
              </a:spcBef>
              <a:spcAft>
                <a:spcPct val="0"/>
              </a:spcAft>
              <a:defRPr sz="4400">
                <a:solidFill>
                  <a:srgbClr val="002060"/>
                </a:solidFill>
                <a:latin typeface="黑体" panose="02010609060101010101" pitchFamily="49" charset="-122"/>
                <a:ea typeface="黑体" panose="02010609060101010101" pitchFamily="49" charset="-122"/>
              </a:defRPr>
            </a:lvl3pPr>
            <a:lvl4pPr algn="l" rtl="0" eaLnBrk="0" fontAlgn="base" hangingPunct="0">
              <a:spcBef>
                <a:spcPct val="0"/>
              </a:spcBef>
              <a:spcAft>
                <a:spcPct val="0"/>
              </a:spcAft>
              <a:defRPr sz="4400">
                <a:solidFill>
                  <a:srgbClr val="002060"/>
                </a:solidFill>
                <a:latin typeface="黑体" panose="02010609060101010101" pitchFamily="49" charset="-122"/>
                <a:ea typeface="黑体" panose="02010609060101010101" pitchFamily="49" charset="-122"/>
              </a:defRPr>
            </a:lvl4pPr>
            <a:lvl5pPr algn="l" rtl="0" eaLnBrk="0" fontAlgn="base" hangingPunct="0">
              <a:spcBef>
                <a:spcPct val="0"/>
              </a:spcBef>
              <a:spcAft>
                <a:spcPct val="0"/>
              </a:spcAft>
              <a:defRPr sz="4400">
                <a:solidFill>
                  <a:srgbClr val="002060"/>
                </a:solidFill>
                <a:latin typeface="黑体" panose="02010609060101010101" pitchFamily="49" charset="-122"/>
                <a:ea typeface="黑体" panose="02010609060101010101" pitchFamily="49" charset="-122"/>
              </a:defRPr>
            </a:lvl5pPr>
            <a:lvl6pPr marL="457200" algn="l" rtl="0" fontAlgn="base">
              <a:spcBef>
                <a:spcPct val="0"/>
              </a:spcBef>
              <a:spcAft>
                <a:spcPct val="0"/>
              </a:spcAft>
              <a:defRPr sz="4400">
                <a:solidFill>
                  <a:srgbClr val="002060"/>
                </a:solidFill>
                <a:latin typeface="黑体" panose="02010609060101010101" pitchFamily="49" charset="-122"/>
                <a:ea typeface="黑体" panose="02010609060101010101" pitchFamily="49" charset="-122"/>
              </a:defRPr>
            </a:lvl6pPr>
            <a:lvl7pPr marL="914400" algn="l" rtl="0" fontAlgn="base">
              <a:spcBef>
                <a:spcPct val="0"/>
              </a:spcBef>
              <a:spcAft>
                <a:spcPct val="0"/>
              </a:spcAft>
              <a:defRPr sz="4400">
                <a:solidFill>
                  <a:srgbClr val="002060"/>
                </a:solidFill>
                <a:latin typeface="黑体" panose="02010609060101010101" pitchFamily="49" charset="-122"/>
                <a:ea typeface="黑体" panose="02010609060101010101" pitchFamily="49" charset="-122"/>
              </a:defRPr>
            </a:lvl7pPr>
            <a:lvl8pPr marL="1371600" algn="l" rtl="0" fontAlgn="base">
              <a:spcBef>
                <a:spcPct val="0"/>
              </a:spcBef>
              <a:spcAft>
                <a:spcPct val="0"/>
              </a:spcAft>
              <a:defRPr sz="4400">
                <a:solidFill>
                  <a:srgbClr val="002060"/>
                </a:solidFill>
                <a:latin typeface="黑体" panose="02010609060101010101" pitchFamily="49" charset="-122"/>
                <a:ea typeface="黑体" panose="02010609060101010101" pitchFamily="49" charset="-122"/>
              </a:defRPr>
            </a:lvl8pPr>
            <a:lvl9pPr marL="1828800" algn="l" rtl="0" fontAlgn="base">
              <a:spcBef>
                <a:spcPct val="0"/>
              </a:spcBef>
              <a:spcAft>
                <a:spcPct val="0"/>
              </a:spcAft>
              <a:defRPr sz="4400">
                <a:solidFill>
                  <a:srgbClr val="002060"/>
                </a:solidFill>
                <a:latin typeface="黑体" panose="02010609060101010101" pitchFamily="49" charset="-122"/>
                <a:ea typeface="黑体" panose="02010609060101010101" pitchFamily="49" charset="-122"/>
              </a:defRPr>
            </a:lvl9pPr>
          </a:lstStyle>
          <a:p>
            <a:r>
              <a:rPr lang="zh-CN" altLang="en-US" b="0" dirty="0"/>
              <a:t>大使命的範圍</a:t>
            </a:r>
            <a:br>
              <a:rPr lang="zh-CN" altLang="en-US" sz="4000" dirty="0"/>
            </a:br>
            <a:br>
              <a:rPr lang="zh-CN" altLang="en-US" dirty="0"/>
            </a:br>
            <a:endParaRPr lang="zh-CN" altLang="en-US" dirty="0"/>
          </a:p>
        </p:txBody>
      </p:sp>
      <p:sp>
        <p:nvSpPr>
          <p:cNvPr id="10" name="矩形 9">
            <a:extLst>
              <a:ext uri="{FF2B5EF4-FFF2-40B4-BE49-F238E27FC236}">
                <a16:creationId xmlns:a16="http://schemas.microsoft.com/office/drawing/2014/main" id="{09534F76-632A-4D36-A843-6EEF3F2295F5}"/>
              </a:ext>
            </a:extLst>
          </p:cNvPr>
          <p:cNvSpPr/>
          <p:nvPr/>
        </p:nvSpPr>
        <p:spPr>
          <a:xfrm>
            <a:off x="1105404" y="1575706"/>
            <a:ext cx="10004556" cy="2554545"/>
          </a:xfrm>
          <a:prstGeom prst="rect">
            <a:avLst/>
          </a:prstGeom>
        </p:spPr>
        <p:txBody>
          <a:bodyPr wrap="square">
            <a:spAutoFit/>
          </a:bodyPr>
          <a:lstStyle/>
          <a:p>
            <a:r>
              <a:rPr lang="zh-CN" altLang="en-US" sz="3200" dirty="0">
                <a:solidFill>
                  <a:srgbClr val="000000"/>
                </a:solidFill>
                <a:latin typeface="黑体" panose="02010609060101010101" pitchFamily="49" charset="-122"/>
                <a:ea typeface="黑体" panose="02010609060101010101" pitchFamily="49" charset="-122"/>
              </a:rPr>
              <a:t>宣教不是為教會設立，教會是為宣教而設立</a:t>
            </a:r>
            <a:endParaRPr lang="en-US" altLang="zh-CN" sz="3200" dirty="0">
              <a:solidFill>
                <a:srgbClr val="000000"/>
              </a:solidFill>
              <a:latin typeface="黑体" panose="02010609060101010101" pitchFamily="49" charset="-122"/>
              <a:ea typeface="黑体" panose="02010609060101010101" pitchFamily="49" charset="-122"/>
            </a:endParaRPr>
          </a:p>
          <a:p>
            <a:endParaRPr lang="en-US" altLang="zh-CN" sz="3200" dirty="0">
              <a:solidFill>
                <a:srgbClr val="000000"/>
              </a:solidFill>
              <a:latin typeface="黑体" panose="02010609060101010101" pitchFamily="49" charset="-122"/>
              <a:ea typeface="黑体" panose="02010609060101010101" pitchFamily="49" charset="-122"/>
            </a:endParaRPr>
          </a:p>
          <a:p>
            <a:r>
              <a:rPr lang="zh-CN" altLang="zh-CN" sz="3200" dirty="0">
                <a:solidFill>
                  <a:srgbClr val="000000"/>
                </a:solidFill>
                <a:latin typeface="黑体" panose="02010609060101010101" pitchFamily="49" charset="-122"/>
                <a:ea typeface="黑体" panose="02010609060101010101" pitchFamily="49" charset="-122"/>
              </a:rPr>
              <a:t>耶穌復活後所頒佈的大使命是教會和基督徒實踐普世宣教的動力</a:t>
            </a:r>
          </a:p>
          <a:p>
            <a:endParaRPr lang="en-US" altLang="zh-CN" sz="3200" dirty="0">
              <a:solidFill>
                <a:srgbClr val="00B0F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14704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Effect transition="in" filter="fade">
                                      <p:cBhvr>
                                        <p:cTn id="14" dur="1000"/>
                                        <p:tgtEl>
                                          <p:spTgt spid="10">
                                            <p:txEl>
                                              <p:pRg st="2" end="2"/>
                                            </p:txEl>
                                          </p:spTgt>
                                        </p:tgtEl>
                                      </p:cBhvr>
                                    </p:animEffect>
                                    <p:anim calcmode="lin" valueType="num">
                                      <p:cBhvr>
                                        <p:cTn id="15"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4000" dirty="0"/>
              <a:t>馬太福音</a:t>
            </a:r>
            <a:r>
              <a:rPr lang="en-US" altLang="zh-CN" sz="4000" dirty="0"/>
              <a:t>24:9-13</a:t>
            </a:r>
            <a:br>
              <a:rPr lang="zh-CN" altLang="zh-CN" sz="4000" dirty="0"/>
            </a:br>
            <a:br>
              <a:rPr lang="en-US" altLang="zh-CN" dirty="0">
                <a:solidFill>
                  <a:srgbClr val="FF0000"/>
                </a:solidFill>
              </a:rPr>
            </a:br>
            <a:br>
              <a:rPr lang="zh-CN" altLang="en-US" dirty="0"/>
            </a:br>
            <a:endParaRPr lang="zh-CN" altLang="en-US" dirty="0"/>
          </a:p>
        </p:txBody>
      </p:sp>
      <p:sp>
        <p:nvSpPr>
          <p:cNvPr id="3" name="文本占位符 2"/>
          <p:cNvSpPr>
            <a:spLocks noGrp="1"/>
          </p:cNvSpPr>
          <p:nvPr>
            <p:ph type="body" sz="quarter" idx="13"/>
          </p:nvPr>
        </p:nvSpPr>
        <p:spPr>
          <a:xfrm>
            <a:off x="700738" y="1535062"/>
            <a:ext cx="10986641" cy="4381870"/>
          </a:xfrm>
        </p:spPr>
        <p:txBody>
          <a:bodyPr/>
          <a:lstStyle/>
          <a:p>
            <a:pPr lvl="0"/>
            <a:r>
              <a:rPr lang="en-US" altLang="zh-CN" dirty="0"/>
              <a:t>9 </a:t>
            </a:r>
            <a:r>
              <a:rPr lang="zh-CN" altLang="en-US" dirty="0"/>
              <a:t>那時，</a:t>
            </a:r>
            <a:r>
              <a:rPr lang="zh-CN" altLang="en-US" dirty="0">
                <a:solidFill>
                  <a:srgbClr val="FF0000"/>
                </a:solidFill>
              </a:rPr>
              <a:t>人要把你們陷在患難裡</a:t>
            </a:r>
            <a:r>
              <a:rPr lang="zh-CN" altLang="en-US" dirty="0"/>
              <a:t>，</a:t>
            </a:r>
            <a:r>
              <a:rPr lang="zh-CN" altLang="en-US" dirty="0">
                <a:solidFill>
                  <a:srgbClr val="FF0000"/>
                </a:solidFill>
              </a:rPr>
              <a:t>也要殺害你們；你們又要為我的名被萬民恨惡</a:t>
            </a:r>
            <a:r>
              <a:rPr lang="zh-CN" altLang="en-US" dirty="0"/>
              <a:t>。 </a:t>
            </a:r>
            <a:r>
              <a:rPr lang="en-US" altLang="zh-CN" dirty="0"/>
              <a:t>10</a:t>
            </a:r>
            <a:r>
              <a:rPr lang="zh-CN" altLang="en-US" dirty="0"/>
              <a:t>那時，必有許多人跌倒，也要彼此陷害，彼此恨惡； </a:t>
            </a:r>
            <a:r>
              <a:rPr lang="en-US" altLang="zh-CN" dirty="0"/>
              <a:t>11</a:t>
            </a:r>
            <a:r>
              <a:rPr lang="zh-CN" altLang="en-US" dirty="0"/>
              <a:t>且有好些假先知起來，迷惑多人。 </a:t>
            </a:r>
            <a:r>
              <a:rPr lang="en-US" altLang="zh-CN" dirty="0"/>
              <a:t>12</a:t>
            </a:r>
            <a:r>
              <a:rPr lang="zh-CN" altLang="en-US" dirty="0"/>
              <a:t>只因不法的事增多，許多人的愛心才漸漸冷淡了。 </a:t>
            </a:r>
            <a:r>
              <a:rPr lang="en-US" altLang="zh-CN" dirty="0"/>
              <a:t>13</a:t>
            </a:r>
            <a:r>
              <a:rPr lang="zh-CN" altLang="en-US" dirty="0"/>
              <a:t>惟有忍耐到底的，必然得救。 </a:t>
            </a:r>
            <a:endParaRPr lang="en-US" altLang="zh-CN" dirty="0"/>
          </a:p>
        </p:txBody>
      </p:sp>
      <p:sp>
        <p:nvSpPr>
          <p:cNvPr id="4" name="文本占位符 3"/>
          <p:cNvSpPr>
            <a:spLocks noGrp="1"/>
          </p:cNvSpPr>
          <p:nvPr>
            <p:ph type="body" sz="quarter" idx="15"/>
          </p:nvPr>
        </p:nvSpPr>
        <p:spPr/>
        <p:txBody>
          <a:bodyPr/>
          <a:lstStyle/>
          <a:p>
            <a:endParaRPr lang="zh-CN" altLang="en-US"/>
          </a:p>
        </p:txBody>
      </p:sp>
    </p:spTree>
    <p:extLst>
      <p:ext uri="{BB962C8B-B14F-4D97-AF65-F5344CB8AC3E}">
        <p14:creationId xmlns:p14="http://schemas.microsoft.com/office/powerpoint/2010/main" val="32142969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44D8F5-8672-47DC-878E-193A05C539B0}"/>
              </a:ext>
            </a:extLst>
          </p:cNvPr>
          <p:cNvSpPr>
            <a:spLocks noGrp="1"/>
          </p:cNvSpPr>
          <p:nvPr>
            <p:ph type="title"/>
          </p:nvPr>
        </p:nvSpPr>
        <p:spPr/>
        <p:txBody>
          <a:bodyPr/>
          <a:lstStyle/>
          <a:p>
            <a:r>
              <a:rPr lang="zh-CN" altLang="en-US" dirty="0"/>
              <a:t>明、清朝所发生的教案</a:t>
            </a:r>
          </a:p>
        </p:txBody>
      </p:sp>
      <p:sp>
        <p:nvSpPr>
          <p:cNvPr id="3" name="文本占位符 2">
            <a:extLst>
              <a:ext uri="{FF2B5EF4-FFF2-40B4-BE49-F238E27FC236}">
                <a16:creationId xmlns:a16="http://schemas.microsoft.com/office/drawing/2014/main" id="{52FE8315-BA87-4267-8584-B9501F36E1BC}"/>
              </a:ext>
            </a:extLst>
          </p:cNvPr>
          <p:cNvSpPr>
            <a:spLocks noGrp="1"/>
          </p:cNvSpPr>
          <p:nvPr>
            <p:ph type="body" sz="quarter" idx="13"/>
          </p:nvPr>
        </p:nvSpPr>
        <p:spPr/>
        <p:txBody>
          <a:bodyPr/>
          <a:lstStyle/>
          <a:p>
            <a:pPr marL="571500" indent="-571500">
              <a:buFont typeface="Arial" panose="020B0604020202020204" pitchFamily="34" charset="0"/>
              <a:buChar char="•"/>
            </a:pPr>
            <a:r>
              <a:rPr lang="zh-CN" altLang="zh-CN" dirty="0"/>
              <a:t>南京教案</a:t>
            </a:r>
            <a:r>
              <a:rPr lang="en-US" altLang="zh-CN" dirty="0"/>
              <a:t> </a:t>
            </a:r>
            <a:r>
              <a:rPr lang="zh-CN" altLang="zh-CN" dirty="0"/>
              <a:t>明萬曆 </a:t>
            </a:r>
            <a:r>
              <a:rPr lang="en-US" altLang="zh-CN" dirty="0"/>
              <a:t>44 </a:t>
            </a:r>
            <a:r>
              <a:rPr lang="zh-CN" altLang="zh-CN" dirty="0"/>
              <a:t>年（</a:t>
            </a:r>
            <a:r>
              <a:rPr lang="en-US" altLang="zh-CN" dirty="0"/>
              <a:t>1616 </a:t>
            </a:r>
            <a:r>
              <a:rPr lang="zh-CN" altLang="zh-CN" dirty="0"/>
              <a:t>年）</a:t>
            </a:r>
          </a:p>
          <a:p>
            <a:pPr marL="571500" indent="-571500">
              <a:buFont typeface="Arial" panose="020B0604020202020204" pitchFamily="34" charset="0"/>
              <a:buChar char="•"/>
            </a:pPr>
            <a:r>
              <a:rPr lang="zh-CN" altLang="zh-CN" dirty="0"/>
              <a:t>反教理由：謀不法、改曆法、不祭祖</a:t>
            </a:r>
          </a:p>
          <a:p>
            <a:pPr marL="571500" indent="-571500">
              <a:buFont typeface="Arial" panose="020B0604020202020204" pitchFamily="34" charset="0"/>
              <a:buChar char="•"/>
            </a:pPr>
            <a:r>
              <a:rPr lang="zh-CN" altLang="en-US" dirty="0"/>
              <a:t>宣教士</a:t>
            </a:r>
            <a:r>
              <a:rPr lang="zh-CN" altLang="zh-CN" dirty="0"/>
              <a:t>應對：允許中國信徒祭祖</a:t>
            </a:r>
          </a:p>
          <a:p>
            <a:pPr marL="571500" indent="-571500">
              <a:buFont typeface="Arial" panose="020B0604020202020204" pitchFamily="34" charset="0"/>
              <a:buChar char="•"/>
            </a:pPr>
            <a:r>
              <a:rPr lang="zh-CN" altLang="zh-CN" dirty="0"/>
              <a:t>欽天監教案</a:t>
            </a:r>
            <a:r>
              <a:rPr lang="en-US" altLang="zh-CN" dirty="0"/>
              <a:t> </a:t>
            </a:r>
            <a:r>
              <a:rPr lang="zh-CN" altLang="zh-CN" dirty="0"/>
              <a:t>康熙年間（</a:t>
            </a:r>
            <a:r>
              <a:rPr lang="en-US" altLang="zh-CN" dirty="0"/>
              <a:t>1659-1665 </a:t>
            </a:r>
            <a:r>
              <a:rPr lang="zh-CN" altLang="zh-CN" dirty="0"/>
              <a:t>年）</a:t>
            </a:r>
          </a:p>
          <a:p>
            <a:pPr marL="571500" indent="-571500">
              <a:buFont typeface="Arial" panose="020B0604020202020204" pitchFamily="34" charset="0"/>
              <a:buChar char="•"/>
            </a:pPr>
            <a:r>
              <a:rPr lang="zh-CN" altLang="zh-CN" dirty="0"/>
              <a:t>反教理由：謀反、惑眾、曆法荒謬</a:t>
            </a:r>
          </a:p>
        </p:txBody>
      </p:sp>
      <p:sp>
        <p:nvSpPr>
          <p:cNvPr id="4" name="文本占位符 3">
            <a:extLst>
              <a:ext uri="{FF2B5EF4-FFF2-40B4-BE49-F238E27FC236}">
                <a16:creationId xmlns:a16="http://schemas.microsoft.com/office/drawing/2014/main" id="{DC978672-DFC3-42DF-B8DF-EA098D16731B}"/>
              </a:ext>
            </a:extLst>
          </p:cNvPr>
          <p:cNvSpPr>
            <a:spLocks noGrp="1"/>
          </p:cNvSpPr>
          <p:nvPr>
            <p:ph type="body" sz="quarter" idx="15"/>
          </p:nvPr>
        </p:nvSpPr>
        <p:spPr/>
        <p:txBody>
          <a:bodyPr/>
          <a:lstStyle/>
          <a:p>
            <a:endParaRPr lang="zh-CN" altLang="en-US"/>
          </a:p>
        </p:txBody>
      </p:sp>
    </p:spTree>
    <p:extLst>
      <p:ext uri="{BB962C8B-B14F-4D97-AF65-F5344CB8AC3E}">
        <p14:creationId xmlns:p14="http://schemas.microsoft.com/office/powerpoint/2010/main" val="3400985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44D8F5-8672-47DC-878E-193A05C539B0}"/>
              </a:ext>
            </a:extLst>
          </p:cNvPr>
          <p:cNvSpPr>
            <a:spLocks noGrp="1"/>
          </p:cNvSpPr>
          <p:nvPr>
            <p:ph type="title"/>
          </p:nvPr>
        </p:nvSpPr>
        <p:spPr/>
        <p:txBody>
          <a:bodyPr/>
          <a:lstStyle/>
          <a:p>
            <a:r>
              <a:rPr lang="zh-CN" altLang="en-US" dirty="0"/>
              <a:t>更正教（新教）來華宣教</a:t>
            </a:r>
          </a:p>
        </p:txBody>
      </p:sp>
      <p:sp>
        <p:nvSpPr>
          <p:cNvPr id="3" name="文本占位符 2">
            <a:extLst>
              <a:ext uri="{FF2B5EF4-FFF2-40B4-BE49-F238E27FC236}">
                <a16:creationId xmlns:a16="http://schemas.microsoft.com/office/drawing/2014/main" id="{52FE8315-BA87-4267-8584-B9501F36E1BC}"/>
              </a:ext>
            </a:extLst>
          </p:cNvPr>
          <p:cNvSpPr>
            <a:spLocks noGrp="1"/>
          </p:cNvSpPr>
          <p:nvPr>
            <p:ph type="body" sz="quarter" idx="13"/>
          </p:nvPr>
        </p:nvSpPr>
        <p:spPr/>
        <p:txBody>
          <a:bodyPr/>
          <a:lstStyle/>
          <a:p>
            <a:r>
              <a:rPr lang="zh-CN" altLang="en-US" dirty="0"/>
              <a:t>由</a:t>
            </a:r>
            <a:r>
              <a:rPr lang="zh-CN" altLang="zh-CN" dirty="0"/>
              <a:t>馬 丁 路 德 領 導 的 改 教 運 動 被 人 稱 為 </a:t>
            </a:r>
            <a:r>
              <a:rPr lang="en-US" altLang="zh-CN" dirty="0"/>
              <a:t>“ </a:t>
            </a:r>
            <a:r>
              <a:rPr lang="zh-CN" altLang="zh-CN" dirty="0"/>
              <a:t>更 正 教 </a:t>
            </a:r>
            <a:r>
              <a:rPr lang="en-US" altLang="zh-CN" dirty="0"/>
              <a:t>”</a:t>
            </a:r>
            <a:r>
              <a:rPr lang="zh-CN" altLang="en-US" dirty="0"/>
              <a:t>或稱為</a:t>
            </a:r>
            <a:r>
              <a:rPr lang="en-US" altLang="zh-CN" dirty="0"/>
              <a:t>“ </a:t>
            </a:r>
            <a:r>
              <a:rPr lang="zh-CN" altLang="en-US" dirty="0"/>
              <a:t>新 教</a:t>
            </a:r>
            <a:r>
              <a:rPr lang="zh-CN" altLang="zh-CN" dirty="0"/>
              <a:t> </a:t>
            </a:r>
            <a:r>
              <a:rPr lang="en-US" altLang="zh-CN" dirty="0"/>
              <a:t>”</a:t>
            </a:r>
          </a:p>
          <a:p>
            <a:r>
              <a:rPr lang="zh-CN" altLang="zh-CN" dirty="0"/>
              <a:t>马丁路德宗教改革主要口号：</a:t>
            </a:r>
          </a:p>
          <a:p>
            <a:r>
              <a:rPr lang="zh-CN" altLang="zh-CN" dirty="0"/>
              <a:t>（一）因信称义</a:t>
            </a:r>
          </a:p>
          <a:p>
            <a:r>
              <a:rPr lang="zh-CN" altLang="zh-CN" dirty="0"/>
              <a:t>（二）信徒皆祭司</a:t>
            </a:r>
          </a:p>
          <a:p>
            <a:r>
              <a:rPr lang="zh-CN" altLang="zh-CN" dirty="0"/>
              <a:t>（三）回归圣经。高举圣经，圣经是唯一的权威</a:t>
            </a:r>
            <a:endParaRPr lang="en-US" altLang="zh-CN" dirty="0"/>
          </a:p>
        </p:txBody>
      </p:sp>
      <p:sp>
        <p:nvSpPr>
          <p:cNvPr id="4" name="文本占位符 3">
            <a:extLst>
              <a:ext uri="{FF2B5EF4-FFF2-40B4-BE49-F238E27FC236}">
                <a16:creationId xmlns:a16="http://schemas.microsoft.com/office/drawing/2014/main" id="{DC978672-DFC3-42DF-B8DF-EA098D16731B}"/>
              </a:ext>
            </a:extLst>
          </p:cNvPr>
          <p:cNvSpPr>
            <a:spLocks noGrp="1"/>
          </p:cNvSpPr>
          <p:nvPr>
            <p:ph type="body" sz="quarter" idx="15"/>
          </p:nvPr>
        </p:nvSpPr>
        <p:spPr/>
        <p:txBody>
          <a:bodyPr/>
          <a:lstStyle/>
          <a:p>
            <a:endParaRPr lang="zh-CN" altLang="en-US"/>
          </a:p>
        </p:txBody>
      </p:sp>
    </p:spTree>
    <p:extLst>
      <p:ext uri="{BB962C8B-B14F-4D97-AF65-F5344CB8AC3E}">
        <p14:creationId xmlns:p14="http://schemas.microsoft.com/office/powerpoint/2010/main" val="9003241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44D8F5-8672-47DC-878E-193A05C539B0}"/>
              </a:ext>
            </a:extLst>
          </p:cNvPr>
          <p:cNvSpPr>
            <a:spLocks noGrp="1"/>
          </p:cNvSpPr>
          <p:nvPr>
            <p:ph type="title"/>
          </p:nvPr>
        </p:nvSpPr>
        <p:spPr/>
        <p:txBody>
          <a:bodyPr/>
          <a:lstStyle/>
          <a:p>
            <a:r>
              <a:rPr lang="zh-CN" altLang="zh-CN" sz="4400" dirty="0"/>
              <a:t>任何一种宣教运动的产生，必定是建立在属灵复兴的基础之上</a:t>
            </a:r>
            <a:endParaRPr lang="zh-CN" altLang="en-US" sz="4400" dirty="0"/>
          </a:p>
        </p:txBody>
      </p:sp>
      <p:sp>
        <p:nvSpPr>
          <p:cNvPr id="3" name="文本占位符 2">
            <a:extLst>
              <a:ext uri="{FF2B5EF4-FFF2-40B4-BE49-F238E27FC236}">
                <a16:creationId xmlns:a16="http://schemas.microsoft.com/office/drawing/2014/main" id="{52FE8315-BA87-4267-8584-B9501F36E1BC}"/>
              </a:ext>
            </a:extLst>
          </p:cNvPr>
          <p:cNvSpPr>
            <a:spLocks noGrp="1"/>
          </p:cNvSpPr>
          <p:nvPr>
            <p:ph type="body" sz="quarter" idx="13"/>
          </p:nvPr>
        </p:nvSpPr>
        <p:spPr>
          <a:xfrm>
            <a:off x="595759" y="2270390"/>
            <a:ext cx="10986641" cy="4381870"/>
          </a:xfrm>
        </p:spPr>
        <p:txBody>
          <a:bodyPr/>
          <a:lstStyle/>
          <a:p>
            <a:pPr marL="571500" indent="-571500">
              <a:buFont typeface="Arial" panose="020B0604020202020204" pitchFamily="34" charset="0"/>
              <a:buChar char="•"/>
            </a:pPr>
            <a:r>
              <a:rPr lang="zh-CN" altLang="zh-CN" dirty="0"/>
              <a:t>摩拉维亚弟兄会的宣教工作；</a:t>
            </a:r>
          </a:p>
          <a:p>
            <a:pPr marL="571500" indent="-571500">
              <a:buFont typeface="Arial" panose="020B0604020202020204" pitchFamily="34" charset="0"/>
              <a:buChar char="•"/>
            </a:pPr>
            <a:r>
              <a:rPr lang="zh-CN" altLang="zh-CN" dirty="0"/>
              <a:t>约翰</a:t>
            </a:r>
            <a:r>
              <a:rPr lang="en-US" altLang="zh-CN" dirty="0"/>
              <a:t>·</a:t>
            </a:r>
            <a:r>
              <a:rPr lang="zh-CN" altLang="zh-CN" dirty="0"/>
              <a:t>韦斯利的卫理公会（中国翻译成循道会或是美以美会）；</a:t>
            </a:r>
          </a:p>
          <a:p>
            <a:pPr marL="571500" indent="-571500">
              <a:buFont typeface="Arial" panose="020B0604020202020204" pitchFamily="34" charset="0"/>
              <a:buChar char="•"/>
            </a:pPr>
            <a:r>
              <a:rPr lang="zh-CN" altLang="zh-CN" dirty="0"/>
              <a:t>学生自愿海外宣教运动</a:t>
            </a:r>
          </a:p>
        </p:txBody>
      </p:sp>
      <p:sp>
        <p:nvSpPr>
          <p:cNvPr id="4" name="文本占位符 3">
            <a:extLst>
              <a:ext uri="{FF2B5EF4-FFF2-40B4-BE49-F238E27FC236}">
                <a16:creationId xmlns:a16="http://schemas.microsoft.com/office/drawing/2014/main" id="{DC978672-DFC3-42DF-B8DF-EA098D16731B}"/>
              </a:ext>
            </a:extLst>
          </p:cNvPr>
          <p:cNvSpPr>
            <a:spLocks noGrp="1"/>
          </p:cNvSpPr>
          <p:nvPr>
            <p:ph type="body" sz="quarter" idx="15"/>
          </p:nvPr>
        </p:nvSpPr>
        <p:spPr/>
        <p:txBody>
          <a:bodyPr/>
          <a:lstStyle/>
          <a:p>
            <a:endParaRPr lang="zh-CN" altLang="en-US"/>
          </a:p>
        </p:txBody>
      </p:sp>
    </p:spTree>
    <p:extLst>
      <p:ext uri="{BB962C8B-B14F-4D97-AF65-F5344CB8AC3E}">
        <p14:creationId xmlns:p14="http://schemas.microsoft.com/office/powerpoint/2010/main" val="3036981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44D8F5-8672-47DC-878E-193A05C539B0}"/>
              </a:ext>
            </a:extLst>
          </p:cNvPr>
          <p:cNvSpPr>
            <a:spLocks noGrp="1"/>
          </p:cNvSpPr>
          <p:nvPr>
            <p:ph type="title"/>
          </p:nvPr>
        </p:nvSpPr>
        <p:spPr/>
        <p:txBody>
          <a:bodyPr/>
          <a:lstStyle/>
          <a:p>
            <a:r>
              <a:rPr lang="zh-CN" altLang="zh-CN" dirty="0"/>
              <a:t>更正教</a:t>
            </a:r>
            <a:r>
              <a:rPr lang="zh-CN" altLang="en-US" dirty="0"/>
              <a:t>（新教）</a:t>
            </a:r>
            <a:r>
              <a:rPr lang="zh-CN" altLang="zh-CN" dirty="0"/>
              <a:t>來華</a:t>
            </a:r>
            <a:r>
              <a:rPr lang="zh-CN" altLang="en-US" dirty="0"/>
              <a:t>宣教士</a:t>
            </a:r>
            <a:r>
              <a:rPr lang="zh-CN" altLang="zh-CN" dirty="0"/>
              <a:t>先鋒</a:t>
            </a:r>
            <a:r>
              <a:rPr lang="zh-CN" altLang="en-US" dirty="0"/>
              <a:t>及果子</a:t>
            </a:r>
          </a:p>
        </p:txBody>
      </p:sp>
      <p:sp>
        <p:nvSpPr>
          <p:cNvPr id="3" name="文本占位符 2">
            <a:extLst>
              <a:ext uri="{FF2B5EF4-FFF2-40B4-BE49-F238E27FC236}">
                <a16:creationId xmlns:a16="http://schemas.microsoft.com/office/drawing/2014/main" id="{52FE8315-BA87-4267-8584-B9501F36E1BC}"/>
              </a:ext>
            </a:extLst>
          </p:cNvPr>
          <p:cNvSpPr>
            <a:spLocks noGrp="1"/>
          </p:cNvSpPr>
          <p:nvPr>
            <p:ph type="body" sz="quarter" idx="13"/>
          </p:nvPr>
        </p:nvSpPr>
        <p:spPr>
          <a:xfrm>
            <a:off x="595759" y="1783540"/>
            <a:ext cx="11203306" cy="4381870"/>
          </a:xfrm>
        </p:spPr>
        <p:txBody>
          <a:bodyPr/>
          <a:lstStyle/>
          <a:p>
            <a:pPr marL="571500" indent="-571500">
              <a:buFont typeface="Arial" panose="020B0604020202020204" pitchFamily="34" charset="0"/>
              <a:buChar char="•"/>
            </a:pPr>
            <a:r>
              <a:rPr lang="zh-CN" altLang="en-US" dirty="0"/>
              <a:t>馬禮遜</a:t>
            </a:r>
            <a:r>
              <a:rPr lang="en-US" altLang="zh-CN" dirty="0"/>
              <a:t> </a:t>
            </a:r>
            <a:r>
              <a:rPr lang="zh-CN" altLang="zh-CN" dirty="0"/>
              <a:t>（</a:t>
            </a:r>
            <a:r>
              <a:rPr lang="en-US" altLang="zh-CN" dirty="0"/>
              <a:t>1782-1834 </a:t>
            </a:r>
            <a:r>
              <a:rPr lang="zh-CN" altLang="zh-CN" dirty="0"/>
              <a:t>年）</a:t>
            </a:r>
            <a:r>
              <a:rPr lang="en-US" altLang="zh-CN" dirty="0"/>
              <a:t> 1807</a:t>
            </a:r>
            <a:r>
              <a:rPr lang="zh-CN" altLang="en-US" dirty="0"/>
              <a:t>年來華</a:t>
            </a:r>
            <a:endParaRPr lang="en-US" altLang="zh-CN" dirty="0"/>
          </a:p>
          <a:p>
            <a:pPr marL="571500" indent="-571500">
              <a:buFont typeface="Arial" panose="020B0604020202020204" pitchFamily="34" charset="0"/>
              <a:buChar char="•"/>
            </a:pPr>
            <a:r>
              <a:rPr lang="zh-CN" altLang="en-US" dirty="0"/>
              <a:t>米憐   </a:t>
            </a:r>
            <a:r>
              <a:rPr lang="zh-CN" altLang="zh-CN" dirty="0"/>
              <a:t>（</a:t>
            </a:r>
            <a:r>
              <a:rPr lang="en-US" altLang="zh-CN" dirty="0"/>
              <a:t>1785-1822 </a:t>
            </a:r>
            <a:r>
              <a:rPr lang="zh-CN" altLang="zh-CN" dirty="0"/>
              <a:t>年）</a:t>
            </a:r>
            <a:r>
              <a:rPr lang="en-US" altLang="zh-CN" dirty="0"/>
              <a:t> 1813</a:t>
            </a:r>
            <a:r>
              <a:rPr lang="zh-CN" altLang="en-US" dirty="0"/>
              <a:t>年來華</a:t>
            </a:r>
            <a:endParaRPr lang="en-US" altLang="zh-CN" dirty="0"/>
          </a:p>
          <a:p>
            <a:pPr marL="571500" indent="-571500">
              <a:buFont typeface="Arial" panose="020B0604020202020204" pitchFamily="34" charset="0"/>
              <a:buChar char="•"/>
            </a:pPr>
            <a:r>
              <a:rPr lang="zh-CN" altLang="zh-CN" dirty="0"/>
              <a:t>蔡高</a:t>
            </a:r>
            <a:r>
              <a:rPr lang="en-US" altLang="zh-CN" dirty="0"/>
              <a:t>   </a:t>
            </a:r>
            <a:r>
              <a:rPr lang="zh-CN" altLang="zh-CN" dirty="0"/>
              <a:t>（</a:t>
            </a:r>
            <a:r>
              <a:rPr lang="en-US" altLang="zh-CN" dirty="0"/>
              <a:t>1786-1819 </a:t>
            </a:r>
            <a:r>
              <a:rPr lang="zh-CN" altLang="zh-CN" dirty="0"/>
              <a:t>年）</a:t>
            </a:r>
            <a:r>
              <a:rPr lang="en-US" altLang="zh-CN" dirty="0"/>
              <a:t> </a:t>
            </a:r>
            <a:r>
              <a:rPr lang="zh-CN" altLang="zh-CN" dirty="0"/>
              <a:t>中國第一個受洗的</a:t>
            </a:r>
            <a:r>
              <a:rPr lang="zh-CN" altLang="en-US" dirty="0"/>
              <a:t>基督徒</a:t>
            </a:r>
            <a:endParaRPr lang="en-US" altLang="zh-CN" dirty="0"/>
          </a:p>
          <a:p>
            <a:pPr marL="571500" indent="-571500">
              <a:buFont typeface="Arial" panose="020B0604020202020204" pitchFamily="34" charset="0"/>
              <a:buChar char="•"/>
            </a:pPr>
            <a:r>
              <a:rPr lang="zh-CN" altLang="zh-CN" dirty="0"/>
              <a:t>梁發</a:t>
            </a:r>
            <a:r>
              <a:rPr lang="en-US" altLang="zh-CN" dirty="0"/>
              <a:t>   </a:t>
            </a:r>
            <a:r>
              <a:rPr lang="zh-CN" altLang="zh-CN" dirty="0"/>
              <a:t>（</a:t>
            </a:r>
            <a:r>
              <a:rPr lang="en-US" altLang="zh-CN" dirty="0"/>
              <a:t>1789-1855 </a:t>
            </a:r>
            <a:r>
              <a:rPr lang="zh-CN" altLang="zh-CN" dirty="0"/>
              <a:t>年）中國第一個傳道人。最重要的著作是 </a:t>
            </a:r>
            <a:r>
              <a:rPr lang="en-US" altLang="zh-CN" dirty="0"/>
              <a:t>1832 </a:t>
            </a:r>
            <a:r>
              <a:rPr lang="zh-CN" altLang="zh-CN" dirty="0"/>
              <a:t>年寫的《勸世良言》，影響了太平天國的創始人洪秀全</a:t>
            </a:r>
            <a:endParaRPr lang="en-US" altLang="zh-CN" dirty="0"/>
          </a:p>
        </p:txBody>
      </p:sp>
      <p:sp>
        <p:nvSpPr>
          <p:cNvPr id="4" name="文本占位符 3">
            <a:extLst>
              <a:ext uri="{FF2B5EF4-FFF2-40B4-BE49-F238E27FC236}">
                <a16:creationId xmlns:a16="http://schemas.microsoft.com/office/drawing/2014/main" id="{DC978672-DFC3-42DF-B8DF-EA098D16731B}"/>
              </a:ext>
            </a:extLst>
          </p:cNvPr>
          <p:cNvSpPr>
            <a:spLocks noGrp="1"/>
          </p:cNvSpPr>
          <p:nvPr>
            <p:ph type="body" sz="quarter" idx="15"/>
          </p:nvPr>
        </p:nvSpPr>
        <p:spPr/>
        <p:txBody>
          <a:bodyPr/>
          <a:lstStyle/>
          <a:p>
            <a:endParaRPr lang="zh-CN" altLang="en-US"/>
          </a:p>
        </p:txBody>
      </p:sp>
    </p:spTree>
    <p:extLst>
      <p:ext uri="{BB962C8B-B14F-4D97-AF65-F5344CB8AC3E}">
        <p14:creationId xmlns:p14="http://schemas.microsoft.com/office/powerpoint/2010/main" val="5416336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8CF000-FBF6-4E79-AA69-27B7230E47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
            <a:ext cx="12192000" cy="6858000"/>
          </a:xfrm>
          <a:prstGeom prst="rect">
            <a:avLst/>
          </a:prstGeom>
        </p:spPr>
      </p:pic>
      <p:sp>
        <p:nvSpPr>
          <p:cNvPr id="4" name="文本占位符 3"/>
          <p:cNvSpPr>
            <a:spLocks noGrp="1"/>
          </p:cNvSpPr>
          <p:nvPr>
            <p:ph type="body" sz="quarter" idx="15"/>
          </p:nvPr>
        </p:nvSpPr>
        <p:spPr/>
        <p:txBody>
          <a:bodyPr/>
          <a:lstStyle/>
          <a:p>
            <a:endParaRPr lang="zh-CN" altLang="en-US"/>
          </a:p>
        </p:txBody>
      </p:sp>
      <p:sp>
        <p:nvSpPr>
          <p:cNvPr id="2" name="文本框 1">
            <a:extLst>
              <a:ext uri="{FF2B5EF4-FFF2-40B4-BE49-F238E27FC236}">
                <a16:creationId xmlns:a16="http://schemas.microsoft.com/office/drawing/2014/main" id="{9553CE80-5ED5-4AA6-87B1-C3CACA3C4858}"/>
              </a:ext>
            </a:extLst>
          </p:cNvPr>
          <p:cNvSpPr txBox="1"/>
          <p:nvPr/>
        </p:nvSpPr>
        <p:spPr>
          <a:xfrm>
            <a:off x="488055" y="931985"/>
            <a:ext cx="1745191" cy="5078313"/>
          </a:xfrm>
          <a:prstGeom prst="rect">
            <a:avLst/>
          </a:prstGeom>
          <a:noFill/>
        </p:spPr>
        <p:txBody>
          <a:bodyPr wrap="square" rtlCol="0">
            <a:spAutoFit/>
          </a:bodyPr>
          <a:lstStyle/>
          <a:p>
            <a:r>
              <a:rPr lang="zh-CN" altLang="en-US" sz="3600" dirty="0">
                <a:solidFill>
                  <a:srgbClr val="FF0000"/>
                </a:solidFill>
              </a:rPr>
              <a:t>我孤單一人孤身去中國，但我並不孤獨，我的神與我同行</a:t>
            </a:r>
          </a:p>
        </p:txBody>
      </p:sp>
      <p:sp>
        <p:nvSpPr>
          <p:cNvPr id="6" name="文本框 5">
            <a:extLst>
              <a:ext uri="{FF2B5EF4-FFF2-40B4-BE49-F238E27FC236}">
                <a16:creationId xmlns:a16="http://schemas.microsoft.com/office/drawing/2014/main" id="{4EFC183B-8F2F-4F17-8324-FC3566AEF257}"/>
              </a:ext>
            </a:extLst>
          </p:cNvPr>
          <p:cNvSpPr txBox="1"/>
          <p:nvPr/>
        </p:nvSpPr>
        <p:spPr>
          <a:xfrm>
            <a:off x="10446809" y="961293"/>
            <a:ext cx="1745191" cy="4524315"/>
          </a:xfrm>
          <a:prstGeom prst="rect">
            <a:avLst/>
          </a:prstGeom>
          <a:noFill/>
        </p:spPr>
        <p:txBody>
          <a:bodyPr wrap="square" rtlCol="0">
            <a:spAutoFit/>
          </a:bodyPr>
          <a:lstStyle/>
          <a:p>
            <a:r>
              <a:rPr lang="zh-CN" altLang="en-US" sz="3600" dirty="0">
                <a:solidFill>
                  <a:srgbClr val="FF0000"/>
                </a:solidFill>
              </a:rPr>
              <a:t>我的靈魂啊，你要靠著神剛強起來，不要怕，只要信</a:t>
            </a:r>
          </a:p>
        </p:txBody>
      </p:sp>
      <p:sp>
        <p:nvSpPr>
          <p:cNvPr id="7" name="文本框 6">
            <a:extLst>
              <a:ext uri="{FF2B5EF4-FFF2-40B4-BE49-F238E27FC236}">
                <a16:creationId xmlns:a16="http://schemas.microsoft.com/office/drawing/2014/main" id="{CDD073E3-49A6-4A80-82B1-DABCD94173F5}"/>
              </a:ext>
            </a:extLst>
          </p:cNvPr>
          <p:cNvSpPr txBox="1"/>
          <p:nvPr/>
        </p:nvSpPr>
        <p:spPr>
          <a:xfrm>
            <a:off x="3303037" y="6158443"/>
            <a:ext cx="11961845" cy="584775"/>
          </a:xfrm>
          <a:prstGeom prst="rect">
            <a:avLst/>
          </a:prstGeom>
          <a:noFill/>
        </p:spPr>
        <p:txBody>
          <a:bodyPr wrap="square" rtlCol="0">
            <a:spAutoFit/>
          </a:bodyPr>
          <a:lstStyle/>
          <a:p>
            <a:r>
              <a:rPr lang="zh-CN" altLang="en-US" sz="3200" dirty="0">
                <a:solidFill>
                  <a:schemeClr val="bg1"/>
                </a:solidFill>
                <a:latin typeface="黑体" panose="02010609060101010101" pitchFamily="49" charset="-122"/>
                <a:ea typeface="黑体" panose="02010609060101010101" pitchFamily="49" charset="-122"/>
              </a:rPr>
              <a:t>馬禮遜第一位基督教來華宣教士</a:t>
            </a:r>
          </a:p>
        </p:txBody>
      </p:sp>
    </p:spTree>
    <p:extLst>
      <p:ext uri="{BB962C8B-B14F-4D97-AF65-F5344CB8AC3E}">
        <p14:creationId xmlns:p14="http://schemas.microsoft.com/office/powerpoint/2010/main" val="40861072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44D8F5-8672-47DC-878E-193A05C539B0}"/>
              </a:ext>
            </a:extLst>
          </p:cNvPr>
          <p:cNvSpPr>
            <a:spLocks noGrp="1"/>
          </p:cNvSpPr>
          <p:nvPr>
            <p:ph type="title"/>
          </p:nvPr>
        </p:nvSpPr>
        <p:spPr/>
        <p:txBody>
          <a:bodyPr/>
          <a:lstStyle/>
          <a:p>
            <a:r>
              <a:rPr lang="zh-CN" altLang="zh-CN" dirty="0"/>
              <a:t>更正教來華初期</a:t>
            </a:r>
            <a:r>
              <a:rPr lang="zh-CN" altLang="en-US" dirty="0"/>
              <a:t>宣教策略和方式</a:t>
            </a:r>
          </a:p>
        </p:txBody>
      </p:sp>
      <p:sp>
        <p:nvSpPr>
          <p:cNvPr id="3" name="文本占位符 2">
            <a:extLst>
              <a:ext uri="{FF2B5EF4-FFF2-40B4-BE49-F238E27FC236}">
                <a16:creationId xmlns:a16="http://schemas.microsoft.com/office/drawing/2014/main" id="{52FE8315-BA87-4267-8584-B9501F36E1BC}"/>
              </a:ext>
            </a:extLst>
          </p:cNvPr>
          <p:cNvSpPr>
            <a:spLocks noGrp="1"/>
          </p:cNvSpPr>
          <p:nvPr>
            <p:ph type="body" sz="quarter" idx="13"/>
          </p:nvPr>
        </p:nvSpPr>
        <p:spPr/>
        <p:txBody>
          <a:bodyPr/>
          <a:lstStyle/>
          <a:p>
            <a:pPr marL="571500" indent="-571500">
              <a:buFont typeface="Arial" panose="020B0604020202020204" pitchFamily="34" charset="0"/>
              <a:buChar char="•"/>
            </a:pPr>
            <a:r>
              <a:rPr lang="zh-CN" altLang="zh-CN" dirty="0"/>
              <a:t>文字印刷工作</a:t>
            </a:r>
            <a:r>
              <a:rPr lang="zh-CN" altLang="en-US" dirty="0"/>
              <a:t>，不過翻譯聖經，辦雜誌</a:t>
            </a:r>
            <a:endParaRPr lang="en-US" altLang="zh-CN" dirty="0"/>
          </a:p>
          <a:p>
            <a:pPr marL="571500" indent="-571500">
              <a:buFont typeface="Arial" panose="020B0604020202020204" pitchFamily="34" charset="0"/>
              <a:buChar char="•"/>
            </a:pPr>
            <a:r>
              <a:rPr lang="zh-CN" altLang="zh-CN" dirty="0"/>
              <a:t>辦學校栽培本地人才</a:t>
            </a:r>
            <a:endParaRPr lang="en-US" altLang="zh-CN" dirty="0"/>
          </a:p>
          <a:p>
            <a:pPr marL="571500" indent="-571500">
              <a:buFont typeface="Arial" panose="020B0604020202020204" pitchFamily="34" charset="0"/>
              <a:buChar char="•"/>
            </a:pPr>
            <a:r>
              <a:rPr lang="zh-CN" altLang="zh-CN" dirty="0"/>
              <a:t>醫療傳道</a:t>
            </a:r>
            <a:endParaRPr lang="en-US" altLang="zh-CN" dirty="0"/>
          </a:p>
        </p:txBody>
      </p:sp>
      <p:sp>
        <p:nvSpPr>
          <p:cNvPr id="4" name="文本占位符 3">
            <a:extLst>
              <a:ext uri="{FF2B5EF4-FFF2-40B4-BE49-F238E27FC236}">
                <a16:creationId xmlns:a16="http://schemas.microsoft.com/office/drawing/2014/main" id="{DC978672-DFC3-42DF-B8DF-EA098D16731B}"/>
              </a:ext>
            </a:extLst>
          </p:cNvPr>
          <p:cNvSpPr>
            <a:spLocks noGrp="1"/>
          </p:cNvSpPr>
          <p:nvPr>
            <p:ph type="body" sz="quarter" idx="15"/>
          </p:nvPr>
        </p:nvSpPr>
        <p:spPr/>
        <p:txBody>
          <a:bodyPr/>
          <a:lstStyle/>
          <a:p>
            <a:endParaRPr lang="zh-CN" altLang="en-US"/>
          </a:p>
        </p:txBody>
      </p:sp>
    </p:spTree>
    <p:extLst>
      <p:ext uri="{BB962C8B-B14F-4D97-AF65-F5344CB8AC3E}">
        <p14:creationId xmlns:p14="http://schemas.microsoft.com/office/powerpoint/2010/main" val="25011491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44D8F5-8672-47DC-878E-193A05C539B0}"/>
              </a:ext>
            </a:extLst>
          </p:cNvPr>
          <p:cNvSpPr>
            <a:spLocks noGrp="1"/>
          </p:cNvSpPr>
          <p:nvPr>
            <p:ph type="title"/>
          </p:nvPr>
        </p:nvSpPr>
        <p:spPr/>
        <p:txBody>
          <a:bodyPr/>
          <a:lstStyle/>
          <a:p>
            <a:r>
              <a:rPr lang="zh-CN" altLang="en-US" dirty="0"/>
              <a:t>馬禮遜的宣教策略和路線</a:t>
            </a:r>
          </a:p>
        </p:txBody>
      </p:sp>
      <p:sp>
        <p:nvSpPr>
          <p:cNvPr id="3" name="文本占位符 2">
            <a:extLst>
              <a:ext uri="{FF2B5EF4-FFF2-40B4-BE49-F238E27FC236}">
                <a16:creationId xmlns:a16="http://schemas.microsoft.com/office/drawing/2014/main" id="{52FE8315-BA87-4267-8584-B9501F36E1BC}"/>
              </a:ext>
            </a:extLst>
          </p:cNvPr>
          <p:cNvSpPr>
            <a:spLocks noGrp="1"/>
          </p:cNvSpPr>
          <p:nvPr>
            <p:ph type="body" sz="quarter" idx="13"/>
          </p:nvPr>
        </p:nvSpPr>
        <p:spPr/>
        <p:txBody>
          <a:bodyPr/>
          <a:lstStyle/>
          <a:p>
            <a:pPr marL="571500" indent="-571500">
              <a:buFont typeface="Arial" panose="020B0604020202020204" pitchFamily="34" charset="0"/>
              <a:buChar char="•"/>
            </a:pPr>
            <a:r>
              <a:rPr lang="zh-CN" altLang="en-US" dirty="0"/>
              <a:t>在文字、醫療、教育作為切入口和突破口</a:t>
            </a:r>
            <a:endParaRPr lang="en-US" altLang="zh-CN" dirty="0"/>
          </a:p>
          <a:p>
            <a:pPr marL="571500" indent="-571500">
              <a:buFont typeface="Arial" panose="020B0604020202020204" pitchFamily="34" charset="0"/>
              <a:buChar char="•"/>
            </a:pPr>
            <a:r>
              <a:rPr lang="zh-CN" altLang="en-US" dirty="0"/>
              <a:t>栽培本地傳道人</a:t>
            </a:r>
            <a:endParaRPr lang="en-US" altLang="zh-CN" dirty="0"/>
          </a:p>
          <a:p>
            <a:pPr marL="571500" indent="-571500">
              <a:buFont typeface="Arial" panose="020B0604020202020204" pitchFamily="34" charset="0"/>
              <a:buChar char="•"/>
            </a:pPr>
            <a:r>
              <a:rPr lang="zh-CN" altLang="en-US" dirty="0"/>
              <a:t>願意吃苦</a:t>
            </a:r>
            <a:endParaRPr lang="en-US" altLang="zh-CN" dirty="0"/>
          </a:p>
          <a:p>
            <a:endParaRPr lang="en-US" altLang="zh-CN" dirty="0"/>
          </a:p>
          <a:p>
            <a:endParaRPr lang="en-US" altLang="zh-CN" dirty="0"/>
          </a:p>
        </p:txBody>
      </p:sp>
      <p:sp>
        <p:nvSpPr>
          <p:cNvPr id="4" name="文本占位符 3">
            <a:extLst>
              <a:ext uri="{FF2B5EF4-FFF2-40B4-BE49-F238E27FC236}">
                <a16:creationId xmlns:a16="http://schemas.microsoft.com/office/drawing/2014/main" id="{DC978672-DFC3-42DF-B8DF-EA098D16731B}"/>
              </a:ext>
            </a:extLst>
          </p:cNvPr>
          <p:cNvSpPr>
            <a:spLocks noGrp="1"/>
          </p:cNvSpPr>
          <p:nvPr>
            <p:ph type="body" sz="quarter" idx="15"/>
          </p:nvPr>
        </p:nvSpPr>
        <p:spPr/>
        <p:txBody>
          <a:bodyPr/>
          <a:lstStyle/>
          <a:p>
            <a:endParaRPr lang="zh-CN" altLang="en-US"/>
          </a:p>
        </p:txBody>
      </p:sp>
    </p:spTree>
    <p:extLst>
      <p:ext uri="{BB962C8B-B14F-4D97-AF65-F5344CB8AC3E}">
        <p14:creationId xmlns:p14="http://schemas.microsoft.com/office/powerpoint/2010/main" val="3085182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44D8F5-8672-47DC-878E-193A05C539B0}"/>
              </a:ext>
            </a:extLst>
          </p:cNvPr>
          <p:cNvSpPr>
            <a:spLocks noGrp="1"/>
          </p:cNvSpPr>
          <p:nvPr>
            <p:ph type="title"/>
          </p:nvPr>
        </p:nvSpPr>
        <p:spPr/>
        <p:txBody>
          <a:bodyPr/>
          <a:lstStyle/>
          <a:p>
            <a:r>
              <a:rPr lang="zh-CN" altLang="en-US" dirty="0"/>
              <a:t>宣教士</a:t>
            </a:r>
            <a:r>
              <a:rPr lang="zh-CN" altLang="zh-CN" dirty="0"/>
              <a:t>與帝國主義</a:t>
            </a:r>
            <a:endParaRPr lang="zh-CN" altLang="en-US" dirty="0"/>
          </a:p>
        </p:txBody>
      </p:sp>
      <p:sp>
        <p:nvSpPr>
          <p:cNvPr id="3" name="文本占位符 2">
            <a:extLst>
              <a:ext uri="{FF2B5EF4-FFF2-40B4-BE49-F238E27FC236}">
                <a16:creationId xmlns:a16="http://schemas.microsoft.com/office/drawing/2014/main" id="{52FE8315-BA87-4267-8584-B9501F36E1BC}"/>
              </a:ext>
            </a:extLst>
          </p:cNvPr>
          <p:cNvSpPr>
            <a:spLocks noGrp="1"/>
          </p:cNvSpPr>
          <p:nvPr>
            <p:ph type="body" sz="quarter" idx="13"/>
          </p:nvPr>
        </p:nvSpPr>
        <p:spPr/>
        <p:txBody>
          <a:bodyPr/>
          <a:lstStyle/>
          <a:p>
            <a:pPr marL="571500" indent="-571500">
              <a:buFont typeface="Arial" panose="020B0604020202020204" pitchFamily="34" charset="0"/>
              <a:buChar char="•"/>
            </a:pPr>
            <a:r>
              <a:rPr lang="zh-CN" altLang="zh-CN" dirty="0"/>
              <a:t>許多中國人認為，基督教是跟西方帝國主義一起傳入中國，是侵略中國的同夥人</a:t>
            </a:r>
            <a:endParaRPr lang="en-US" altLang="zh-CN" dirty="0"/>
          </a:p>
          <a:p>
            <a:pPr marL="571500" indent="-571500">
              <a:buFont typeface="Arial" panose="020B0604020202020204" pitchFamily="34" charset="0"/>
              <a:buChar char="•"/>
            </a:pPr>
            <a:r>
              <a:rPr lang="zh-CN" altLang="zh-CN" dirty="0"/>
              <a:t>有部分</a:t>
            </a:r>
            <a:r>
              <a:rPr lang="zh-CN" altLang="en-US" dirty="0"/>
              <a:t>宣教士</a:t>
            </a:r>
            <a:r>
              <a:rPr lang="zh-CN" altLang="zh-CN" dirty="0"/>
              <a:t>參與中外的談判跟條約的制定幷出任駐華使節</a:t>
            </a:r>
            <a:endParaRPr lang="en-US" altLang="zh-CN" dirty="0"/>
          </a:p>
          <a:p>
            <a:pPr marL="571500" indent="-571500">
              <a:buFont typeface="Arial" panose="020B0604020202020204" pitchFamily="34" charset="0"/>
              <a:buChar char="•"/>
            </a:pPr>
            <a:r>
              <a:rPr lang="zh-CN" altLang="zh-CN" dirty="0"/>
              <a:t>很多宣教士認為隨著列強勢力進入中國，所訂的這些傳教保護條款是神的開路</a:t>
            </a:r>
            <a:endParaRPr lang="en-US" altLang="zh-CN" dirty="0"/>
          </a:p>
          <a:p>
            <a:pPr marL="571500" indent="-571500">
              <a:buFont typeface="Arial" panose="020B0604020202020204" pitchFamily="34" charset="0"/>
              <a:buChar char="•"/>
            </a:pPr>
            <a:r>
              <a:rPr lang="zh-CN" altLang="zh-CN" dirty="0"/>
              <a:t>確實有部分</a:t>
            </a:r>
            <a:r>
              <a:rPr lang="zh-CN" altLang="en-US" dirty="0"/>
              <a:t>宣教士</a:t>
            </a:r>
            <a:r>
              <a:rPr lang="zh-CN" altLang="zh-CN" dirty="0"/>
              <a:t>與教民，利用條約的保護特權欺壓當地百姓</a:t>
            </a:r>
            <a:endParaRPr lang="en-US" altLang="zh-CN" dirty="0"/>
          </a:p>
        </p:txBody>
      </p:sp>
      <p:sp>
        <p:nvSpPr>
          <p:cNvPr id="4" name="文本占位符 3">
            <a:extLst>
              <a:ext uri="{FF2B5EF4-FFF2-40B4-BE49-F238E27FC236}">
                <a16:creationId xmlns:a16="http://schemas.microsoft.com/office/drawing/2014/main" id="{DC978672-DFC3-42DF-B8DF-EA098D16731B}"/>
              </a:ext>
            </a:extLst>
          </p:cNvPr>
          <p:cNvSpPr>
            <a:spLocks noGrp="1"/>
          </p:cNvSpPr>
          <p:nvPr>
            <p:ph type="body" sz="quarter" idx="15"/>
          </p:nvPr>
        </p:nvSpPr>
        <p:spPr/>
        <p:txBody>
          <a:bodyPr/>
          <a:lstStyle/>
          <a:p>
            <a:endParaRPr lang="zh-CN" altLang="en-US"/>
          </a:p>
        </p:txBody>
      </p:sp>
    </p:spTree>
    <p:extLst>
      <p:ext uri="{BB962C8B-B14F-4D97-AF65-F5344CB8AC3E}">
        <p14:creationId xmlns:p14="http://schemas.microsoft.com/office/powerpoint/2010/main" val="226675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44D8F5-8672-47DC-878E-193A05C539B0}"/>
              </a:ext>
            </a:extLst>
          </p:cNvPr>
          <p:cNvSpPr>
            <a:spLocks noGrp="1"/>
          </p:cNvSpPr>
          <p:nvPr>
            <p:ph type="title"/>
          </p:nvPr>
        </p:nvSpPr>
        <p:spPr/>
        <p:txBody>
          <a:bodyPr/>
          <a:lstStyle/>
          <a:p>
            <a:r>
              <a:rPr lang="zh-CN" altLang="zh-CN" dirty="0"/>
              <a:t>從北京條約到庚子教案時期</a:t>
            </a:r>
            <a:r>
              <a:rPr lang="zh-CN" altLang="en-US" dirty="0"/>
              <a:t>的宣教士</a:t>
            </a:r>
            <a:endParaRPr lang="zh-CN" altLang="zh-CN" dirty="0"/>
          </a:p>
        </p:txBody>
      </p:sp>
      <p:sp>
        <p:nvSpPr>
          <p:cNvPr id="3" name="文本占位符 2">
            <a:extLst>
              <a:ext uri="{FF2B5EF4-FFF2-40B4-BE49-F238E27FC236}">
                <a16:creationId xmlns:a16="http://schemas.microsoft.com/office/drawing/2014/main" id="{52FE8315-BA87-4267-8584-B9501F36E1BC}"/>
              </a:ext>
            </a:extLst>
          </p:cNvPr>
          <p:cNvSpPr>
            <a:spLocks noGrp="1"/>
          </p:cNvSpPr>
          <p:nvPr>
            <p:ph type="body" sz="quarter" idx="13"/>
          </p:nvPr>
        </p:nvSpPr>
        <p:spPr/>
        <p:txBody>
          <a:bodyPr/>
          <a:lstStyle/>
          <a:p>
            <a:r>
              <a:rPr lang="zh-CN" altLang="zh-CN" dirty="0"/>
              <a:t>工業革命以後，資本家在世界各地尋找市場，擴張勢力，這段時期中國被迫簽訂了許多不平等條約。</a:t>
            </a:r>
          </a:p>
          <a:p>
            <a:r>
              <a:rPr lang="zh-CN" altLang="zh-CN" dirty="0"/>
              <a:t>隨著《天津條約》、《北京條約》的簽訂，傳教受到條約保護。宣教士可以自由在中國各地設醫院，辦學校，用各樣方式傳教，幷且開始深入內地。</a:t>
            </a:r>
          </a:p>
          <a:p>
            <a:endParaRPr lang="en-US" altLang="zh-CN" dirty="0"/>
          </a:p>
        </p:txBody>
      </p:sp>
      <p:sp>
        <p:nvSpPr>
          <p:cNvPr id="4" name="文本占位符 3">
            <a:extLst>
              <a:ext uri="{FF2B5EF4-FFF2-40B4-BE49-F238E27FC236}">
                <a16:creationId xmlns:a16="http://schemas.microsoft.com/office/drawing/2014/main" id="{DC978672-DFC3-42DF-B8DF-EA098D16731B}"/>
              </a:ext>
            </a:extLst>
          </p:cNvPr>
          <p:cNvSpPr>
            <a:spLocks noGrp="1"/>
          </p:cNvSpPr>
          <p:nvPr>
            <p:ph type="body" sz="quarter" idx="15"/>
          </p:nvPr>
        </p:nvSpPr>
        <p:spPr/>
        <p:txBody>
          <a:bodyPr/>
          <a:lstStyle/>
          <a:p>
            <a:endParaRPr lang="zh-CN" altLang="en-US"/>
          </a:p>
        </p:txBody>
      </p:sp>
    </p:spTree>
    <p:extLst>
      <p:ext uri="{BB962C8B-B14F-4D97-AF65-F5344CB8AC3E}">
        <p14:creationId xmlns:p14="http://schemas.microsoft.com/office/powerpoint/2010/main" val="3908900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1000" y="1270001"/>
            <a:ext cx="8890000" cy="2876153"/>
          </a:xfrm>
          <a:prstGeom prst="rect">
            <a:avLst/>
          </a:prstGeom>
        </p:spPr>
        <p:txBody>
          <a:bodyPr/>
          <a:lstStyle/>
          <a:p>
            <a:pPr algn="ctr"/>
            <a:endParaRPr lang="en-US" altLang="zh-TW" sz="3600" dirty="0">
              <a:ea typeface="全真勘亭流" pitchFamily="49" charset="-120"/>
            </a:endParaRPr>
          </a:p>
        </p:txBody>
      </p:sp>
      <p:sp>
        <p:nvSpPr>
          <p:cNvPr id="6" name="Text Placeholder 5"/>
          <p:cNvSpPr txBox="1">
            <a:spLocks/>
          </p:cNvSpPr>
          <p:nvPr/>
        </p:nvSpPr>
        <p:spPr>
          <a:xfrm>
            <a:off x="843916" y="4146154"/>
            <a:ext cx="10516510" cy="1859401"/>
          </a:xfrm>
          <a:prstGeom prst="rect">
            <a:avLst/>
          </a:prstGeom>
          <a:solidFill>
            <a:schemeClr val="bg1"/>
          </a:solidFill>
          <a:ln w="47625" cap="rnd">
            <a:solidFill>
              <a:srgbClr val="7D0049"/>
            </a:solidFill>
            <a:prstDash val="sysDot"/>
          </a:ln>
        </p:spPr>
        <p:txBody>
          <a:bodyPr anchor="ctr"/>
          <a:lstStyle>
            <a:defPPr>
              <a:defRPr lang="en-US"/>
            </a:defPPr>
            <a:lvl1pPr marL="55562" indent="0">
              <a:spcBef>
                <a:spcPts val="500"/>
              </a:spcBef>
              <a:buClr>
                <a:srgbClr val="002060"/>
              </a:buClr>
              <a:buFontTx/>
              <a:buNone/>
              <a:defRPr sz="3200" b="0">
                <a:solidFill>
                  <a:srgbClr val="7D0049"/>
                </a:solidFill>
                <a:latin typeface="黑体" panose="02010609060101010101" pitchFamily="49" charset="-122"/>
                <a:ea typeface="黑体" panose="02010609060101010101" pitchFamily="49" charset="-122"/>
              </a:defRPr>
            </a:lvl1pPr>
            <a:lvl2pPr marL="411162" indent="0">
              <a:spcBef>
                <a:spcPts val="500"/>
              </a:spcBef>
              <a:buClr>
                <a:srgbClr val="002060"/>
              </a:buClr>
              <a:buFontTx/>
              <a:buNone/>
              <a:defRPr sz="3500" b="0">
                <a:solidFill>
                  <a:srgbClr val="000000"/>
                </a:solidFill>
                <a:latin typeface="黑体" panose="02010609060101010101" pitchFamily="49" charset="-122"/>
                <a:ea typeface="黑体" panose="02010609060101010101" pitchFamily="49" charset="-122"/>
              </a:defRPr>
            </a:lvl2pPr>
            <a:lvl3pPr marL="703263" indent="0">
              <a:spcBef>
                <a:spcPts val="500"/>
              </a:spcBef>
              <a:buClr>
                <a:schemeClr val="accent1"/>
              </a:buClr>
              <a:buFontTx/>
              <a:buNone/>
              <a:defRPr sz="3500" b="0">
                <a:solidFill>
                  <a:srgbClr val="000000"/>
                </a:solidFill>
                <a:latin typeface="黑体" panose="02010609060101010101" pitchFamily="49" charset="-122"/>
                <a:ea typeface="黑体" panose="02010609060101010101" pitchFamily="49" charset="-122"/>
              </a:defRPr>
            </a:lvl3pPr>
            <a:lvl4pPr marL="979488" indent="0">
              <a:spcBef>
                <a:spcPts val="300"/>
              </a:spcBef>
              <a:buClr>
                <a:schemeClr val="accent1"/>
              </a:buClr>
              <a:buFontTx/>
              <a:buNone/>
              <a:defRPr sz="3000" b="0">
                <a:solidFill>
                  <a:srgbClr val="000000"/>
                </a:solidFill>
                <a:latin typeface="黑体" panose="02010609060101010101" pitchFamily="49" charset="-122"/>
                <a:ea typeface="黑体" panose="02010609060101010101" pitchFamily="49" charset="-122"/>
              </a:defRPr>
            </a:lvl4pPr>
            <a:lvl5pPr marL="1206500" indent="0">
              <a:spcBef>
                <a:spcPts val="300"/>
              </a:spcBef>
              <a:buClr>
                <a:srgbClr val="A04DA3"/>
              </a:buClr>
              <a:buFontTx/>
              <a:buNone/>
              <a:defRPr sz="3000" b="0">
                <a:solidFill>
                  <a:srgbClr val="000000"/>
                </a:solidFill>
                <a:latin typeface="黑体" panose="02010609060101010101" pitchFamily="49" charset="-122"/>
                <a:ea typeface="黑体" panose="02010609060101010101" pitchFamily="49" charset="-122"/>
              </a:defRPr>
            </a:lvl5pPr>
            <a:lvl6pPr marL="1609344" indent="-182880">
              <a:spcBef>
                <a:spcPts val="300"/>
              </a:spcBef>
              <a:buClr>
                <a:schemeClr val="accent3"/>
              </a:buClr>
              <a:buFont typeface="Georgia"/>
              <a:buChar char="▫"/>
              <a:defRPr kumimoji="0" sz="1800">
                <a:solidFill>
                  <a:schemeClr val="accent3"/>
                </a:solidFill>
                <a:latin typeface="+mn-lt"/>
                <a:ea typeface="+mn-ea"/>
              </a:defRPr>
            </a:lvl6pPr>
            <a:lvl7pPr marL="1828800" indent="-182880">
              <a:spcBef>
                <a:spcPts val="300"/>
              </a:spcBef>
              <a:buClr>
                <a:schemeClr val="accent3"/>
              </a:buClr>
              <a:buFont typeface="Georgia"/>
              <a:buChar char="▫"/>
              <a:defRPr kumimoji="0" sz="1600">
                <a:solidFill>
                  <a:schemeClr val="accent3"/>
                </a:solidFill>
                <a:latin typeface="+mn-lt"/>
                <a:ea typeface="+mn-ea"/>
              </a:defRPr>
            </a:lvl7pPr>
            <a:lvl8pPr marL="2029968" indent="-182880">
              <a:spcBef>
                <a:spcPts val="300"/>
              </a:spcBef>
              <a:buClr>
                <a:schemeClr val="accent3"/>
              </a:buClr>
              <a:buFont typeface="Georgia"/>
              <a:buChar char="◦"/>
              <a:defRPr kumimoji="0" sz="1500">
                <a:solidFill>
                  <a:schemeClr val="accent3"/>
                </a:solidFill>
                <a:latin typeface="+mn-lt"/>
                <a:ea typeface="+mn-ea"/>
              </a:defRPr>
            </a:lvl8pPr>
            <a:lvl9pPr marL="2240280" indent="-182880">
              <a:spcBef>
                <a:spcPts val="300"/>
              </a:spcBef>
              <a:buClr>
                <a:schemeClr val="accent3"/>
              </a:buClr>
              <a:buFont typeface="Georgia"/>
              <a:buChar char="◦"/>
              <a:defRPr kumimoji="0" sz="1400" baseline="0">
                <a:solidFill>
                  <a:schemeClr val="accent3"/>
                </a:solidFill>
                <a:latin typeface="+mn-lt"/>
                <a:ea typeface="+mn-ea"/>
              </a:defRPr>
            </a:lvl9pPr>
          </a:lstStyle>
          <a:p>
            <a:r>
              <a:rPr lang="zh-TW" altLang="zh-CN" dirty="0"/>
              <a:t>《</a:t>
            </a:r>
            <a:r>
              <a:rPr lang="zh-CN" altLang="en-US" dirty="0"/>
              <a:t>使徒行傳</a:t>
            </a:r>
            <a:r>
              <a:rPr lang="en-US" altLang="zh-CN" dirty="0"/>
              <a:t>》1</a:t>
            </a:r>
            <a:r>
              <a:rPr lang="zh-CN" altLang="en-US" dirty="0"/>
              <a:t>：</a:t>
            </a:r>
            <a:r>
              <a:rPr lang="en-US" altLang="zh-CN" dirty="0"/>
              <a:t>8 </a:t>
            </a:r>
            <a:r>
              <a:rPr lang="zh-CN" altLang="en-US" dirty="0"/>
              <a:t>但聖靈降臨在你們身上，你們就必得著能力，並要在</a:t>
            </a:r>
            <a:r>
              <a:rPr lang="zh-CN" altLang="en-US" u="sng" dirty="0"/>
              <a:t>耶路撒冷</a:t>
            </a:r>
            <a:r>
              <a:rPr lang="zh-CN" altLang="en-US" dirty="0"/>
              <a:t>、</a:t>
            </a:r>
            <a:r>
              <a:rPr lang="zh-CN" altLang="en-US" u="sng" dirty="0"/>
              <a:t>猶太</a:t>
            </a:r>
            <a:r>
              <a:rPr lang="zh-CN" altLang="en-US" dirty="0"/>
              <a:t>全地，和</a:t>
            </a:r>
            <a:r>
              <a:rPr lang="zh-CN" altLang="en-US" u="sng" dirty="0"/>
              <a:t>撒馬利亞</a:t>
            </a:r>
            <a:r>
              <a:rPr lang="zh-CN" altLang="en-US" dirty="0"/>
              <a:t>，直到地極，</a:t>
            </a:r>
            <a:r>
              <a:rPr lang="zh-CN" altLang="en-US" dirty="0">
                <a:solidFill>
                  <a:srgbClr val="FF0000"/>
                </a:solidFill>
              </a:rPr>
              <a:t>作我的見證（殉道）</a:t>
            </a:r>
            <a:r>
              <a:rPr lang="zh-CN" altLang="en-US" dirty="0"/>
              <a:t>。</a:t>
            </a:r>
            <a:endParaRPr lang="en-US" altLang="zh-CN" dirty="0"/>
          </a:p>
        </p:txBody>
      </p:sp>
      <p:sp>
        <p:nvSpPr>
          <p:cNvPr id="7" name="文本占位符 2"/>
          <p:cNvSpPr txBox="1">
            <a:spLocks/>
          </p:cNvSpPr>
          <p:nvPr/>
        </p:nvSpPr>
        <p:spPr>
          <a:xfrm>
            <a:off x="843916" y="2011311"/>
            <a:ext cx="10986641" cy="4381870"/>
          </a:xfrm>
          <a:prstGeom prst="rect">
            <a:avLst/>
          </a:prstGeom>
        </p:spPr>
        <p:txBody>
          <a:bodyPr/>
          <a:lstStyle>
            <a:lvl1pPr marL="365125" indent="-30956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eaLnBrk="1" hangingPunct="1">
              <a:buNone/>
              <a:defRPr/>
            </a:pPr>
            <a:endParaRPr lang="en-US" altLang="zh-CN" sz="2800" dirty="0"/>
          </a:p>
          <a:p>
            <a:pPr marL="0" indent="0" eaLnBrk="1" hangingPunct="1">
              <a:buNone/>
              <a:defRPr/>
            </a:pPr>
            <a:endParaRPr lang="en-US" altLang="zh-CN" sz="1400" dirty="0"/>
          </a:p>
        </p:txBody>
      </p:sp>
      <p:sp>
        <p:nvSpPr>
          <p:cNvPr id="8" name="文本占位符 2"/>
          <p:cNvSpPr txBox="1">
            <a:spLocks/>
          </p:cNvSpPr>
          <p:nvPr/>
        </p:nvSpPr>
        <p:spPr>
          <a:xfrm>
            <a:off x="843916" y="517142"/>
            <a:ext cx="10986641" cy="4381870"/>
          </a:xfrm>
          <a:prstGeom prst="rect">
            <a:avLst/>
          </a:prstGeom>
        </p:spPr>
        <p:txBody>
          <a:bodyPr/>
          <a:lstStyle>
            <a:lvl1pPr marL="365125" indent="-30956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eaLnBrk="1" hangingPunct="1">
              <a:buNone/>
              <a:defRPr/>
            </a:pPr>
            <a:endParaRPr lang="en-US" altLang="zh-CN" sz="1400" dirty="0"/>
          </a:p>
          <a:p>
            <a:pPr marL="0" indent="0" eaLnBrk="1" hangingPunct="1">
              <a:buNone/>
              <a:defRPr/>
            </a:pPr>
            <a:endParaRPr lang="en-US" altLang="zh-TW" sz="2800" dirty="0"/>
          </a:p>
        </p:txBody>
      </p:sp>
      <p:sp>
        <p:nvSpPr>
          <p:cNvPr id="9" name="标题 1">
            <a:extLst>
              <a:ext uri="{FF2B5EF4-FFF2-40B4-BE49-F238E27FC236}">
                <a16:creationId xmlns:a16="http://schemas.microsoft.com/office/drawing/2014/main" id="{7B747DFB-1683-4A98-918A-77B8075F1EBC}"/>
              </a:ext>
            </a:extLst>
          </p:cNvPr>
          <p:cNvSpPr txBox="1">
            <a:spLocks/>
          </p:cNvSpPr>
          <p:nvPr/>
        </p:nvSpPr>
        <p:spPr>
          <a:xfrm>
            <a:off x="609600" y="732298"/>
            <a:ext cx="10972800" cy="882650"/>
          </a:xfrm>
          <a:prstGeom prst="rect">
            <a:avLst/>
          </a:prstGeom>
        </p:spPr>
        <p:txBody>
          <a:bodyPr/>
          <a:lstStyle>
            <a:lvl1pPr algn="l" rtl="0" eaLnBrk="0" fontAlgn="base" hangingPunct="0">
              <a:spcBef>
                <a:spcPct val="0"/>
              </a:spcBef>
              <a:spcAft>
                <a:spcPct val="0"/>
              </a:spcAft>
              <a:defRPr lang="en-US" altLang="zh-CN" sz="4400" b="1" kern="1200" dirty="0" smtClean="0">
                <a:solidFill>
                  <a:srgbClr val="03649F"/>
                </a:solidFill>
                <a:latin typeface="黑体" panose="02010609060101010101" pitchFamily="49" charset="-122"/>
                <a:ea typeface="黑体" panose="02010609060101010101" pitchFamily="49" charset="-122"/>
                <a:cs typeface="+mj-cs"/>
              </a:defRPr>
            </a:lvl1pPr>
            <a:lvl2pPr algn="l" rtl="0" eaLnBrk="0" fontAlgn="base" hangingPunct="0">
              <a:spcBef>
                <a:spcPct val="0"/>
              </a:spcBef>
              <a:spcAft>
                <a:spcPct val="0"/>
              </a:spcAft>
              <a:defRPr sz="4400">
                <a:solidFill>
                  <a:srgbClr val="002060"/>
                </a:solidFill>
                <a:latin typeface="黑体" panose="02010609060101010101" pitchFamily="49" charset="-122"/>
                <a:ea typeface="黑体" panose="02010609060101010101" pitchFamily="49" charset="-122"/>
              </a:defRPr>
            </a:lvl2pPr>
            <a:lvl3pPr algn="l" rtl="0" eaLnBrk="0" fontAlgn="base" hangingPunct="0">
              <a:spcBef>
                <a:spcPct val="0"/>
              </a:spcBef>
              <a:spcAft>
                <a:spcPct val="0"/>
              </a:spcAft>
              <a:defRPr sz="4400">
                <a:solidFill>
                  <a:srgbClr val="002060"/>
                </a:solidFill>
                <a:latin typeface="黑体" panose="02010609060101010101" pitchFamily="49" charset="-122"/>
                <a:ea typeface="黑体" panose="02010609060101010101" pitchFamily="49" charset="-122"/>
              </a:defRPr>
            </a:lvl3pPr>
            <a:lvl4pPr algn="l" rtl="0" eaLnBrk="0" fontAlgn="base" hangingPunct="0">
              <a:spcBef>
                <a:spcPct val="0"/>
              </a:spcBef>
              <a:spcAft>
                <a:spcPct val="0"/>
              </a:spcAft>
              <a:defRPr sz="4400">
                <a:solidFill>
                  <a:srgbClr val="002060"/>
                </a:solidFill>
                <a:latin typeface="黑体" panose="02010609060101010101" pitchFamily="49" charset="-122"/>
                <a:ea typeface="黑体" panose="02010609060101010101" pitchFamily="49" charset="-122"/>
              </a:defRPr>
            </a:lvl4pPr>
            <a:lvl5pPr algn="l" rtl="0" eaLnBrk="0" fontAlgn="base" hangingPunct="0">
              <a:spcBef>
                <a:spcPct val="0"/>
              </a:spcBef>
              <a:spcAft>
                <a:spcPct val="0"/>
              </a:spcAft>
              <a:defRPr sz="4400">
                <a:solidFill>
                  <a:srgbClr val="002060"/>
                </a:solidFill>
                <a:latin typeface="黑体" panose="02010609060101010101" pitchFamily="49" charset="-122"/>
                <a:ea typeface="黑体" panose="02010609060101010101" pitchFamily="49" charset="-122"/>
              </a:defRPr>
            </a:lvl5pPr>
            <a:lvl6pPr marL="457200" algn="l" rtl="0" fontAlgn="base">
              <a:spcBef>
                <a:spcPct val="0"/>
              </a:spcBef>
              <a:spcAft>
                <a:spcPct val="0"/>
              </a:spcAft>
              <a:defRPr sz="4400">
                <a:solidFill>
                  <a:srgbClr val="002060"/>
                </a:solidFill>
                <a:latin typeface="黑体" panose="02010609060101010101" pitchFamily="49" charset="-122"/>
                <a:ea typeface="黑体" panose="02010609060101010101" pitchFamily="49" charset="-122"/>
              </a:defRPr>
            </a:lvl6pPr>
            <a:lvl7pPr marL="914400" algn="l" rtl="0" fontAlgn="base">
              <a:spcBef>
                <a:spcPct val="0"/>
              </a:spcBef>
              <a:spcAft>
                <a:spcPct val="0"/>
              </a:spcAft>
              <a:defRPr sz="4400">
                <a:solidFill>
                  <a:srgbClr val="002060"/>
                </a:solidFill>
                <a:latin typeface="黑体" panose="02010609060101010101" pitchFamily="49" charset="-122"/>
                <a:ea typeface="黑体" panose="02010609060101010101" pitchFamily="49" charset="-122"/>
              </a:defRPr>
            </a:lvl7pPr>
            <a:lvl8pPr marL="1371600" algn="l" rtl="0" fontAlgn="base">
              <a:spcBef>
                <a:spcPct val="0"/>
              </a:spcBef>
              <a:spcAft>
                <a:spcPct val="0"/>
              </a:spcAft>
              <a:defRPr sz="4400">
                <a:solidFill>
                  <a:srgbClr val="002060"/>
                </a:solidFill>
                <a:latin typeface="黑体" panose="02010609060101010101" pitchFamily="49" charset="-122"/>
                <a:ea typeface="黑体" panose="02010609060101010101" pitchFamily="49" charset="-122"/>
              </a:defRPr>
            </a:lvl8pPr>
            <a:lvl9pPr marL="1828800" algn="l" rtl="0" fontAlgn="base">
              <a:spcBef>
                <a:spcPct val="0"/>
              </a:spcBef>
              <a:spcAft>
                <a:spcPct val="0"/>
              </a:spcAft>
              <a:defRPr sz="4400">
                <a:solidFill>
                  <a:srgbClr val="002060"/>
                </a:solidFill>
                <a:latin typeface="黑体" panose="02010609060101010101" pitchFamily="49" charset="-122"/>
                <a:ea typeface="黑体" panose="02010609060101010101" pitchFamily="49" charset="-122"/>
              </a:defRPr>
            </a:lvl9pPr>
          </a:lstStyle>
          <a:p>
            <a:r>
              <a:rPr lang="zh-CN" altLang="en-US" dirty="0"/>
              <a:t>四种</a:t>
            </a:r>
            <a:r>
              <a:rPr lang="zh-CN" altLang="zh-CN" dirty="0"/>
              <a:t>不同性质不同形态的宣教</a:t>
            </a:r>
            <a:br>
              <a:rPr lang="zh-CN" altLang="en-US" sz="4000" dirty="0"/>
            </a:br>
            <a:br>
              <a:rPr lang="zh-CN" altLang="en-US" dirty="0"/>
            </a:br>
            <a:endParaRPr lang="zh-CN" altLang="en-US" dirty="0"/>
          </a:p>
        </p:txBody>
      </p:sp>
      <p:sp>
        <p:nvSpPr>
          <p:cNvPr id="11" name="文本占位符 2">
            <a:extLst>
              <a:ext uri="{FF2B5EF4-FFF2-40B4-BE49-F238E27FC236}">
                <a16:creationId xmlns:a16="http://schemas.microsoft.com/office/drawing/2014/main" id="{5607F27D-9247-4AA0-9E00-21CEC428872E}"/>
              </a:ext>
            </a:extLst>
          </p:cNvPr>
          <p:cNvSpPr txBox="1">
            <a:spLocks/>
          </p:cNvSpPr>
          <p:nvPr/>
        </p:nvSpPr>
        <p:spPr>
          <a:xfrm>
            <a:off x="700738" y="1535062"/>
            <a:ext cx="10986641" cy="4381870"/>
          </a:xfrm>
          <a:prstGeom prst="rect">
            <a:avLst/>
          </a:prstGeom>
        </p:spPr>
        <p:txBody>
          <a:bodyPr/>
          <a:lstStyle>
            <a:lvl1pPr marL="365125" indent="-30956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zh-CN" dirty="0"/>
              <a:t>耶路撒冷：本地本城</a:t>
            </a:r>
            <a:r>
              <a:rPr lang="en-US" altLang="zh-CN" dirty="0"/>
              <a:t>   </a:t>
            </a:r>
            <a:r>
              <a:rPr lang="zh-CN" altLang="en-US" dirty="0"/>
              <a:t>同文化</a:t>
            </a:r>
            <a:endParaRPr lang="en-US" altLang="zh-CN" dirty="0"/>
          </a:p>
          <a:p>
            <a:r>
              <a:rPr lang="zh-CN" altLang="zh-CN" dirty="0"/>
              <a:t>犹太全地：广大地区</a:t>
            </a:r>
            <a:r>
              <a:rPr lang="en-US" altLang="zh-CN" dirty="0"/>
              <a:t>   </a:t>
            </a:r>
            <a:r>
              <a:rPr lang="zh-CN" altLang="en-US" dirty="0"/>
              <a:t>同文化</a:t>
            </a:r>
            <a:endParaRPr lang="en-US" altLang="zh-CN" dirty="0"/>
          </a:p>
          <a:p>
            <a:r>
              <a:rPr lang="zh-CN" altLang="zh-CN" dirty="0"/>
              <a:t>撒玛利亚：本地外族</a:t>
            </a:r>
            <a:r>
              <a:rPr lang="en-US" altLang="zh-CN" dirty="0"/>
              <a:t>   </a:t>
            </a:r>
            <a:r>
              <a:rPr lang="zh-CN" altLang="en-US" dirty="0"/>
              <a:t>异文化</a:t>
            </a:r>
            <a:endParaRPr lang="en-US" altLang="zh-CN" dirty="0"/>
          </a:p>
          <a:p>
            <a:r>
              <a:rPr lang="zh-CN" altLang="en-US" dirty="0"/>
              <a:t>直到地级：远地外族   异文化</a:t>
            </a:r>
            <a:endParaRPr lang="zh-TW" altLang="en-US" dirty="0"/>
          </a:p>
        </p:txBody>
      </p:sp>
    </p:spTree>
    <p:extLst>
      <p:ext uri="{BB962C8B-B14F-4D97-AF65-F5344CB8AC3E}">
        <p14:creationId xmlns:p14="http://schemas.microsoft.com/office/powerpoint/2010/main" val="420714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44D8F5-8672-47DC-878E-193A05C539B0}"/>
              </a:ext>
            </a:extLst>
          </p:cNvPr>
          <p:cNvSpPr>
            <a:spLocks noGrp="1"/>
          </p:cNvSpPr>
          <p:nvPr>
            <p:ph type="title"/>
          </p:nvPr>
        </p:nvSpPr>
        <p:spPr>
          <a:xfrm>
            <a:off x="609600" y="456876"/>
            <a:ext cx="10972800" cy="882650"/>
          </a:xfrm>
        </p:spPr>
        <p:txBody>
          <a:bodyPr/>
          <a:lstStyle/>
          <a:p>
            <a:r>
              <a:rPr lang="zh-CN" altLang="en-US" dirty="0"/>
              <a:t>北京條約到庚子教案時期宣教工作</a:t>
            </a:r>
            <a:br>
              <a:rPr lang="en-US" altLang="zh-CN" dirty="0"/>
            </a:br>
            <a:r>
              <a:rPr lang="zh-CN" altLang="en-US" dirty="0"/>
              <a:t>（</a:t>
            </a:r>
            <a:r>
              <a:rPr lang="en-US" altLang="zh-CN" dirty="0"/>
              <a:t>1861</a:t>
            </a:r>
            <a:r>
              <a:rPr lang="zh-CN" altLang="en-US" dirty="0"/>
              <a:t>年</a:t>
            </a:r>
            <a:r>
              <a:rPr lang="en-US" altLang="zh-CN" dirty="0"/>
              <a:t>—1900</a:t>
            </a:r>
            <a:r>
              <a:rPr lang="zh-CN" altLang="en-US" dirty="0"/>
              <a:t>年）</a:t>
            </a:r>
          </a:p>
        </p:txBody>
      </p:sp>
      <p:sp>
        <p:nvSpPr>
          <p:cNvPr id="3" name="文本占位符 2">
            <a:extLst>
              <a:ext uri="{FF2B5EF4-FFF2-40B4-BE49-F238E27FC236}">
                <a16:creationId xmlns:a16="http://schemas.microsoft.com/office/drawing/2014/main" id="{52FE8315-BA87-4267-8584-B9501F36E1BC}"/>
              </a:ext>
            </a:extLst>
          </p:cNvPr>
          <p:cNvSpPr>
            <a:spLocks noGrp="1"/>
          </p:cNvSpPr>
          <p:nvPr>
            <p:ph type="body" sz="quarter" idx="13"/>
          </p:nvPr>
        </p:nvSpPr>
        <p:spPr>
          <a:xfrm>
            <a:off x="595759" y="2019254"/>
            <a:ext cx="10986641" cy="4381870"/>
          </a:xfrm>
        </p:spPr>
        <p:txBody>
          <a:bodyPr/>
          <a:lstStyle/>
          <a:p>
            <a:r>
              <a:rPr lang="zh-CN" altLang="en-US" dirty="0"/>
              <a:t>一方面宣教士可以深入到內地自由傳道，建教堂</a:t>
            </a:r>
            <a:endParaRPr lang="en-US" altLang="zh-CN" dirty="0"/>
          </a:p>
          <a:p>
            <a:r>
              <a:rPr lang="zh-CN" altLang="en-US" dirty="0"/>
              <a:t>另一方面當時的中國人開始排外的情緒慢慢在激烈到義和團運動時達到高峰</a:t>
            </a:r>
            <a:endParaRPr lang="en-US" altLang="zh-CN" dirty="0"/>
          </a:p>
          <a:p>
            <a:r>
              <a:rPr lang="zh-CN" altLang="en-US" dirty="0"/>
              <a:t>當時來華基督教（不包括天主教）差會達到</a:t>
            </a:r>
            <a:r>
              <a:rPr lang="en-US" altLang="zh-CN" dirty="0"/>
              <a:t>160</a:t>
            </a:r>
            <a:r>
              <a:rPr lang="zh-CN" altLang="en-US" dirty="0"/>
              <a:t>個之多</a:t>
            </a:r>
            <a:endParaRPr lang="en-US" altLang="zh-CN" dirty="0"/>
          </a:p>
          <a:p>
            <a:r>
              <a:rPr lang="zh-CN" altLang="en-US" dirty="0"/>
              <a:t>天津條約（</a:t>
            </a:r>
            <a:r>
              <a:rPr lang="en-US" altLang="zh-CN" dirty="0"/>
              <a:t>1858</a:t>
            </a:r>
            <a:r>
              <a:rPr lang="zh-CN" altLang="en-US" dirty="0"/>
              <a:t>年）只有八十位宣教士</a:t>
            </a:r>
            <a:endParaRPr lang="en-US" altLang="zh-CN" dirty="0"/>
          </a:p>
          <a:p>
            <a:r>
              <a:rPr lang="zh-CN" altLang="en-US" dirty="0"/>
              <a:t>到</a:t>
            </a:r>
            <a:r>
              <a:rPr lang="en-US" altLang="zh-CN" dirty="0"/>
              <a:t>1900</a:t>
            </a:r>
            <a:r>
              <a:rPr lang="zh-CN" altLang="en-US" dirty="0"/>
              <a:t>年時已經超過</a:t>
            </a:r>
            <a:r>
              <a:rPr lang="en-US" altLang="zh-CN" dirty="0"/>
              <a:t>2</a:t>
            </a:r>
            <a:r>
              <a:rPr lang="zh-CN" altLang="en-US" dirty="0"/>
              <a:t>千宣教士</a:t>
            </a:r>
            <a:endParaRPr lang="en-US" altLang="zh-CN" dirty="0"/>
          </a:p>
        </p:txBody>
      </p:sp>
      <p:sp>
        <p:nvSpPr>
          <p:cNvPr id="4" name="文本占位符 3">
            <a:extLst>
              <a:ext uri="{FF2B5EF4-FFF2-40B4-BE49-F238E27FC236}">
                <a16:creationId xmlns:a16="http://schemas.microsoft.com/office/drawing/2014/main" id="{DC978672-DFC3-42DF-B8DF-EA098D16731B}"/>
              </a:ext>
            </a:extLst>
          </p:cNvPr>
          <p:cNvSpPr>
            <a:spLocks noGrp="1"/>
          </p:cNvSpPr>
          <p:nvPr>
            <p:ph type="body" sz="quarter" idx="15"/>
          </p:nvPr>
        </p:nvSpPr>
        <p:spPr/>
        <p:txBody>
          <a:bodyPr/>
          <a:lstStyle/>
          <a:p>
            <a:endParaRPr lang="zh-CN" altLang="en-US"/>
          </a:p>
        </p:txBody>
      </p:sp>
    </p:spTree>
    <p:extLst>
      <p:ext uri="{BB962C8B-B14F-4D97-AF65-F5344CB8AC3E}">
        <p14:creationId xmlns:p14="http://schemas.microsoft.com/office/powerpoint/2010/main" val="14451786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44D8F5-8672-47DC-878E-193A05C539B0}"/>
              </a:ext>
            </a:extLst>
          </p:cNvPr>
          <p:cNvSpPr>
            <a:spLocks noGrp="1"/>
          </p:cNvSpPr>
          <p:nvPr>
            <p:ph type="title"/>
          </p:nvPr>
        </p:nvSpPr>
        <p:spPr/>
        <p:txBody>
          <a:bodyPr/>
          <a:lstStyle/>
          <a:p>
            <a:r>
              <a:rPr lang="zh-CN" altLang="zh-CN" dirty="0"/>
              <a:t>從北京條約到庚子教案時期</a:t>
            </a:r>
            <a:r>
              <a:rPr lang="zh-CN" altLang="en-US" dirty="0"/>
              <a:t>的宣教士</a:t>
            </a:r>
            <a:endParaRPr lang="zh-CN" altLang="zh-CN" dirty="0"/>
          </a:p>
        </p:txBody>
      </p:sp>
      <p:sp>
        <p:nvSpPr>
          <p:cNvPr id="3" name="文本占位符 2">
            <a:extLst>
              <a:ext uri="{FF2B5EF4-FFF2-40B4-BE49-F238E27FC236}">
                <a16:creationId xmlns:a16="http://schemas.microsoft.com/office/drawing/2014/main" id="{52FE8315-BA87-4267-8584-B9501F36E1BC}"/>
              </a:ext>
            </a:extLst>
          </p:cNvPr>
          <p:cNvSpPr>
            <a:spLocks noGrp="1"/>
          </p:cNvSpPr>
          <p:nvPr>
            <p:ph type="body" sz="quarter" idx="13"/>
          </p:nvPr>
        </p:nvSpPr>
        <p:spPr/>
        <p:txBody>
          <a:bodyPr/>
          <a:lstStyle/>
          <a:p>
            <a:endParaRPr lang="en-US" altLang="zh-CN" dirty="0"/>
          </a:p>
          <a:p>
            <a:r>
              <a:rPr lang="zh-CN" altLang="en-US" dirty="0"/>
              <a:t>那個時期的宣教士都有活祭的精神</a:t>
            </a:r>
            <a:endParaRPr lang="en-US" altLang="zh-CN" dirty="0"/>
          </a:p>
          <a:p>
            <a:endParaRPr lang="en-US" altLang="zh-CN" dirty="0"/>
          </a:p>
        </p:txBody>
      </p:sp>
      <p:sp>
        <p:nvSpPr>
          <p:cNvPr id="4" name="文本占位符 3">
            <a:extLst>
              <a:ext uri="{FF2B5EF4-FFF2-40B4-BE49-F238E27FC236}">
                <a16:creationId xmlns:a16="http://schemas.microsoft.com/office/drawing/2014/main" id="{DC978672-DFC3-42DF-B8DF-EA098D16731B}"/>
              </a:ext>
            </a:extLst>
          </p:cNvPr>
          <p:cNvSpPr>
            <a:spLocks noGrp="1"/>
          </p:cNvSpPr>
          <p:nvPr>
            <p:ph type="body" sz="quarter" idx="15"/>
          </p:nvPr>
        </p:nvSpPr>
        <p:spPr/>
        <p:txBody>
          <a:bodyPr/>
          <a:lstStyle/>
          <a:p>
            <a:endParaRPr lang="zh-CN" altLang="en-US"/>
          </a:p>
        </p:txBody>
      </p:sp>
      <p:sp>
        <p:nvSpPr>
          <p:cNvPr id="5" name="Text Placeholder 5">
            <a:extLst>
              <a:ext uri="{FF2B5EF4-FFF2-40B4-BE49-F238E27FC236}">
                <a16:creationId xmlns:a16="http://schemas.microsoft.com/office/drawing/2014/main" id="{11D34B28-2EA1-41DB-99B8-DC0C71FA3C7E}"/>
              </a:ext>
            </a:extLst>
          </p:cNvPr>
          <p:cNvSpPr txBox="1">
            <a:spLocks/>
          </p:cNvSpPr>
          <p:nvPr/>
        </p:nvSpPr>
        <p:spPr>
          <a:xfrm>
            <a:off x="755781" y="4340645"/>
            <a:ext cx="10516510" cy="1896725"/>
          </a:xfrm>
          <a:prstGeom prst="rect">
            <a:avLst/>
          </a:prstGeom>
          <a:solidFill>
            <a:schemeClr val="bg1"/>
          </a:solidFill>
          <a:ln w="47625" cap="rnd">
            <a:solidFill>
              <a:srgbClr val="7D0049"/>
            </a:solidFill>
            <a:prstDash val="sysDot"/>
          </a:ln>
        </p:spPr>
        <p:txBody>
          <a:bodyPr anchor="ctr"/>
          <a:lstStyle>
            <a:defPPr>
              <a:defRPr lang="en-US"/>
            </a:defPPr>
            <a:lvl1pPr marL="55562" indent="0">
              <a:spcBef>
                <a:spcPts val="500"/>
              </a:spcBef>
              <a:buClr>
                <a:srgbClr val="002060"/>
              </a:buClr>
              <a:buFontTx/>
              <a:buNone/>
              <a:defRPr sz="3200" b="0">
                <a:solidFill>
                  <a:srgbClr val="7D0049"/>
                </a:solidFill>
                <a:latin typeface="黑体" panose="02010609060101010101" pitchFamily="49" charset="-122"/>
                <a:ea typeface="黑体" panose="02010609060101010101" pitchFamily="49" charset="-122"/>
              </a:defRPr>
            </a:lvl1pPr>
            <a:lvl2pPr marL="411162" indent="0">
              <a:spcBef>
                <a:spcPts val="500"/>
              </a:spcBef>
              <a:buClr>
                <a:srgbClr val="002060"/>
              </a:buClr>
              <a:buFontTx/>
              <a:buNone/>
              <a:defRPr sz="3500" b="0">
                <a:solidFill>
                  <a:srgbClr val="000000"/>
                </a:solidFill>
                <a:latin typeface="黑体" panose="02010609060101010101" pitchFamily="49" charset="-122"/>
                <a:ea typeface="黑体" panose="02010609060101010101" pitchFamily="49" charset="-122"/>
              </a:defRPr>
            </a:lvl2pPr>
            <a:lvl3pPr marL="703263" indent="0">
              <a:spcBef>
                <a:spcPts val="500"/>
              </a:spcBef>
              <a:buClr>
                <a:schemeClr val="accent1"/>
              </a:buClr>
              <a:buFontTx/>
              <a:buNone/>
              <a:defRPr sz="3500" b="0">
                <a:solidFill>
                  <a:srgbClr val="000000"/>
                </a:solidFill>
                <a:latin typeface="黑体" panose="02010609060101010101" pitchFamily="49" charset="-122"/>
                <a:ea typeface="黑体" panose="02010609060101010101" pitchFamily="49" charset="-122"/>
              </a:defRPr>
            </a:lvl3pPr>
            <a:lvl4pPr marL="979488" indent="0">
              <a:spcBef>
                <a:spcPts val="300"/>
              </a:spcBef>
              <a:buClr>
                <a:schemeClr val="accent1"/>
              </a:buClr>
              <a:buFontTx/>
              <a:buNone/>
              <a:defRPr sz="3000" b="0">
                <a:solidFill>
                  <a:srgbClr val="000000"/>
                </a:solidFill>
                <a:latin typeface="黑体" panose="02010609060101010101" pitchFamily="49" charset="-122"/>
                <a:ea typeface="黑体" panose="02010609060101010101" pitchFamily="49" charset="-122"/>
              </a:defRPr>
            </a:lvl4pPr>
            <a:lvl5pPr marL="1206500" indent="0">
              <a:spcBef>
                <a:spcPts val="300"/>
              </a:spcBef>
              <a:buClr>
                <a:srgbClr val="A04DA3"/>
              </a:buClr>
              <a:buFontTx/>
              <a:buNone/>
              <a:defRPr sz="3000" b="0">
                <a:solidFill>
                  <a:srgbClr val="000000"/>
                </a:solidFill>
                <a:latin typeface="黑体" panose="02010609060101010101" pitchFamily="49" charset="-122"/>
                <a:ea typeface="黑体" panose="02010609060101010101" pitchFamily="49" charset="-122"/>
              </a:defRPr>
            </a:lvl5pPr>
            <a:lvl6pPr marL="1609344" indent="-182880">
              <a:spcBef>
                <a:spcPts val="300"/>
              </a:spcBef>
              <a:buClr>
                <a:schemeClr val="accent3"/>
              </a:buClr>
              <a:buFont typeface="Georgia"/>
              <a:buChar char="▫"/>
              <a:defRPr kumimoji="0" sz="1800">
                <a:solidFill>
                  <a:schemeClr val="accent3"/>
                </a:solidFill>
                <a:latin typeface="+mn-lt"/>
                <a:ea typeface="+mn-ea"/>
              </a:defRPr>
            </a:lvl6pPr>
            <a:lvl7pPr marL="1828800" indent="-182880">
              <a:spcBef>
                <a:spcPts val="300"/>
              </a:spcBef>
              <a:buClr>
                <a:schemeClr val="accent3"/>
              </a:buClr>
              <a:buFont typeface="Georgia"/>
              <a:buChar char="▫"/>
              <a:defRPr kumimoji="0" sz="1600">
                <a:solidFill>
                  <a:schemeClr val="accent3"/>
                </a:solidFill>
                <a:latin typeface="+mn-lt"/>
                <a:ea typeface="+mn-ea"/>
              </a:defRPr>
            </a:lvl7pPr>
            <a:lvl8pPr marL="2029968" indent="-182880">
              <a:spcBef>
                <a:spcPts val="300"/>
              </a:spcBef>
              <a:buClr>
                <a:schemeClr val="accent3"/>
              </a:buClr>
              <a:buFont typeface="Georgia"/>
              <a:buChar char="◦"/>
              <a:defRPr kumimoji="0" sz="1500">
                <a:solidFill>
                  <a:schemeClr val="accent3"/>
                </a:solidFill>
                <a:latin typeface="+mn-lt"/>
                <a:ea typeface="+mn-ea"/>
              </a:defRPr>
            </a:lvl8pPr>
            <a:lvl9pPr marL="2240280" indent="-182880">
              <a:spcBef>
                <a:spcPts val="300"/>
              </a:spcBef>
              <a:buClr>
                <a:schemeClr val="accent3"/>
              </a:buClr>
              <a:buFont typeface="Georgia"/>
              <a:buChar char="◦"/>
              <a:defRPr kumimoji="0" sz="1400" baseline="0">
                <a:solidFill>
                  <a:schemeClr val="accent3"/>
                </a:solidFill>
                <a:latin typeface="+mn-lt"/>
                <a:ea typeface="+mn-ea"/>
              </a:defRPr>
            </a:lvl9pPr>
          </a:lstStyle>
          <a:p>
            <a:r>
              <a:rPr lang="zh-TW" altLang="zh-CN" dirty="0"/>
              <a:t>《</a:t>
            </a:r>
            <a:r>
              <a:rPr lang="zh-CN" altLang="en-US" dirty="0"/>
              <a:t>羅馬書</a:t>
            </a:r>
            <a:r>
              <a:rPr lang="en-US" altLang="zh-CN" dirty="0"/>
              <a:t>》12</a:t>
            </a:r>
            <a:r>
              <a:rPr lang="zh-CN" altLang="en-US" dirty="0"/>
              <a:t>：</a:t>
            </a:r>
            <a:r>
              <a:rPr lang="en-US" altLang="zh-CN" dirty="0"/>
              <a:t>1 </a:t>
            </a:r>
            <a:r>
              <a:rPr lang="zh-CN" altLang="en-US" dirty="0"/>
              <a:t>所以，弟兄們，我以　神的慈悲勸你們，</a:t>
            </a:r>
            <a:r>
              <a:rPr lang="zh-CN" altLang="en-US" dirty="0">
                <a:solidFill>
                  <a:srgbClr val="FF0000"/>
                </a:solidFill>
              </a:rPr>
              <a:t>將身體獻上，當作活祭</a:t>
            </a:r>
            <a:r>
              <a:rPr lang="zh-CN" altLang="en-US" dirty="0"/>
              <a:t>，是聖潔的，是　神所喜悅的；你們如此事奉乃是理所當然的。</a:t>
            </a:r>
            <a:endParaRPr lang="en-US" altLang="zh-CN" dirty="0">
              <a:solidFill>
                <a:srgbClr val="FF0000"/>
              </a:solidFill>
            </a:endParaRPr>
          </a:p>
        </p:txBody>
      </p:sp>
    </p:spTree>
    <p:extLst>
      <p:ext uri="{BB962C8B-B14F-4D97-AF65-F5344CB8AC3E}">
        <p14:creationId xmlns:p14="http://schemas.microsoft.com/office/powerpoint/2010/main" val="38384093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44D8F5-8672-47DC-878E-193A05C539B0}"/>
              </a:ext>
            </a:extLst>
          </p:cNvPr>
          <p:cNvSpPr>
            <a:spLocks noGrp="1"/>
          </p:cNvSpPr>
          <p:nvPr>
            <p:ph type="title"/>
          </p:nvPr>
        </p:nvSpPr>
        <p:spPr/>
        <p:txBody>
          <a:bodyPr/>
          <a:lstStyle/>
          <a:p>
            <a:r>
              <a:rPr lang="zh-CN" altLang="en-US" dirty="0"/>
              <a:t>鴉片戰爭時期（</a:t>
            </a:r>
            <a:r>
              <a:rPr lang="en-US" altLang="zh-CN" dirty="0"/>
              <a:t> 1842</a:t>
            </a:r>
            <a:r>
              <a:rPr lang="zh-CN" altLang="en-US" dirty="0"/>
              <a:t>年南京條約）宣教工作</a:t>
            </a:r>
            <a:br>
              <a:rPr lang="en-US" altLang="zh-CN" dirty="0"/>
            </a:br>
            <a:endParaRPr lang="zh-CN" altLang="en-US" dirty="0"/>
          </a:p>
        </p:txBody>
      </p:sp>
      <p:sp>
        <p:nvSpPr>
          <p:cNvPr id="3" name="文本占位符 2">
            <a:extLst>
              <a:ext uri="{FF2B5EF4-FFF2-40B4-BE49-F238E27FC236}">
                <a16:creationId xmlns:a16="http://schemas.microsoft.com/office/drawing/2014/main" id="{52FE8315-BA87-4267-8584-B9501F36E1BC}"/>
              </a:ext>
            </a:extLst>
          </p:cNvPr>
          <p:cNvSpPr>
            <a:spLocks noGrp="1"/>
          </p:cNvSpPr>
          <p:nvPr>
            <p:ph type="body" sz="quarter" idx="13"/>
          </p:nvPr>
        </p:nvSpPr>
        <p:spPr/>
        <p:txBody>
          <a:bodyPr/>
          <a:lstStyle/>
          <a:p>
            <a:endParaRPr lang="en-US" altLang="zh-CN" dirty="0"/>
          </a:p>
          <a:p>
            <a:r>
              <a:rPr lang="zh-CN" altLang="en-US" dirty="0"/>
              <a:t>在五個通商口岸可以建教堂，宣教士可以自由傳道</a:t>
            </a:r>
            <a:endParaRPr lang="en-US" altLang="zh-CN" dirty="0"/>
          </a:p>
          <a:p>
            <a:r>
              <a:rPr lang="zh-CN" altLang="en-US" dirty="0"/>
              <a:t>廣州、廈門、福州、寧波、上海</a:t>
            </a:r>
            <a:endParaRPr lang="en-US" altLang="zh-CN" dirty="0"/>
          </a:p>
          <a:p>
            <a:endParaRPr lang="en-US" altLang="zh-CN" dirty="0"/>
          </a:p>
        </p:txBody>
      </p:sp>
      <p:sp>
        <p:nvSpPr>
          <p:cNvPr id="4" name="文本占位符 3">
            <a:extLst>
              <a:ext uri="{FF2B5EF4-FFF2-40B4-BE49-F238E27FC236}">
                <a16:creationId xmlns:a16="http://schemas.microsoft.com/office/drawing/2014/main" id="{DC978672-DFC3-42DF-B8DF-EA098D16731B}"/>
              </a:ext>
            </a:extLst>
          </p:cNvPr>
          <p:cNvSpPr>
            <a:spLocks noGrp="1"/>
          </p:cNvSpPr>
          <p:nvPr>
            <p:ph type="body" sz="quarter" idx="15"/>
          </p:nvPr>
        </p:nvSpPr>
        <p:spPr/>
        <p:txBody>
          <a:bodyPr/>
          <a:lstStyle/>
          <a:p>
            <a:endParaRPr lang="zh-CN" altLang="en-US"/>
          </a:p>
        </p:txBody>
      </p:sp>
    </p:spTree>
    <p:extLst>
      <p:ext uri="{BB962C8B-B14F-4D97-AF65-F5344CB8AC3E}">
        <p14:creationId xmlns:p14="http://schemas.microsoft.com/office/powerpoint/2010/main" val="26869422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44D8F5-8672-47DC-878E-193A05C539B0}"/>
              </a:ext>
            </a:extLst>
          </p:cNvPr>
          <p:cNvSpPr>
            <a:spLocks noGrp="1"/>
          </p:cNvSpPr>
          <p:nvPr>
            <p:ph type="title"/>
          </p:nvPr>
        </p:nvSpPr>
        <p:spPr/>
        <p:txBody>
          <a:bodyPr/>
          <a:lstStyle/>
          <a:p>
            <a:br>
              <a:rPr lang="en-US" altLang="zh-CN" dirty="0"/>
            </a:br>
            <a:endParaRPr lang="zh-CN" altLang="en-US" dirty="0"/>
          </a:p>
        </p:txBody>
      </p:sp>
      <p:sp>
        <p:nvSpPr>
          <p:cNvPr id="3" name="文本占位符 2">
            <a:extLst>
              <a:ext uri="{FF2B5EF4-FFF2-40B4-BE49-F238E27FC236}">
                <a16:creationId xmlns:a16="http://schemas.microsoft.com/office/drawing/2014/main" id="{52FE8315-BA87-4267-8584-B9501F36E1BC}"/>
              </a:ext>
            </a:extLst>
          </p:cNvPr>
          <p:cNvSpPr>
            <a:spLocks noGrp="1"/>
          </p:cNvSpPr>
          <p:nvPr>
            <p:ph type="body" sz="quarter" idx="13"/>
          </p:nvPr>
        </p:nvSpPr>
        <p:spPr>
          <a:xfrm>
            <a:off x="524508" y="637588"/>
            <a:ext cx="10305073" cy="4381870"/>
          </a:xfrm>
        </p:spPr>
        <p:txBody>
          <a:bodyPr/>
          <a:lstStyle/>
          <a:p>
            <a:r>
              <a:rPr lang="zh-CN" altLang="en-US" dirty="0"/>
              <a:t>婁理華（取中文名字），</a:t>
            </a:r>
            <a:r>
              <a:rPr lang="en-US" altLang="zh-CN" dirty="0"/>
              <a:t>1842</a:t>
            </a:r>
            <a:r>
              <a:rPr lang="zh-CN" altLang="en-US" dirty="0"/>
              <a:t>年來中國</a:t>
            </a:r>
            <a:endParaRPr lang="en-US" altLang="zh-CN" dirty="0"/>
          </a:p>
          <a:p>
            <a:r>
              <a:rPr lang="zh-CN" altLang="en-US" dirty="0"/>
              <a:t>當時美國普林斯頓大學獻身做宣教士的非常多</a:t>
            </a:r>
            <a:endParaRPr lang="en-US" altLang="zh-CN" dirty="0"/>
          </a:p>
          <a:p>
            <a:r>
              <a:rPr lang="zh-CN" altLang="en-US" dirty="0"/>
              <a:t>翻譯中文聖經（代表譯本）</a:t>
            </a:r>
            <a:endParaRPr lang="en-US" altLang="zh-CN" dirty="0"/>
          </a:p>
          <a:p>
            <a:r>
              <a:rPr lang="en-US" altLang="zh-CN" dirty="0"/>
              <a:t>1847</a:t>
            </a:r>
            <a:r>
              <a:rPr lang="zh-CN" altLang="en-US" dirty="0"/>
              <a:t>年</a:t>
            </a:r>
            <a:r>
              <a:rPr lang="en-US" altLang="zh-CN" dirty="0"/>
              <a:t>8</a:t>
            </a:r>
            <a:r>
              <a:rPr lang="zh-CN" altLang="en-US" dirty="0"/>
              <a:t>月，在杭州灣被強盜殺害</a:t>
            </a:r>
            <a:endParaRPr lang="en-US" altLang="zh-CN" dirty="0"/>
          </a:p>
          <a:p>
            <a:r>
              <a:rPr lang="zh-CN" altLang="en-US" dirty="0"/>
              <a:t>其父婁偉德（參議員）于</a:t>
            </a:r>
            <a:r>
              <a:rPr lang="en-US" altLang="zh-CN" dirty="0"/>
              <a:t>1860</a:t>
            </a:r>
            <a:r>
              <a:rPr lang="zh-CN" altLang="en-US" dirty="0"/>
              <a:t>年在上海設立印刷廠</a:t>
            </a:r>
            <a:endParaRPr lang="en-US" altLang="zh-CN" dirty="0"/>
          </a:p>
          <a:p>
            <a:r>
              <a:rPr lang="zh-CN" altLang="en-US" dirty="0"/>
              <a:t>其弟婁理瑞亦踏著哥哥的足跡，帶著新婚的妻子，也帶著對中國人的愛，踏上中國的土地，繼承哥哥未竟的事業，到上海傳揚福音。因過度勞累，積勞成疾，於</a:t>
            </a:r>
            <a:r>
              <a:rPr lang="en-US" altLang="zh-CN" dirty="0"/>
              <a:t>1860</a:t>
            </a:r>
            <a:r>
              <a:rPr lang="zh-CN" altLang="en-US" dirty="0"/>
              <a:t>年病逝於上海，葬在</a:t>
            </a:r>
            <a:r>
              <a:rPr lang="zh-CN" altLang="en-US" dirty="0">
                <a:hlinkClick r:id="rId2">
                  <a:extLst>
                    <a:ext uri="{A12FA001-AC4F-418D-AE19-62706E023703}">
                      <ahyp:hlinkClr xmlns:ahyp="http://schemas.microsoft.com/office/drawing/2018/hyperlinkcolor" val="tx"/>
                    </a:ext>
                  </a:extLst>
                </a:hlinkClick>
              </a:rPr>
              <a:t>美國長老會</a:t>
            </a:r>
            <a:r>
              <a:rPr lang="zh-CN" altLang="en-US" dirty="0"/>
              <a:t>上海墓園中</a:t>
            </a:r>
            <a:endParaRPr lang="en-US" altLang="zh-CN" dirty="0"/>
          </a:p>
          <a:p>
            <a:endParaRPr lang="en-US" altLang="zh-CN" dirty="0"/>
          </a:p>
        </p:txBody>
      </p:sp>
      <p:sp>
        <p:nvSpPr>
          <p:cNvPr id="4" name="文本占位符 3">
            <a:extLst>
              <a:ext uri="{FF2B5EF4-FFF2-40B4-BE49-F238E27FC236}">
                <a16:creationId xmlns:a16="http://schemas.microsoft.com/office/drawing/2014/main" id="{DC978672-DFC3-42DF-B8DF-EA098D16731B}"/>
              </a:ext>
            </a:extLst>
          </p:cNvPr>
          <p:cNvSpPr>
            <a:spLocks noGrp="1"/>
          </p:cNvSpPr>
          <p:nvPr>
            <p:ph type="body" sz="quarter" idx="15"/>
          </p:nvPr>
        </p:nvSpPr>
        <p:spPr/>
        <p:txBody>
          <a:bodyPr/>
          <a:lstStyle/>
          <a:p>
            <a:endParaRPr lang="zh-CN" altLang="en-US"/>
          </a:p>
        </p:txBody>
      </p:sp>
      <p:pic>
        <p:nvPicPr>
          <p:cNvPr id="5" name="图片 4">
            <a:extLst>
              <a:ext uri="{FF2B5EF4-FFF2-40B4-BE49-F238E27FC236}">
                <a16:creationId xmlns:a16="http://schemas.microsoft.com/office/drawing/2014/main" id="{2C479718-6CE6-47DF-A472-419AC188D49F}"/>
              </a:ext>
            </a:extLst>
          </p:cNvPr>
          <p:cNvPicPr>
            <a:picLocks noChangeAspect="1"/>
          </p:cNvPicPr>
          <p:nvPr/>
        </p:nvPicPr>
        <p:blipFill>
          <a:blip r:embed="rId3"/>
          <a:stretch>
            <a:fillRect/>
          </a:stretch>
        </p:blipFill>
        <p:spPr>
          <a:xfrm>
            <a:off x="9845970" y="637588"/>
            <a:ext cx="2880871" cy="1623178"/>
          </a:xfrm>
          <a:prstGeom prst="rect">
            <a:avLst/>
          </a:prstGeom>
        </p:spPr>
      </p:pic>
    </p:spTree>
    <p:extLst>
      <p:ext uri="{BB962C8B-B14F-4D97-AF65-F5344CB8AC3E}">
        <p14:creationId xmlns:p14="http://schemas.microsoft.com/office/powerpoint/2010/main" val="22356449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44D8F5-8672-47DC-878E-193A05C539B0}"/>
              </a:ext>
            </a:extLst>
          </p:cNvPr>
          <p:cNvSpPr>
            <a:spLocks noGrp="1"/>
          </p:cNvSpPr>
          <p:nvPr>
            <p:ph type="title"/>
          </p:nvPr>
        </p:nvSpPr>
        <p:spPr/>
        <p:txBody>
          <a:bodyPr/>
          <a:lstStyle/>
          <a:p>
            <a:br>
              <a:rPr lang="en-US" altLang="zh-CN" dirty="0"/>
            </a:br>
            <a:endParaRPr lang="zh-CN" altLang="en-US" dirty="0"/>
          </a:p>
        </p:txBody>
      </p:sp>
      <p:sp>
        <p:nvSpPr>
          <p:cNvPr id="3" name="文本占位符 2">
            <a:extLst>
              <a:ext uri="{FF2B5EF4-FFF2-40B4-BE49-F238E27FC236}">
                <a16:creationId xmlns:a16="http://schemas.microsoft.com/office/drawing/2014/main" id="{52FE8315-BA87-4267-8584-B9501F36E1BC}"/>
              </a:ext>
            </a:extLst>
          </p:cNvPr>
          <p:cNvSpPr>
            <a:spLocks noGrp="1"/>
          </p:cNvSpPr>
          <p:nvPr>
            <p:ph type="body" sz="quarter" idx="13"/>
          </p:nvPr>
        </p:nvSpPr>
        <p:spPr>
          <a:xfrm>
            <a:off x="524509" y="637588"/>
            <a:ext cx="7997699" cy="4381870"/>
          </a:xfrm>
        </p:spPr>
        <p:txBody>
          <a:bodyPr/>
          <a:lstStyle/>
          <a:p>
            <a:r>
              <a:rPr lang="zh-CN" altLang="zh-CN" dirty="0"/>
              <a:t>賓惠廉（</a:t>
            </a:r>
            <a:r>
              <a:rPr lang="en-US" altLang="zh-CN" dirty="0"/>
              <a:t>1815-1868</a:t>
            </a:r>
            <a:r>
              <a:rPr lang="zh-CN" altLang="zh-CN" dirty="0"/>
              <a:t>），蘇格蘭人，歐美兩洲是很出名的佈道家，曾帶領了英國和美國兩次的屬靈復興。</a:t>
            </a:r>
            <a:r>
              <a:rPr lang="en-US" altLang="zh-CN" dirty="0"/>
              <a:t>1847 </a:t>
            </a:r>
            <a:r>
              <a:rPr lang="zh-CN" altLang="zh-CN" dirty="0"/>
              <a:t>年來中國，先到香港，然後是上海，北京，東北很多地方傳教。他有一句很有名的話：</a:t>
            </a:r>
            <a:r>
              <a:rPr lang="en-US" altLang="zh-CN" dirty="0"/>
              <a:t>“</a:t>
            </a:r>
            <a:r>
              <a:rPr lang="zh-CN" altLang="zh-CN" dirty="0"/>
              <a:t>隨時待命：</a:t>
            </a:r>
            <a:r>
              <a:rPr lang="en-US" altLang="zh-CN" dirty="0"/>
              <a:t>Always ready”</a:t>
            </a:r>
            <a:r>
              <a:rPr lang="zh-CN" altLang="zh-CN" dirty="0"/>
              <a:t>，是除馬禮遜以外來華宣教士當中比較早的一位。他所寫的書和文章影響了很多的人，包括近代很有名宣</a:t>
            </a:r>
            <a:r>
              <a:rPr lang="en-US" altLang="zh-CN" dirty="0"/>
              <a:t> </a:t>
            </a:r>
            <a:r>
              <a:rPr lang="zh-CN" altLang="zh-CN" dirty="0"/>
              <a:t>教士，如戴德生、馬偕、慕安德列等</a:t>
            </a:r>
            <a:endParaRPr lang="en-US" altLang="zh-CN" dirty="0"/>
          </a:p>
        </p:txBody>
      </p:sp>
      <p:sp>
        <p:nvSpPr>
          <p:cNvPr id="4" name="文本占位符 3">
            <a:extLst>
              <a:ext uri="{FF2B5EF4-FFF2-40B4-BE49-F238E27FC236}">
                <a16:creationId xmlns:a16="http://schemas.microsoft.com/office/drawing/2014/main" id="{DC978672-DFC3-42DF-B8DF-EA098D16731B}"/>
              </a:ext>
            </a:extLst>
          </p:cNvPr>
          <p:cNvSpPr>
            <a:spLocks noGrp="1"/>
          </p:cNvSpPr>
          <p:nvPr>
            <p:ph type="body" sz="quarter" idx="15"/>
          </p:nvPr>
        </p:nvSpPr>
        <p:spPr/>
        <p:txBody>
          <a:bodyPr/>
          <a:lstStyle/>
          <a:p>
            <a:endParaRPr lang="zh-CN" altLang="en-US"/>
          </a:p>
        </p:txBody>
      </p:sp>
      <p:pic>
        <p:nvPicPr>
          <p:cNvPr id="5" name="图片 4">
            <a:extLst>
              <a:ext uri="{FF2B5EF4-FFF2-40B4-BE49-F238E27FC236}">
                <a16:creationId xmlns:a16="http://schemas.microsoft.com/office/drawing/2014/main" id="{2C479718-6CE6-47DF-A472-419AC188D49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661670" y="935879"/>
            <a:ext cx="3136693" cy="4381870"/>
          </a:xfrm>
          <a:prstGeom prst="rect">
            <a:avLst/>
          </a:prstGeom>
        </p:spPr>
      </p:pic>
    </p:spTree>
    <p:extLst>
      <p:ext uri="{BB962C8B-B14F-4D97-AF65-F5344CB8AC3E}">
        <p14:creationId xmlns:p14="http://schemas.microsoft.com/office/powerpoint/2010/main" val="10715372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44D8F5-8672-47DC-878E-193A05C539B0}"/>
              </a:ext>
            </a:extLst>
          </p:cNvPr>
          <p:cNvSpPr>
            <a:spLocks noGrp="1"/>
          </p:cNvSpPr>
          <p:nvPr>
            <p:ph type="title"/>
          </p:nvPr>
        </p:nvSpPr>
        <p:spPr>
          <a:xfrm>
            <a:off x="1219200" y="1098926"/>
            <a:ext cx="10972800" cy="882650"/>
          </a:xfrm>
        </p:spPr>
        <p:txBody>
          <a:bodyPr/>
          <a:lstStyle/>
          <a:p>
            <a:br>
              <a:rPr lang="en-US" altLang="zh-CN" dirty="0"/>
            </a:br>
            <a:endParaRPr lang="zh-CN" altLang="en-US" dirty="0"/>
          </a:p>
        </p:txBody>
      </p:sp>
      <p:sp>
        <p:nvSpPr>
          <p:cNvPr id="3" name="文本占位符 2">
            <a:extLst>
              <a:ext uri="{FF2B5EF4-FFF2-40B4-BE49-F238E27FC236}">
                <a16:creationId xmlns:a16="http://schemas.microsoft.com/office/drawing/2014/main" id="{52FE8315-BA87-4267-8584-B9501F36E1BC}"/>
              </a:ext>
            </a:extLst>
          </p:cNvPr>
          <p:cNvSpPr>
            <a:spLocks noGrp="1"/>
          </p:cNvSpPr>
          <p:nvPr>
            <p:ph type="body" sz="quarter" idx="13"/>
          </p:nvPr>
        </p:nvSpPr>
        <p:spPr>
          <a:xfrm>
            <a:off x="524509" y="637588"/>
            <a:ext cx="7997699" cy="4381870"/>
          </a:xfrm>
        </p:spPr>
        <p:txBody>
          <a:bodyPr/>
          <a:lstStyle/>
          <a:p>
            <a:r>
              <a:rPr lang="en-US" altLang="zh-CN" dirty="0" err="1"/>
              <a:t>戴德生（James</a:t>
            </a:r>
            <a:r>
              <a:rPr lang="en-US" altLang="zh-CN" dirty="0"/>
              <a:t> Hudson Taylor ，1832-1905），英國人。1854 </a:t>
            </a:r>
            <a:r>
              <a:rPr lang="en-US" altLang="zh-CN" dirty="0" err="1"/>
              <a:t>年來到上海，寧波，浙江等地學習宣教</a:t>
            </a:r>
            <a:r>
              <a:rPr lang="en-US" altLang="zh-CN" dirty="0"/>
              <a:t>。</a:t>
            </a:r>
            <a:endParaRPr lang="zh-CN" altLang="zh-CN" dirty="0"/>
          </a:p>
          <a:p>
            <a:r>
              <a:rPr lang="en-US" altLang="zh-CN" dirty="0"/>
              <a:t>1865 年 6 月 28 </a:t>
            </a:r>
            <a:r>
              <a:rPr lang="en-US" altLang="zh-CN" dirty="0" err="1"/>
              <a:t>日，在倫敦設立中國內地會</a:t>
            </a:r>
            <a:r>
              <a:rPr lang="en-US" altLang="zh-CN" dirty="0"/>
              <a:t>。</a:t>
            </a:r>
            <a:r>
              <a:rPr lang="zh-CN" altLang="zh-CN" dirty="0"/>
              <a:t>成為西方宣教信心差會的榜樣</a:t>
            </a:r>
          </a:p>
          <a:p>
            <a:r>
              <a:rPr lang="en-US" altLang="zh-CN" dirty="0"/>
              <a:t>1905 </a:t>
            </a:r>
            <a:r>
              <a:rPr lang="zh-CN" altLang="zh-CN" dirty="0"/>
              <a:t>年，戴德生逝於中國。</a:t>
            </a:r>
          </a:p>
        </p:txBody>
      </p:sp>
      <p:sp>
        <p:nvSpPr>
          <p:cNvPr id="4" name="文本占位符 3">
            <a:extLst>
              <a:ext uri="{FF2B5EF4-FFF2-40B4-BE49-F238E27FC236}">
                <a16:creationId xmlns:a16="http://schemas.microsoft.com/office/drawing/2014/main" id="{DC978672-DFC3-42DF-B8DF-EA098D16731B}"/>
              </a:ext>
            </a:extLst>
          </p:cNvPr>
          <p:cNvSpPr>
            <a:spLocks noGrp="1"/>
          </p:cNvSpPr>
          <p:nvPr>
            <p:ph type="body" sz="quarter" idx="15"/>
          </p:nvPr>
        </p:nvSpPr>
        <p:spPr/>
        <p:txBody>
          <a:bodyPr/>
          <a:lstStyle/>
          <a:p>
            <a:endParaRPr lang="zh-CN" altLang="en-US"/>
          </a:p>
        </p:txBody>
      </p:sp>
      <p:pic>
        <p:nvPicPr>
          <p:cNvPr id="5" name="图片 4">
            <a:extLst>
              <a:ext uri="{FF2B5EF4-FFF2-40B4-BE49-F238E27FC236}">
                <a16:creationId xmlns:a16="http://schemas.microsoft.com/office/drawing/2014/main" id="{2C479718-6CE6-47DF-A472-419AC188D49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706951" y="935879"/>
            <a:ext cx="3046131" cy="4381870"/>
          </a:xfrm>
          <a:prstGeom prst="rect">
            <a:avLst/>
          </a:prstGeom>
        </p:spPr>
      </p:pic>
    </p:spTree>
    <p:extLst>
      <p:ext uri="{BB962C8B-B14F-4D97-AF65-F5344CB8AC3E}">
        <p14:creationId xmlns:p14="http://schemas.microsoft.com/office/powerpoint/2010/main" val="9638958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A913BB-579A-41EA-880D-2BA9C6028FD7}"/>
              </a:ext>
            </a:extLst>
          </p:cNvPr>
          <p:cNvSpPr>
            <a:spLocks noGrp="1"/>
          </p:cNvSpPr>
          <p:nvPr>
            <p:ph type="title"/>
          </p:nvPr>
        </p:nvSpPr>
        <p:spPr/>
        <p:txBody>
          <a:bodyPr/>
          <a:lstStyle/>
          <a:p>
            <a:endParaRPr lang="zh-CN" altLang="en-US"/>
          </a:p>
        </p:txBody>
      </p:sp>
      <p:sp>
        <p:nvSpPr>
          <p:cNvPr id="3" name="文本占位符 2">
            <a:extLst>
              <a:ext uri="{FF2B5EF4-FFF2-40B4-BE49-F238E27FC236}">
                <a16:creationId xmlns:a16="http://schemas.microsoft.com/office/drawing/2014/main" id="{F0CFE2D1-7490-4E3C-862F-FD15DCE46414}"/>
              </a:ext>
            </a:extLst>
          </p:cNvPr>
          <p:cNvSpPr>
            <a:spLocks noGrp="1"/>
          </p:cNvSpPr>
          <p:nvPr>
            <p:ph type="body" sz="quarter" idx="13"/>
          </p:nvPr>
        </p:nvSpPr>
        <p:spPr/>
        <p:txBody>
          <a:bodyPr/>
          <a:lstStyle/>
          <a:p>
            <a:endParaRPr lang="zh-CN" altLang="en-US"/>
          </a:p>
        </p:txBody>
      </p:sp>
      <p:sp>
        <p:nvSpPr>
          <p:cNvPr id="4" name="文本占位符 3">
            <a:extLst>
              <a:ext uri="{FF2B5EF4-FFF2-40B4-BE49-F238E27FC236}">
                <a16:creationId xmlns:a16="http://schemas.microsoft.com/office/drawing/2014/main" id="{71979173-7FB9-4AD8-A464-9BAEAC58E01C}"/>
              </a:ext>
            </a:extLst>
          </p:cNvPr>
          <p:cNvSpPr>
            <a:spLocks noGrp="1"/>
          </p:cNvSpPr>
          <p:nvPr>
            <p:ph type="body" sz="quarter" idx="15"/>
          </p:nvPr>
        </p:nvSpPr>
        <p:spPr/>
        <p:txBody>
          <a:bodyPr/>
          <a:lstStyle/>
          <a:p>
            <a:endParaRPr lang="zh-CN" altLang="en-US"/>
          </a:p>
        </p:txBody>
      </p:sp>
      <p:pic>
        <p:nvPicPr>
          <p:cNvPr id="5" name="图片 4">
            <a:extLst>
              <a:ext uri="{FF2B5EF4-FFF2-40B4-BE49-F238E27FC236}">
                <a16:creationId xmlns:a16="http://schemas.microsoft.com/office/drawing/2014/main" id="{FA0FEA00-2F5C-45A4-B3D7-52286459D0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
            <a:ext cx="12192000" cy="6857999"/>
          </a:xfrm>
          <a:prstGeom prst="rect">
            <a:avLst/>
          </a:prstGeom>
        </p:spPr>
      </p:pic>
    </p:spTree>
    <p:extLst>
      <p:ext uri="{BB962C8B-B14F-4D97-AF65-F5344CB8AC3E}">
        <p14:creationId xmlns:p14="http://schemas.microsoft.com/office/powerpoint/2010/main" val="13279174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44D8F5-8672-47DC-878E-193A05C539B0}"/>
              </a:ext>
            </a:extLst>
          </p:cNvPr>
          <p:cNvSpPr>
            <a:spLocks noGrp="1"/>
          </p:cNvSpPr>
          <p:nvPr>
            <p:ph type="title"/>
          </p:nvPr>
        </p:nvSpPr>
        <p:spPr/>
        <p:txBody>
          <a:bodyPr/>
          <a:lstStyle/>
          <a:p>
            <a:r>
              <a:rPr lang="zh-CN" altLang="en-US" dirty="0"/>
              <a:t>戴德生的宣教策略和路線</a:t>
            </a:r>
          </a:p>
        </p:txBody>
      </p:sp>
      <p:sp>
        <p:nvSpPr>
          <p:cNvPr id="3" name="文本占位符 2">
            <a:extLst>
              <a:ext uri="{FF2B5EF4-FFF2-40B4-BE49-F238E27FC236}">
                <a16:creationId xmlns:a16="http://schemas.microsoft.com/office/drawing/2014/main" id="{52FE8315-BA87-4267-8584-B9501F36E1BC}"/>
              </a:ext>
            </a:extLst>
          </p:cNvPr>
          <p:cNvSpPr>
            <a:spLocks noGrp="1"/>
          </p:cNvSpPr>
          <p:nvPr>
            <p:ph type="body" sz="quarter" idx="13"/>
          </p:nvPr>
        </p:nvSpPr>
        <p:spPr/>
        <p:txBody>
          <a:bodyPr/>
          <a:lstStyle/>
          <a:p>
            <a:r>
              <a:rPr lang="zh-CN" altLang="en-US" dirty="0"/>
              <a:t>神學上是保守的基要主義，他對末世和死亡的看法決定了他的宣教路線。</a:t>
            </a:r>
            <a:r>
              <a:rPr lang="zh-CN" altLang="zh-CN" dirty="0"/>
              <a:t>差會是因禱告而產生和增長的，要堅信依靠神，</a:t>
            </a:r>
            <a:r>
              <a:rPr lang="zh-CN" altLang="zh-CN" dirty="0">
                <a:solidFill>
                  <a:srgbClr val="FF0000"/>
                </a:solidFill>
              </a:rPr>
              <a:t>不要仰賴個人和政府</a:t>
            </a:r>
            <a:r>
              <a:rPr lang="zh-CN" altLang="en-US" dirty="0">
                <a:solidFill>
                  <a:srgbClr val="FF0000"/>
                </a:solidFill>
              </a:rPr>
              <a:t>（和景教不同）</a:t>
            </a:r>
            <a:endParaRPr lang="en-US" altLang="zh-CN" dirty="0">
              <a:solidFill>
                <a:srgbClr val="FF0000"/>
              </a:solidFill>
            </a:endParaRPr>
          </a:p>
          <a:p>
            <a:r>
              <a:rPr lang="zh-CN" altLang="en-US" dirty="0"/>
              <a:t>當時中國有四億人，除以</a:t>
            </a:r>
            <a:r>
              <a:rPr lang="en-US" altLang="zh-CN" dirty="0"/>
              <a:t>365</a:t>
            </a:r>
            <a:r>
              <a:rPr lang="zh-CN" altLang="en-US" dirty="0"/>
              <a:t>天，每天有三萬三會死亡，如果要排對經過我們的時候，都會有很長的時間。</a:t>
            </a:r>
            <a:endParaRPr lang="en-US" altLang="zh-CN" dirty="0"/>
          </a:p>
          <a:p>
            <a:r>
              <a:rPr lang="zh-CN" altLang="en-US" dirty="0"/>
              <a:t>每月一百萬人</a:t>
            </a:r>
            <a:endParaRPr lang="en-US" altLang="zh-CN" dirty="0"/>
          </a:p>
          <a:p>
            <a:r>
              <a:rPr lang="zh-CN" altLang="en-US" dirty="0"/>
              <a:t>一定要搶救靈魂，一定要直接去佈道，不應該再浪費時間</a:t>
            </a:r>
            <a:endParaRPr lang="en-US" altLang="zh-CN" dirty="0"/>
          </a:p>
        </p:txBody>
      </p:sp>
      <p:sp>
        <p:nvSpPr>
          <p:cNvPr id="4" name="文本占位符 3">
            <a:extLst>
              <a:ext uri="{FF2B5EF4-FFF2-40B4-BE49-F238E27FC236}">
                <a16:creationId xmlns:a16="http://schemas.microsoft.com/office/drawing/2014/main" id="{DC978672-DFC3-42DF-B8DF-EA098D16731B}"/>
              </a:ext>
            </a:extLst>
          </p:cNvPr>
          <p:cNvSpPr>
            <a:spLocks noGrp="1"/>
          </p:cNvSpPr>
          <p:nvPr>
            <p:ph type="body" sz="quarter" idx="15"/>
          </p:nvPr>
        </p:nvSpPr>
        <p:spPr/>
        <p:txBody>
          <a:bodyPr/>
          <a:lstStyle/>
          <a:p>
            <a:endParaRPr lang="zh-CN" altLang="en-US"/>
          </a:p>
        </p:txBody>
      </p:sp>
    </p:spTree>
    <p:extLst>
      <p:ext uri="{BB962C8B-B14F-4D97-AF65-F5344CB8AC3E}">
        <p14:creationId xmlns:p14="http://schemas.microsoft.com/office/powerpoint/2010/main" val="28269437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44D8F5-8672-47DC-878E-193A05C539B0}"/>
              </a:ext>
            </a:extLst>
          </p:cNvPr>
          <p:cNvSpPr>
            <a:spLocks noGrp="1"/>
          </p:cNvSpPr>
          <p:nvPr>
            <p:ph type="title"/>
          </p:nvPr>
        </p:nvSpPr>
        <p:spPr>
          <a:xfrm>
            <a:off x="609600" y="345680"/>
            <a:ext cx="10972800" cy="882650"/>
          </a:xfrm>
        </p:spPr>
        <p:txBody>
          <a:bodyPr/>
          <a:lstStyle/>
          <a:p>
            <a:r>
              <a:rPr lang="zh-CN" altLang="zh-CN" dirty="0"/>
              <a:t>戴德生的事工原理（中國內地會特色）</a:t>
            </a:r>
            <a:endParaRPr lang="zh-CN" altLang="en-US" dirty="0"/>
          </a:p>
        </p:txBody>
      </p:sp>
      <p:sp>
        <p:nvSpPr>
          <p:cNvPr id="3" name="文本占位符 2">
            <a:extLst>
              <a:ext uri="{FF2B5EF4-FFF2-40B4-BE49-F238E27FC236}">
                <a16:creationId xmlns:a16="http://schemas.microsoft.com/office/drawing/2014/main" id="{52FE8315-BA87-4267-8584-B9501F36E1BC}"/>
              </a:ext>
            </a:extLst>
          </p:cNvPr>
          <p:cNvSpPr>
            <a:spLocks noGrp="1"/>
          </p:cNvSpPr>
          <p:nvPr>
            <p:ph type="body" sz="quarter" idx="13"/>
          </p:nvPr>
        </p:nvSpPr>
        <p:spPr>
          <a:xfrm>
            <a:off x="717304" y="1399492"/>
            <a:ext cx="10986641" cy="4381870"/>
          </a:xfrm>
        </p:spPr>
        <p:txBody>
          <a:bodyPr/>
          <a:lstStyle/>
          <a:p>
            <a:pPr marL="571500" indent="-571500">
              <a:buFont typeface="Arial" panose="020B0604020202020204" pitchFamily="34" charset="0"/>
              <a:buChar char="•"/>
            </a:pPr>
            <a:r>
              <a:rPr lang="zh-CN" altLang="en-US" dirty="0"/>
              <a:t>宣教士</a:t>
            </a:r>
            <a:r>
              <a:rPr lang="zh-CN" altLang="zh-CN" dirty="0"/>
              <a:t>的條件</a:t>
            </a:r>
          </a:p>
          <a:p>
            <a:r>
              <a:rPr lang="zh-CN" altLang="zh-CN" dirty="0"/>
              <a:t>要及時的搶救靈魂，不能等到神學院畢業了才可以成為</a:t>
            </a:r>
            <a:r>
              <a:rPr lang="zh-CN" altLang="en-US" dirty="0"/>
              <a:t>宣教士</a:t>
            </a:r>
            <a:r>
              <a:rPr lang="zh-CN" altLang="zh-CN" dirty="0"/>
              <a:t>，應該超越宗派，超越國籍；</a:t>
            </a:r>
          </a:p>
          <a:p>
            <a:pPr marL="571500" indent="-571500">
              <a:buFont typeface="Arial" panose="020B0604020202020204" pitchFamily="34" charset="0"/>
              <a:buChar char="•"/>
            </a:pPr>
            <a:r>
              <a:rPr lang="zh-CN" altLang="en-US" dirty="0"/>
              <a:t>宣教士</a:t>
            </a:r>
            <a:r>
              <a:rPr lang="zh-CN" altLang="zh-CN" dirty="0"/>
              <a:t>的薪酬</a:t>
            </a:r>
          </a:p>
          <a:p>
            <a:r>
              <a:rPr lang="zh-CN" altLang="en-US" dirty="0"/>
              <a:t>宣教士</a:t>
            </a:r>
            <a:r>
              <a:rPr lang="zh-CN" altLang="zh-CN" dirty="0"/>
              <a:t>一律沒有固定薪水，要單單仰賴神來供應。收入不是歸個人而是歸公，然</a:t>
            </a:r>
            <a:r>
              <a:rPr lang="en-US" altLang="zh-CN" dirty="0" err="1"/>
              <a:t>後一起分配，同工同酬</a:t>
            </a:r>
            <a:r>
              <a:rPr lang="en-US" altLang="zh-CN" dirty="0"/>
              <a:t>；</a:t>
            </a:r>
            <a:endParaRPr lang="zh-CN" altLang="zh-CN" dirty="0"/>
          </a:p>
          <a:p>
            <a:pPr marL="571500" indent="-571500">
              <a:buFont typeface="Arial" panose="020B0604020202020204" pitchFamily="34" charset="0"/>
              <a:buChar char="•"/>
            </a:pPr>
            <a:r>
              <a:rPr lang="zh-CN" altLang="zh-CN" dirty="0"/>
              <a:t>差會的募捐</a:t>
            </a:r>
          </a:p>
          <a:p>
            <a:r>
              <a:rPr lang="zh-CN" altLang="zh-CN" dirty="0"/>
              <a:t>不對外公開募款，不貸款</a:t>
            </a:r>
          </a:p>
        </p:txBody>
      </p:sp>
      <p:sp>
        <p:nvSpPr>
          <p:cNvPr id="4" name="文本占位符 3">
            <a:extLst>
              <a:ext uri="{FF2B5EF4-FFF2-40B4-BE49-F238E27FC236}">
                <a16:creationId xmlns:a16="http://schemas.microsoft.com/office/drawing/2014/main" id="{DC978672-DFC3-42DF-B8DF-EA098D16731B}"/>
              </a:ext>
            </a:extLst>
          </p:cNvPr>
          <p:cNvSpPr>
            <a:spLocks noGrp="1"/>
          </p:cNvSpPr>
          <p:nvPr>
            <p:ph type="body" sz="quarter" idx="15"/>
          </p:nvPr>
        </p:nvSpPr>
        <p:spPr/>
        <p:txBody>
          <a:bodyPr/>
          <a:lstStyle/>
          <a:p>
            <a:endParaRPr lang="zh-CN" altLang="en-US"/>
          </a:p>
        </p:txBody>
      </p:sp>
    </p:spTree>
    <p:extLst>
      <p:ext uri="{BB962C8B-B14F-4D97-AF65-F5344CB8AC3E}">
        <p14:creationId xmlns:p14="http://schemas.microsoft.com/office/powerpoint/2010/main" val="9476254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44D8F5-8672-47DC-878E-193A05C539B0}"/>
              </a:ext>
            </a:extLst>
          </p:cNvPr>
          <p:cNvSpPr>
            <a:spLocks noGrp="1"/>
          </p:cNvSpPr>
          <p:nvPr>
            <p:ph type="title"/>
          </p:nvPr>
        </p:nvSpPr>
        <p:spPr/>
        <p:txBody>
          <a:bodyPr/>
          <a:lstStyle/>
          <a:p>
            <a:r>
              <a:rPr lang="zh-CN" altLang="zh-CN" dirty="0"/>
              <a:t>戴德生的事工原理（中國內地會特色）</a:t>
            </a:r>
            <a:endParaRPr lang="zh-CN" altLang="en-US" dirty="0"/>
          </a:p>
        </p:txBody>
      </p:sp>
      <p:sp>
        <p:nvSpPr>
          <p:cNvPr id="3" name="文本占位符 2">
            <a:extLst>
              <a:ext uri="{FF2B5EF4-FFF2-40B4-BE49-F238E27FC236}">
                <a16:creationId xmlns:a16="http://schemas.microsoft.com/office/drawing/2014/main" id="{52FE8315-BA87-4267-8584-B9501F36E1BC}"/>
              </a:ext>
            </a:extLst>
          </p:cNvPr>
          <p:cNvSpPr>
            <a:spLocks noGrp="1"/>
          </p:cNvSpPr>
          <p:nvPr>
            <p:ph type="body" sz="quarter" idx="13"/>
          </p:nvPr>
        </p:nvSpPr>
        <p:spPr/>
        <p:txBody>
          <a:bodyPr/>
          <a:lstStyle/>
          <a:p>
            <a:pPr marL="571500" indent="-571500">
              <a:buFont typeface="Arial" panose="020B0604020202020204" pitchFamily="34" charset="0"/>
              <a:buChar char="•"/>
            </a:pPr>
            <a:r>
              <a:rPr lang="zh-CN" altLang="zh-CN" dirty="0"/>
              <a:t>差會的領導</a:t>
            </a:r>
          </a:p>
          <a:p>
            <a:r>
              <a:rPr lang="zh-CN" altLang="zh-CN" dirty="0"/>
              <a:t>中國的事工由中國工廠的領袖們來主持，不是遠在英國的理事會來主持（跟其它差會不一樣）</a:t>
            </a:r>
            <a:endParaRPr lang="en-US" altLang="zh-CN" dirty="0"/>
          </a:p>
          <a:p>
            <a:pPr marL="571500" indent="-571500">
              <a:buFont typeface="Arial" panose="020B0604020202020204" pitchFamily="34" charset="0"/>
              <a:buChar char="•"/>
            </a:pPr>
            <a:r>
              <a:rPr lang="zh-CN" altLang="zh-CN" dirty="0"/>
              <a:t>事工的次序</a:t>
            </a:r>
          </a:p>
          <a:p>
            <a:r>
              <a:rPr lang="zh-CN" altLang="zh-CN" dirty="0"/>
              <a:t>強調社會關懷的工作（如辦學校，辦醫院），一定要</a:t>
            </a:r>
            <a:r>
              <a:rPr lang="en-US" altLang="zh-CN" dirty="0"/>
              <a:t>“</a:t>
            </a:r>
            <a:r>
              <a:rPr lang="zh-CN" altLang="zh-CN" dirty="0"/>
              <a:t>把福音把耶穌基督介紹給他們</a:t>
            </a:r>
            <a:r>
              <a:rPr lang="en-US" altLang="zh-CN" dirty="0"/>
              <a:t>”</a:t>
            </a:r>
            <a:r>
              <a:rPr lang="zh-CN" altLang="zh-CN" dirty="0"/>
              <a:t>才值得做。後來內地會只辦 小學，讓孩子認識聖經</a:t>
            </a:r>
          </a:p>
        </p:txBody>
      </p:sp>
      <p:sp>
        <p:nvSpPr>
          <p:cNvPr id="4" name="文本占位符 3">
            <a:extLst>
              <a:ext uri="{FF2B5EF4-FFF2-40B4-BE49-F238E27FC236}">
                <a16:creationId xmlns:a16="http://schemas.microsoft.com/office/drawing/2014/main" id="{DC978672-DFC3-42DF-B8DF-EA098D16731B}"/>
              </a:ext>
            </a:extLst>
          </p:cNvPr>
          <p:cNvSpPr>
            <a:spLocks noGrp="1"/>
          </p:cNvSpPr>
          <p:nvPr>
            <p:ph type="body" sz="quarter" idx="15"/>
          </p:nvPr>
        </p:nvSpPr>
        <p:spPr/>
        <p:txBody>
          <a:bodyPr/>
          <a:lstStyle/>
          <a:p>
            <a:endParaRPr lang="zh-CN" altLang="en-US"/>
          </a:p>
        </p:txBody>
      </p:sp>
    </p:spTree>
    <p:extLst>
      <p:ext uri="{BB962C8B-B14F-4D97-AF65-F5344CB8AC3E}">
        <p14:creationId xmlns:p14="http://schemas.microsoft.com/office/powerpoint/2010/main" val="320391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4000" dirty="0"/>
              <a:t>幾個問題</a:t>
            </a:r>
            <a:br>
              <a:rPr lang="zh-CN" altLang="zh-CN" sz="4000" dirty="0"/>
            </a:br>
            <a:br>
              <a:rPr lang="en-US" altLang="zh-CN" dirty="0">
                <a:solidFill>
                  <a:srgbClr val="FF0000"/>
                </a:solidFill>
              </a:rPr>
            </a:br>
            <a:br>
              <a:rPr lang="zh-CN" altLang="en-US" dirty="0"/>
            </a:br>
            <a:endParaRPr lang="zh-CN" altLang="en-US" dirty="0"/>
          </a:p>
        </p:txBody>
      </p:sp>
      <p:sp>
        <p:nvSpPr>
          <p:cNvPr id="3" name="文本占位符 2"/>
          <p:cNvSpPr>
            <a:spLocks noGrp="1"/>
          </p:cNvSpPr>
          <p:nvPr>
            <p:ph type="body" sz="quarter" idx="13"/>
          </p:nvPr>
        </p:nvSpPr>
        <p:spPr>
          <a:xfrm>
            <a:off x="700738" y="1535062"/>
            <a:ext cx="10986641" cy="4381870"/>
          </a:xfrm>
        </p:spPr>
        <p:txBody>
          <a:bodyPr/>
          <a:lstStyle/>
          <a:p>
            <a:pPr marL="571500" lvl="0" indent="-571500">
              <a:buFont typeface="Arial" panose="020B0604020202020204" pitchFamily="34" charset="0"/>
              <a:buChar char="•"/>
            </a:pPr>
            <a:r>
              <a:rPr lang="zh-CN" altLang="zh-CN" dirty="0"/>
              <a:t>福音是怎樣傳入中國的？</a:t>
            </a:r>
            <a:endParaRPr lang="en-US" altLang="zh-CN" dirty="0"/>
          </a:p>
          <a:p>
            <a:pPr marL="571500" lvl="0" indent="-571500">
              <a:buFont typeface="Arial" panose="020B0604020202020204" pitchFamily="34" charset="0"/>
              <a:buChar char="•"/>
            </a:pPr>
            <a:r>
              <a:rPr lang="zh-CN" altLang="zh-CN" dirty="0"/>
              <a:t>是什麼時候開始傳入的？</a:t>
            </a:r>
            <a:endParaRPr lang="en-US" altLang="zh-CN" dirty="0"/>
          </a:p>
          <a:p>
            <a:pPr marL="571500" lvl="0" indent="-571500">
              <a:buFont typeface="Arial" panose="020B0604020202020204" pitchFamily="34" charset="0"/>
              <a:buChar char="•"/>
            </a:pPr>
            <a:r>
              <a:rPr lang="zh-CN" altLang="zh-CN" dirty="0"/>
              <a:t>曾經有多少宣教士來</a:t>
            </a:r>
            <a:r>
              <a:rPr lang="zh-CN" altLang="en-US" dirty="0"/>
              <a:t>華？</a:t>
            </a:r>
            <a:endParaRPr lang="en-US" altLang="zh-CN" dirty="0"/>
          </a:p>
          <a:p>
            <a:pPr marL="571500" lvl="0" indent="-571500">
              <a:buFont typeface="Arial" panose="020B0604020202020204" pitchFamily="34" charset="0"/>
              <a:buChar char="•"/>
            </a:pPr>
            <a:r>
              <a:rPr lang="zh-CN" altLang="en-US" dirty="0"/>
              <a:t>他們在中國做了何見證？</a:t>
            </a:r>
            <a:endParaRPr lang="en-US" altLang="zh-CN" dirty="0"/>
          </a:p>
          <a:p>
            <a:pPr marL="571500" lvl="0" indent="-571500">
              <a:buFont typeface="Arial" panose="020B0604020202020204" pitchFamily="34" charset="0"/>
              <a:buChar char="•"/>
            </a:pPr>
            <a:r>
              <a:rPr lang="zh-CN" altLang="en-US" dirty="0"/>
              <a:t>現今在中國宣教的情況？</a:t>
            </a:r>
            <a:endParaRPr lang="en-US" altLang="zh-CN" dirty="0"/>
          </a:p>
          <a:p>
            <a:pPr marL="571500" lvl="0" indent="-571500">
              <a:buFont typeface="Arial" panose="020B0604020202020204" pitchFamily="34" charset="0"/>
              <a:buChar char="•"/>
            </a:pPr>
            <a:r>
              <a:rPr lang="zh-CN" altLang="en-US" dirty="0"/>
              <a:t>未來如何投入到宣教中？</a:t>
            </a:r>
            <a:endParaRPr lang="en-US" altLang="zh-CN" dirty="0"/>
          </a:p>
          <a:p>
            <a:pPr lvl="0"/>
            <a:endParaRPr lang="en-US" altLang="zh-CN" dirty="0"/>
          </a:p>
        </p:txBody>
      </p:sp>
      <p:sp>
        <p:nvSpPr>
          <p:cNvPr id="4" name="文本占位符 3"/>
          <p:cNvSpPr>
            <a:spLocks noGrp="1"/>
          </p:cNvSpPr>
          <p:nvPr>
            <p:ph type="body" sz="quarter" idx="15"/>
          </p:nvPr>
        </p:nvSpPr>
        <p:spPr/>
        <p:txBody>
          <a:bodyPr/>
          <a:lstStyle/>
          <a:p>
            <a:endParaRPr lang="zh-CN" altLang="en-US"/>
          </a:p>
        </p:txBody>
      </p:sp>
    </p:spTree>
    <p:extLst>
      <p:ext uri="{BB962C8B-B14F-4D97-AF65-F5344CB8AC3E}">
        <p14:creationId xmlns:p14="http://schemas.microsoft.com/office/powerpoint/2010/main" val="427891577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44D8F5-8672-47DC-878E-193A05C539B0}"/>
              </a:ext>
            </a:extLst>
          </p:cNvPr>
          <p:cNvSpPr>
            <a:spLocks noGrp="1"/>
          </p:cNvSpPr>
          <p:nvPr>
            <p:ph type="title"/>
          </p:nvPr>
        </p:nvSpPr>
        <p:spPr>
          <a:xfrm>
            <a:off x="609600" y="494554"/>
            <a:ext cx="10972800" cy="882650"/>
          </a:xfrm>
        </p:spPr>
        <p:txBody>
          <a:bodyPr/>
          <a:lstStyle/>
          <a:p>
            <a:r>
              <a:rPr lang="zh-CN" altLang="zh-CN" dirty="0"/>
              <a:t>戴德生的事工原理（中國內地會特色）</a:t>
            </a:r>
            <a:endParaRPr lang="zh-CN" altLang="en-US" dirty="0"/>
          </a:p>
        </p:txBody>
      </p:sp>
      <p:sp>
        <p:nvSpPr>
          <p:cNvPr id="3" name="文本占位符 2">
            <a:extLst>
              <a:ext uri="{FF2B5EF4-FFF2-40B4-BE49-F238E27FC236}">
                <a16:creationId xmlns:a16="http://schemas.microsoft.com/office/drawing/2014/main" id="{52FE8315-BA87-4267-8584-B9501F36E1BC}"/>
              </a:ext>
            </a:extLst>
          </p:cNvPr>
          <p:cNvSpPr>
            <a:spLocks noGrp="1"/>
          </p:cNvSpPr>
          <p:nvPr>
            <p:ph type="body" sz="quarter" idx="13"/>
          </p:nvPr>
        </p:nvSpPr>
        <p:spPr>
          <a:xfrm>
            <a:off x="595759" y="1377204"/>
            <a:ext cx="10986641" cy="4381870"/>
          </a:xfrm>
        </p:spPr>
        <p:txBody>
          <a:bodyPr/>
          <a:lstStyle/>
          <a:p>
            <a:pPr marL="571500" indent="-571500">
              <a:buFont typeface="Arial" panose="020B0604020202020204" pitchFamily="34" charset="0"/>
              <a:buChar char="•"/>
            </a:pPr>
            <a:r>
              <a:rPr lang="zh-CN" altLang="zh-CN" dirty="0"/>
              <a:t>信徒的造就</a:t>
            </a:r>
          </a:p>
          <a:p>
            <a:r>
              <a:rPr lang="zh-CN" altLang="zh-CN" dirty="0"/>
              <a:t>信徒應該是重質不重量。</a:t>
            </a:r>
            <a:r>
              <a:rPr lang="zh-CN" altLang="en-US" dirty="0"/>
              <a:t>宣教士</a:t>
            </a:r>
            <a:r>
              <a:rPr lang="zh-CN" altLang="zh-CN" dirty="0"/>
              <a:t>應該在民間深入地去耕耘。</a:t>
            </a:r>
            <a:r>
              <a:rPr lang="en-US" altLang="zh-CN" dirty="0"/>
              <a:t>1865 </a:t>
            </a:r>
            <a:r>
              <a:rPr lang="zh-CN" altLang="zh-CN" dirty="0"/>
              <a:t>年成立內地會，</a:t>
            </a:r>
            <a:r>
              <a:rPr lang="en-US" altLang="zh-CN" dirty="0"/>
              <a:t> </a:t>
            </a:r>
            <a:r>
              <a:rPr lang="zh-CN" altLang="zh-CN" dirty="0"/>
              <a:t>到 </a:t>
            </a:r>
            <a:r>
              <a:rPr lang="en-US" altLang="zh-CN" dirty="0"/>
              <a:t>1905 </a:t>
            </a:r>
            <a:r>
              <a:rPr lang="zh-CN" altLang="zh-CN" dirty="0"/>
              <a:t>年在內地會歸主的信徒大概只有 </a:t>
            </a:r>
            <a:r>
              <a:rPr lang="en-US" altLang="zh-CN" dirty="0"/>
              <a:t>2 </a:t>
            </a:r>
            <a:r>
              <a:rPr lang="zh-CN" altLang="zh-CN" dirty="0"/>
              <a:t>萬 </a:t>
            </a:r>
            <a:r>
              <a:rPr lang="en-US" altLang="zh-CN" dirty="0"/>
              <a:t>2 </a:t>
            </a:r>
            <a:r>
              <a:rPr lang="zh-CN" altLang="zh-CN" dirty="0"/>
              <a:t>千人；</a:t>
            </a:r>
            <a:r>
              <a:rPr lang="en-US" altLang="zh-CN" dirty="0"/>
              <a:t> 1949</a:t>
            </a:r>
            <a:r>
              <a:rPr lang="zh-CN" altLang="en-US" dirty="0"/>
              <a:t>年</a:t>
            </a:r>
            <a:r>
              <a:rPr lang="en-US" altLang="zh-CN" dirty="0"/>
              <a:t>8</a:t>
            </a:r>
            <a:r>
              <a:rPr lang="zh-CN" altLang="en-US" dirty="0"/>
              <a:t>萬</a:t>
            </a:r>
            <a:r>
              <a:rPr lang="en-US" altLang="zh-CN" dirty="0"/>
              <a:t>8</a:t>
            </a:r>
            <a:r>
              <a:rPr lang="zh-CN" altLang="en-US" dirty="0"/>
              <a:t>千人</a:t>
            </a:r>
            <a:endParaRPr lang="en-US" altLang="zh-CN" dirty="0"/>
          </a:p>
          <a:p>
            <a:pPr marL="571500" indent="-571500">
              <a:buFont typeface="Arial" panose="020B0604020202020204" pitchFamily="34" charset="0"/>
              <a:buChar char="•"/>
            </a:pPr>
            <a:r>
              <a:rPr lang="zh-CN" altLang="zh-CN" dirty="0"/>
              <a:t>宣教士本色化</a:t>
            </a:r>
          </a:p>
          <a:p>
            <a:r>
              <a:rPr lang="zh-CN" altLang="zh-CN" dirty="0"/>
              <a:t>強調宣教士一定要尊重中國文化，認同中國人民感受。所以</a:t>
            </a:r>
            <a:r>
              <a:rPr lang="zh-CN" altLang="en-US" dirty="0"/>
              <a:t>宣教士</a:t>
            </a:r>
            <a:r>
              <a:rPr lang="zh-CN" altLang="zh-CN" dirty="0"/>
              <a:t>的衣服食宿都要跟當地的相同</a:t>
            </a:r>
          </a:p>
        </p:txBody>
      </p:sp>
      <p:sp>
        <p:nvSpPr>
          <p:cNvPr id="4" name="文本占位符 3">
            <a:extLst>
              <a:ext uri="{FF2B5EF4-FFF2-40B4-BE49-F238E27FC236}">
                <a16:creationId xmlns:a16="http://schemas.microsoft.com/office/drawing/2014/main" id="{DC978672-DFC3-42DF-B8DF-EA098D16731B}"/>
              </a:ext>
            </a:extLst>
          </p:cNvPr>
          <p:cNvSpPr>
            <a:spLocks noGrp="1"/>
          </p:cNvSpPr>
          <p:nvPr>
            <p:ph type="body" sz="quarter" idx="15"/>
          </p:nvPr>
        </p:nvSpPr>
        <p:spPr/>
        <p:txBody>
          <a:bodyPr/>
          <a:lstStyle/>
          <a:p>
            <a:endParaRPr lang="zh-CN" altLang="en-US"/>
          </a:p>
        </p:txBody>
      </p:sp>
    </p:spTree>
    <p:extLst>
      <p:ext uri="{BB962C8B-B14F-4D97-AF65-F5344CB8AC3E}">
        <p14:creationId xmlns:p14="http://schemas.microsoft.com/office/powerpoint/2010/main" val="76979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44D8F5-8672-47DC-878E-193A05C539B0}"/>
              </a:ext>
            </a:extLst>
          </p:cNvPr>
          <p:cNvSpPr>
            <a:spLocks noGrp="1"/>
          </p:cNvSpPr>
          <p:nvPr>
            <p:ph type="title"/>
          </p:nvPr>
        </p:nvSpPr>
        <p:spPr>
          <a:xfrm>
            <a:off x="609600" y="494554"/>
            <a:ext cx="10972800" cy="882650"/>
          </a:xfrm>
        </p:spPr>
        <p:txBody>
          <a:bodyPr/>
          <a:lstStyle/>
          <a:p>
            <a:r>
              <a:rPr lang="zh-CN" altLang="zh-CN" dirty="0"/>
              <a:t>戴德生的事工原理（中國內地會特色）</a:t>
            </a:r>
            <a:endParaRPr lang="zh-CN" altLang="en-US" dirty="0"/>
          </a:p>
        </p:txBody>
      </p:sp>
      <p:sp>
        <p:nvSpPr>
          <p:cNvPr id="3" name="文本占位符 2">
            <a:extLst>
              <a:ext uri="{FF2B5EF4-FFF2-40B4-BE49-F238E27FC236}">
                <a16:creationId xmlns:a16="http://schemas.microsoft.com/office/drawing/2014/main" id="{52FE8315-BA87-4267-8584-B9501F36E1BC}"/>
              </a:ext>
            </a:extLst>
          </p:cNvPr>
          <p:cNvSpPr>
            <a:spLocks noGrp="1"/>
          </p:cNvSpPr>
          <p:nvPr>
            <p:ph type="body" sz="quarter" idx="13"/>
          </p:nvPr>
        </p:nvSpPr>
        <p:spPr>
          <a:xfrm>
            <a:off x="595759" y="1377204"/>
            <a:ext cx="10986641" cy="4381870"/>
          </a:xfrm>
        </p:spPr>
        <p:txBody>
          <a:bodyPr/>
          <a:lstStyle/>
          <a:p>
            <a:pPr marL="571500" indent="-571500">
              <a:buFont typeface="Arial" panose="020B0604020202020204" pitchFamily="34" charset="0"/>
              <a:buChar char="•"/>
            </a:pPr>
            <a:r>
              <a:rPr lang="zh-CN" altLang="zh-CN" dirty="0"/>
              <a:t>本地同工培養</a:t>
            </a:r>
          </a:p>
          <a:p>
            <a:r>
              <a:rPr lang="zh-CN" altLang="zh-CN" dirty="0"/>
              <a:t>西方的</a:t>
            </a:r>
            <a:r>
              <a:rPr lang="zh-CN" altLang="en-US" dirty="0"/>
              <a:t>宣教士</a:t>
            </a:r>
            <a:r>
              <a:rPr lang="zh-CN" altLang="zh-CN" dirty="0"/>
              <a:t>應該訓練中國同工，交棒給中國教會</a:t>
            </a:r>
            <a:endParaRPr lang="en-US" altLang="zh-CN" dirty="0"/>
          </a:p>
          <a:p>
            <a:pPr marL="571500" indent="-571500">
              <a:buFont typeface="Arial" panose="020B0604020202020204" pitchFamily="34" charset="0"/>
              <a:buChar char="•"/>
            </a:pPr>
            <a:r>
              <a:rPr lang="zh-CN" altLang="zh-CN" dirty="0"/>
              <a:t>政教關係</a:t>
            </a:r>
            <a:endParaRPr lang="en-US" altLang="zh-CN" dirty="0"/>
          </a:p>
          <a:p>
            <a:r>
              <a:rPr lang="zh-CN" altLang="zh-CN" dirty="0"/>
              <a:t>主張</a:t>
            </a:r>
            <a:r>
              <a:rPr lang="zh-CN" altLang="en-US" dirty="0"/>
              <a:t>宣教士</a:t>
            </a:r>
            <a:r>
              <a:rPr lang="zh-CN" altLang="zh-CN" dirty="0"/>
              <a:t>在任何情況下不應該向本國政府上訴，如遇到威脅，可以請當地的中國政府來處理</a:t>
            </a:r>
            <a:endParaRPr lang="en-US" altLang="zh-CN" dirty="0"/>
          </a:p>
        </p:txBody>
      </p:sp>
      <p:sp>
        <p:nvSpPr>
          <p:cNvPr id="4" name="文本占位符 3">
            <a:extLst>
              <a:ext uri="{FF2B5EF4-FFF2-40B4-BE49-F238E27FC236}">
                <a16:creationId xmlns:a16="http://schemas.microsoft.com/office/drawing/2014/main" id="{DC978672-DFC3-42DF-B8DF-EA098D16731B}"/>
              </a:ext>
            </a:extLst>
          </p:cNvPr>
          <p:cNvSpPr>
            <a:spLocks noGrp="1"/>
          </p:cNvSpPr>
          <p:nvPr>
            <p:ph type="body" sz="quarter" idx="15"/>
          </p:nvPr>
        </p:nvSpPr>
        <p:spPr/>
        <p:txBody>
          <a:bodyPr/>
          <a:lstStyle/>
          <a:p>
            <a:endParaRPr lang="zh-CN" altLang="en-US"/>
          </a:p>
        </p:txBody>
      </p:sp>
    </p:spTree>
    <p:extLst>
      <p:ext uri="{BB962C8B-B14F-4D97-AF65-F5344CB8AC3E}">
        <p14:creationId xmlns:p14="http://schemas.microsoft.com/office/powerpoint/2010/main" val="338940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44D8F5-8672-47DC-878E-193A05C539B0}"/>
              </a:ext>
            </a:extLst>
          </p:cNvPr>
          <p:cNvSpPr>
            <a:spLocks noGrp="1"/>
          </p:cNvSpPr>
          <p:nvPr>
            <p:ph type="title"/>
          </p:nvPr>
        </p:nvSpPr>
        <p:spPr>
          <a:xfrm>
            <a:off x="1219200" y="1098926"/>
            <a:ext cx="10972800" cy="882650"/>
          </a:xfrm>
        </p:spPr>
        <p:txBody>
          <a:bodyPr/>
          <a:lstStyle/>
          <a:p>
            <a:br>
              <a:rPr lang="en-US" altLang="zh-CN" dirty="0"/>
            </a:br>
            <a:endParaRPr lang="zh-CN" altLang="en-US" dirty="0"/>
          </a:p>
        </p:txBody>
      </p:sp>
      <p:sp>
        <p:nvSpPr>
          <p:cNvPr id="3" name="文本占位符 2">
            <a:extLst>
              <a:ext uri="{FF2B5EF4-FFF2-40B4-BE49-F238E27FC236}">
                <a16:creationId xmlns:a16="http://schemas.microsoft.com/office/drawing/2014/main" id="{52FE8315-BA87-4267-8584-B9501F36E1BC}"/>
              </a:ext>
            </a:extLst>
          </p:cNvPr>
          <p:cNvSpPr>
            <a:spLocks noGrp="1"/>
          </p:cNvSpPr>
          <p:nvPr>
            <p:ph type="body" sz="quarter" idx="13"/>
          </p:nvPr>
        </p:nvSpPr>
        <p:spPr>
          <a:xfrm>
            <a:off x="524509" y="637588"/>
            <a:ext cx="7997699" cy="4381870"/>
          </a:xfrm>
        </p:spPr>
        <p:txBody>
          <a:bodyPr/>
          <a:lstStyle/>
          <a:p>
            <a:r>
              <a:rPr lang="zh-CN" altLang="zh-CN" dirty="0"/>
              <a:t>李提摩太（</a:t>
            </a:r>
            <a:r>
              <a:rPr lang="en-US" altLang="zh-CN" dirty="0"/>
              <a:t>Timothy Richard</a:t>
            </a:r>
            <a:r>
              <a:rPr lang="zh-CN" altLang="zh-CN" dirty="0"/>
              <a:t>， </a:t>
            </a:r>
            <a:r>
              <a:rPr lang="en-US" altLang="zh-CN" dirty="0"/>
              <a:t>1845-1919</a:t>
            </a:r>
            <a:r>
              <a:rPr lang="zh-CN" altLang="zh-CN" dirty="0"/>
              <a:t>），英國人。</a:t>
            </a:r>
            <a:r>
              <a:rPr lang="en-US" altLang="zh-CN" dirty="0"/>
              <a:t>1870 </a:t>
            </a:r>
            <a:r>
              <a:rPr lang="zh-CN" altLang="zh-CN" dirty="0"/>
              <a:t>年 </a:t>
            </a:r>
            <a:r>
              <a:rPr lang="en-US" altLang="zh-CN" dirty="0"/>
              <a:t>2 </a:t>
            </a:r>
            <a:r>
              <a:rPr lang="zh-CN" altLang="zh-CN" dirty="0"/>
              <a:t>月到上海，那時候宣教工作已經漸漸深入內地，幷且有相當基礎。他到上海，山東，山西做宣教工作，</a:t>
            </a:r>
            <a:r>
              <a:rPr lang="en-US" altLang="zh-CN" dirty="0"/>
              <a:t>1890 </a:t>
            </a:r>
            <a:r>
              <a:rPr lang="zh-CN" altLang="zh-CN" dirty="0"/>
              <a:t>年辦了一個中文日報叫《時報》，接下來幾乎一生的時間都是負責廣學會的工作。廣學會</a:t>
            </a:r>
          </a:p>
          <a:p>
            <a:r>
              <a:rPr lang="zh-CN" altLang="zh-CN" dirty="0"/>
              <a:t>是文字機構，且是中國歷史最久，影響最大的一個出版社。他一生中寫過很多書。</a:t>
            </a:r>
          </a:p>
        </p:txBody>
      </p:sp>
      <p:sp>
        <p:nvSpPr>
          <p:cNvPr id="4" name="文本占位符 3">
            <a:extLst>
              <a:ext uri="{FF2B5EF4-FFF2-40B4-BE49-F238E27FC236}">
                <a16:creationId xmlns:a16="http://schemas.microsoft.com/office/drawing/2014/main" id="{DC978672-DFC3-42DF-B8DF-EA098D16731B}"/>
              </a:ext>
            </a:extLst>
          </p:cNvPr>
          <p:cNvSpPr>
            <a:spLocks noGrp="1"/>
          </p:cNvSpPr>
          <p:nvPr>
            <p:ph type="body" sz="quarter" idx="15"/>
          </p:nvPr>
        </p:nvSpPr>
        <p:spPr/>
        <p:txBody>
          <a:bodyPr/>
          <a:lstStyle/>
          <a:p>
            <a:endParaRPr lang="zh-CN" altLang="en-US"/>
          </a:p>
        </p:txBody>
      </p:sp>
      <p:pic>
        <p:nvPicPr>
          <p:cNvPr id="5" name="图片 4">
            <a:extLst>
              <a:ext uri="{FF2B5EF4-FFF2-40B4-BE49-F238E27FC236}">
                <a16:creationId xmlns:a16="http://schemas.microsoft.com/office/drawing/2014/main" id="{2C479718-6CE6-47DF-A472-419AC188D49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575916" y="1299762"/>
            <a:ext cx="3276629" cy="3930606"/>
          </a:xfrm>
          <a:prstGeom prst="rect">
            <a:avLst/>
          </a:prstGeom>
        </p:spPr>
      </p:pic>
    </p:spTree>
    <p:extLst>
      <p:ext uri="{BB962C8B-B14F-4D97-AF65-F5344CB8AC3E}">
        <p14:creationId xmlns:p14="http://schemas.microsoft.com/office/powerpoint/2010/main" val="38469196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44D8F5-8672-47DC-878E-193A05C539B0}"/>
              </a:ext>
            </a:extLst>
          </p:cNvPr>
          <p:cNvSpPr>
            <a:spLocks noGrp="1"/>
          </p:cNvSpPr>
          <p:nvPr>
            <p:ph type="title"/>
          </p:nvPr>
        </p:nvSpPr>
        <p:spPr>
          <a:xfrm>
            <a:off x="1219200" y="1098926"/>
            <a:ext cx="10972800" cy="882650"/>
          </a:xfrm>
        </p:spPr>
        <p:txBody>
          <a:bodyPr/>
          <a:lstStyle/>
          <a:p>
            <a:br>
              <a:rPr lang="en-US" altLang="zh-CN" dirty="0"/>
            </a:br>
            <a:endParaRPr lang="zh-CN" altLang="en-US" dirty="0"/>
          </a:p>
        </p:txBody>
      </p:sp>
      <p:sp>
        <p:nvSpPr>
          <p:cNvPr id="3" name="文本占位符 2">
            <a:extLst>
              <a:ext uri="{FF2B5EF4-FFF2-40B4-BE49-F238E27FC236}">
                <a16:creationId xmlns:a16="http://schemas.microsoft.com/office/drawing/2014/main" id="{52FE8315-BA87-4267-8584-B9501F36E1BC}"/>
              </a:ext>
            </a:extLst>
          </p:cNvPr>
          <p:cNvSpPr>
            <a:spLocks noGrp="1"/>
          </p:cNvSpPr>
          <p:nvPr>
            <p:ph type="body" sz="quarter" idx="13"/>
          </p:nvPr>
        </p:nvSpPr>
        <p:spPr>
          <a:xfrm>
            <a:off x="524509" y="637588"/>
            <a:ext cx="7997699" cy="4381870"/>
          </a:xfrm>
        </p:spPr>
        <p:txBody>
          <a:bodyPr/>
          <a:lstStyle/>
          <a:p>
            <a:r>
              <a:rPr lang="zh-TW" altLang="en-US" sz="3200" dirty="0"/>
              <a:t>李提摩太的傳教方式類似于利瑪竇，是以西方文化吸引知識份子和上層人士。他和許多政府官員，如李鴻章、張之洞都有較深的交往，還結交一些有影響的人物，如：康有為、孫中山，梁啟超擔任過他的中文秘書。李提摩太對中國的維新運動有很大影響</a:t>
            </a:r>
            <a:endParaRPr lang="en-US" altLang="zh-TW" sz="3200" dirty="0"/>
          </a:p>
          <a:p>
            <a:r>
              <a:rPr lang="zh-TW" altLang="en-US" sz="3200" dirty="0"/>
              <a:t>他側重通過文化事工來實現福音使命，更側重上層精英；在政治、傳媒、教育、科技、慈善等領域為福音的廣傳做預工，並最終達到傳播福音，使中國文化基督化的效果</a:t>
            </a:r>
            <a:endParaRPr lang="zh-CN" altLang="zh-CN" sz="3200" dirty="0"/>
          </a:p>
        </p:txBody>
      </p:sp>
      <p:sp>
        <p:nvSpPr>
          <p:cNvPr id="4" name="文本占位符 3">
            <a:extLst>
              <a:ext uri="{FF2B5EF4-FFF2-40B4-BE49-F238E27FC236}">
                <a16:creationId xmlns:a16="http://schemas.microsoft.com/office/drawing/2014/main" id="{DC978672-DFC3-42DF-B8DF-EA098D16731B}"/>
              </a:ext>
            </a:extLst>
          </p:cNvPr>
          <p:cNvSpPr>
            <a:spLocks noGrp="1"/>
          </p:cNvSpPr>
          <p:nvPr>
            <p:ph type="body" sz="quarter" idx="15"/>
          </p:nvPr>
        </p:nvSpPr>
        <p:spPr/>
        <p:txBody>
          <a:bodyPr/>
          <a:lstStyle/>
          <a:p>
            <a:endParaRPr lang="zh-CN" altLang="en-US"/>
          </a:p>
        </p:txBody>
      </p:sp>
      <p:pic>
        <p:nvPicPr>
          <p:cNvPr id="5" name="图片 4">
            <a:extLst>
              <a:ext uri="{FF2B5EF4-FFF2-40B4-BE49-F238E27FC236}">
                <a16:creationId xmlns:a16="http://schemas.microsoft.com/office/drawing/2014/main" id="{2C479718-6CE6-47DF-A472-419AC188D49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575916" y="1417108"/>
            <a:ext cx="3276629" cy="3695913"/>
          </a:xfrm>
          <a:prstGeom prst="rect">
            <a:avLst/>
          </a:prstGeom>
        </p:spPr>
      </p:pic>
    </p:spTree>
    <p:extLst>
      <p:ext uri="{BB962C8B-B14F-4D97-AF65-F5344CB8AC3E}">
        <p14:creationId xmlns:p14="http://schemas.microsoft.com/office/powerpoint/2010/main" val="34065946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44D8F5-8672-47DC-878E-193A05C539B0}"/>
              </a:ext>
            </a:extLst>
          </p:cNvPr>
          <p:cNvSpPr>
            <a:spLocks noGrp="1"/>
          </p:cNvSpPr>
          <p:nvPr>
            <p:ph type="title"/>
          </p:nvPr>
        </p:nvSpPr>
        <p:spPr/>
        <p:txBody>
          <a:bodyPr/>
          <a:lstStyle/>
          <a:p>
            <a:r>
              <a:rPr lang="zh-CN" altLang="en-US" dirty="0"/>
              <a:t>李提摩太的宣教策略和路線</a:t>
            </a:r>
          </a:p>
        </p:txBody>
      </p:sp>
      <p:sp>
        <p:nvSpPr>
          <p:cNvPr id="3" name="文本占位符 2">
            <a:extLst>
              <a:ext uri="{FF2B5EF4-FFF2-40B4-BE49-F238E27FC236}">
                <a16:creationId xmlns:a16="http://schemas.microsoft.com/office/drawing/2014/main" id="{52FE8315-BA87-4267-8584-B9501F36E1BC}"/>
              </a:ext>
            </a:extLst>
          </p:cNvPr>
          <p:cNvSpPr>
            <a:spLocks noGrp="1"/>
          </p:cNvSpPr>
          <p:nvPr>
            <p:ph type="body" sz="quarter" idx="13"/>
          </p:nvPr>
        </p:nvSpPr>
        <p:spPr/>
        <p:txBody>
          <a:bodyPr/>
          <a:lstStyle/>
          <a:p>
            <a:pPr marL="571500" indent="-571500">
              <a:buFont typeface="Arial" panose="020B0604020202020204" pitchFamily="34" charset="0"/>
              <a:buChar char="•"/>
            </a:pPr>
            <a:r>
              <a:rPr lang="zh-CN" altLang="zh-CN" dirty="0"/>
              <a:t>傾向于自由神學的普救論</a:t>
            </a:r>
          </a:p>
          <a:p>
            <a:pPr marL="571500" indent="-571500">
              <a:buFont typeface="Arial" panose="020B0604020202020204" pitchFamily="34" charset="0"/>
              <a:buChar char="•"/>
            </a:pPr>
            <a:r>
              <a:rPr lang="zh-CN" altLang="zh-CN" dirty="0"/>
              <a:t>神的國不只是建在人心裡面，也建在世界的一切的機構裡面</a:t>
            </a:r>
            <a:r>
              <a:rPr lang="zh-CN" altLang="en-US" dirty="0"/>
              <a:t>，</a:t>
            </a:r>
            <a:r>
              <a:rPr lang="zh-CN" altLang="zh-CN" dirty="0"/>
              <a:t>包括辦學校</a:t>
            </a:r>
            <a:r>
              <a:rPr lang="zh-CN" altLang="en-US" dirty="0"/>
              <a:t>、</a:t>
            </a:r>
            <a:r>
              <a:rPr lang="zh-CN" altLang="zh-CN" dirty="0"/>
              <a:t>辦醫院</a:t>
            </a:r>
            <a:r>
              <a:rPr lang="zh-CN" altLang="en-US" dirty="0"/>
              <a:t>、辦</a:t>
            </a:r>
            <a:r>
              <a:rPr lang="zh-CN" altLang="zh-CN" dirty="0"/>
              <a:t>社會救濟</a:t>
            </a:r>
            <a:endParaRPr lang="en-US" altLang="zh-CN" dirty="0"/>
          </a:p>
        </p:txBody>
      </p:sp>
      <p:sp>
        <p:nvSpPr>
          <p:cNvPr id="4" name="文本占位符 3">
            <a:extLst>
              <a:ext uri="{FF2B5EF4-FFF2-40B4-BE49-F238E27FC236}">
                <a16:creationId xmlns:a16="http://schemas.microsoft.com/office/drawing/2014/main" id="{DC978672-DFC3-42DF-B8DF-EA098D16731B}"/>
              </a:ext>
            </a:extLst>
          </p:cNvPr>
          <p:cNvSpPr>
            <a:spLocks noGrp="1"/>
          </p:cNvSpPr>
          <p:nvPr>
            <p:ph type="body" sz="quarter" idx="15"/>
          </p:nvPr>
        </p:nvSpPr>
        <p:spPr/>
        <p:txBody>
          <a:bodyPr/>
          <a:lstStyle/>
          <a:p>
            <a:endParaRPr lang="zh-CN" altLang="en-US"/>
          </a:p>
        </p:txBody>
      </p:sp>
    </p:spTree>
    <p:extLst>
      <p:ext uri="{BB962C8B-B14F-4D97-AF65-F5344CB8AC3E}">
        <p14:creationId xmlns:p14="http://schemas.microsoft.com/office/powerpoint/2010/main" val="22776235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44D8F5-8672-47DC-878E-193A05C539B0}"/>
              </a:ext>
            </a:extLst>
          </p:cNvPr>
          <p:cNvSpPr>
            <a:spLocks noGrp="1"/>
          </p:cNvSpPr>
          <p:nvPr>
            <p:ph type="title"/>
          </p:nvPr>
        </p:nvSpPr>
        <p:spPr>
          <a:xfrm>
            <a:off x="609600" y="494554"/>
            <a:ext cx="10972800" cy="882650"/>
          </a:xfrm>
        </p:spPr>
        <p:txBody>
          <a:bodyPr/>
          <a:lstStyle/>
          <a:p>
            <a:r>
              <a:rPr lang="zh-CN" altLang="en-US" dirty="0"/>
              <a:t>李提摩太</a:t>
            </a:r>
            <a:r>
              <a:rPr lang="zh-CN" altLang="zh-CN" dirty="0"/>
              <a:t>的事工原理</a:t>
            </a:r>
            <a:endParaRPr lang="zh-CN" altLang="en-US" dirty="0"/>
          </a:p>
        </p:txBody>
      </p:sp>
      <p:sp>
        <p:nvSpPr>
          <p:cNvPr id="3" name="文本占位符 2">
            <a:extLst>
              <a:ext uri="{FF2B5EF4-FFF2-40B4-BE49-F238E27FC236}">
                <a16:creationId xmlns:a16="http://schemas.microsoft.com/office/drawing/2014/main" id="{52FE8315-BA87-4267-8584-B9501F36E1BC}"/>
              </a:ext>
            </a:extLst>
          </p:cNvPr>
          <p:cNvSpPr>
            <a:spLocks noGrp="1"/>
          </p:cNvSpPr>
          <p:nvPr>
            <p:ph type="body" sz="quarter" idx="13"/>
          </p:nvPr>
        </p:nvSpPr>
        <p:spPr>
          <a:xfrm>
            <a:off x="595759" y="1377204"/>
            <a:ext cx="10986641" cy="4381870"/>
          </a:xfrm>
        </p:spPr>
        <p:txBody>
          <a:bodyPr/>
          <a:lstStyle/>
          <a:p>
            <a:pPr marL="457200" indent="-457200">
              <a:buFont typeface="Arial" panose="020B0604020202020204" pitchFamily="34" charset="0"/>
              <a:buChar char="•"/>
            </a:pPr>
            <a:r>
              <a:rPr lang="zh-CN" altLang="zh-CN" sz="3200" dirty="0"/>
              <a:t>精通中國文化</a:t>
            </a:r>
            <a:endParaRPr lang="en-US" altLang="zh-CN" sz="3200" dirty="0"/>
          </a:p>
          <a:p>
            <a:r>
              <a:rPr lang="zh-CN" altLang="zh-CN" sz="3200" dirty="0"/>
              <a:t>除了靈性以外，一定要很優良的學術水準，而且精通中國文化</a:t>
            </a:r>
            <a:endParaRPr lang="en-US" altLang="zh-CN" sz="3200" dirty="0"/>
          </a:p>
          <a:p>
            <a:pPr marL="457200" indent="-457200">
              <a:buFont typeface="Arial" panose="020B0604020202020204" pitchFamily="34" charset="0"/>
              <a:buChar char="•"/>
            </a:pPr>
            <a:r>
              <a:rPr lang="zh-CN" altLang="zh-CN" sz="3200" dirty="0"/>
              <a:t>培</a:t>
            </a:r>
            <a:r>
              <a:rPr lang="zh-CN" altLang="en-US" sz="3200" dirty="0"/>
              <a:t>養</a:t>
            </a:r>
            <a:r>
              <a:rPr lang="zh-CN" altLang="zh-CN" sz="3200" dirty="0"/>
              <a:t>本地人才</a:t>
            </a:r>
            <a:endParaRPr lang="en-US" altLang="zh-CN" sz="3200" dirty="0"/>
          </a:p>
          <a:p>
            <a:r>
              <a:rPr lang="zh-CN" altLang="zh-CN" sz="3200" dirty="0"/>
              <a:t>在宣教的策略他強調要注重培育本地精英人才</a:t>
            </a:r>
            <a:endParaRPr lang="en-US" altLang="zh-CN" sz="3200" dirty="0"/>
          </a:p>
          <a:p>
            <a:pPr marL="457200" indent="-457200">
              <a:buFont typeface="Arial" panose="020B0604020202020204" pitchFamily="34" charset="0"/>
              <a:buChar char="•"/>
            </a:pPr>
            <a:r>
              <a:rPr lang="zh-CN" altLang="en-US" sz="3200" dirty="0"/>
              <a:t>福音預工</a:t>
            </a:r>
            <a:endParaRPr lang="zh-CN" altLang="zh-CN" sz="3200" dirty="0"/>
          </a:p>
          <a:p>
            <a:r>
              <a:rPr lang="zh-CN" altLang="zh-CN" sz="3200" dirty="0"/>
              <a:t>做福音的預備工作。設立學校，提倡教育</a:t>
            </a:r>
          </a:p>
          <a:p>
            <a:pPr marL="457200" indent="-457200">
              <a:buFont typeface="Arial" panose="020B0604020202020204" pitchFamily="34" charset="0"/>
              <a:buChar char="•"/>
            </a:pPr>
            <a:r>
              <a:rPr lang="zh-CN" altLang="zh-CN" sz="3200" dirty="0"/>
              <a:t>政教關係</a:t>
            </a:r>
          </a:p>
          <a:p>
            <a:r>
              <a:rPr lang="zh-CN" altLang="zh-CN" sz="3200" dirty="0"/>
              <a:t>提倡政教合一，借著政治來推動傳教的工作</a:t>
            </a:r>
          </a:p>
          <a:p>
            <a:endParaRPr lang="zh-CN" altLang="zh-CN" dirty="0"/>
          </a:p>
        </p:txBody>
      </p:sp>
      <p:sp>
        <p:nvSpPr>
          <p:cNvPr id="4" name="文本占位符 3">
            <a:extLst>
              <a:ext uri="{FF2B5EF4-FFF2-40B4-BE49-F238E27FC236}">
                <a16:creationId xmlns:a16="http://schemas.microsoft.com/office/drawing/2014/main" id="{DC978672-DFC3-42DF-B8DF-EA098D16731B}"/>
              </a:ext>
            </a:extLst>
          </p:cNvPr>
          <p:cNvSpPr>
            <a:spLocks noGrp="1"/>
          </p:cNvSpPr>
          <p:nvPr>
            <p:ph type="body" sz="quarter" idx="15"/>
          </p:nvPr>
        </p:nvSpPr>
        <p:spPr/>
        <p:txBody>
          <a:bodyPr/>
          <a:lstStyle/>
          <a:p>
            <a:endParaRPr lang="zh-CN" altLang="en-US"/>
          </a:p>
        </p:txBody>
      </p:sp>
    </p:spTree>
    <p:extLst>
      <p:ext uri="{BB962C8B-B14F-4D97-AF65-F5344CB8AC3E}">
        <p14:creationId xmlns:p14="http://schemas.microsoft.com/office/powerpoint/2010/main" val="341066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44D8F5-8672-47DC-878E-193A05C539B0}"/>
              </a:ext>
            </a:extLst>
          </p:cNvPr>
          <p:cNvSpPr>
            <a:spLocks noGrp="1"/>
          </p:cNvSpPr>
          <p:nvPr>
            <p:ph type="title"/>
          </p:nvPr>
        </p:nvSpPr>
        <p:spPr>
          <a:xfrm>
            <a:off x="609600" y="494554"/>
            <a:ext cx="10972800" cy="882650"/>
          </a:xfrm>
        </p:spPr>
        <p:txBody>
          <a:bodyPr/>
          <a:lstStyle/>
          <a:p>
            <a:r>
              <a:rPr lang="zh-CN" altLang="en-US" dirty="0"/>
              <a:t>十九世紀來華宣教士</a:t>
            </a:r>
          </a:p>
        </p:txBody>
      </p:sp>
      <p:sp>
        <p:nvSpPr>
          <p:cNvPr id="3" name="文本占位符 2">
            <a:extLst>
              <a:ext uri="{FF2B5EF4-FFF2-40B4-BE49-F238E27FC236}">
                <a16:creationId xmlns:a16="http://schemas.microsoft.com/office/drawing/2014/main" id="{52FE8315-BA87-4267-8584-B9501F36E1BC}"/>
              </a:ext>
            </a:extLst>
          </p:cNvPr>
          <p:cNvSpPr>
            <a:spLocks noGrp="1"/>
          </p:cNvSpPr>
          <p:nvPr>
            <p:ph type="body" sz="quarter" idx="13"/>
          </p:nvPr>
        </p:nvSpPr>
        <p:spPr>
          <a:xfrm>
            <a:off x="595759" y="1377204"/>
            <a:ext cx="10986641" cy="4381870"/>
          </a:xfrm>
        </p:spPr>
        <p:txBody>
          <a:bodyPr/>
          <a:lstStyle/>
          <a:p>
            <a:pPr marL="457200" indent="-457200">
              <a:buFont typeface="Arial" panose="020B0604020202020204" pitchFamily="34" charset="0"/>
              <a:buChar char="•"/>
            </a:pPr>
            <a:r>
              <a:rPr lang="zh-CN" altLang="en-US" sz="3200" dirty="0"/>
              <a:t>馬禮遜 （</a:t>
            </a:r>
            <a:r>
              <a:rPr lang="en-US" altLang="zh-CN" sz="3200" dirty="0"/>
              <a:t>1782-1834</a:t>
            </a:r>
            <a:r>
              <a:rPr lang="zh-CN" altLang="en-US" sz="3200" dirty="0"/>
              <a:t>）</a:t>
            </a:r>
          </a:p>
          <a:p>
            <a:pPr marL="457200" indent="-457200">
              <a:buFont typeface="Arial" panose="020B0604020202020204" pitchFamily="34" charset="0"/>
              <a:buChar char="•"/>
            </a:pPr>
            <a:r>
              <a:rPr lang="zh-CN" altLang="en-US" sz="3200" dirty="0"/>
              <a:t>郭士立 （</a:t>
            </a:r>
            <a:r>
              <a:rPr lang="en-US" altLang="zh-CN" sz="3200" dirty="0"/>
              <a:t>1803-1851</a:t>
            </a:r>
            <a:r>
              <a:rPr lang="zh-CN" altLang="en-US" sz="3200" dirty="0"/>
              <a:t>）</a:t>
            </a:r>
            <a:endParaRPr lang="en-US" altLang="zh-CN" sz="3200" dirty="0"/>
          </a:p>
          <a:p>
            <a:pPr marL="457200" indent="-457200">
              <a:buFont typeface="Arial" panose="020B0604020202020204" pitchFamily="34" charset="0"/>
              <a:buChar char="•"/>
            </a:pPr>
            <a:r>
              <a:rPr lang="zh-CN" altLang="en-US" sz="3200" dirty="0"/>
              <a:t>楊格非 （</a:t>
            </a:r>
            <a:r>
              <a:rPr lang="en-US" altLang="zh-CN" sz="3200" dirty="0"/>
              <a:t>1831-1912</a:t>
            </a:r>
            <a:r>
              <a:rPr lang="zh-CN" altLang="en-US" sz="3200" dirty="0"/>
              <a:t>）</a:t>
            </a:r>
          </a:p>
          <a:p>
            <a:pPr marL="457200" indent="-457200">
              <a:buFont typeface="Arial" panose="020B0604020202020204" pitchFamily="34" charset="0"/>
              <a:buChar char="•"/>
            </a:pPr>
            <a:r>
              <a:rPr lang="zh-CN" altLang="en-US" sz="3200" dirty="0"/>
              <a:t>戴德生 （</a:t>
            </a:r>
            <a:r>
              <a:rPr lang="en-US" altLang="zh-CN" sz="3200" dirty="0"/>
              <a:t>1832-1905</a:t>
            </a:r>
            <a:r>
              <a:rPr lang="zh-CN" altLang="en-US" sz="3200" dirty="0"/>
              <a:t>）</a:t>
            </a:r>
          </a:p>
          <a:p>
            <a:pPr marL="457200" indent="-457200">
              <a:buFont typeface="Arial" panose="020B0604020202020204" pitchFamily="34" charset="0"/>
              <a:buChar char="•"/>
            </a:pPr>
            <a:r>
              <a:rPr lang="zh-CN" altLang="en-US" sz="3200" dirty="0"/>
              <a:t>席勝魔 （</a:t>
            </a:r>
            <a:r>
              <a:rPr lang="en-US" altLang="zh-CN" sz="3200" dirty="0"/>
              <a:t>1835-1896</a:t>
            </a:r>
            <a:r>
              <a:rPr lang="zh-CN" altLang="en-US" sz="3200" dirty="0"/>
              <a:t>）</a:t>
            </a:r>
            <a:endParaRPr lang="en-US" altLang="zh-CN" sz="3200" dirty="0"/>
          </a:p>
          <a:p>
            <a:pPr marL="457200" indent="-457200">
              <a:buFont typeface="Arial" panose="020B0604020202020204" pitchFamily="34" charset="0"/>
              <a:buChar char="•"/>
            </a:pPr>
            <a:r>
              <a:rPr lang="zh-CN" altLang="en-US" sz="3200" dirty="0"/>
              <a:t>馬偕   （</a:t>
            </a:r>
            <a:r>
              <a:rPr lang="en-US" altLang="zh-CN" sz="3200" dirty="0"/>
              <a:t>1844-1901</a:t>
            </a:r>
            <a:r>
              <a:rPr lang="zh-CN" altLang="en-US" sz="3200" dirty="0"/>
              <a:t>）</a:t>
            </a:r>
            <a:endParaRPr lang="en-US" altLang="zh-CN" sz="3200" dirty="0"/>
          </a:p>
          <a:p>
            <a:pPr marL="457200" indent="-457200">
              <a:buFont typeface="Arial" panose="020B0604020202020204" pitchFamily="34" charset="0"/>
              <a:buChar char="•"/>
            </a:pPr>
            <a:r>
              <a:rPr lang="zh-CN" altLang="en-US" sz="3200" dirty="0"/>
              <a:t>蓋洛漥 （</a:t>
            </a:r>
            <a:r>
              <a:rPr lang="en-US" altLang="zh-CN" sz="3200" dirty="0"/>
              <a:t>1861-1954</a:t>
            </a:r>
            <a:r>
              <a:rPr lang="zh-CN" altLang="en-US" sz="3200" dirty="0"/>
              <a:t>）</a:t>
            </a:r>
          </a:p>
          <a:p>
            <a:pPr marL="457200" indent="-457200">
              <a:buFont typeface="Arial" panose="020B0604020202020204" pitchFamily="34" charset="0"/>
              <a:buChar char="•"/>
            </a:pPr>
            <a:r>
              <a:rPr lang="zh-CN" altLang="en-US" sz="3200" dirty="0"/>
              <a:t>。。。。。。</a:t>
            </a:r>
          </a:p>
          <a:p>
            <a:pPr marL="457200" indent="-457200">
              <a:buFont typeface="Arial" panose="020B0604020202020204" pitchFamily="34" charset="0"/>
              <a:buChar char="•"/>
            </a:pPr>
            <a:endParaRPr lang="zh-CN" altLang="en-US" sz="3200" dirty="0"/>
          </a:p>
          <a:p>
            <a:pPr marL="457200" indent="-457200">
              <a:buFont typeface="Arial" panose="020B0604020202020204" pitchFamily="34" charset="0"/>
              <a:buChar char="•"/>
            </a:pPr>
            <a:endParaRPr lang="en-US" altLang="zh-CN" sz="3200" dirty="0"/>
          </a:p>
          <a:p>
            <a:r>
              <a:rPr lang="zh-CN" altLang="en-US" dirty="0"/>
              <a:t> </a:t>
            </a:r>
            <a:endParaRPr lang="zh-CN" altLang="zh-CN" dirty="0"/>
          </a:p>
        </p:txBody>
      </p:sp>
      <p:sp>
        <p:nvSpPr>
          <p:cNvPr id="4" name="文本占位符 3">
            <a:extLst>
              <a:ext uri="{FF2B5EF4-FFF2-40B4-BE49-F238E27FC236}">
                <a16:creationId xmlns:a16="http://schemas.microsoft.com/office/drawing/2014/main" id="{DC978672-DFC3-42DF-B8DF-EA098D16731B}"/>
              </a:ext>
            </a:extLst>
          </p:cNvPr>
          <p:cNvSpPr>
            <a:spLocks noGrp="1"/>
          </p:cNvSpPr>
          <p:nvPr>
            <p:ph type="body" sz="quarter" idx="15"/>
          </p:nvPr>
        </p:nvSpPr>
        <p:spPr/>
        <p:txBody>
          <a:bodyPr/>
          <a:lstStyle/>
          <a:p>
            <a:endParaRPr lang="zh-CN" altLang="en-US"/>
          </a:p>
        </p:txBody>
      </p:sp>
    </p:spTree>
    <p:extLst>
      <p:ext uri="{BB962C8B-B14F-4D97-AF65-F5344CB8AC3E}">
        <p14:creationId xmlns:p14="http://schemas.microsoft.com/office/powerpoint/2010/main" val="134782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Effect transition="in" filter="fade">
                                      <p:cBhvr>
                                        <p:cTn id="7" dur="1000"/>
                                        <p:tgtEl>
                                          <p:spTgt spid="3">
                                            <p:txEl>
                                              <p:pRg st="10" end="10"/>
                                            </p:txEl>
                                          </p:spTgt>
                                        </p:tgtEl>
                                      </p:cBhvr>
                                    </p:animEffect>
                                    <p:anim calcmode="lin" valueType="num">
                                      <p:cBhvr>
                                        <p:cTn id="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0738" y="818739"/>
            <a:ext cx="8890000" cy="2876153"/>
          </a:xfrm>
          <a:prstGeom prst="rect">
            <a:avLst/>
          </a:prstGeom>
        </p:spPr>
        <p:txBody>
          <a:bodyPr/>
          <a:lstStyle/>
          <a:p>
            <a:pPr algn="ctr"/>
            <a:r>
              <a:rPr lang="zh-CN" altLang="en-US" sz="4000" dirty="0">
                <a:solidFill>
                  <a:srgbClr val="0070C0"/>
                </a:solidFill>
                <a:latin typeface="黑体" panose="02010609060101010101" pitchFamily="49" charset="-122"/>
                <a:ea typeface="黑体" panose="02010609060101010101" pitchFamily="49" charset="-122"/>
              </a:rPr>
              <a:t>直到地極，作我的見證（殉道者）</a:t>
            </a:r>
            <a:endParaRPr lang="en-US" altLang="zh-TW" sz="4000" dirty="0">
              <a:solidFill>
                <a:srgbClr val="0070C0"/>
              </a:solidFill>
              <a:latin typeface="黑体" panose="02010609060101010101" pitchFamily="49" charset="-122"/>
              <a:ea typeface="黑体" panose="02010609060101010101" pitchFamily="49" charset="-122"/>
            </a:endParaRPr>
          </a:p>
        </p:txBody>
      </p:sp>
      <p:sp>
        <p:nvSpPr>
          <p:cNvPr id="6" name="Text Placeholder 5"/>
          <p:cNvSpPr txBox="1">
            <a:spLocks/>
          </p:cNvSpPr>
          <p:nvPr/>
        </p:nvSpPr>
        <p:spPr>
          <a:xfrm>
            <a:off x="700738" y="3531114"/>
            <a:ext cx="10516510" cy="2879051"/>
          </a:xfrm>
          <a:prstGeom prst="rect">
            <a:avLst/>
          </a:prstGeom>
          <a:solidFill>
            <a:schemeClr val="bg1"/>
          </a:solidFill>
          <a:ln w="47625" cap="rnd">
            <a:solidFill>
              <a:srgbClr val="7D0049"/>
            </a:solidFill>
            <a:prstDash val="sysDot"/>
          </a:ln>
        </p:spPr>
        <p:txBody>
          <a:bodyPr anchor="ctr"/>
          <a:lstStyle>
            <a:lvl1pPr marL="55562" indent="0" algn="l" rtl="0" eaLnBrk="0" fontAlgn="base" hangingPunct="0">
              <a:spcBef>
                <a:spcPts val="500"/>
              </a:spcBef>
              <a:spcAft>
                <a:spcPct val="0"/>
              </a:spcAft>
              <a:buClr>
                <a:srgbClr val="002060"/>
              </a:buClr>
              <a:buFontTx/>
              <a:buNone/>
              <a:defRPr lang="en-US" sz="2800" b="0" kern="1200">
                <a:solidFill>
                  <a:srgbClr val="7D0049"/>
                </a:solidFill>
                <a:latin typeface="黑体" panose="02010609060101010101" pitchFamily="49" charset="-122"/>
                <a:ea typeface="黑体" panose="02010609060101010101" pitchFamily="49" charset="-122"/>
                <a:cs typeface="+mn-cs"/>
              </a:defRPr>
            </a:lvl1pPr>
            <a:lvl2pPr marL="411162" indent="0" algn="l" rtl="0" eaLnBrk="0" fontAlgn="base" hangingPunct="0">
              <a:spcBef>
                <a:spcPts val="500"/>
              </a:spcBef>
              <a:spcAft>
                <a:spcPct val="0"/>
              </a:spcAft>
              <a:buClr>
                <a:srgbClr val="002060"/>
              </a:buClr>
              <a:buFontTx/>
              <a:buNone/>
              <a:defRPr lang="en-US" sz="3500" b="0" kern="1200">
                <a:solidFill>
                  <a:srgbClr val="000000"/>
                </a:solidFill>
                <a:latin typeface="黑体" panose="02010609060101010101" pitchFamily="49" charset="-122"/>
                <a:ea typeface="黑体" panose="02010609060101010101" pitchFamily="49" charset="-122"/>
                <a:cs typeface="+mn-cs"/>
              </a:defRPr>
            </a:lvl2pPr>
            <a:lvl3pPr marL="703263" indent="0" algn="l" rtl="0" eaLnBrk="0" fontAlgn="base" hangingPunct="0">
              <a:spcBef>
                <a:spcPts val="500"/>
              </a:spcBef>
              <a:spcAft>
                <a:spcPct val="0"/>
              </a:spcAft>
              <a:buClr>
                <a:schemeClr val="accent1"/>
              </a:buClr>
              <a:buFontTx/>
              <a:buNone/>
              <a:defRPr lang="en-US" sz="3500" b="0" kern="1200">
                <a:solidFill>
                  <a:srgbClr val="000000"/>
                </a:solidFill>
                <a:latin typeface="黑体" panose="02010609060101010101" pitchFamily="49" charset="-122"/>
                <a:ea typeface="黑体" panose="02010609060101010101" pitchFamily="49" charset="-122"/>
                <a:cs typeface="+mn-cs"/>
              </a:defRPr>
            </a:lvl3pPr>
            <a:lvl4pPr marL="979488" indent="0" algn="l" rtl="0" eaLnBrk="0" fontAlgn="base" hangingPunct="0">
              <a:spcBef>
                <a:spcPts val="300"/>
              </a:spcBef>
              <a:spcAft>
                <a:spcPct val="0"/>
              </a:spcAft>
              <a:buClr>
                <a:schemeClr val="accent1"/>
              </a:buClr>
              <a:buFontTx/>
              <a:buNone/>
              <a:defRPr lang="en-US" sz="3000" b="0" kern="1200">
                <a:solidFill>
                  <a:srgbClr val="000000"/>
                </a:solidFill>
                <a:latin typeface="黑体" panose="02010609060101010101" pitchFamily="49" charset="-122"/>
                <a:ea typeface="黑体" panose="02010609060101010101" pitchFamily="49" charset="-122"/>
                <a:cs typeface="+mn-cs"/>
              </a:defRPr>
            </a:lvl4pPr>
            <a:lvl5pPr marL="1206500" indent="0" algn="l" rtl="0" eaLnBrk="0" fontAlgn="base" hangingPunct="0">
              <a:spcBef>
                <a:spcPts val="300"/>
              </a:spcBef>
              <a:spcAft>
                <a:spcPct val="0"/>
              </a:spcAft>
              <a:buClr>
                <a:srgbClr val="A04DA3"/>
              </a:buClr>
              <a:buFontTx/>
              <a:buNone/>
              <a:defRPr lang="en-US" sz="3000" b="0" kern="120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a:r>
              <a:rPr lang="zh-TW" altLang="zh-CN" sz="3200" dirty="0"/>
              <a:t>《</a:t>
            </a:r>
            <a:r>
              <a:rPr lang="zh-CN" altLang="en-US" sz="3200" dirty="0"/>
              <a:t>馬太福音</a:t>
            </a:r>
            <a:r>
              <a:rPr lang="en-US" altLang="zh-CN" sz="3200" dirty="0"/>
              <a:t>》24</a:t>
            </a:r>
            <a:r>
              <a:rPr lang="zh-CN" altLang="en-US" sz="3200" dirty="0"/>
              <a:t>：</a:t>
            </a:r>
            <a:r>
              <a:rPr lang="en-US" altLang="zh-CN" sz="3200" dirty="0"/>
              <a:t> 9 </a:t>
            </a:r>
            <a:r>
              <a:rPr lang="zh-CN" altLang="en-US" sz="3200" dirty="0"/>
              <a:t>那時，人要把你們陷在患難裡，也要殺害你們；你們又要為我的名被萬民恨惡。</a:t>
            </a:r>
            <a:endParaRPr lang="en-US" altLang="zh-CN" sz="3200" dirty="0"/>
          </a:p>
          <a:p>
            <a:pPr marL="0"/>
            <a:r>
              <a:rPr lang="zh-TW" altLang="zh-CN" sz="3200" dirty="0"/>
              <a:t>《</a:t>
            </a:r>
            <a:r>
              <a:rPr lang="zh-CN" altLang="en-US" sz="3200" dirty="0"/>
              <a:t>使徒行傳</a:t>
            </a:r>
            <a:r>
              <a:rPr lang="en-US" altLang="zh-CN" sz="3200" dirty="0"/>
              <a:t>》1</a:t>
            </a:r>
            <a:r>
              <a:rPr lang="zh-CN" altLang="en-US" sz="3200" dirty="0"/>
              <a:t>：</a:t>
            </a:r>
            <a:r>
              <a:rPr lang="en-US" altLang="zh-CN" sz="3200" dirty="0"/>
              <a:t>8 </a:t>
            </a:r>
            <a:r>
              <a:rPr lang="zh-CN" altLang="en-US" sz="3200" dirty="0"/>
              <a:t>但聖靈降臨在你們身上，你們就必得著能力，並要在</a:t>
            </a:r>
            <a:r>
              <a:rPr lang="zh-CN" altLang="en-US" sz="3200" u="sng" dirty="0"/>
              <a:t>耶路撒冷</a:t>
            </a:r>
            <a:r>
              <a:rPr lang="zh-CN" altLang="en-US" sz="3200" dirty="0"/>
              <a:t>、</a:t>
            </a:r>
            <a:r>
              <a:rPr lang="zh-CN" altLang="en-US" sz="3200" u="sng" dirty="0"/>
              <a:t>猶太</a:t>
            </a:r>
            <a:r>
              <a:rPr lang="zh-CN" altLang="en-US" sz="3200" dirty="0"/>
              <a:t>全地，和</a:t>
            </a:r>
            <a:r>
              <a:rPr lang="zh-CN" altLang="en-US" sz="3200" u="sng" dirty="0"/>
              <a:t>撒馬利亞</a:t>
            </a:r>
            <a:r>
              <a:rPr lang="zh-CN" altLang="en-US" sz="3200" dirty="0"/>
              <a:t>，直到地極，</a:t>
            </a:r>
            <a:r>
              <a:rPr lang="zh-CN" altLang="en-US" sz="3200" dirty="0">
                <a:solidFill>
                  <a:srgbClr val="FF0000"/>
                </a:solidFill>
              </a:rPr>
              <a:t>作我的見證（殉道者）</a:t>
            </a:r>
            <a:r>
              <a:rPr lang="zh-CN" altLang="en-US" sz="3200" dirty="0"/>
              <a:t>。</a:t>
            </a:r>
            <a:endParaRPr lang="en-US" altLang="zh-CN" sz="3200" dirty="0"/>
          </a:p>
        </p:txBody>
      </p:sp>
      <p:sp>
        <p:nvSpPr>
          <p:cNvPr id="7" name="文本占位符 2"/>
          <p:cNvSpPr txBox="1">
            <a:spLocks/>
          </p:cNvSpPr>
          <p:nvPr/>
        </p:nvSpPr>
        <p:spPr>
          <a:xfrm>
            <a:off x="843916" y="2011311"/>
            <a:ext cx="10986641" cy="4381870"/>
          </a:xfrm>
          <a:prstGeom prst="rect">
            <a:avLst/>
          </a:prstGeom>
        </p:spPr>
        <p:txBody>
          <a:bodyPr/>
          <a:lstStyle>
            <a:lvl1pPr marL="365125" indent="-30956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eaLnBrk="1" hangingPunct="1">
              <a:buNone/>
              <a:defRPr/>
            </a:pPr>
            <a:endParaRPr lang="en-US" altLang="zh-CN" sz="2800" dirty="0"/>
          </a:p>
          <a:p>
            <a:pPr marL="0" indent="0" eaLnBrk="1" hangingPunct="1">
              <a:buNone/>
              <a:defRPr/>
            </a:pPr>
            <a:endParaRPr lang="en-US" altLang="zh-CN" sz="1400" dirty="0"/>
          </a:p>
        </p:txBody>
      </p:sp>
      <p:sp>
        <p:nvSpPr>
          <p:cNvPr id="8" name="文本占位符 2"/>
          <p:cNvSpPr txBox="1">
            <a:spLocks/>
          </p:cNvSpPr>
          <p:nvPr/>
        </p:nvSpPr>
        <p:spPr>
          <a:xfrm>
            <a:off x="843916" y="517142"/>
            <a:ext cx="10986641" cy="4381870"/>
          </a:xfrm>
          <a:prstGeom prst="rect">
            <a:avLst/>
          </a:prstGeom>
        </p:spPr>
        <p:txBody>
          <a:bodyPr/>
          <a:lstStyle>
            <a:lvl1pPr marL="365125" indent="-30956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eaLnBrk="1" hangingPunct="1">
              <a:buNone/>
              <a:defRPr/>
            </a:pPr>
            <a:endParaRPr lang="en-US" altLang="zh-CN" sz="1400" dirty="0"/>
          </a:p>
          <a:p>
            <a:pPr marL="0" indent="0" eaLnBrk="1" hangingPunct="1">
              <a:buNone/>
              <a:defRPr/>
            </a:pPr>
            <a:endParaRPr lang="en-US" altLang="zh-TW" sz="2800" dirty="0"/>
          </a:p>
        </p:txBody>
      </p:sp>
      <p:cxnSp>
        <p:nvCxnSpPr>
          <p:cNvPr id="10" name="Straight Connector 2"/>
          <p:cNvCxnSpPr/>
          <p:nvPr/>
        </p:nvCxnSpPr>
        <p:spPr bwMode="auto">
          <a:xfrm flipV="1">
            <a:off x="700738" y="1706544"/>
            <a:ext cx="9592171" cy="34039"/>
          </a:xfrm>
          <a:prstGeom prst="line">
            <a:avLst/>
          </a:prstGeom>
          <a:ln>
            <a:headEnd type="none" w="med" len="med"/>
            <a:tailEnd type="none" w="med" len="med"/>
          </a:ln>
        </p:spPr>
        <p:style>
          <a:lnRef idx="2">
            <a:schemeClr val="accent4"/>
          </a:lnRef>
          <a:fillRef idx="0">
            <a:schemeClr val="accent4"/>
          </a:fillRef>
          <a:effectRef idx="1">
            <a:schemeClr val="accent4"/>
          </a:effectRef>
          <a:fontRef idx="minor">
            <a:schemeClr val="tx1"/>
          </a:fontRef>
        </p:style>
      </p:cxnSp>
      <p:sp>
        <p:nvSpPr>
          <p:cNvPr id="11" name="文本占位符 2">
            <a:extLst>
              <a:ext uri="{FF2B5EF4-FFF2-40B4-BE49-F238E27FC236}">
                <a16:creationId xmlns:a16="http://schemas.microsoft.com/office/drawing/2014/main" id="{720C4E26-5F60-41A7-AB03-42D9FC5F0AB8}"/>
              </a:ext>
            </a:extLst>
          </p:cNvPr>
          <p:cNvSpPr txBox="1">
            <a:spLocks/>
          </p:cNvSpPr>
          <p:nvPr/>
        </p:nvSpPr>
        <p:spPr>
          <a:xfrm>
            <a:off x="816779" y="2112050"/>
            <a:ext cx="10986641" cy="4381870"/>
          </a:xfrm>
          <a:prstGeom prst="rect">
            <a:avLst/>
          </a:prstGeom>
        </p:spPr>
        <p:txBody>
          <a:bodyPr/>
          <a:lstStyle>
            <a:lvl1pPr marL="365125" indent="-30956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55562" indent="0">
              <a:buNone/>
            </a:pPr>
            <a:r>
              <a:rPr lang="zh-CN" altLang="en-US" dirty="0"/>
              <a:t>殉道者的血是教會的種子</a:t>
            </a:r>
            <a:endParaRPr lang="en-US" altLang="zh-CN" dirty="0"/>
          </a:p>
          <a:p>
            <a:pPr marL="55562" indent="0">
              <a:buNone/>
            </a:pPr>
            <a:r>
              <a:rPr lang="zh-TW" altLang="en-US" dirty="0"/>
              <a:t>                     </a:t>
            </a:r>
            <a:r>
              <a:rPr lang="en-US" altLang="zh-CN" dirty="0"/>
              <a:t>-</a:t>
            </a:r>
            <a:r>
              <a:rPr lang="zh-TW" altLang="en-US" dirty="0"/>
              <a:t>第</a:t>
            </a:r>
            <a:r>
              <a:rPr lang="zh-CN" altLang="en-US" dirty="0"/>
              <a:t>二</a:t>
            </a:r>
            <a:r>
              <a:rPr lang="zh-TW" altLang="en-US" dirty="0"/>
              <a:t>世紀教父特土良</a:t>
            </a:r>
            <a:endParaRPr lang="zh-CN" altLang="en-US" dirty="0"/>
          </a:p>
        </p:txBody>
      </p:sp>
    </p:spTree>
    <p:extLst>
      <p:ext uri="{BB962C8B-B14F-4D97-AF65-F5344CB8AC3E}">
        <p14:creationId xmlns:p14="http://schemas.microsoft.com/office/powerpoint/2010/main" val="862507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2618ED-9805-491B-9527-90374BE2E0E2}"/>
              </a:ext>
            </a:extLst>
          </p:cNvPr>
          <p:cNvSpPr>
            <a:spLocks noGrp="1"/>
          </p:cNvSpPr>
          <p:nvPr>
            <p:ph type="title"/>
          </p:nvPr>
        </p:nvSpPr>
        <p:spPr/>
        <p:txBody>
          <a:bodyPr/>
          <a:lstStyle/>
          <a:p>
            <a:endParaRPr lang="zh-CN" altLang="en-US"/>
          </a:p>
        </p:txBody>
      </p:sp>
      <p:pic>
        <p:nvPicPr>
          <p:cNvPr id="5" name="图片 4">
            <a:extLst>
              <a:ext uri="{FF2B5EF4-FFF2-40B4-BE49-F238E27FC236}">
                <a16:creationId xmlns:a16="http://schemas.microsoft.com/office/drawing/2014/main" id="{8E5CA14C-E523-483B-97B6-CA08C9F06987}"/>
              </a:ext>
            </a:extLst>
          </p:cNvPr>
          <p:cNvPicPr>
            <a:picLocks noChangeAspect="1"/>
          </p:cNvPicPr>
          <p:nvPr/>
        </p:nvPicPr>
        <p:blipFill>
          <a:blip r:embed="rId2"/>
          <a:stretch>
            <a:fillRect/>
          </a:stretch>
        </p:blipFill>
        <p:spPr>
          <a:xfrm>
            <a:off x="416442" y="136228"/>
            <a:ext cx="4478372" cy="6516031"/>
          </a:xfrm>
          <a:prstGeom prst="rect">
            <a:avLst/>
          </a:prstGeom>
        </p:spPr>
      </p:pic>
      <p:sp>
        <p:nvSpPr>
          <p:cNvPr id="3" name="文本占位符 2">
            <a:extLst>
              <a:ext uri="{FF2B5EF4-FFF2-40B4-BE49-F238E27FC236}">
                <a16:creationId xmlns:a16="http://schemas.microsoft.com/office/drawing/2014/main" id="{4F2B26AB-1864-4A39-A6C9-CDB98CE4E8C5}"/>
              </a:ext>
            </a:extLst>
          </p:cNvPr>
          <p:cNvSpPr>
            <a:spLocks noGrp="1"/>
          </p:cNvSpPr>
          <p:nvPr>
            <p:ph type="body" sz="quarter" idx="13"/>
          </p:nvPr>
        </p:nvSpPr>
        <p:spPr>
          <a:xfrm>
            <a:off x="5730949" y="492819"/>
            <a:ext cx="5550196" cy="4381870"/>
          </a:xfrm>
        </p:spPr>
        <p:txBody>
          <a:bodyPr/>
          <a:lstStyle/>
          <a:p>
            <a:r>
              <a:rPr lang="en-US" altLang="zh-CN" sz="2800" dirty="0"/>
              <a:t>7</a:t>
            </a:r>
            <a:r>
              <a:rPr lang="zh-CN" altLang="en-US" sz="2800" dirty="0"/>
              <a:t>月</a:t>
            </a:r>
            <a:r>
              <a:rPr lang="en-US" altLang="zh-CN" sz="2800" dirty="0"/>
              <a:t>31</a:t>
            </a:r>
            <a:r>
              <a:rPr lang="zh-CN" altLang="en-US" sz="2800" dirty="0"/>
              <a:t>日上午九時正，宣教站照常主日崇拜，由劉長老主領聚會。下午一時午膳後，大夥兒正在休息。忽然，看守前門的大叫起來：“拳民來了！拳民來了！”數百拳民在前，數百官兵殿后，正從南街浩浩蕩蕩過來，齊大喊著：“殺、殺、殺！”拳民進會堂，但見劉長老第一個倒下</a:t>
            </a:r>
            <a:r>
              <a:rPr lang="en-US" altLang="zh-CN" sz="2800" dirty="0"/>
              <a:t>……</a:t>
            </a:r>
          </a:p>
          <a:p>
            <a:r>
              <a:rPr lang="zh-CN" altLang="en-US" sz="2800" dirty="0"/>
              <a:t>殉道時，來浩德牧師</a:t>
            </a:r>
            <a:r>
              <a:rPr lang="en-US" altLang="zh-CN" sz="2800" dirty="0"/>
              <a:t>51</a:t>
            </a:r>
            <a:r>
              <a:rPr lang="zh-CN" altLang="en-US" sz="2800" dirty="0"/>
              <a:t>歲，來師母</a:t>
            </a:r>
            <a:r>
              <a:rPr lang="en-US" altLang="zh-CN" sz="2800" dirty="0"/>
              <a:t>55</a:t>
            </a:r>
            <a:r>
              <a:rPr lang="zh-CN" altLang="en-US" sz="2800" dirty="0"/>
              <a:t>歲，德富士牧師</a:t>
            </a:r>
            <a:r>
              <a:rPr lang="en-US" altLang="zh-CN" sz="2800" dirty="0"/>
              <a:t>42</a:t>
            </a:r>
            <a:r>
              <a:rPr lang="zh-CN" altLang="en-US" sz="2800" dirty="0"/>
              <a:t>歲，衛祿義牧師</a:t>
            </a:r>
            <a:r>
              <a:rPr lang="en-US" altLang="zh-CN" sz="2800" dirty="0"/>
              <a:t>41</a:t>
            </a:r>
            <a:r>
              <a:rPr lang="zh-CN" altLang="en-US" sz="2800" dirty="0"/>
              <a:t>歲，露美樂姑娘</a:t>
            </a:r>
            <a:r>
              <a:rPr lang="en-US" altLang="zh-CN" sz="2800" dirty="0"/>
              <a:t>35</a:t>
            </a:r>
            <a:r>
              <a:rPr lang="zh-CN" altLang="en-US" sz="2800" dirty="0"/>
              <a:t>歲，年級最小的貝如意姑娘，殉道那天剛好是</a:t>
            </a:r>
            <a:r>
              <a:rPr lang="en-US" altLang="zh-CN" sz="2800" dirty="0"/>
              <a:t>35</a:t>
            </a:r>
            <a:r>
              <a:rPr lang="zh-CN" altLang="en-US" sz="2800" dirty="0"/>
              <a:t>歲生辰。</a:t>
            </a:r>
          </a:p>
          <a:p>
            <a:endParaRPr lang="zh-CN" altLang="en-US" dirty="0"/>
          </a:p>
        </p:txBody>
      </p:sp>
      <p:sp>
        <p:nvSpPr>
          <p:cNvPr id="4" name="文本占位符 3">
            <a:extLst>
              <a:ext uri="{FF2B5EF4-FFF2-40B4-BE49-F238E27FC236}">
                <a16:creationId xmlns:a16="http://schemas.microsoft.com/office/drawing/2014/main" id="{82BBA94D-AB1C-4F3B-A827-DA6E74C0E1A5}"/>
              </a:ext>
            </a:extLst>
          </p:cNvPr>
          <p:cNvSpPr>
            <a:spLocks noGrp="1"/>
          </p:cNvSpPr>
          <p:nvPr>
            <p:ph type="body" sz="quarter" idx="15"/>
          </p:nvPr>
        </p:nvSpPr>
        <p:spPr/>
        <p:txBody>
          <a:bodyPr/>
          <a:lstStyle/>
          <a:p>
            <a:endParaRPr lang="zh-CN" altLang="en-US"/>
          </a:p>
        </p:txBody>
      </p:sp>
    </p:spTree>
    <p:extLst>
      <p:ext uri="{BB962C8B-B14F-4D97-AF65-F5344CB8AC3E}">
        <p14:creationId xmlns:p14="http://schemas.microsoft.com/office/powerpoint/2010/main" val="17179444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2618ED-9805-491B-9527-90374BE2E0E2}"/>
              </a:ext>
            </a:extLst>
          </p:cNvPr>
          <p:cNvSpPr>
            <a:spLocks noGrp="1"/>
          </p:cNvSpPr>
          <p:nvPr>
            <p:ph type="title"/>
          </p:nvPr>
        </p:nvSpPr>
        <p:spPr>
          <a:xfrm>
            <a:off x="5436781" y="145666"/>
            <a:ext cx="10972800" cy="882650"/>
          </a:xfrm>
        </p:spPr>
        <p:txBody>
          <a:bodyPr/>
          <a:lstStyle/>
          <a:p>
            <a:r>
              <a:rPr lang="zh-CN" altLang="en-US" dirty="0"/>
              <a:t>臨終遺言</a:t>
            </a:r>
          </a:p>
        </p:txBody>
      </p:sp>
      <p:pic>
        <p:nvPicPr>
          <p:cNvPr id="5" name="图片 4">
            <a:extLst>
              <a:ext uri="{FF2B5EF4-FFF2-40B4-BE49-F238E27FC236}">
                <a16:creationId xmlns:a16="http://schemas.microsoft.com/office/drawing/2014/main" id="{8E5CA14C-E523-483B-97B6-CA08C9F06987}"/>
              </a:ext>
            </a:extLst>
          </p:cNvPr>
          <p:cNvPicPr>
            <a:picLocks noChangeAspect="1"/>
          </p:cNvPicPr>
          <p:nvPr/>
        </p:nvPicPr>
        <p:blipFill>
          <a:blip r:embed="rId2"/>
          <a:stretch>
            <a:fillRect/>
          </a:stretch>
        </p:blipFill>
        <p:spPr>
          <a:xfrm>
            <a:off x="416442" y="136228"/>
            <a:ext cx="4478372" cy="6516031"/>
          </a:xfrm>
          <a:prstGeom prst="rect">
            <a:avLst/>
          </a:prstGeom>
        </p:spPr>
      </p:pic>
      <p:sp>
        <p:nvSpPr>
          <p:cNvPr id="3" name="文本占位符 2">
            <a:extLst>
              <a:ext uri="{FF2B5EF4-FFF2-40B4-BE49-F238E27FC236}">
                <a16:creationId xmlns:a16="http://schemas.microsoft.com/office/drawing/2014/main" id="{4F2B26AB-1864-4A39-A6C9-CDB98CE4E8C5}"/>
              </a:ext>
            </a:extLst>
          </p:cNvPr>
          <p:cNvSpPr>
            <a:spLocks noGrp="1"/>
          </p:cNvSpPr>
          <p:nvPr>
            <p:ph type="body" sz="quarter" idx="13"/>
          </p:nvPr>
        </p:nvSpPr>
        <p:spPr>
          <a:xfrm>
            <a:off x="5544149" y="1028316"/>
            <a:ext cx="5875218" cy="4381870"/>
          </a:xfrm>
        </p:spPr>
        <p:txBody>
          <a:bodyPr/>
          <a:lstStyle/>
          <a:p>
            <a:r>
              <a:rPr lang="zh-CN" altLang="en-US" sz="3200" dirty="0"/>
              <a:t>昨夜，我們以為尚存一線生機，真想往山上跑，但權衡到拳民、盜賊和四伏的危機，風險實在太大，我們還能做什麼呢？</a:t>
            </a:r>
          </a:p>
          <a:p>
            <a:r>
              <a:rPr lang="zh-CN" altLang="en-US" sz="3200" dirty="0"/>
              <a:t>假若你我從此訣別，請記住，我沒有後悔到中國來！</a:t>
            </a:r>
          </a:p>
          <a:p>
            <a:r>
              <a:rPr lang="zh-CN" altLang="en-US" sz="3200" dirty="0"/>
              <a:t>神是知道的，究竟我曾否為他找回一個失喪的靈魂？我們為他而來也為他而去，我所最愛的，再會吧</a:t>
            </a:r>
            <a:r>
              <a:rPr lang="en-US" altLang="zh-CN" sz="3200" dirty="0"/>
              <a:t>……</a:t>
            </a:r>
          </a:p>
          <a:p>
            <a:endParaRPr lang="zh-CN" altLang="en-US" dirty="0"/>
          </a:p>
        </p:txBody>
      </p:sp>
      <p:sp>
        <p:nvSpPr>
          <p:cNvPr id="4" name="文本占位符 3">
            <a:extLst>
              <a:ext uri="{FF2B5EF4-FFF2-40B4-BE49-F238E27FC236}">
                <a16:creationId xmlns:a16="http://schemas.microsoft.com/office/drawing/2014/main" id="{82BBA94D-AB1C-4F3B-A827-DA6E74C0E1A5}"/>
              </a:ext>
            </a:extLst>
          </p:cNvPr>
          <p:cNvSpPr>
            <a:spLocks noGrp="1"/>
          </p:cNvSpPr>
          <p:nvPr>
            <p:ph type="body" sz="quarter" idx="15"/>
          </p:nvPr>
        </p:nvSpPr>
        <p:spPr/>
        <p:txBody>
          <a:bodyPr/>
          <a:lstStyle/>
          <a:p>
            <a:endParaRPr lang="zh-CN" altLang="en-US"/>
          </a:p>
        </p:txBody>
      </p:sp>
    </p:spTree>
    <p:extLst>
      <p:ext uri="{BB962C8B-B14F-4D97-AF65-F5344CB8AC3E}">
        <p14:creationId xmlns:p14="http://schemas.microsoft.com/office/powerpoint/2010/main" val="2512110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22EDE09C-0AF3-40C4-A958-956F417BDE8A}"/>
              </a:ext>
            </a:extLst>
          </p:cNvPr>
          <p:cNvSpPr>
            <a:spLocks noGrp="1"/>
          </p:cNvSpPr>
          <p:nvPr>
            <p:ph type="body" sz="quarter" idx="15"/>
          </p:nvPr>
        </p:nvSpPr>
        <p:spPr/>
        <p:txBody>
          <a:bodyPr/>
          <a:lstStyle/>
          <a:p>
            <a:endParaRPr lang="zh-CN" altLang="en-US"/>
          </a:p>
        </p:txBody>
      </p:sp>
      <p:cxnSp>
        <p:nvCxnSpPr>
          <p:cNvPr id="7" name="直接连接符 6">
            <a:extLst>
              <a:ext uri="{FF2B5EF4-FFF2-40B4-BE49-F238E27FC236}">
                <a16:creationId xmlns:a16="http://schemas.microsoft.com/office/drawing/2014/main" id="{D971BDF8-273C-4DAB-A5A9-18C07E55BF9C}"/>
              </a:ext>
            </a:extLst>
          </p:cNvPr>
          <p:cNvCxnSpPr/>
          <p:nvPr/>
        </p:nvCxnSpPr>
        <p:spPr>
          <a:xfrm>
            <a:off x="165463" y="3429000"/>
            <a:ext cx="11538482" cy="0"/>
          </a:xfrm>
          <a:prstGeom prst="line">
            <a:avLst/>
          </a:prstGeom>
        </p:spPr>
        <p:style>
          <a:lnRef idx="3">
            <a:schemeClr val="accent6"/>
          </a:lnRef>
          <a:fillRef idx="0">
            <a:schemeClr val="accent6"/>
          </a:fillRef>
          <a:effectRef idx="2">
            <a:schemeClr val="accent6"/>
          </a:effectRef>
          <a:fontRef idx="minor">
            <a:schemeClr val="tx1"/>
          </a:fontRef>
        </p:style>
      </p:cxnSp>
      <p:sp>
        <p:nvSpPr>
          <p:cNvPr id="12" name="文本占位符 2">
            <a:extLst>
              <a:ext uri="{FF2B5EF4-FFF2-40B4-BE49-F238E27FC236}">
                <a16:creationId xmlns:a16="http://schemas.microsoft.com/office/drawing/2014/main" id="{FD757034-8177-4FF5-9FC1-3DDCB6B88302}"/>
              </a:ext>
            </a:extLst>
          </p:cNvPr>
          <p:cNvSpPr txBox="1">
            <a:spLocks/>
          </p:cNvSpPr>
          <p:nvPr/>
        </p:nvSpPr>
        <p:spPr>
          <a:xfrm>
            <a:off x="499533" y="3519679"/>
            <a:ext cx="475395" cy="2588163"/>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400" dirty="0"/>
              <a:t>耶穌基督道成肉身</a:t>
            </a:r>
          </a:p>
        </p:txBody>
      </p:sp>
      <p:sp>
        <p:nvSpPr>
          <p:cNvPr id="13" name="文本占位符 2">
            <a:extLst>
              <a:ext uri="{FF2B5EF4-FFF2-40B4-BE49-F238E27FC236}">
                <a16:creationId xmlns:a16="http://schemas.microsoft.com/office/drawing/2014/main" id="{AA07600D-8C6D-4C24-9005-12B9721DFC5F}"/>
              </a:ext>
            </a:extLst>
          </p:cNvPr>
          <p:cNvSpPr txBox="1">
            <a:spLocks/>
          </p:cNvSpPr>
          <p:nvPr/>
        </p:nvSpPr>
        <p:spPr>
          <a:xfrm>
            <a:off x="6739659" y="3709453"/>
            <a:ext cx="475395" cy="2588163"/>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endParaRPr lang="zh-CN" altLang="en-US" sz="2800" dirty="0"/>
          </a:p>
        </p:txBody>
      </p:sp>
      <p:sp>
        <p:nvSpPr>
          <p:cNvPr id="16" name="文本占位符 2">
            <a:extLst>
              <a:ext uri="{FF2B5EF4-FFF2-40B4-BE49-F238E27FC236}">
                <a16:creationId xmlns:a16="http://schemas.microsoft.com/office/drawing/2014/main" id="{BC7554B5-FD69-45EF-93AA-335FC3F0D0BC}"/>
              </a:ext>
            </a:extLst>
          </p:cNvPr>
          <p:cNvSpPr txBox="1">
            <a:spLocks/>
          </p:cNvSpPr>
          <p:nvPr/>
        </p:nvSpPr>
        <p:spPr>
          <a:xfrm>
            <a:off x="4439241" y="1584250"/>
            <a:ext cx="475395" cy="2588163"/>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景教</a:t>
            </a:r>
          </a:p>
        </p:txBody>
      </p:sp>
      <p:sp>
        <p:nvSpPr>
          <p:cNvPr id="20" name="文本占位符 2">
            <a:extLst>
              <a:ext uri="{FF2B5EF4-FFF2-40B4-BE49-F238E27FC236}">
                <a16:creationId xmlns:a16="http://schemas.microsoft.com/office/drawing/2014/main" id="{465AD78D-8532-4B52-AFD0-5A34343269D8}"/>
              </a:ext>
            </a:extLst>
          </p:cNvPr>
          <p:cNvSpPr txBox="1">
            <a:spLocks/>
          </p:cNvSpPr>
          <p:nvPr/>
        </p:nvSpPr>
        <p:spPr>
          <a:xfrm>
            <a:off x="2674130" y="3788899"/>
            <a:ext cx="475395" cy="2508717"/>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三國東吳</a:t>
            </a:r>
          </a:p>
        </p:txBody>
      </p:sp>
      <p:sp>
        <p:nvSpPr>
          <p:cNvPr id="21" name="文本占位符 2">
            <a:extLst>
              <a:ext uri="{FF2B5EF4-FFF2-40B4-BE49-F238E27FC236}">
                <a16:creationId xmlns:a16="http://schemas.microsoft.com/office/drawing/2014/main" id="{B5BCB976-1633-49B3-8C9A-EBA700D0D7E7}"/>
              </a:ext>
            </a:extLst>
          </p:cNvPr>
          <p:cNvSpPr txBox="1">
            <a:spLocks/>
          </p:cNvSpPr>
          <p:nvPr/>
        </p:nvSpPr>
        <p:spPr>
          <a:xfrm>
            <a:off x="1711512" y="3759952"/>
            <a:ext cx="475395" cy="2588163"/>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東漢</a:t>
            </a:r>
            <a:endParaRPr lang="en-US" altLang="zh-CN" sz="2800" dirty="0"/>
          </a:p>
          <a:p>
            <a:r>
              <a:rPr lang="zh-CN" altLang="en-US" sz="2800" dirty="0"/>
              <a:t>明帝</a:t>
            </a:r>
          </a:p>
        </p:txBody>
      </p:sp>
      <p:sp>
        <p:nvSpPr>
          <p:cNvPr id="26" name="箭头: 右 25">
            <a:extLst>
              <a:ext uri="{FF2B5EF4-FFF2-40B4-BE49-F238E27FC236}">
                <a16:creationId xmlns:a16="http://schemas.microsoft.com/office/drawing/2014/main" id="{BE782799-FC4F-484E-9C80-E269BB3EA427}"/>
              </a:ext>
            </a:extLst>
          </p:cNvPr>
          <p:cNvSpPr/>
          <p:nvPr/>
        </p:nvSpPr>
        <p:spPr>
          <a:xfrm>
            <a:off x="2058202" y="2838349"/>
            <a:ext cx="1018137"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箭头: 右 26">
            <a:extLst>
              <a:ext uri="{FF2B5EF4-FFF2-40B4-BE49-F238E27FC236}">
                <a16:creationId xmlns:a16="http://schemas.microsoft.com/office/drawing/2014/main" id="{C47782F6-73B0-4026-8AD6-C56C6A73EBB1}"/>
              </a:ext>
            </a:extLst>
          </p:cNvPr>
          <p:cNvSpPr/>
          <p:nvPr/>
        </p:nvSpPr>
        <p:spPr>
          <a:xfrm>
            <a:off x="679998" y="2835832"/>
            <a:ext cx="1297007"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箭头: 右 28">
            <a:extLst>
              <a:ext uri="{FF2B5EF4-FFF2-40B4-BE49-F238E27FC236}">
                <a16:creationId xmlns:a16="http://schemas.microsoft.com/office/drawing/2014/main" id="{4C2C720C-D5C9-41E5-80DB-92F3C733661B}"/>
              </a:ext>
            </a:extLst>
          </p:cNvPr>
          <p:cNvSpPr/>
          <p:nvPr/>
        </p:nvSpPr>
        <p:spPr>
          <a:xfrm>
            <a:off x="3183807" y="2835832"/>
            <a:ext cx="1526604"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占位符 2">
            <a:extLst>
              <a:ext uri="{FF2B5EF4-FFF2-40B4-BE49-F238E27FC236}">
                <a16:creationId xmlns:a16="http://schemas.microsoft.com/office/drawing/2014/main" id="{24D76028-4C16-4580-9561-DDD0EECF5F2B}"/>
              </a:ext>
            </a:extLst>
          </p:cNvPr>
          <p:cNvSpPr txBox="1">
            <a:spLocks/>
          </p:cNvSpPr>
          <p:nvPr/>
        </p:nvSpPr>
        <p:spPr>
          <a:xfrm>
            <a:off x="4510082" y="3749175"/>
            <a:ext cx="556954" cy="2508717"/>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唐朝</a:t>
            </a:r>
          </a:p>
        </p:txBody>
      </p:sp>
      <p:sp>
        <p:nvSpPr>
          <p:cNvPr id="40" name="文本占位符 2">
            <a:extLst>
              <a:ext uri="{FF2B5EF4-FFF2-40B4-BE49-F238E27FC236}">
                <a16:creationId xmlns:a16="http://schemas.microsoft.com/office/drawing/2014/main" id="{67BC2F1E-1792-48EB-A3FC-77882B6D0873}"/>
              </a:ext>
            </a:extLst>
          </p:cNvPr>
          <p:cNvSpPr>
            <a:spLocks noGrp="1"/>
          </p:cNvSpPr>
          <p:nvPr>
            <p:ph type="body" sz="quarter" idx="13"/>
          </p:nvPr>
        </p:nvSpPr>
        <p:spPr>
          <a:xfrm>
            <a:off x="902542" y="914071"/>
            <a:ext cx="10986641" cy="4381870"/>
          </a:xfrm>
        </p:spPr>
        <p:txBody>
          <a:bodyPr/>
          <a:lstStyle/>
          <a:p>
            <a:pPr lvl="0"/>
            <a:r>
              <a:rPr lang="zh-CN" altLang="en-US" dirty="0"/>
              <a:t>明朝挖到一個大的鐵十字架：是</a:t>
            </a:r>
            <a:r>
              <a:rPr lang="zh-CN" altLang="zh-CN" dirty="0"/>
              <a:t>三國東吳</a:t>
            </a:r>
            <a:r>
              <a:rPr lang="zh-CN" altLang="en-US" dirty="0"/>
              <a:t>赤烏年</a:t>
            </a:r>
            <a:r>
              <a:rPr lang="en-US" altLang="zh-CN" dirty="0"/>
              <a:t>(238</a:t>
            </a:r>
            <a:r>
              <a:rPr lang="zh-CN" altLang="en-US" dirty="0"/>
              <a:t>年八月</a:t>
            </a:r>
            <a:r>
              <a:rPr lang="en-US" altLang="zh-CN" dirty="0"/>
              <a:t>-251</a:t>
            </a:r>
            <a:r>
              <a:rPr lang="zh-CN" altLang="en-US" dirty="0"/>
              <a:t>年四月</a:t>
            </a:r>
            <a:r>
              <a:rPr lang="en-US" altLang="zh-CN" dirty="0"/>
              <a:t>)</a:t>
            </a:r>
            <a:r>
              <a:rPr lang="zh-CN" altLang="en-US" dirty="0"/>
              <a:t>鑄造的</a:t>
            </a:r>
            <a:endParaRPr lang="en-US" altLang="zh-CN" dirty="0"/>
          </a:p>
          <a:p>
            <a:pPr lvl="0"/>
            <a:endParaRPr lang="en-US" altLang="zh-CN" dirty="0"/>
          </a:p>
        </p:txBody>
      </p:sp>
      <p:sp>
        <p:nvSpPr>
          <p:cNvPr id="41" name="文本占位符 2">
            <a:extLst>
              <a:ext uri="{FF2B5EF4-FFF2-40B4-BE49-F238E27FC236}">
                <a16:creationId xmlns:a16="http://schemas.microsoft.com/office/drawing/2014/main" id="{04EBAEDF-7822-4E35-9806-AA6349633E6D}"/>
              </a:ext>
            </a:extLst>
          </p:cNvPr>
          <p:cNvSpPr txBox="1">
            <a:spLocks/>
          </p:cNvSpPr>
          <p:nvPr/>
        </p:nvSpPr>
        <p:spPr>
          <a:xfrm>
            <a:off x="1083717" y="3552039"/>
            <a:ext cx="475395" cy="2588163"/>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400" dirty="0"/>
              <a:t>耶穌</a:t>
            </a:r>
            <a:endParaRPr lang="en-US" altLang="zh-CN" sz="2400" dirty="0"/>
          </a:p>
          <a:p>
            <a:r>
              <a:rPr lang="zh-CN" altLang="en-US" sz="2400" dirty="0"/>
              <a:t>的門徒多馬</a:t>
            </a:r>
          </a:p>
        </p:txBody>
      </p:sp>
      <p:sp>
        <p:nvSpPr>
          <p:cNvPr id="42" name="文本占位符 2">
            <a:extLst>
              <a:ext uri="{FF2B5EF4-FFF2-40B4-BE49-F238E27FC236}">
                <a16:creationId xmlns:a16="http://schemas.microsoft.com/office/drawing/2014/main" id="{54CC5D14-FA55-4805-B957-8433CF5F1E44}"/>
              </a:ext>
            </a:extLst>
          </p:cNvPr>
          <p:cNvSpPr txBox="1">
            <a:spLocks/>
          </p:cNvSpPr>
          <p:nvPr/>
        </p:nvSpPr>
        <p:spPr>
          <a:xfrm>
            <a:off x="1377937" y="3775185"/>
            <a:ext cx="10986641" cy="4381870"/>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dirty="0"/>
              <a:t>是聖多馬本人將基督教傳入中國的</a:t>
            </a:r>
            <a:endParaRPr lang="en-US" altLang="zh-CN" dirty="0"/>
          </a:p>
          <a:p>
            <a:r>
              <a:rPr lang="en-US" altLang="zh-CN" dirty="0"/>
              <a:t>                        《</a:t>
            </a:r>
            <a:r>
              <a:rPr lang="zh-CN" altLang="en-US" dirty="0"/>
              <a:t>迦勒底史</a:t>
            </a:r>
            <a:r>
              <a:rPr lang="en-US" altLang="zh-CN" dirty="0"/>
              <a:t>》</a:t>
            </a:r>
            <a:r>
              <a:rPr lang="zh-CN" altLang="en-US" dirty="0"/>
              <a:t>馬拉巴主教</a:t>
            </a:r>
            <a:endParaRPr lang="en-US" altLang="zh-CN" dirty="0"/>
          </a:p>
          <a:p>
            <a:r>
              <a:rPr lang="en-US" altLang="zh-CN" dirty="0"/>
              <a:t>                        《</a:t>
            </a:r>
            <a:r>
              <a:rPr lang="zh-CN" altLang="en-US" dirty="0"/>
              <a:t>利瑪竇中國劄記</a:t>
            </a:r>
            <a:r>
              <a:rPr lang="en-US" altLang="zh-CN" dirty="0"/>
              <a:t>》</a:t>
            </a:r>
            <a:endParaRPr lang="zh-CN" altLang="en-US" dirty="0"/>
          </a:p>
        </p:txBody>
      </p:sp>
      <p:sp>
        <p:nvSpPr>
          <p:cNvPr id="2" name="文本框 1">
            <a:extLst>
              <a:ext uri="{FF2B5EF4-FFF2-40B4-BE49-F238E27FC236}">
                <a16:creationId xmlns:a16="http://schemas.microsoft.com/office/drawing/2014/main" id="{37F60591-E311-498F-9359-F2A5E2BBD10C}"/>
              </a:ext>
            </a:extLst>
          </p:cNvPr>
          <p:cNvSpPr txBox="1"/>
          <p:nvPr/>
        </p:nvSpPr>
        <p:spPr>
          <a:xfrm>
            <a:off x="5212664" y="3712315"/>
            <a:ext cx="3908612" cy="2585323"/>
          </a:xfrm>
          <a:prstGeom prst="rect">
            <a:avLst/>
          </a:prstGeom>
          <a:noFill/>
        </p:spPr>
        <p:txBody>
          <a:bodyPr wrap="square" rtlCol="0">
            <a:spAutoFit/>
          </a:bodyPr>
          <a:lstStyle/>
          <a:p>
            <a:pPr lvl="0"/>
            <a:r>
              <a:rPr lang="zh-CN" altLang="zh-CN" sz="3600" dirty="0">
                <a:solidFill>
                  <a:srgbClr val="FF0000"/>
                </a:solidFill>
                <a:latin typeface="黑体" panose="02010609060101010101" pitchFamily="49" charset="-122"/>
                <a:ea typeface="黑体" panose="02010609060101010101" pitchFamily="49" charset="-122"/>
              </a:rPr>
              <a:t>四海慶安瀾，</a:t>
            </a:r>
            <a:endParaRPr lang="en-US" altLang="zh-CN" sz="3600" dirty="0">
              <a:solidFill>
                <a:srgbClr val="FF0000"/>
              </a:solidFill>
              <a:latin typeface="黑体" panose="02010609060101010101" pitchFamily="49" charset="-122"/>
              <a:ea typeface="黑体" panose="02010609060101010101" pitchFamily="49" charset="-122"/>
            </a:endParaRPr>
          </a:p>
          <a:p>
            <a:pPr lvl="0"/>
            <a:r>
              <a:rPr lang="zh-CN" altLang="zh-CN" sz="3600" dirty="0">
                <a:solidFill>
                  <a:srgbClr val="FF0000"/>
                </a:solidFill>
                <a:latin typeface="黑体" panose="02010609060101010101" pitchFamily="49" charset="-122"/>
                <a:ea typeface="黑体" panose="02010609060101010101" pitchFamily="49" charset="-122"/>
              </a:rPr>
              <a:t>鐵柱寶光留十字；</a:t>
            </a:r>
            <a:endParaRPr lang="en-US" altLang="zh-CN" sz="3600" dirty="0">
              <a:solidFill>
                <a:srgbClr val="FF0000"/>
              </a:solidFill>
              <a:latin typeface="黑体" panose="02010609060101010101" pitchFamily="49" charset="-122"/>
              <a:ea typeface="黑体" panose="02010609060101010101" pitchFamily="49" charset="-122"/>
            </a:endParaRPr>
          </a:p>
          <a:p>
            <a:pPr lvl="0"/>
            <a:r>
              <a:rPr lang="zh-CN" altLang="zh-CN" sz="3600" dirty="0">
                <a:solidFill>
                  <a:srgbClr val="FF0000"/>
                </a:solidFill>
                <a:latin typeface="黑体" panose="02010609060101010101" pitchFamily="49" charset="-122"/>
                <a:ea typeface="黑体" panose="02010609060101010101" pitchFamily="49" charset="-122"/>
              </a:rPr>
              <a:t>萬民懷大澤，</a:t>
            </a:r>
            <a:endParaRPr lang="en-US" altLang="zh-CN" sz="3600" dirty="0">
              <a:solidFill>
                <a:srgbClr val="FF0000"/>
              </a:solidFill>
              <a:latin typeface="黑体" panose="02010609060101010101" pitchFamily="49" charset="-122"/>
              <a:ea typeface="黑体" panose="02010609060101010101" pitchFamily="49" charset="-122"/>
            </a:endParaRPr>
          </a:p>
          <a:p>
            <a:pPr lvl="0"/>
            <a:r>
              <a:rPr lang="zh-CN" altLang="zh-CN" sz="3600" dirty="0">
                <a:solidFill>
                  <a:srgbClr val="FF0000"/>
                </a:solidFill>
                <a:latin typeface="黑体" panose="02010609060101010101" pitchFamily="49" charset="-122"/>
                <a:ea typeface="黑体" panose="02010609060101010101" pitchFamily="49" charset="-122"/>
              </a:rPr>
              <a:t>金爐香篆靄千秋</a:t>
            </a:r>
            <a:endParaRPr lang="en-US" altLang="zh-CN" sz="3600" dirty="0">
              <a:solidFill>
                <a:srgbClr val="FF0000"/>
              </a:solidFill>
              <a:latin typeface="黑体" panose="02010609060101010101" pitchFamily="49" charset="-122"/>
              <a:ea typeface="黑体" panose="02010609060101010101" pitchFamily="49" charset="-122"/>
            </a:endParaRPr>
          </a:p>
          <a:p>
            <a:endParaRPr lang="zh-CN" altLang="en-US" dirty="0"/>
          </a:p>
        </p:txBody>
      </p:sp>
      <p:sp>
        <p:nvSpPr>
          <p:cNvPr id="17" name="文本框 16">
            <a:extLst>
              <a:ext uri="{FF2B5EF4-FFF2-40B4-BE49-F238E27FC236}">
                <a16:creationId xmlns:a16="http://schemas.microsoft.com/office/drawing/2014/main" id="{8CD41703-12F6-4076-BD50-723ADB3090E3}"/>
              </a:ext>
            </a:extLst>
          </p:cNvPr>
          <p:cNvSpPr txBox="1"/>
          <p:nvPr/>
        </p:nvSpPr>
        <p:spPr>
          <a:xfrm>
            <a:off x="4309966" y="4776707"/>
            <a:ext cx="1046623" cy="369332"/>
          </a:xfrm>
          <a:prstGeom prst="rect">
            <a:avLst/>
          </a:prstGeom>
          <a:noFill/>
        </p:spPr>
        <p:txBody>
          <a:bodyPr wrap="square" rtlCol="0">
            <a:spAutoFit/>
          </a:bodyPr>
          <a:lstStyle/>
          <a:p>
            <a:r>
              <a:rPr lang="en-US" altLang="zh-CN" dirty="0"/>
              <a:t>618-907</a:t>
            </a:r>
            <a:endParaRPr lang="zh-CN" altLang="en-US" dirty="0"/>
          </a:p>
        </p:txBody>
      </p:sp>
    </p:spTree>
    <p:extLst>
      <p:ext uri="{BB962C8B-B14F-4D97-AF65-F5344CB8AC3E}">
        <p14:creationId xmlns:p14="http://schemas.microsoft.com/office/powerpoint/2010/main" val="343351585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2">
                                            <p:txEl>
                                              <p:pRg st="0" end="0"/>
                                            </p:txEl>
                                          </p:spTgt>
                                        </p:tgtEl>
                                        <p:attrNameLst>
                                          <p:attrName>style.visibility</p:attrName>
                                        </p:attrNameLst>
                                      </p:cBhvr>
                                      <p:to>
                                        <p:strVal val="visible"/>
                                      </p:to>
                                    </p:set>
                                    <p:animEffect transition="in" filter="fade">
                                      <p:cBhvr>
                                        <p:cTn id="25" dur="1000"/>
                                        <p:tgtEl>
                                          <p:spTgt spid="42">
                                            <p:txEl>
                                              <p:pRg st="0" end="0"/>
                                            </p:txEl>
                                          </p:spTgt>
                                        </p:tgtEl>
                                      </p:cBhvr>
                                    </p:animEffect>
                                    <p:anim calcmode="lin" valueType="num">
                                      <p:cBhvr>
                                        <p:cTn id="26" dur="1000" fill="hold"/>
                                        <p:tgtEl>
                                          <p:spTgt spid="42">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4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2">
                                            <p:txEl>
                                              <p:pRg st="1" end="1"/>
                                            </p:txEl>
                                          </p:spTgt>
                                        </p:tgtEl>
                                        <p:attrNameLst>
                                          <p:attrName>style.visibility</p:attrName>
                                        </p:attrNameLst>
                                      </p:cBhvr>
                                      <p:to>
                                        <p:strVal val="visible"/>
                                      </p:to>
                                    </p:set>
                                    <p:animEffect transition="in" filter="fade">
                                      <p:cBhvr>
                                        <p:cTn id="32" dur="1000"/>
                                        <p:tgtEl>
                                          <p:spTgt spid="42">
                                            <p:txEl>
                                              <p:pRg st="1" end="1"/>
                                            </p:txEl>
                                          </p:spTgt>
                                        </p:tgtEl>
                                      </p:cBhvr>
                                    </p:animEffect>
                                    <p:anim calcmode="lin" valueType="num">
                                      <p:cBhvr>
                                        <p:cTn id="33" dur="1000" fill="hold"/>
                                        <p:tgtEl>
                                          <p:spTgt spid="42">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4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2">
                                            <p:txEl>
                                              <p:pRg st="2" end="2"/>
                                            </p:txEl>
                                          </p:spTgt>
                                        </p:tgtEl>
                                        <p:attrNameLst>
                                          <p:attrName>style.visibility</p:attrName>
                                        </p:attrNameLst>
                                      </p:cBhvr>
                                      <p:to>
                                        <p:strVal val="visible"/>
                                      </p:to>
                                    </p:set>
                                    <p:animEffect transition="in" filter="fade">
                                      <p:cBhvr>
                                        <p:cTn id="39" dur="1000"/>
                                        <p:tgtEl>
                                          <p:spTgt spid="42">
                                            <p:txEl>
                                              <p:pRg st="2" end="2"/>
                                            </p:txEl>
                                          </p:spTgt>
                                        </p:tgtEl>
                                      </p:cBhvr>
                                    </p:animEffect>
                                    <p:anim calcmode="lin" valueType="num">
                                      <p:cBhvr>
                                        <p:cTn id="40" dur="1000" fill="hold"/>
                                        <p:tgtEl>
                                          <p:spTgt spid="42">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4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grpId="1" nodeType="clickEffect">
                                  <p:stCondLst>
                                    <p:cond delay="0"/>
                                  </p:stCondLst>
                                  <p:childTnLst>
                                    <p:animEffect transition="out" filter="fade">
                                      <p:cBhvr>
                                        <p:cTn id="45" dur="1000"/>
                                        <p:tgtEl>
                                          <p:spTgt spid="42">
                                            <p:txEl>
                                              <p:pRg st="0" end="0"/>
                                            </p:txEl>
                                          </p:spTgt>
                                        </p:tgtEl>
                                      </p:cBhvr>
                                    </p:animEffect>
                                    <p:anim calcmode="lin" valueType="num">
                                      <p:cBhvr>
                                        <p:cTn id="46" dur="1000"/>
                                        <p:tgtEl>
                                          <p:spTgt spid="42">
                                            <p:txEl>
                                              <p:pRg st="0" end="0"/>
                                            </p:txEl>
                                          </p:spTgt>
                                        </p:tgtEl>
                                        <p:attrNameLst>
                                          <p:attrName>ppt_x</p:attrName>
                                        </p:attrNameLst>
                                      </p:cBhvr>
                                      <p:tavLst>
                                        <p:tav tm="0">
                                          <p:val>
                                            <p:strVal val="ppt_x"/>
                                          </p:val>
                                        </p:tav>
                                        <p:tav tm="100000">
                                          <p:val>
                                            <p:strVal val="ppt_x"/>
                                          </p:val>
                                        </p:tav>
                                      </p:tavLst>
                                    </p:anim>
                                    <p:anim calcmode="lin" valueType="num">
                                      <p:cBhvr>
                                        <p:cTn id="47" dur="1000"/>
                                        <p:tgtEl>
                                          <p:spTgt spid="42">
                                            <p:txEl>
                                              <p:pRg st="0" end="0"/>
                                            </p:txEl>
                                          </p:spTgt>
                                        </p:tgtEl>
                                        <p:attrNameLst>
                                          <p:attrName>ppt_y</p:attrName>
                                        </p:attrNameLst>
                                      </p:cBhvr>
                                      <p:tavLst>
                                        <p:tav tm="0">
                                          <p:val>
                                            <p:strVal val="ppt_y"/>
                                          </p:val>
                                        </p:tav>
                                        <p:tav tm="100000">
                                          <p:val>
                                            <p:strVal val="ppt_y+.1"/>
                                          </p:val>
                                        </p:tav>
                                      </p:tavLst>
                                    </p:anim>
                                    <p:set>
                                      <p:cBhvr>
                                        <p:cTn id="48" dur="1" fill="hold">
                                          <p:stCondLst>
                                            <p:cond delay="999"/>
                                          </p:stCondLst>
                                        </p:cTn>
                                        <p:tgtEl>
                                          <p:spTgt spid="42">
                                            <p:txEl>
                                              <p:pRg st="0" end="0"/>
                                            </p:txEl>
                                          </p:spTgt>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xit" presetSubtype="0" fill="hold" grpId="1" nodeType="clickEffect">
                                  <p:stCondLst>
                                    <p:cond delay="0"/>
                                  </p:stCondLst>
                                  <p:childTnLst>
                                    <p:animEffect transition="out" filter="fade">
                                      <p:cBhvr>
                                        <p:cTn id="52" dur="1000"/>
                                        <p:tgtEl>
                                          <p:spTgt spid="42">
                                            <p:txEl>
                                              <p:pRg st="1" end="1"/>
                                            </p:txEl>
                                          </p:spTgt>
                                        </p:tgtEl>
                                      </p:cBhvr>
                                    </p:animEffect>
                                    <p:anim calcmode="lin" valueType="num">
                                      <p:cBhvr>
                                        <p:cTn id="53" dur="1000"/>
                                        <p:tgtEl>
                                          <p:spTgt spid="42">
                                            <p:txEl>
                                              <p:pRg st="1" end="1"/>
                                            </p:txEl>
                                          </p:spTgt>
                                        </p:tgtEl>
                                        <p:attrNameLst>
                                          <p:attrName>ppt_x</p:attrName>
                                        </p:attrNameLst>
                                      </p:cBhvr>
                                      <p:tavLst>
                                        <p:tav tm="0">
                                          <p:val>
                                            <p:strVal val="ppt_x"/>
                                          </p:val>
                                        </p:tav>
                                        <p:tav tm="100000">
                                          <p:val>
                                            <p:strVal val="ppt_x"/>
                                          </p:val>
                                        </p:tav>
                                      </p:tavLst>
                                    </p:anim>
                                    <p:anim calcmode="lin" valueType="num">
                                      <p:cBhvr>
                                        <p:cTn id="54" dur="1000"/>
                                        <p:tgtEl>
                                          <p:spTgt spid="42">
                                            <p:txEl>
                                              <p:pRg st="1" end="1"/>
                                            </p:txEl>
                                          </p:spTgt>
                                        </p:tgtEl>
                                        <p:attrNameLst>
                                          <p:attrName>ppt_y</p:attrName>
                                        </p:attrNameLst>
                                      </p:cBhvr>
                                      <p:tavLst>
                                        <p:tav tm="0">
                                          <p:val>
                                            <p:strVal val="ppt_y"/>
                                          </p:val>
                                        </p:tav>
                                        <p:tav tm="100000">
                                          <p:val>
                                            <p:strVal val="ppt_y+.1"/>
                                          </p:val>
                                        </p:tav>
                                      </p:tavLst>
                                    </p:anim>
                                    <p:set>
                                      <p:cBhvr>
                                        <p:cTn id="55" dur="1" fill="hold">
                                          <p:stCondLst>
                                            <p:cond delay="999"/>
                                          </p:stCondLst>
                                        </p:cTn>
                                        <p:tgtEl>
                                          <p:spTgt spid="42">
                                            <p:txEl>
                                              <p:pRg st="1" end="1"/>
                                            </p:txEl>
                                          </p:spTgt>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2" presetClass="exit" presetSubtype="0" fill="hold" grpId="1" nodeType="clickEffect">
                                  <p:stCondLst>
                                    <p:cond delay="0"/>
                                  </p:stCondLst>
                                  <p:childTnLst>
                                    <p:animEffect transition="out" filter="fade">
                                      <p:cBhvr>
                                        <p:cTn id="59" dur="1000"/>
                                        <p:tgtEl>
                                          <p:spTgt spid="42">
                                            <p:txEl>
                                              <p:pRg st="2" end="2"/>
                                            </p:txEl>
                                          </p:spTgt>
                                        </p:tgtEl>
                                      </p:cBhvr>
                                    </p:animEffect>
                                    <p:anim calcmode="lin" valueType="num">
                                      <p:cBhvr>
                                        <p:cTn id="60" dur="1000"/>
                                        <p:tgtEl>
                                          <p:spTgt spid="42">
                                            <p:txEl>
                                              <p:pRg st="2" end="2"/>
                                            </p:txEl>
                                          </p:spTgt>
                                        </p:tgtEl>
                                        <p:attrNameLst>
                                          <p:attrName>ppt_x</p:attrName>
                                        </p:attrNameLst>
                                      </p:cBhvr>
                                      <p:tavLst>
                                        <p:tav tm="0">
                                          <p:val>
                                            <p:strVal val="ppt_x"/>
                                          </p:val>
                                        </p:tav>
                                        <p:tav tm="100000">
                                          <p:val>
                                            <p:strVal val="ppt_x"/>
                                          </p:val>
                                        </p:tav>
                                      </p:tavLst>
                                    </p:anim>
                                    <p:anim calcmode="lin" valueType="num">
                                      <p:cBhvr>
                                        <p:cTn id="61" dur="1000"/>
                                        <p:tgtEl>
                                          <p:spTgt spid="42">
                                            <p:txEl>
                                              <p:pRg st="2" end="2"/>
                                            </p:txEl>
                                          </p:spTgt>
                                        </p:tgtEl>
                                        <p:attrNameLst>
                                          <p:attrName>ppt_y</p:attrName>
                                        </p:attrNameLst>
                                      </p:cBhvr>
                                      <p:tavLst>
                                        <p:tav tm="0">
                                          <p:val>
                                            <p:strVal val="ppt_y"/>
                                          </p:val>
                                        </p:tav>
                                        <p:tav tm="100000">
                                          <p:val>
                                            <p:strVal val="ppt_y+.1"/>
                                          </p:val>
                                        </p:tav>
                                      </p:tavLst>
                                    </p:anim>
                                    <p:set>
                                      <p:cBhvr>
                                        <p:cTn id="62" dur="1" fill="hold">
                                          <p:stCondLst>
                                            <p:cond delay="999"/>
                                          </p:stCondLst>
                                        </p:cTn>
                                        <p:tgtEl>
                                          <p:spTgt spid="42">
                                            <p:txEl>
                                              <p:pRg st="2" end="2"/>
                                            </p:txEl>
                                          </p:spTgt>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p:cTn id="67" dur="500" fill="hold"/>
                                        <p:tgtEl>
                                          <p:spTgt spid="26"/>
                                        </p:tgtEl>
                                        <p:attrNameLst>
                                          <p:attrName>ppt_w</p:attrName>
                                        </p:attrNameLst>
                                      </p:cBhvr>
                                      <p:tavLst>
                                        <p:tav tm="0">
                                          <p:val>
                                            <p:fltVal val="0"/>
                                          </p:val>
                                        </p:tav>
                                        <p:tav tm="100000">
                                          <p:val>
                                            <p:strVal val="#ppt_w"/>
                                          </p:val>
                                        </p:tav>
                                      </p:tavLst>
                                    </p:anim>
                                    <p:anim calcmode="lin" valueType="num">
                                      <p:cBhvr>
                                        <p:cTn id="68" dur="50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0">
                                            <p:txEl>
                                              <p:pRg st="0" end="0"/>
                                            </p:txEl>
                                          </p:spTgt>
                                        </p:tgtEl>
                                        <p:attrNameLst>
                                          <p:attrName>style.visibility</p:attrName>
                                        </p:attrNameLst>
                                      </p:cBhvr>
                                      <p:to>
                                        <p:strVal val="visible"/>
                                      </p:to>
                                    </p:set>
                                    <p:animEffect transition="in" filter="fade">
                                      <p:cBhvr>
                                        <p:cTn id="77" dur="1000"/>
                                        <p:tgtEl>
                                          <p:spTgt spid="40">
                                            <p:txEl>
                                              <p:pRg st="0" end="0"/>
                                            </p:txEl>
                                          </p:spTgt>
                                        </p:tgtEl>
                                      </p:cBhvr>
                                    </p:animEffect>
                                    <p:anim calcmode="lin" valueType="num">
                                      <p:cBhvr>
                                        <p:cTn id="78" dur="1000" fill="hold"/>
                                        <p:tgtEl>
                                          <p:spTgt spid="40">
                                            <p:txEl>
                                              <p:pRg st="0" end="0"/>
                                            </p:txEl>
                                          </p:spTgt>
                                        </p:tgtEl>
                                        <p:attrNameLst>
                                          <p:attrName>ppt_x</p:attrName>
                                        </p:attrNameLst>
                                      </p:cBhvr>
                                      <p:tavLst>
                                        <p:tav tm="0">
                                          <p:val>
                                            <p:strVal val="#ppt_x"/>
                                          </p:val>
                                        </p:tav>
                                        <p:tav tm="100000">
                                          <p:val>
                                            <p:strVal val="#ppt_x"/>
                                          </p:val>
                                        </p:tav>
                                      </p:tavLst>
                                    </p:anim>
                                    <p:anim calcmode="lin" valueType="num">
                                      <p:cBhvr>
                                        <p:cTn id="79" dur="1000" fill="hold"/>
                                        <p:tgtEl>
                                          <p:spTgt spid="4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xit" presetSubtype="0" fill="hold" grpId="1" nodeType="clickEffect">
                                  <p:stCondLst>
                                    <p:cond delay="0"/>
                                  </p:stCondLst>
                                  <p:childTnLst>
                                    <p:animEffect transition="out" filter="fade">
                                      <p:cBhvr>
                                        <p:cTn id="83" dur="1000"/>
                                        <p:tgtEl>
                                          <p:spTgt spid="40">
                                            <p:txEl>
                                              <p:pRg st="0" end="0"/>
                                            </p:txEl>
                                          </p:spTgt>
                                        </p:tgtEl>
                                      </p:cBhvr>
                                    </p:animEffect>
                                    <p:anim calcmode="lin" valueType="num">
                                      <p:cBhvr>
                                        <p:cTn id="84" dur="1000"/>
                                        <p:tgtEl>
                                          <p:spTgt spid="40">
                                            <p:txEl>
                                              <p:pRg st="0" end="0"/>
                                            </p:txEl>
                                          </p:spTgt>
                                        </p:tgtEl>
                                        <p:attrNameLst>
                                          <p:attrName>ppt_x</p:attrName>
                                        </p:attrNameLst>
                                      </p:cBhvr>
                                      <p:tavLst>
                                        <p:tav tm="0">
                                          <p:val>
                                            <p:strVal val="ppt_x"/>
                                          </p:val>
                                        </p:tav>
                                        <p:tav tm="100000">
                                          <p:val>
                                            <p:strVal val="ppt_x"/>
                                          </p:val>
                                        </p:tav>
                                      </p:tavLst>
                                    </p:anim>
                                    <p:anim calcmode="lin" valueType="num">
                                      <p:cBhvr>
                                        <p:cTn id="85" dur="1000"/>
                                        <p:tgtEl>
                                          <p:spTgt spid="40">
                                            <p:txEl>
                                              <p:pRg st="0" end="0"/>
                                            </p:txEl>
                                          </p:spTgt>
                                        </p:tgtEl>
                                        <p:attrNameLst>
                                          <p:attrName>ppt_y</p:attrName>
                                        </p:attrNameLst>
                                      </p:cBhvr>
                                      <p:tavLst>
                                        <p:tav tm="0">
                                          <p:val>
                                            <p:strVal val="ppt_y"/>
                                          </p:val>
                                        </p:tav>
                                        <p:tav tm="100000">
                                          <p:val>
                                            <p:strVal val="ppt_y+.1"/>
                                          </p:val>
                                        </p:tav>
                                      </p:tavLst>
                                    </p:anim>
                                    <p:set>
                                      <p:cBhvr>
                                        <p:cTn id="86" dur="1" fill="hold">
                                          <p:stCondLst>
                                            <p:cond delay="999"/>
                                          </p:stCondLst>
                                        </p:cTn>
                                        <p:tgtEl>
                                          <p:spTgt spid="40">
                                            <p:txEl>
                                              <p:pRg st="0" end="0"/>
                                            </p:txEl>
                                          </p:spTgt>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2">
                                            <p:txEl>
                                              <p:pRg st="0" end="0"/>
                                            </p:txEl>
                                          </p:spTgt>
                                        </p:tgtEl>
                                        <p:attrNameLst>
                                          <p:attrName>style.visibility</p:attrName>
                                        </p:attrNameLst>
                                      </p:cBhvr>
                                      <p:to>
                                        <p:strVal val="visible"/>
                                      </p:to>
                                    </p:set>
                                    <p:animEffect transition="in" filter="fade">
                                      <p:cBhvr>
                                        <p:cTn id="91" dur="1000"/>
                                        <p:tgtEl>
                                          <p:spTgt spid="2">
                                            <p:txEl>
                                              <p:pRg st="0" end="0"/>
                                            </p:txEl>
                                          </p:spTgt>
                                        </p:tgtEl>
                                      </p:cBhvr>
                                    </p:animEffect>
                                    <p:anim calcmode="lin" valueType="num">
                                      <p:cBhvr>
                                        <p:cTn id="9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3" dur="1000" fill="hold"/>
                                        <p:tgtEl>
                                          <p:spTgt spid="2">
                                            <p:txEl>
                                              <p:pRg st="0" end="0"/>
                                            </p:txEl>
                                          </p:spTgt>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2">
                                            <p:txEl>
                                              <p:pRg st="1" end="1"/>
                                            </p:txEl>
                                          </p:spTgt>
                                        </p:tgtEl>
                                        <p:attrNameLst>
                                          <p:attrName>style.visibility</p:attrName>
                                        </p:attrNameLst>
                                      </p:cBhvr>
                                      <p:to>
                                        <p:strVal val="visible"/>
                                      </p:to>
                                    </p:set>
                                    <p:animEffect transition="in" filter="fade">
                                      <p:cBhvr>
                                        <p:cTn id="96" dur="1000"/>
                                        <p:tgtEl>
                                          <p:spTgt spid="2">
                                            <p:txEl>
                                              <p:pRg st="1" end="1"/>
                                            </p:txEl>
                                          </p:spTgt>
                                        </p:tgtEl>
                                      </p:cBhvr>
                                    </p:animEffect>
                                    <p:anim calcmode="lin" valueType="num">
                                      <p:cBhvr>
                                        <p:cTn id="97"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8" dur="1000" fill="hold"/>
                                        <p:tgtEl>
                                          <p:spTgt spid="2">
                                            <p:txEl>
                                              <p:pRg st="1" end="1"/>
                                            </p:txEl>
                                          </p:spTgt>
                                        </p:tgtEl>
                                        <p:attrNameLst>
                                          <p:attrName>ppt_y</p:attrName>
                                        </p:attrNameLst>
                                      </p:cBhvr>
                                      <p:tavLst>
                                        <p:tav tm="0">
                                          <p:val>
                                            <p:strVal val="#ppt_y+.1"/>
                                          </p:val>
                                        </p:tav>
                                        <p:tav tm="100000">
                                          <p:val>
                                            <p:strVal val="#ppt_y"/>
                                          </p:val>
                                        </p:tav>
                                      </p:tavLst>
                                    </p:anim>
                                  </p:childTnLst>
                                </p:cTn>
                              </p:par>
                              <p:par>
                                <p:cTn id="99" presetID="42" presetClass="entr" presetSubtype="0" fill="hold" nodeType="withEffect">
                                  <p:stCondLst>
                                    <p:cond delay="0"/>
                                  </p:stCondLst>
                                  <p:childTnLst>
                                    <p:set>
                                      <p:cBhvr>
                                        <p:cTn id="100" dur="1" fill="hold">
                                          <p:stCondLst>
                                            <p:cond delay="0"/>
                                          </p:stCondLst>
                                        </p:cTn>
                                        <p:tgtEl>
                                          <p:spTgt spid="2">
                                            <p:txEl>
                                              <p:pRg st="2" end="2"/>
                                            </p:txEl>
                                          </p:spTgt>
                                        </p:tgtEl>
                                        <p:attrNameLst>
                                          <p:attrName>style.visibility</p:attrName>
                                        </p:attrNameLst>
                                      </p:cBhvr>
                                      <p:to>
                                        <p:strVal val="visible"/>
                                      </p:to>
                                    </p:set>
                                    <p:animEffect transition="in" filter="fade">
                                      <p:cBhvr>
                                        <p:cTn id="101" dur="1000"/>
                                        <p:tgtEl>
                                          <p:spTgt spid="2">
                                            <p:txEl>
                                              <p:pRg st="2" end="2"/>
                                            </p:txEl>
                                          </p:spTgt>
                                        </p:tgtEl>
                                      </p:cBhvr>
                                    </p:animEffect>
                                    <p:anim calcmode="lin" valueType="num">
                                      <p:cBhvr>
                                        <p:cTn id="10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03"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04" presetID="42" presetClass="entr" presetSubtype="0" fill="hold" nodeType="withEffect">
                                  <p:stCondLst>
                                    <p:cond delay="0"/>
                                  </p:stCondLst>
                                  <p:childTnLst>
                                    <p:set>
                                      <p:cBhvr>
                                        <p:cTn id="105" dur="1" fill="hold">
                                          <p:stCondLst>
                                            <p:cond delay="0"/>
                                          </p:stCondLst>
                                        </p:cTn>
                                        <p:tgtEl>
                                          <p:spTgt spid="2">
                                            <p:txEl>
                                              <p:pRg st="3" end="3"/>
                                            </p:txEl>
                                          </p:spTgt>
                                        </p:tgtEl>
                                        <p:attrNameLst>
                                          <p:attrName>style.visibility</p:attrName>
                                        </p:attrNameLst>
                                      </p:cBhvr>
                                      <p:to>
                                        <p:strVal val="visible"/>
                                      </p:to>
                                    </p:set>
                                    <p:animEffect transition="in" filter="fade">
                                      <p:cBhvr>
                                        <p:cTn id="106" dur="1000"/>
                                        <p:tgtEl>
                                          <p:spTgt spid="2">
                                            <p:txEl>
                                              <p:pRg st="3" end="3"/>
                                            </p:txEl>
                                          </p:spTgt>
                                        </p:tgtEl>
                                      </p:cBhvr>
                                    </p:animEffect>
                                    <p:anim calcmode="lin" valueType="num">
                                      <p:cBhvr>
                                        <p:cTn id="10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08"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2" presetClass="exit" presetSubtype="0" fill="hold" nodeType="clickEffect">
                                  <p:stCondLst>
                                    <p:cond delay="0"/>
                                  </p:stCondLst>
                                  <p:childTnLst>
                                    <p:animEffect transition="out" filter="fade">
                                      <p:cBhvr>
                                        <p:cTn id="112" dur="1000"/>
                                        <p:tgtEl>
                                          <p:spTgt spid="2">
                                            <p:txEl>
                                              <p:pRg st="0" end="0"/>
                                            </p:txEl>
                                          </p:spTgt>
                                        </p:tgtEl>
                                      </p:cBhvr>
                                    </p:animEffect>
                                    <p:anim calcmode="lin" valueType="num">
                                      <p:cBhvr>
                                        <p:cTn id="113" dur="1000"/>
                                        <p:tgtEl>
                                          <p:spTgt spid="2">
                                            <p:txEl>
                                              <p:pRg st="0" end="0"/>
                                            </p:txEl>
                                          </p:spTgt>
                                        </p:tgtEl>
                                        <p:attrNameLst>
                                          <p:attrName>ppt_x</p:attrName>
                                        </p:attrNameLst>
                                      </p:cBhvr>
                                      <p:tavLst>
                                        <p:tav tm="0">
                                          <p:val>
                                            <p:strVal val="ppt_x"/>
                                          </p:val>
                                        </p:tav>
                                        <p:tav tm="100000">
                                          <p:val>
                                            <p:strVal val="ppt_x"/>
                                          </p:val>
                                        </p:tav>
                                      </p:tavLst>
                                    </p:anim>
                                    <p:anim calcmode="lin" valueType="num">
                                      <p:cBhvr>
                                        <p:cTn id="114" dur="1000"/>
                                        <p:tgtEl>
                                          <p:spTgt spid="2">
                                            <p:txEl>
                                              <p:pRg st="0" end="0"/>
                                            </p:txEl>
                                          </p:spTgt>
                                        </p:tgtEl>
                                        <p:attrNameLst>
                                          <p:attrName>ppt_y</p:attrName>
                                        </p:attrNameLst>
                                      </p:cBhvr>
                                      <p:tavLst>
                                        <p:tav tm="0">
                                          <p:val>
                                            <p:strVal val="ppt_y"/>
                                          </p:val>
                                        </p:tav>
                                        <p:tav tm="100000">
                                          <p:val>
                                            <p:strVal val="ppt_y+.1"/>
                                          </p:val>
                                        </p:tav>
                                      </p:tavLst>
                                    </p:anim>
                                    <p:set>
                                      <p:cBhvr>
                                        <p:cTn id="115" dur="1" fill="hold">
                                          <p:stCondLst>
                                            <p:cond delay="999"/>
                                          </p:stCondLst>
                                        </p:cTn>
                                        <p:tgtEl>
                                          <p:spTgt spid="2">
                                            <p:txEl>
                                              <p:pRg st="0" end="0"/>
                                            </p:txEl>
                                          </p:spTgt>
                                        </p:tgtEl>
                                        <p:attrNameLst>
                                          <p:attrName>style.visibility</p:attrName>
                                        </p:attrNameLst>
                                      </p:cBhvr>
                                      <p:to>
                                        <p:strVal val="hidden"/>
                                      </p:to>
                                    </p:set>
                                  </p:childTnLst>
                                </p:cTn>
                              </p:par>
                              <p:par>
                                <p:cTn id="116" presetID="42" presetClass="exit" presetSubtype="0" fill="hold" nodeType="withEffect">
                                  <p:stCondLst>
                                    <p:cond delay="0"/>
                                  </p:stCondLst>
                                  <p:childTnLst>
                                    <p:animEffect transition="out" filter="fade">
                                      <p:cBhvr>
                                        <p:cTn id="117" dur="1000"/>
                                        <p:tgtEl>
                                          <p:spTgt spid="2">
                                            <p:txEl>
                                              <p:pRg st="1" end="1"/>
                                            </p:txEl>
                                          </p:spTgt>
                                        </p:tgtEl>
                                      </p:cBhvr>
                                    </p:animEffect>
                                    <p:anim calcmode="lin" valueType="num">
                                      <p:cBhvr>
                                        <p:cTn id="118" dur="1000"/>
                                        <p:tgtEl>
                                          <p:spTgt spid="2">
                                            <p:txEl>
                                              <p:pRg st="1" end="1"/>
                                            </p:txEl>
                                          </p:spTgt>
                                        </p:tgtEl>
                                        <p:attrNameLst>
                                          <p:attrName>ppt_x</p:attrName>
                                        </p:attrNameLst>
                                      </p:cBhvr>
                                      <p:tavLst>
                                        <p:tav tm="0">
                                          <p:val>
                                            <p:strVal val="ppt_x"/>
                                          </p:val>
                                        </p:tav>
                                        <p:tav tm="100000">
                                          <p:val>
                                            <p:strVal val="ppt_x"/>
                                          </p:val>
                                        </p:tav>
                                      </p:tavLst>
                                    </p:anim>
                                    <p:anim calcmode="lin" valueType="num">
                                      <p:cBhvr>
                                        <p:cTn id="119" dur="1000"/>
                                        <p:tgtEl>
                                          <p:spTgt spid="2">
                                            <p:txEl>
                                              <p:pRg st="1" end="1"/>
                                            </p:txEl>
                                          </p:spTgt>
                                        </p:tgtEl>
                                        <p:attrNameLst>
                                          <p:attrName>ppt_y</p:attrName>
                                        </p:attrNameLst>
                                      </p:cBhvr>
                                      <p:tavLst>
                                        <p:tav tm="0">
                                          <p:val>
                                            <p:strVal val="ppt_y"/>
                                          </p:val>
                                        </p:tav>
                                        <p:tav tm="100000">
                                          <p:val>
                                            <p:strVal val="ppt_y+.1"/>
                                          </p:val>
                                        </p:tav>
                                      </p:tavLst>
                                    </p:anim>
                                    <p:set>
                                      <p:cBhvr>
                                        <p:cTn id="120" dur="1" fill="hold">
                                          <p:stCondLst>
                                            <p:cond delay="999"/>
                                          </p:stCondLst>
                                        </p:cTn>
                                        <p:tgtEl>
                                          <p:spTgt spid="2">
                                            <p:txEl>
                                              <p:pRg st="1" end="1"/>
                                            </p:txEl>
                                          </p:spTgt>
                                        </p:tgtEl>
                                        <p:attrNameLst>
                                          <p:attrName>style.visibility</p:attrName>
                                        </p:attrNameLst>
                                      </p:cBhvr>
                                      <p:to>
                                        <p:strVal val="hidden"/>
                                      </p:to>
                                    </p:set>
                                  </p:childTnLst>
                                </p:cTn>
                              </p:par>
                              <p:par>
                                <p:cTn id="121" presetID="42" presetClass="exit" presetSubtype="0" fill="hold" nodeType="withEffect">
                                  <p:stCondLst>
                                    <p:cond delay="0"/>
                                  </p:stCondLst>
                                  <p:childTnLst>
                                    <p:animEffect transition="out" filter="fade">
                                      <p:cBhvr>
                                        <p:cTn id="122" dur="1000"/>
                                        <p:tgtEl>
                                          <p:spTgt spid="2">
                                            <p:txEl>
                                              <p:pRg st="2" end="2"/>
                                            </p:txEl>
                                          </p:spTgt>
                                        </p:tgtEl>
                                      </p:cBhvr>
                                    </p:animEffect>
                                    <p:anim calcmode="lin" valueType="num">
                                      <p:cBhvr>
                                        <p:cTn id="123" dur="1000"/>
                                        <p:tgtEl>
                                          <p:spTgt spid="2">
                                            <p:txEl>
                                              <p:pRg st="2" end="2"/>
                                            </p:txEl>
                                          </p:spTgt>
                                        </p:tgtEl>
                                        <p:attrNameLst>
                                          <p:attrName>ppt_x</p:attrName>
                                        </p:attrNameLst>
                                      </p:cBhvr>
                                      <p:tavLst>
                                        <p:tav tm="0">
                                          <p:val>
                                            <p:strVal val="ppt_x"/>
                                          </p:val>
                                        </p:tav>
                                        <p:tav tm="100000">
                                          <p:val>
                                            <p:strVal val="ppt_x"/>
                                          </p:val>
                                        </p:tav>
                                      </p:tavLst>
                                    </p:anim>
                                    <p:anim calcmode="lin" valueType="num">
                                      <p:cBhvr>
                                        <p:cTn id="124" dur="1000"/>
                                        <p:tgtEl>
                                          <p:spTgt spid="2">
                                            <p:txEl>
                                              <p:pRg st="2" end="2"/>
                                            </p:txEl>
                                          </p:spTgt>
                                        </p:tgtEl>
                                        <p:attrNameLst>
                                          <p:attrName>ppt_y</p:attrName>
                                        </p:attrNameLst>
                                      </p:cBhvr>
                                      <p:tavLst>
                                        <p:tav tm="0">
                                          <p:val>
                                            <p:strVal val="ppt_y"/>
                                          </p:val>
                                        </p:tav>
                                        <p:tav tm="100000">
                                          <p:val>
                                            <p:strVal val="ppt_y+.1"/>
                                          </p:val>
                                        </p:tav>
                                      </p:tavLst>
                                    </p:anim>
                                    <p:set>
                                      <p:cBhvr>
                                        <p:cTn id="125" dur="1" fill="hold">
                                          <p:stCondLst>
                                            <p:cond delay="999"/>
                                          </p:stCondLst>
                                        </p:cTn>
                                        <p:tgtEl>
                                          <p:spTgt spid="2">
                                            <p:txEl>
                                              <p:pRg st="2" end="2"/>
                                            </p:txEl>
                                          </p:spTgt>
                                        </p:tgtEl>
                                        <p:attrNameLst>
                                          <p:attrName>style.visibility</p:attrName>
                                        </p:attrNameLst>
                                      </p:cBhvr>
                                      <p:to>
                                        <p:strVal val="hidden"/>
                                      </p:to>
                                    </p:set>
                                  </p:childTnLst>
                                </p:cTn>
                              </p:par>
                              <p:par>
                                <p:cTn id="126" presetID="42" presetClass="exit" presetSubtype="0" fill="hold" nodeType="withEffect">
                                  <p:stCondLst>
                                    <p:cond delay="0"/>
                                  </p:stCondLst>
                                  <p:childTnLst>
                                    <p:animEffect transition="out" filter="fade">
                                      <p:cBhvr>
                                        <p:cTn id="127" dur="1000"/>
                                        <p:tgtEl>
                                          <p:spTgt spid="2">
                                            <p:txEl>
                                              <p:pRg st="3" end="3"/>
                                            </p:txEl>
                                          </p:spTgt>
                                        </p:tgtEl>
                                      </p:cBhvr>
                                    </p:animEffect>
                                    <p:anim calcmode="lin" valueType="num">
                                      <p:cBhvr>
                                        <p:cTn id="128" dur="1000"/>
                                        <p:tgtEl>
                                          <p:spTgt spid="2">
                                            <p:txEl>
                                              <p:pRg st="3" end="3"/>
                                            </p:txEl>
                                          </p:spTgt>
                                        </p:tgtEl>
                                        <p:attrNameLst>
                                          <p:attrName>ppt_x</p:attrName>
                                        </p:attrNameLst>
                                      </p:cBhvr>
                                      <p:tavLst>
                                        <p:tav tm="0">
                                          <p:val>
                                            <p:strVal val="ppt_x"/>
                                          </p:val>
                                        </p:tav>
                                        <p:tav tm="100000">
                                          <p:val>
                                            <p:strVal val="ppt_x"/>
                                          </p:val>
                                        </p:tav>
                                      </p:tavLst>
                                    </p:anim>
                                    <p:anim calcmode="lin" valueType="num">
                                      <p:cBhvr>
                                        <p:cTn id="129" dur="1000"/>
                                        <p:tgtEl>
                                          <p:spTgt spid="2">
                                            <p:txEl>
                                              <p:pRg st="3" end="3"/>
                                            </p:txEl>
                                          </p:spTgt>
                                        </p:tgtEl>
                                        <p:attrNameLst>
                                          <p:attrName>ppt_y</p:attrName>
                                        </p:attrNameLst>
                                      </p:cBhvr>
                                      <p:tavLst>
                                        <p:tav tm="0">
                                          <p:val>
                                            <p:strVal val="ppt_y"/>
                                          </p:val>
                                        </p:tav>
                                        <p:tav tm="100000">
                                          <p:val>
                                            <p:strVal val="ppt_y+.1"/>
                                          </p:val>
                                        </p:tav>
                                      </p:tavLst>
                                    </p:anim>
                                    <p:set>
                                      <p:cBhvr>
                                        <p:cTn id="130" dur="1" fill="hold">
                                          <p:stCondLst>
                                            <p:cond delay="999"/>
                                          </p:stCondLst>
                                        </p:cTn>
                                        <p:tgtEl>
                                          <p:spTgt spid="2">
                                            <p:txEl>
                                              <p:pRg st="3" end="3"/>
                                            </p:txEl>
                                          </p:spTgt>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7" presetClass="entr" presetSubtype="10" fill="hold" grpId="0" nodeType="clickEffect">
                                  <p:stCondLst>
                                    <p:cond delay="0"/>
                                  </p:stCondLst>
                                  <p:childTnLst>
                                    <p:set>
                                      <p:cBhvr>
                                        <p:cTn id="134" dur="1" fill="hold">
                                          <p:stCondLst>
                                            <p:cond delay="0"/>
                                          </p:stCondLst>
                                        </p:cTn>
                                        <p:tgtEl>
                                          <p:spTgt spid="29"/>
                                        </p:tgtEl>
                                        <p:attrNameLst>
                                          <p:attrName>style.visibility</p:attrName>
                                        </p:attrNameLst>
                                      </p:cBhvr>
                                      <p:to>
                                        <p:strVal val="visible"/>
                                      </p:to>
                                    </p:set>
                                    <p:anim calcmode="lin" valueType="num">
                                      <p:cBhvr>
                                        <p:cTn id="135" dur="500" fill="hold"/>
                                        <p:tgtEl>
                                          <p:spTgt spid="29"/>
                                        </p:tgtEl>
                                        <p:attrNameLst>
                                          <p:attrName>ppt_w</p:attrName>
                                        </p:attrNameLst>
                                      </p:cBhvr>
                                      <p:tavLst>
                                        <p:tav tm="0">
                                          <p:val>
                                            <p:fltVal val="0"/>
                                          </p:val>
                                        </p:tav>
                                        <p:tav tm="100000">
                                          <p:val>
                                            <p:strVal val="#ppt_w"/>
                                          </p:val>
                                        </p:tav>
                                      </p:tavLst>
                                    </p:anim>
                                    <p:anim calcmode="lin" valueType="num">
                                      <p:cBhvr>
                                        <p:cTn id="136" dur="5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25"/>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42" presetClass="entr" presetSubtype="0" fill="hold" grpId="0" nodeType="clickEffect">
                                  <p:stCondLst>
                                    <p:cond delay="0"/>
                                  </p:stCondLst>
                                  <p:childTnLst>
                                    <p:set>
                                      <p:cBhvr>
                                        <p:cTn id="144" dur="1" fill="hold">
                                          <p:stCondLst>
                                            <p:cond delay="0"/>
                                          </p:stCondLst>
                                        </p:cTn>
                                        <p:tgtEl>
                                          <p:spTgt spid="17"/>
                                        </p:tgtEl>
                                        <p:attrNameLst>
                                          <p:attrName>style.visibility</p:attrName>
                                        </p:attrNameLst>
                                      </p:cBhvr>
                                      <p:to>
                                        <p:strVal val="visible"/>
                                      </p:to>
                                    </p:set>
                                    <p:animEffect transition="in" filter="fade">
                                      <p:cBhvr>
                                        <p:cTn id="145" dur="1000"/>
                                        <p:tgtEl>
                                          <p:spTgt spid="17"/>
                                        </p:tgtEl>
                                      </p:cBhvr>
                                    </p:animEffect>
                                    <p:anim calcmode="lin" valueType="num">
                                      <p:cBhvr>
                                        <p:cTn id="146" dur="1000" fill="hold"/>
                                        <p:tgtEl>
                                          <p:spTgt spid="17"/>
                                        </p:tgtEl>
                                        <p:attrNameLst>
                                          <p:attrName>ppt_x</p:attrName>
                                        </p:attrNameLst>
                                      </p:cBhvr>
                                      <p:tavLst>
                                        <p:tav tm="0">
                                          <p:val>
                                            <p:strVal val="#ppt_x"/>
                                          </p:val>
                                        </p:tav>
                                        <p:tav tm="100000">
                                          <p:val>
                                            <p:strVal val="#ppt_x"/>
                                          </p:val>
                                        </p:tav>
                                      </p:tavLst>
                                    </p:anim>
                                    <p:anim calcmode="lin" valueType="num">
                                      <p:cBhvr>
                                        <p:cTn id="14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1" presetClass="entr" presetSubtype="0" fill="hold" grpId="0" nodeType="clickEffect">
                                  <p:stCondLst>
                                    <p:cond delay="0"/>
                                  </p:stCondLst>
                                  <p:childTnLst>
                                    <p:set>
                                      <p:cBhvr>
                                        <p:cTn id="15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0" grpId="0"/>
      <p:bldP spid="21" grpId="0"/>
      <p:bldP spid="26" grpId="0" animBg="1"/>
      <p:bldP spid="27" grpId="0" animBg="1"/>
      <p:bldP spid="29" grpId="0" animBg="1"/>
      <p:bldP spid="25" grpId="0"/>
      <p:bldP spid="40" grpId="0" uiExpand="1" build="p"/>
      <p:bldP spid="40" grpId="1" build="p"/>
      <p:bldP spid="41" grpId="0"/>
      <p:bldP spid="42" grpId="0" uiExpand="1" build="p"/>
      <p:bldP spid="42" grpId="1" uiExpand="1" build="p"/>
      <p:bldP spid="1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19BC77-13EC-42DC-8E43-C2CB1917FBFB}"/>
              </a:ext>
            </a:extLst>
          </p:cNvPr>
          <p:cNvSpPr>
            <a:spLocks noGrp="1"/>
          </p:cNvSpPr>
          <p:nvPr>
            <p:ph type="title"/>
          </p:nvPr>
        </p:nvSpPr>
        <p:spPr>
          <a:xfrm>
            <a:off x="426344" y="477116"/>
            <a:ext cx="11460855" cy="882650"/>
          </a:xfrm>
        </p:spPr>
        <p:txBody>
          <a:bodyPr/>
          <a:lstStyle/>
          <a:p>
            <a:r>
              <a:rPr lang="zh-CN" altLang="en-US" sz="4000" dirty="0"/>
              <a:t>為什麼你們不在歐美天堂呆著，要來這裡下地獄？</a:t>
            </a:r>
          </a:p>
        </p:txBody>
      </p:sp>
      <p:sp>
        <p:nvSpPr>
          <p:cNvPr id="3" name="文本占位符 2">
            <a:extLst>
              <a:ext uri="{FF2B5EF4-FFF2-40B4-BE49-F238E27FC236}">
                <a16:creationId xmlns:a16="http://schemas.microsoft.com/office/drawing/2014/main" id="{02373EAB-F10C-41AF-99D8-D98E761933D0}"/>
              </a:ext>
            </a:extLst>
          </p:cNvPr>
          <p:cNvSpPr>
            <a:spLocks noGrp="1"/>
          </p:cNvSpPr>
          <p:nvPr>
            <p:ph type="body" sz="quarter" idx="13"/>
          </p:nvPr>
        </p:nvSpPr>
        <p:spPr>
          <a:xfrm>
            <a:off x="595759" y="1359766"/>
            <a:ext cx="10986641" cy="4381870"/>
          </a:xfrm>
        </p:spPr>
        <p:txBody>
          <a:bodyPr/>
          <a:lstStyle/>
          <a:p>
            <a:r>
              <a:rPr lang="zh-CN" altLang="en-US" sz="3200" dirty="0"/>
              <a:t>“我殺他們的時候，他們還在祈禱，我一刀捅死那妖婆，那男的流淚祈禱；說要寬恕我？寬恕我？你腦殘吧！還不夠？</a:t>
            </a:r>
          </a:p>
          <a:p>
            <a:r>
              <a:rPr lang="zh-CN" altLang="en-US" sz="3200" dirty="0"/>
              <a:t>我又一刀捅死那小洋妖，那男的哀嚎著繼續祈禱，還要寬恕我？你這瘋子！</a:t>
            </a:r>
          </a:p>
          <a:p>
            <a:r>
              <a:rPr lang="zh-CN" altLang="en-US" sz="3200" dirty="0"/>
              <a:t>你們這群傢夥到底是怎麼回事，我怕被洋神附體，要速戰速決，於是一把揪住那男洋妖的胸襟，狠狠一刀捅進了他胸膛，得意的看著他，沒想到的是從他懷裡掉出了一把左輪槍，上滿膛的。</a:t>
            </a:r>
          </a:p>
          <a:p>
            <a:r>
              <a:rPr lang="zh-CN" altLang="en-US" sz="3200" dirty="0"/>
              <a:t>懷裡藏著搶，眼睜睜的看著我殺了他全家，從此，我知道了：洋人傳教士是一群傻蛋！”</a:t>
            </a:r>
          </a:p>
          <a:p>
            <a:endParaRPr lang="zh-CN" altLang="en-US" dirty="0"/>
          </a:p>
        </p:txBody>
      </p:sp>
      <p:sp>
        <p:nvSpPr>
          <p:cNvPr id="4" name="文本占位符 3">
            <a:extLst>
              <a:ext uri="{FF2B5EF4-FFF2-40B4-BE49-F238E27FC236}">
                <a16:creationId xmlns:a16="http://schemas.microsoft.com/office/drawing/2014/main" id="{C3782F44-EB1E-48E4-91B0-D9BAF05495C9}"/>
              </a:ext>
            </a:extLst>
          </p:cNvPr>
          <p:cNvSpPr>
            <a:spLocks noGrp="1"/>
          </p:cNvSpPr>
          <p:nvPr>
            <p:ph type="body" sz="quarter" idx="15"/>
          </p:nvPr>
        </p:nvSpPr>
        <p:spPr/>
        <p:txBody>
          <a:bodyPr/>
          <a:lstStyle/>
          <a:p>
            <a:endParaRPr lang="zh-CN" altLang="en-US"/>
          </a:p>
        </p:txBody>
      </p:sp>
    </p:spTree>
    <p:extLst>
      <p:ext uri="{BB962C8B-B14F-4D97-AF65-F5344CB8AC3E}">
        <p14:creationId xmlns:p14="http://schemas.microsoft.com/office/powerpoint/2010/main" val="29107606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A19697-7730-434F-951C-A8ACE175B002}"/>
              </a:ext>
            </a:extLst>
          </p:cNvPr>
          <p:cNvSpPr>
            <a:spLocks noGrp="1"/>
          </p:cNvSpPr>
          <p:nvPr>
            <p:ph type="title"/>
          </p:nvPr>
        </p:nvSpPr>
        <p:spPr/>
        <p:txBody>
          <a:bodyPr/>
          <a:lstStyle/>
          <a:p>
            <a:endParaRPr lang="zh-CN" altLang="en-US"/>
          </a:p>
        </p:txBody>
      </p:sp>
      <p:sp>
        <p:nvSpPr>
          <p:cNvPr id="3" name="文本占位符 2">
            <a:extLst>
              <a:ext uri="{FF2B5EF4-FFF2-40B4-BE49-F238E27FC236}">
                <a16:creationId xmlns:a16="http://schemas.microsoft.com/office/drawing/2014/main" id="{3764614A-450D-4164-9D3B-AA0E5135CCB7}"/>
              </a:ext>
            </a:extLst>
          </p:cNvPr>
          <p:cNvSpPr>
            <a:spLocks noGrp="1"/>
          </p:cNvSpPr>
          <p:nvPr>
            <p:ph type="body" sz="quarter" idx="13"/>
          </p:nvPr>
        </p:nvSpPr>
        <p:spPr>
          <a:xfrm>
            <a:off x="609600" y="3742968"/>
            <a:ext cx="10986641" cy="4381870"/>
          </a:xfrm>
        </p:spPr>
        <p:txBody>
          <a:bodyPr/>
          <a:lstStyle/>
          <a:p>
            <a:r>
              <a:rPr lang="zh-CN" altLang="zh-CN" dirty="0">
                <a:solidFill>
                  <a:schemeClr val="bg1"/>
                </a:solidFill>
              </a:rPr>
              <a:t>根據辛醜合約，清政府給予各國宣教士以巨額賠償，戴德生代表內地會聲明，放棄索賠。這一聲明震撼了世界，激起了更壯烈的宣教浪潮。義和團事件七年後在華宣教士增加到</a:t>
            </a:r>
            <a:r>
              <a:rPr lang="en-US" altLang="zh-CN" dirty="0">
                <a:solidFill>
                  <a:schemeClr val="bg1"/>
                </a:solidFill>
              </a:rPr>
              <a:t>3833</a:t>
            </a:r>
            <a:r>
              <a:rPr lang="zh-CN" altLang="zh-CN" dirty="0">
                <a:solidFill>
                  <a:schemeClr val="bg1"/>
                </a:solidFill>
              </a:rPr>
              <a:t>人。</a:t>
            </a:r>
          </a:p>
          <a:p>
            <a:endParaRPr lang="zh-CN" altLang="en-US" dirty="0"/>
          </a:p>
        </p:txBody>
      </p:sp>
      <p:sp>
        <p:nvSpPr>
          <p:cNvPr id="4" name="文本占位符 3">
            <a:extLst>
              <a:ext uri="{FF2B5EF4-FFF2-40B4-BE49-F238E27FC236}">
                <a16:creationId xmlns:a16="http://schemas.microsoft.com/office/drawing/2014/main" id="{AABF3DEE-92A4-44A8-BAD6-C42BAD41A287}"/>
              </a:ext>
            </a:extLst>
          </p:cNvPr>
          <p:cNvSpPr>
            <a:spLocks noGrp="1"/>
          </p:cNvSpPr>
          <p:nvPr>
            <p:ph type="body" sz="quarter" idx="15"/>
          </p:nvPr>
        </p:nvSpPr>
        <p:spPr/>
        <p:txBody>
          <a:bodyPr/>
          <a:lstStyle/>
          <a:p>
            <a:endParaRPr lang="zh-CN" altLang="en-US"/>
          </a:p>
        </p:txBody>
      </p:sp>
      <p:pic>
        <p:nvPicPr>
          <p:cNvPr id="6" name="图片 5">
            <a:extLst>
              <a:ext uri="{FF2B5EF4-FFF2-40B4-BE49-F238E27FC236}">
                <a16:creationId xmlns:a16="http://schemas.microsoft.com/office/drawing/2014/main" id="{93EF2FDC-3B68-4EFD-B8A9-4BA99E105613}"/>
              </a:ext>
            </a:extLst>
          </p:cNvPr>
          <p:cNvPicPr>
            <a:picLocks noChangeAspect="1"/>
          </p:cNvPicPr>
          <p:nvPr/>
        </p:nvPicPr>
        <p:blipFill>
          <a:blip r:embed="rId2"/>
          <a:stretch>
            <a:fillRect/>
          </a:stretch>
        </p:blipFill>
        <p:spPr>
          <a:xfrm>
            <a:off x="0" y="0"/>
            <a:ext cx="12192000" cy="6858000"/>
          </a:xfrm>
          <a:prstGeom prst="rect">
            <a:avLst/>
          </a:prstGeom>
        </p:spPr>
      </p:pic>
      <p:sp>
        <p:nvSpPr>
          <p:cNvPr id="7" name="文本占位符 2">
            <a:extLst>
              <a:ext uri="{FF2B5EF4-FFF2-40B4-BE49-F238E27FC236}">
                <a16:creationId xmlns:a16="http://schemas.microsoft.com/office/drawing/2014/main" id="{5FC3D700-782F-4353-B913-A38186480FBA}"/>
              </a:ext>
            </a:extLst>
          </p:cNvPr>
          <p:cNvSpPr txBox="1">
            <a:spLocks/>
          </p:cNvSpPr>
          <p:nvPr/>
        </p:nvSpPr>
        <p:spPr>
          <a:xfrm>
            <a:off x="907479" y="4202245"/>
            <a:ext cx="10986641" cy="4381870"/>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dirty="0">
                <a:solidFill>
                  <a:schemeClr val="bg1"/>
                </a:solidFill>
              </a:rPr>
              <a:t>根據辛醜合約，清政府給予各國宣教士以巨額賠償，戴德生代表內地會聲明，放棄索賠。這一聲明震撼了世界，激起了更壯烈的宣教浪潮。義和團事件七年後在華宣教士增加到</a:t>
            </a:r>
            <a:r>
              <a:rPr lang="en-US" altLang="zh-CN" dirty="0">
                <a:solidFill>
                  <a:schemeClr val="bg1"/>
                </a:solidFill>
              </a:rPr>
              <a:t>3833</a:t>
            </a:r>
            <a:r>
              <a:rPr lang="zh-CN" altLang="en-US" dirty="0">
                <a:solidFill>
                  <a:schemeClr val="bg1"/>
                </a:solidFill>
              </a:rPr>
              <a:t>人，</a:t>
            </a:r>
            <a:r>
              <a:rPr lang="en-US" altLang="zh-CN" dirty="0">
                <a:solidFill>
                  <a:schemeClr val="bg1"/>
                </a:solidFill>
              </a:rPr>
              <a:t>20</a:t>
            </a:r>
            <a:r>
              <a:rPr lang="zh-CN" altLang="en-US" dirty="0">
                <a:solidFill>
                  <a:schemeClr val="bg1"/>
                </a:solidFill>
              </a:rPr>
              <a:t>年後多達</a:t>
            </a:r>
            <a:r>
              <a:rPr lang="en-US" altLang="zh-CN" dirty="0">
                <a:solidFill>
                  <a:schemeClr val="bg1"/>
                </a:solidFill>
              </a:rPr>
              <a:t>7000</a:t>
            </a:r>
            <a:r>
              <a:rPr lang="zh-CN" altLang="en-US" dirty="0">
                <a:solidFill>
                  <a:schemeClr val="bg1"/>
                </a:solidFill>
              </a:rPr>
              <a:t>人。</a:t>
            </a:r>
          </a:p>
          <a:p>
            <a:endParaRPr lang="zh-CN" altLang="en-US" dirty="0"/>
          </a:p>
        </p:txBody>
      </p:sp>
    </p:spTree>
    <p:extLst>
      <p:ext uri="{BB962C8B-B14F-4D97-AF65-F5344CB8AC3E}">
        <p14:creationId xmlns:p14="http://schemas.microsoft.com/office/powerpoint/2010/main" val="17165724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22EDE09C-0AF3-40C4-A958-956F417BDE8A}"/>
              </a:ext>
            </a:extLst>
          </p:cNvPr>
          <p:cNvSpPr>
            <a:spLocks noGrp="1"/>
          </p:cNvSpPr>
          <p:nvPr>
            <p:ph type="body" sz="quarter" idx="15"/>
          </p:nvPr>
        </p:nvSpPr>
        <p:spPr/>
        <p:txBody>
          <a:bodyPr/>
          <a:lstStyle/>
          <a:p>
            <a:endParaRPr lang="zh-CN" altLang="en-US"/>
          </a:p>
        </p:txBody>
      </p:sp>
      <p:cxnSp>
        <p:nvCxnSpPr>
          <p:cNvPr id="7" name="直接连接符 6">
            <a:extLst>
              <a:ext uri="{FF2B5EF4-FFF2-40B4-BE49-F238E27FC236}">
                <a16:creationId xmlns:a16="http://schemas.microsoft.com/office/drawing/2014/main" id="{D971BDF8-273C-4DAB-A5A9-18C07E55BF9C}"/>
              </a:ext>
            </a:extLst>
          </p:cNvPr>
          <p:cNvCxnSpPr/>
          <p:nvPr/>
        </p:nvCxnSpPr>
        <p:spPr>
          <a:xfrm>
            <a:off x="165463" y="3429000"/>
            <a:ext cx="11538482" cy="0"/>
          </a:xfrm>
          <a:prstGeom prst="line">
            <a:avLst/>
          </a:prstGeom>
        </p:spPr>
        <p:style>
          <a:lnRef idx="3">
            <a:schemeClr val="accent6"/>
          </a:lnRef>
          <a:fillRef idx="0">
            <a:schemeClr val="accent6"/>
          </a:fillRef>
          <a:effectRef idx="2">
            <a:schemeClr val="accent6"/>
          </a:effectRef>
          <a:fontRef idx="minor">
            <a:schemeClr val="tx1"/>
          </a:fontRef>
        </p:style>
      </p:cxnSp>
      <p:sp>
        <p:nvSpPr>
          <p:cNvPr id="12" name="文本占位符 2">
            <a:extLst>
              <a:ext uri="{FF2B5EF4-FFF2-40B4-BE49-F238E27FC236}">
                <a16:creationId xmlns:a16="http://schemas.microsoft.com/office/drawing/2014/main" id="{FD757034-8177-4FF5-9FC1-3DDCB6B88302}"/>
              </a:ext>
            </a:extLst>
          </p:cNvPr>
          <p:cNvSpPr txBox="1">
            <a:spLocks/>
          </p:cNvSpPr>
          <p:nvPr/>
        </p:nvSpPr>
        <p:spPr>
          <a:xfrm>
            <a:off x="499533" y="3519679"/>
            <a:ext cx="475395" cy="2588163"/>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400" dirty="0"/>
              <a:t>耶穌基督道成肉身</a:t>
            </a:r>
          </a:p>
        </p:txBody>
      </p:sp>
      <p:sp>
        <p:nvSpPr>
          <p:cNvPr id="13" name="文本占位符 2">
            <a:extLst>
              <a:ext uri="{FF2B5EF4-FFF2-40B4-BE49-F238E27FC236}">
                <a16:creationId xmlns:a16="http://schemas.microsoft.com/office/drawing/2014/main" id="{AA07600D-8C6D-4C24-9005-12B9721DFC5F}"/>
              </a:ext>
            </a:extLst>
          </p:cNvPr>
          <p:cNvSpPr txBox="1">
            <a:spLocks/>
          </p:cNvSpPr>
          <p:nvPr/>
        </p:nvSpPr>
        <p:spPr>
          <a:xfrm>
            <a:off x="6739659" y="3709453"/>
            <a:ext cx="475395" cy="2588163"/>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endParaRPr lang="zh-CN" altLang="en-US" sz="2800" dirty="0"/>
          </a:p>
        </p:txBody>
      </p:sp>
      <p:sp>
        <p:nvSpPr>
          <p:cNvPr id="15" name="文本占位符 2">
            <a:extLst>
              <a:ext uri="{FF2B5EF4-FFF2-40B4-BE49-F238E27FC236}">
                <a16:creationId xmlns:a16="http://schemas.microsoft.com/office/drawing/2014/main" id="{937B1D2E-9AE0-49A7-93E0-81097991B19F}"/>
              </a:ext>
            </a:extLst>
          </p:cNvPr>
          <p:cNvSpPr txBox="1">
            <a:spLocks/>
          </p:cNvSpPr>
          <p:nvPr/>
        </p:nvSpPr>
        <p:spPr>
          <a:xfrm>
            <a:off x="6039168" y="604657"/>
            <a:ext cx="475395" cy="2588163"/>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也裡可溫教</a:t>
            </a:r>
          </a:p>
        </p:txBody>
      </p:sp>
      <p:sp>
        <p:nvSpPr>
          <p:cNvPr id="16" name="文本占位符 2">
            <a:extLst>
              <a:ext uri="{FF2B5EF4-FFF2-40B4-BE49-F238E27FC236}">
                <a16:creationId xmlns:a16="http://schemas.microsoft.com/office/drawing/2014/main" id="{BC7554B5-FD69-45EF-93AA-335FC3F0D0BC}"/>
              </a:ext>
            </a:extLst>
          </p:cNvPr>
          <p:cNvSpPr txBox="1">
            <a:spLocks/>
          </p:cNvSpPr>
          <p:nvPr/>
        </p:nvSpPr>
        <p:spPr>
          <a:xfrm>
            <a:off x="4439241" y="1584250"/>
            <a:ext cx="475395" cy="2588163"/>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景教</a:t>
            </a:r>
          </a:p>
        </p:txBody>
      </p:sp>
      <p:sp>
        <p:nvSpPr>
          <p:cNvPr id="17" name="文本占位符 2">
            <a:extLst>
              <a:ext uri="{FF2B5EF4-FFF2-40B4-BE49-F238E27FC236}">
                <a16:creationId xmlns:a16="http://schemas.microsoft.com/office/drawing/2014/main" id="{40586ABF-B68A-46F4-B3E2-62886549DB0D}"/>
              </a:ext>
            </a:extLst>
          </p:cNvPr>
          <p:cNvSpPr txBox="1">
            <a:spLocks/>
          </p:cNvSpPr>
          <p:nvPr/>
        </p:nvSpPr>
        <p:spPr>
          <a:xfrm>
            <a:off x="7437056" y="1002091"/>
            <a:ext cx="475395" cy="2545508"/>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天主教</a:t>
            </a:r>
          </a:p>
        </p:txBody>
      </p:sp>
      <p:sp>
        <p:nvSpPr>
          <p:cNvPr id="18" name="文本占位符 2">
            <a:extLst>
              <a:ext uri="{FF2B5EF4-FFF2-40B4-BE49-F238E27FC236}">
                <a16:creationId xmlns:a16="http://schemas.microsoft.com/office/drawing/2014/main" id="{15498461-CDF2-44DA-91F3-F7A27076A197}"/>
              </a:ext>
            </a:extLst>
          </p:cNvPr>
          <p:cNvSpPr txBox="1">
            <a:spLocks/>
          </p:cNvSpPr>
          <p:nvPr/>
        </p:nvSpPr>
        <p:spPr>
          <a:xfrm>
            <a:off x="8876734" y="140360"/>
            <a:ext cx="475395" cy="2588163"/>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基督教</a:t>
            </a:r>
            <a:endParaRPr lang="en-US" altLang="zh-CN" sz="2800" dirty="0"/>
          </a:p>
          <a:p>
            <a:r>
              <a:rPr lang="zh-CN" altLang="en-US" sz="2800" dirty="0"/>
              <a:t>天主教</a:t>
            </a:r>
          </a:p>
        </p:txBody>
      </p:sp>
      <p:sp>
        <p:nvSpPr>
          <p:cNvPr id="20" name="文本占位符 2">
            <a:extLst>
              <a:ext uri="{FF2B5EF4-FFF2-40B4-BE49-F238E27FC236}">
                <a16:creationId xmlns:a16="http://schemas.microsoft.com/office/drawing/2014/main" id="{465AD78D-8532-4B52-AFD0-5A34343269D8}"/>
              </a:ext>
            </a:extLst>
          </p:cNvPr>
          <p:cNvSpPr txBox="1">
            <a:spLocks/>
          </p:cNvSpPr>
          <p:nvPr/>
        </p:nvSpPr>
        <p:spPr>
          <a:xfrm>
            <a:off x="2674130" y="3788899"/>
            <a:ext cx="402209" cy="2508717"/>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三國東吳</a:t>
            </a:r>
          </a:p>
        </p:txBody>
      </p:sp>
      <p:sp>
        <p:nvSpPr>
          <p:cNvPr id="21" name="文本占位符 2">
            <a:extLst>
              <a:ext uri="{FF2B5EF4-FFF2-40B4-BE49-F238E27FC236}">
                <a16:creationId xmlns:a16="http://schemas.microsoft.com/office/drawing/2014/main" id="{B5BCB976-1633-49B3-8C9A-EBA700D0D7E7}"/>
              </a:ext>
            </a:extLst>
          </p:cNvPr>
          <p:cNvSpPr txBox="1">
            <a:spLocks/>
          </p:cNvSpPr>
          <p:nvPr/>
        </p:nvSpPr>
        <p:spPr>
          <a:xfrm>
            <a:off x="1711512" y="3759952"/>
            <a:ext cx="475395" cy="2588163"/>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東漢</a:t>
            </a:r>
          </a:p>
        </p:txBody>
      </p:sp>
      <p:sp>
        <p:nvSpPr>
          <p:cNvPr id="26" name="箭头: 右 25">
            <a:extLst>
              <a:ext uri="{FF2B5EF4-FFF2-40B4-BE49-F238E27FC236}">
                <a16:creationId xmlns:a16="http://schemas.microsoft.com/office/drawing/2014/main" id="{BE782799-FC4F-484E-9C80-E269BB3EA427}"/>
              </a:ext>
            </a:extLst>
          </p:cNvPr>
          <p:cNvSpPr/>
          <p:nvPr/>
        </p:nvSpPr>
        <p:spPr>
          <a:xfrm>
            <a:off x="2058202" y="2838349"/>
            <a:ext cx="1018137"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箭头: 右 26">
            <a:extLst>
              <a:ext uri="{FF2B5EF4-FFF2-40B4-BE49-F238E27FC236}">
                <a16:creationId xmlns:a16="http://schemas.microsoft.com/office/drawing/2014/main" id="{C47782F6-73B0-4026-8AD6-C56C6A73EBB1}"/>
              </a:ext>
            </a:extLst>
          </p:cNvPr>
          <p:cNvSpPr/>
          <p:nvPr/>
        </p:nvSpPr>
        <p:spPr>
          <a:xfrm>
            <a:off x="679998" y="2835832"/>
            <a:ext cx="1297007"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箭头: 右 28">
            <a:extLst>
              <a:ext uri="{FF2B5EF4-FFF2-40B4-BE49-F238E27FC236}">
                <a16:creationId xmlns:a16="http://schemas.microsoft.com/office/drawing/2014/main" id="{4C2C720C-D5C9-41E5-80DB-92F3C733661B}"/>
              </a:ext>
            </a:extLst>
          </p:cNvPr>
          <p:cNvSpPr/>
          <p:nvPr/>
        </p:nvSpPr>
        <p:spPr>
          <a:xfrm>
            <a:off x="3183807" y="2835832"/>
            <a:ext cx="1526604"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占位符 2">
            <a:extLst>
              <a:ext uri="{FF2B5EF4-FFF2-40B4-BE49-F238E27FC236}">
                <a16:creationId xmlns:a16="http://schemas.microsoft.com/office/drawing/2014/main" id="{24D76028-4C16-4580-9561-DDD0EECF5F2B}"/>
              </a:ext>
            </a:extLst>
          </p:cNvPr>
          <p:cNvSpPr txBox="1">
            <a:spLocks/>
          </p:cNvSpPr>
          <p:nvPr/>
        </p:nvSpPr>
        <p:spPr>
          <a:xfrm>
            <a:off x="4510082" y="3749175"/>
            <a:ext cx="402209" cy="2508717"/>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唐朝</a:t>
            </a:r>
          </a:p>
        </p:txBody>
      </p:sp>
      <p:sp>
        <p:nvSpPr>
          <p:cNvPr id="32" name="文本占位符 2">
            <a:extLst>
              <a:ext uri="{FF2B5EF4-FFF2-40B4-BE49-F238E27FC236}">
                <a16:creationId xmlns:a16="http://schemas.microsoft.com/office/drawing/2014/main" id="{AEBE1C34-B405-41DA-9C10-B786C15517DD}"/>
              </a:ext>
            </a:extLst>
          </p:cNvPr>
          <p:cNvSpPr txBox="1">
            <a:spLocks/>
          </p:cNvSpPr>
          <p:nvPr/>
        </p:nvSpPr>
        <p:spPr>
          <a:xfrm>
            <a:off x="6033970" y="3736933"/>
            <a:ext cx="402209" cy="2508717"/>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元朝</a:t>
            </a:r>
          </a:p>
        </p:txBody>
      </p:sp>
      <p:sp>
        <p:nvSpPr>
          <p:cNvPr id="33" name="文本占位符 2">
            <a:extLst>
              <a:ext uri="{FF2B5EF4-FFF2-40B4-BE49-F238E27FC236}">
                <a16:creationId xmlns:a16="http://schemas.microsoft.com/office/drawing/2014/main" id="{2AF0B4EA-9EAE-468A-8B7B-0F561E24BE5E}"/>
              </a:ext>
            </a:extLst>
          </p:cNvPr>
          <p:cNvSpPr txBox="1">
            <a:spLocks/>
          </p:cNvSpPr>
          <p:nvPr/>
        </p:nvSpPr>
        <p:spPr>
          <a:xfrm>
            <a:off x="7429160" y="3747557"/>
            <a:ext cx="402209" cy="2508717"/>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明朝</a:t>
            </a:r>
          </a:p>
        </p:txBody>
      </p:sp>
      <p:sp>
        <p:nvSpPr>
          <p:cNvPr id="34" name="文本占位符 2">
            <a:extLst>
              <a:ext uri="{FF2B5EF4-FFF2-40B4-BE49-F238E27FC236}">
                <a16:creationId xmlns:a16="http://schemas.microsoft.com/office/drawing/2014/main" id="{2E782520-A148-4BCF-A790-1087158E623B}"/>
              </a:ext>
            </a:extLst>
          </p:cNvPr>
          <p:cNvSpPr txBox="1">
            <a:spLocks/>
          </p:cNvSpPr>
          <p:nvPr/>
        </p:nvSpPr>
        <p:spPr>
          <a:xfrm>
            <a:off x="8829997" y="3736932"/>
            <a:ext cx="402209" cy="2508717"/>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清朝</a:t>
            </a:r>
          </a:p>
        </p:txBody>
      </p:sp>
      <p:sp>
        <p:nvSpPr>
          <p:cNvPr id="36" name="箭头: 右 35">
            <a:extLst>
              <a:ext uri="{FF2B5EF4-FFF2-40B4-BE49-F238E27FC236}">
                <a16:creationId xmlns:a16="http://schemas.microsoft.com/office/drawing/2014/main" id="{D9DD7A68-4B47-4E92-B707-893B6ED3F43E}"/>
              </a:ext>
            </a:extLst>
          </p:cNvPr>
          <p:cNvSpPr/>
          <p:nvPr/>
        </p:nvSpPr>
        <p:spPr>
          <a:xfrm>
            <a:off x="4817880" y="2826786"/>
            <a:ext cx="1417195"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箭头: 右 36">
            <a:extLst>
              <a:ext uri="{FF2B5EF4-FFF2-40B4-BE49-F238E27FC236}">
                <a16:creationId xmlns:a16="http://schemas.microsoft.com/office/drawing/2014/main" id="{275CEE7A-4932-409C-9785-28CB199CF2A4}"/>
              </a:ext>
            </a:extLst>
          </p:cNvPr>
          <p:cNvSpPr/>
          <p:nvPr/>
        </p:nvSpPr>
        <p:spPr>
          <a:xfrm>
            <a:off x="6373930" y="2825770"/>
            <a:ext cx="1362073"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箭头: 右 37">
            <a:extLst>
              <a:ext uri="{FF2B5EF4-FFF2-40B4-BE49-F238E27FC236}">
                <a16:creationId xmlns:a16="http://schemas.microsoft.com/office/drawing/2014/main" id="{121CA8AF-E207-468D-ADAF-D48DBD7D9F69}"/>
              </a:ext>
            </a:extLst>
          </p:cNvPr>
          <p:cNvSpPr/>
          <p:nvPr/>
        </p:nvSpPr>
        <p:spPr>
          <a:xfrm>
            <a:off x="7880690" y="2825770"/>
            <a:ext cx="1263559"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箭头: 右 38">
            <a:extLst>
              <a:ext uri="{FF2B5EF4-FFF2-40B4-BE49-F238E27FC236}">
                <a16:creationId xmlns:a16="http://schemas.microsoft.com/office/drawing/2014/main" id="{59689A61-0F3E-4DE8-BC2F-F97F067BE764}"/>
              </a:ext>
            </a:extLst>
          </p:cNvPr>
          <p:cNvSpPr/>
          <p:nvPr/>
        </p:nvSpPr>
        <p:spPr>
          <a:xfrm>
            <a:off x="9201448" y="2819201"/>
            <a:ext cx="1263559"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占位符 2">
            <a:extLst>
              <a:ext uri="{FF2B5EF4-FFF2-40B4-BE49-F238E27FC236}">
                <a16:creationId xmlns:a16="http://schemas.microsoft.com/office/drawing/2014/main" id="{9FFAB1AA-8E72-43CD-B076-160014E82298}"/>
              </a:ext>
            </a:extLst>
          </p:cNvPr>
          <p:cNvSpPr txBox="1">
            <a:spLocks/>
          </p:cNvSpPr>
          <p:nvPr/>
        </p:nvSpPr>
        <p:spPr>
          <a:xfrm>
            <a:off x="10126700" y="3747557"/>
            <a:ext cx="402209" cy="2508717"/>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民國</a:t>
            </a:r>
          </a:p>
        </p:txBody>
      </p:sp>
      <p:sp>
        <p:nvSpPr>
          <p:cNvPr id="40" name="文本占位符 2">
            <a:extLst>
              <a:ext uri="{FF2B5EF4-FFF2-40B4-BE49-F238E27FC236}">
                <a16:creationId xmlns:a16="http://schemas.microsoft.com/office/drawing/2014/main" id="{7B60C51A-5958-46C7-8D26-8631036DF6CE}"/>
              </a:ext>
            </a:extLst>
          </p:cNvPr>
          <p:cNvSpPr txBox="1">
            <a:spLocks/>
          </p:cNvSpPr>
          <p:nvPr/>
        </p:nvSpPr>
        <p:spPr>
          <a:xfrm>
            <a:off x="10170297" y="138862"/>
            <a:ext cx="475395" cy="2588163"/>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基督教</a:t>
            </a:r>
            <a:endParaRPr lang="en-US" altLang="zh-CN" sz="2800" dirty="0"/>
          </a:p>
          <a:p>
            <a:r>
              <a:rPr lang="zh-CN" altLang="en-US" sz="2800" dirty="0"/>
              <a:t>天主教</a:t>
            </a:r>
          </a:p>
        </p:txBody>
      </p:sp>
      <p:sp>
        <p:nvSpPr>
          <p:cNvPr id="30" name="文本框 29">
            <a:extLst>
              <a:ext uri="{FF2B5EF4-FFF2-40B4-BE49-F238E27FC236}">
                <a16:creationId xmlns:a16="http://schemas.microsoft.com/office/drawing/2014/main" id="{BEDEE7E3-D102-491E-891F-6E0D2AD98A10}"/>
              </a:ext>
            </a:extLst>
          </p:cNvPr>
          <p:cNvSpPr txBox="1"/>
          <p:nvPr/>
        </p:nvSpPr>
        <p:spPr>
          <a:xfrm>
            <a:off x="4309966" y="4752957"/>
            <a:ext cx="1046623" cy="369332"/>
          </a:xfrm>
          <a:prstGeom prst="rect">
            <a:avLst/>
          </a:prstGeom>
          <a:noFill/>
        </p:spPr>
        <p:txBody>
          <a:bodyPr wrap="square" rtlCol="0">
            <a:spAutoFit/>
          </a:bodyPr>
          <a:lstStyle/>
          <a:p>
            <a:r>
              <a:rPr lang="en-US" altLang="zh-CN" dirty="0"/>
              <a:t>618-907</a:t>
            </a:r>
            <a:endParaRPr lang="zh-CN" altLang="en-US" dirty="0"/>
          </a:p>
        </p:txBody>
      </p:sp>
      <p:sp>
        <p:nvSpPr>
          <p:cNvPr id="31" name="文本框 30">
            <a:extLst>
              <a:ext uri="{FF2B5EF4-FFF2-40B4-BE49-F238E27FC236}">
                <a16:creationId xmlns:a16="http://schemas.microsoft.com/office/drawing/2014/main" id="{CD1B0AF9-C86F-419B-904A-40864AD60B84}"/>
              </a:ext>
            </a:extLst>
          </p:cNvPr>
          <p:cNvSpPr txBox="1"/>
          <p:nvPr/>
        </p:nvSpPr>
        <p:spPr>
          <a:xfrm>
            <a:off x="6983870" y="4719752"/>
            <a:ext cx="1609771" cy="369332"/>
          </a:xfrm>
          <a:prstGeom prst="rect">
            <a:avLst/>
          </a:prstGeom>
          <a:noFill/>
        </p:spPr>
        <p:txBody>
          <a:bodyPr wrap="square" rtlCol="0">
            <a:spAutoFit/>
          </a:bodyPr>
          <a:lstStyle/>
          <a:p>
            <a:r>
              <a:rPr lang="en-US" altLang="zh-CN" dirty="0"/>
              <a:t>1368―1644</a:t>
            </a:r>
            <a:endParaRPr lang="zh-CN" altLang="en-US" dirty="0"/>
          </a:p>
        </p:txBody>
      </p:sp>
      <p:sp>
        <p:nvSpPr>
          <p:cNvPr id="35" name="文本框 34">
            <a:extLst>
              <a:ext uri="{FF2B5EF4-FFF2-40B4-BE49-F238E27FC236}">
                <a16:creationId xmlns:a16="http://schemas.microsoft.com/office/drawing/2014/main" id="{DFFE0F47-ED78-4FC6-9842-DE64B781706A}"/>
              </a:ext>
            </a:extLst>
          </p:cNvPr>
          <p:cNvSpPr txBox="1"/>
          <p:nvPr/>
        </p:nvSpPr>
        <p:spPr>
          <a:xfrm>
            <a:off x="5599630" y="4726424"/>
            <a:ext cx="1297468" cy="369332"/>
          </a:xfrm>
          <a:prstGeom prst="rect">
            <a:avLst/>
          </a:prstGeom>
          <a:noFill/>
        </p:spPr>
        <p:txBody>
          <a:bodyPr wrap="square" rtlCol="0">
            <a:spAutoFit/>
          </a:bodyPr>
          <a:lstStyle/>
          <a:p>
            <a:r>
              <a:rPr lang="en-US" altLang="zh-CN" dirty="0"/>
              <a:t>1279-1368</a:t>
            </a:r>
            <a:endParaRPr lang="zh-CN" altLang="en-US" dirty="0"/>
          </a:p>
        </p:txBody>
      </p:sp>
      <p:sp>
        <p:nvSpPr>
          <p:cNvPr id="41" name="文本框 40">
            <a:extLst>
              <a:ext uri="{FF2B5EF4-FFF2-40B4-BE49-F238E27FC236}">
                <a16:creationId xmlns:a16="http://schemas.microsoft.com/office/drawing/2014/main" id="{1ABE33FA-BBF7-4483-9B1E-EE260A9A2659}"/>
              </a:ext>
            </a:extLst>
          </p:cNvPr>
          <p:cNvSpPr txBox="1"/>
          <p:nvPr/>
        </p:nvSpPr>
        <p:spPr>
          <a:xfrm>
            <a:off x="8492925" y="4719752"/>
            <a:ext cx="1478562" cy="369332"/>
          </a:xfrm>
          <a:prstGeom prst="rect">
            <a:avLst/>
          </a:prstGeom>
          <a:noFill/>
        </p:spPr>
        <p:txBody>
          <a:bodyPr wrap="square" rtlCol="0">
            <a:spAutoFit/>
          </a:bodyPr>
          <a:lstStyle/>
          <a:p>
            <a:r>
              <a:rPr lang="en-US" altLang="zh-CN" dirty="0"/>
              <a:t>1636-1912</a:t>
            </a:r>
            <a:endParaRPr lang="zh-CN" altLang="en-US" dirty="0"/>
          </a:p>
        </p:txBody>
      </p:sp>
      <p:sp>
        <p:nvSpPr>
          <p:cNvPr id="42" name="文本框 41">
            <a:extLst>
              <a:ext uri="{FF2B5EF4-FFF2-40B4-BE49-F238E27FC236}">
                <a16:creationId xmlns:a16="http://schemas.microsoft.com/office/drawing/2014/main" id="{58F66B50-6C30-4C70-9A59-C171513F3EA6}"/>
              </a:ext>
            </a:extLst>
          </p:cNvPr>
          <p:cNvSpPr txBox="1"/>
          <p:nvPr/>
        </p:nvSpPr>
        <p:spPr>
          <a:xfrm>
            <a:off x="9789628" y="4726424"/>
            <a:ext cx="1478562" cy="369332"/>
          </a:xfrm>
          <a:prstGeom prst="rect">
            <a:avLst/>
          </a:prstGeom>
          <a:noFill/>
        </p:spPr>
        <p:txBody>
          <a:bodyPr wrap="square" rtlCol="0">
            <a:spAutoFit/>
          </a:bodyPr>
          <a:lstStyle/>
          <a:p>
            <a:r>
              <a:rPr lang="en-US" altLang="zh-CN" dirty="0"/>
              <a:t>1912-1949</a:t>
            </a:r>
            <a:endParaRPr lang="zh-CN" altLang="en-US" dirty="0"/>
          </a:p>
        </p:txBody>
      </p:sp>
    </p:spTree>
    <p:extLst>
      <p:ext uri="{BB962C8B-B14F-4D97-AF65-F5344CB8AC3E}">
        <p14:creationId xmlns:p14="http://schemas.microsoft.com/office/powerpoint/2010/main" val="260208476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arn(inVertical)">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8" grpId="0"/>
      <p:bldP spid="40" grpId="0"/>
      <p:bldP spid="4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1000" y="1270001"/>
            <a:ext cx="8890000" cy="2876153"/>
          </a:xfrm>
          <a:prstGeom prst="rect">
            <a:avLst/>
          </a:prstGeom>
        </p:spPr>
        <p:txBody>
          <a:bodyPr/>
          <a:lstStyle/>
          <a:p>
            <a:pPr algn="ctr"/>
            <a:endParaRPr lang="en-US" altLang="zh-TW" sz="3600" dirty="0">
              <a:ea typeface="全真勘亭流" pitchFamily="49" charset="-120"/>
            </a:endParaRPr>
          </a:p>
        </p:txBody>
      </p:sp>
      <p:sp>
        <p:nvSpPr>
          <p:cNvPr id="7" name="文本占位符 2"/>
          <p:cNvSpPr txBox="1">
            <a:spLocks/>
          </p:cNvSpPr>
          <p:nvPr/>
        </p:nvSpPr>
        <p:spPr>
          <a:xfrm>
            <a:off x="831574" y="1784255"/>
            <a:ext cx="10986641" cy="4381870"/>
          </a:xfrm>
          <a:prstGeom prst="rect">
            <a:avLst/>
          </a:prstGeom>
        </p:spPr>
        <p:txBody>
          <a:bodyPr/>
          <a:lstStyle>
            <a:lvl1pPr marL="365125" indent="-30956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eaLnBrk="1" hangingPunct="1">
              <a:buNone/>
              <a:defRPr/>
            </a:pPr>
            <a:endParaRPr lang="en-US" altLang="zh-CN" sz="2800" dirty="0"/>
          </a:p>
          <a:p>
            <a:pPr marL="0" indent="0" eaLnBrk="1" hangingPunct="1">
              <a:buNone/>
              <a:defRPr/>
            </a:pPr>
            <a:endParaRPr lang="en-US" altLang="zh-CN" sz="1400" dirty="0"/>
          </a:p>
        </p:txBody>
      </p:sp>
      <p:sp>
        <p:nvSpPr>
          <p:cNvPr id="8" name="文本占位符 2"/>
          <p:cNvSpPr txBox="1">
            <a:spLocks/>
          </p:cNvSpPr>
          <p:nvPr/>
        </p:nvSpPr>
        <p:spPr>
          <a:xfrm>
            <a:off x="843916" y="517142"/>
            <a:ext cx="10986641" cy="4381870"/>
          </a:xfrm>
          <a:prstGeom prst="rect">
            <a:avLst/>
          </a:prstGeom>
        </p:spPr>
        <p:txBody>
          <a:bodyPr/>
          <a:lstStyle>
            <a:lvl1pPr marL="365125" indent="-30956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eaLnBrk="1" hangingPunct="1">
              <a:buNone/>
              <a:defRPr/>
            </a:pPr>
            <a:endParaRPr lang="en-US" altLang="zh-CN" sz="1400" dirty="0"/>
          </a:p>
          <a:p>
            <a:pPr marL="0" indent="0" eaLnBrk="1" hangingPunct="1">
              <a:buNone/>
              <a:defRPr/>
            </a:pPr>
            <a:endParaRPr lang="en-US" altLang="zh-TW" sz="2800" dirty="0"/>
          </a:p>
        </p:txBody>
      </p:sp>
      <p:sp>
        <p:nvSpPr>
          <p:cNvPr id="9" name="标题 1">
            <a:extLst>
              <a:ext uri="{FF2B5EF4-FFF2-40B4-BE49-F238E27FC236}">
                <a16:creationId xmlns:a16="http://schemas.microsoft.com/office/drawing/2014/main" id="{7B747DFB-1683-4A98-918A-77B8075F1EBC}"/>
              </a:ext>
            </a:extLst>
          </p:cNvPr>
          <p:cNvSpPr txBox="1">
            <a:spLocks/>
          </p:cNvSpPr>
          <p:nvPr/>
        </p:nvSpPr>
        <p:spPr>
          <a:xfrm>
            <a:off x="609600" y="732298"/>
            <a:ext cx="10972800" cy="882650"/>
          </a:xfrm>
          <a:prstGeom prst="rect">
            <a:avLst/>
          </a:prstGeom>
        </p:spPr>
        <p:txBody>
          <a:bodyPr/>
          <a:lstStyle>
            <a:lvl1pPr algn="l" rtl="0" eaLnBrk="0" fontAlgn="base" hangingPunct="0">
              <a:spcBef>
                <a:spcPct val="0"/>
              </a:spcBef>
              <a:spcAft>
                <a:spcPct val="0"/>
              </a:spcAft>
              <a:defRPr lang="en-US" altLang="zh-CN" sz="4400" b="1" kern="1200" dirty="0" smtClean="0">
                <a:solidFill>
                  <a:srgbClr val="03649F"/>
                </a:solidFill>
                <a:latin typeface="黑体" panose="02010609060101010101" pitchFamily="49" charset="-122"/>
                <a:ea typeface="黑体" panose="02010609060101010101" pitchFamily="49" charset="-122"/>
                <a:cs typeface="+mj-cs"/>
              </a:defRPr>
            </a:lvl1pPr>
            <a:lvl2pPr algn="l" rtl="0" eaLnBrk="0" fontAlgn="base" hangingPunct="0">
              <a:spcBef>
                <a:spcPct val="0"/>
              </a:spcBef>
              <a:spcAft>
                <a:spcPct val="0"/>
              </a:spcAft>
              <a:defRPr sz="4400">
                <a:solidFill>
                  <a:srgbClr val="002060"/>
                </a:solidFill>
                <a:latin typeface="黑体" panose="02010609060101010101" pitchFamily="49" charset="-122"/>
                <a:ea typeface="黑体" panose="02010609060101010101" pitchFamily="49" charset="-122"/>
              </a:defRPr>
            </a:lvl2pPr>
            <a:lvl3pPr algn="l" rtl="0" eaLnBrk="0" fontAlgn="base" hangingPunct="0">
              <a:spcBef>
                <a:spcPct val="0"/>
              </a:spcBef>
              <a:spcAft>
                <a:spcPct val="0"/>
              </a:spcAft>
              <a:defRPr sz="4400">
                <a:solidFill>
                  <a:srgbClr val="002060"/>
                </a:solidFill>
                <a:latin typeface="黑体" panose="02010609060101010101" pitchFamily="49" charset="-122"/>
                <a:ea typeface="黑体" panose="02010609060101010101" pitchFamily="49" charset="-122"/>
              </a:defRPr>
            </a:lvl3pPr>
            <a:lvl4pPr algn="l" rtl="0" eaLnBrk="0" fontAlgn="base" hangingPunct="0">
              <a:spcBef>
                <a:spcPct val="0"/>
              </a:spcBef>
              <a:spcAft>
                <a:spcPct val="0"/>
              </a:spcAft>
              <a:defRPr sz="4400">
                <a:solidFill>
                  <a:srgbClr val="002060"/>
                </a:solidFill>
                <a:latin typeface="黑体" panose="02010609060101010101" pitchFamily="49" charset="-122"/>
                <a:ea typeface="黑体" panose="02010609060101010101" pitchFamily="49" charset="-122"/>
              </a:defRPr>
            </a:lvl4pPr>
            <a:lvl5pPr algn="l" rtl="0" eaLnBrk="0" fontAlgn="base" hangingPunct="0">
              <a:spcBef>
                <a:spcPct val="0"/>
              </a:spcBef>
              <a:spcAft>
                <a:spcPct val="0"/>
              </a:spcAft>
              <a:defRPr sz="4400">
                <a:solidFill>
                  <a:srgbClr val="002060"/>
                </a:solidFill>
                <a:latin typeface="黑体" panose="02010609060101010101" pitchFamily="49" charset="-122"/>
                <a:ea typeface="黑体" panose="02010609060101010101" pitchFamily="49" charset="-122"/>
              </a:defRPr>
            </a:lvl5pPr>
            <a:lvl6pPr marL="457200" algn="l" rtl="0" fontAlgn="base">
              <a:spcBef>
                <a:spcPct val="0"/>
              </a:spcBef>
              <a:spcAft>
                <a:spcPct val="0"/>
              </a:spcAft>
              <a:defRPr sz="4400">
                <a:solidFill>
                  <a:srgbClr val="002060"/>
                </a:solidFill>
                <a:latin typeface="黑体" panose="02010609060101010101" pitchFamily="49" charset="-122"/>
                <a:ea typeface="黑体" panose="02010609060101010101" pitchFamily="49" charset="-122"/>
              </a:defRPr>
            </a:lvl6pPr>
            <a:lvl7pPr marL="914400" algn="l" rtl="0" fontAlgn="base">
              <a:spcBef>
                <a:spcPct val="0"/>
              </a:spcBef>
              <a:spcAft>
                <a:spcPct val="0"/>
              </a:spcAft>
              <a:defRPr sz="4400">
                <a:solidFill>
                  <a:srgbClr val="002060"/>
                </a:solidFill>
                <a:latin typeface="黑体" panose="02010609060101010101" pitchFamily="49" charset="-122"/>
                <a:ea typeface="黑体" panose="02010609060101010101" pitchFamily="49" charset="-122"/>
              </a:defRPr>
            </a:lvl7pPr>
            <a:lvl8pPr marL="1371600" algn="l" rtl="0" fontAlgn="base">
              <a:spcBef>
                <a:spcPct val="0"/>
              </a:spcBef>
              <a:spcAft>
                <a:spcPct val="0"/>
              </a:spcAft>
              <a:defRPr sz="4400">
                <a:solidFill>
                  <a:srgbClr val="002060"/>
                </a:solidFill>
                <a:latin typeface="黑体" panose="02010609060101010101" pitchFamily="49" charset="-122"/>
                <a:ea typeface="黑体" panose="02010609060101010101" pitchFamily="49" charset="-122"/>
              </a:defRPr>
            </a:lvl8pPr>
            <a:lvl9pPr marL="1828800" algn="l" rtl="0" fontAlgn="base">
              <a:spcBef>
                <a:spcPct val="0"/>
              </a:spcBef>
              <a:spcAft>
                <a:spcPct val="0"/>
              </a:spcAft>
              <a:defRPr sz="4400">
                <a:solidFill>
                  <a:srgbClr val="002060"/>
                </a:solidFill>
                <a:latin typeface="黑体" panose="02010609060101010101" pitchFamily="49" charset="-122"/>
                <a:ea typeface="黑体" panose="02010609060101010101" pitchFamily="49" charset="-122"/>
              </a:defRPr>
            </a:lvl9pPr>
          </a:lstStyle>
          <a:p>
            <a:r>
              <a:rPr lang="en-US" altLang="zh-CN" dirty="0"/>
              <a:t>1949 </a:t>
            </a:r>
            <a:r>
              <a:rPr lang="en-US" altLang="zh-CN" dirty="0" err="1"/>
              <a:t>年之前中國教會的國外宣教工作</a:t>
            </a:r>
            <a:endParaRPr lang="zh-CN" altLang="en-US" dirty="0"/>
          </a:p>
        </p:txBody>
      </p:sp>
      <p:sp>
        <p:nvSpPr>
          <p:cNvPr id="10" name="文本占位符 2">
            <a:extLst>
              <a:ext uri="{FF2B5EF4-FFF2-40B4-BE49-F238E27FC236}">
                <a16:creationId xmlns:a16="http://schemas.microsoft.com/office/drawing/2014/main" id="{BE90A7B4-A86F-4B1A-B30D-51AA69FC55CD}"/>
              </a:ext>
            </a:extLst>
          </p:cNvPr>
          <p:cNvSpPr txBox="1">
            <a:spLocks/>
          </p:cNvSpPr>
          <p:nvPr/>
        </p:nvSpPr>
        <p:spPr>
          <a:xfrm>
            <a:off x="617587" y="1811064"/>
            <a:ext cx="10986641" cy="4381870"/>
          </a:xfrm>
          <a:prstGeom prst="rect">
            <a:avLst/>
          </a:prstGeom>
        </p:spPr>
        <p:txBody>
          <a:bodyPr/>
          <a:lstStyle>
            <a:lvl1pPr marL="365125" indent="-30956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457200" indent="-457200" eaLnBrk="1" hangingPunct="1">
              <a:defRPr/>
            </a:pPr>
            <a:r>
              <a:rPr lang="zh-CN" altLang="en-US" dirty="0"/>
              <a:t>古約翰 </a:t>
            </a:r>
            <a:r>
              <a:rPr lang="zh-CN" altLang="en-US" dirty="0">
                <a:hlinkClick r:id="rId2">
                  <a:extLst>
                    <a:ext uri="{A12FA001-AC4F-418D-AE19-62706E023703}">
                      <ahyp:hlinkClr xmlns:ahyp="http://schemas.microsoft.com/office/drawing/2018/hyperlinkcolor" val="tx"/>
                    </a:ext>
                  </a:extLst>
                </a:hlinkClick>
              </a:rPr>
              <a:t>加拿大</a:t>
            </a:r>
            <a:r>
              <a:rPr lang="zh-CN" altLang="en-US" dirty="0"/>
              <a:t>長老會宣教士，</a:t>
            </a:r>
            <a:r>
              <a:rPr lang="en-US" altLang="zh-CN" dirty="0"/>
              <a:t>1888</a:t>
            </a:r>
            <a:r>
              <a:rPr lang="zh-CN" altLang="en-US" dirty="0"/>
              <a:t>年來到</a:t>
            </a:r>
            <a:endParaRPr lang="en-US" altLang="zh-CN" dirty="0"/>
          </a:p>
          <a:p>
            <a:pPr marL="0" indent="0" eaLnBrk="1" hangingPunct="1">
              <a:buNone/>
              <a:defRPr/>
            </a:pPr>
            <a:r>
              <a:rPr lang="zh-CN" altLang="en-US" dirty="0"/>
              <a:t>中國從事傳教活動，先後在中國的山東、河南、</a:t>
            </a:r>
            <a:endParaRPr lang="en-US" altLang="zh-CN" dirty="0"/>
          </a:p>
          <a:p>
            <a:pPr marL="0" indent="0" eaLnBrk="1" hangingPunct="1">
              <a:buNone/>
              <a:defRPr/>
            </a:pPr>
            <a:r>
              <a:rPr lang="zh-CN" altLang="en-US" dirty="0"/>
              <a:t>河北和東北宣教長達</a:t>
            </a:r>
            <a:r>
              <a:rPr lang="en-US" altLang="zh-CN" dirty="0"/>
              <a:t>48</a:t>
            </a:r>
            <a:r>
              <a:rPr lang="zh-CN" altLang="en-US" dirty="0"/>
              <a:t>年之久，曾為中國東北</a:t>
            </a:r>
            <a:endParaRPr lang="en-US" altLang="zh-CN" dirty="0"/>
          </a:p>
          <a:p>
            <a:pPr marL="0" indent="0" eaLnBrk="1" hangingPunct="1">
              <a:buNone/>
              <a:defRPr/>
            </a:pPr>
            <a:r>
              <a:rPr lang="zh-CN" altLang="en-US" dirty="0"/>
              <a:t>教會帶來</a:t>
            </a:r>
            <a:r>
              <a:rPr lang="zh-CN" altLang="en-US" dirty="0">
                <a:hlinkClick r:id="rId3">
                  <a:extLst>
                    <a:ext uri="{A12FA001-AC4F-418D-AE19-62706E023703}">
                      <ahyp:hlinkClr xmlns:ahyp="http://schemas.microsoft.com/office/drawing/2018/hyperlinkcolor" val="tx"/>
                    </a:ext>
                  </a:extLst>
                </a:hlinkClick>
              </a:rPr>
              <a:t>福音</a:t>
            </a:r>
            <a:r>
              <a:rPr lang="zh-CN" altLang="en-US" dirty="0"/>
              <a:t>大復興。戴德生名言：“以膝代步”</a:t>
            </a:r>
            <a:endParaRPr lang="en-US" altLang="zh-CN" dirty="0"/>
          </a:p>
          <a:p>
            <a:pPr marL="0" indent="0" eaLnBrk="1" hangingPunct="1">
              <a:buNone/>
              <a:defRPr/>
            </a:pPr>
            <a:r>
              <a:rPr lang="zh-CN" altLang="en-US" dirty="0"/>
              <a:t>王明道是上帝在</a:t>
            </a:r>
            <a:r>
              <a:rPr lang="en-US" altLang="zh-CN" dirty="0"/>
              <a:t>1900</a:t>
            </a:r>
            <a:r>
              <a:rPr lang="zh-CN" altLang="en-US" dirty="0"/>
              <a:t>年賜給中國基要派教會的遺腹子，賈玉銘就是上帝在</a:t>
            </a:r>
            <a:r>
              <a:rPr lang="en-US" altLang="zh-CN" dirty="0"/>
              <a:t>1900</a:t>
            </a:r>
            <a:r>
              <a:rPr lang="zh-CN" altLang="en-US" dirty="0"/>
              <a:t>年賜給中國基要派教會的畢業生，而古約翰就是上帝在</a:t>
            </a:r>
            <a:r>
              <a:rPr lang="en-US" altLang="zh-CN" dirty="0"/>
              <a:t>1900</a:t>
            </a:r>
            <a:r>
              <a:rPr lang="zh-CN" altLang="en-US" dirty="0"/>
              <a:t>年賜給中國基要派教會的倖存者。一個遺腹子，一個畢業生，一個倖存者</a:t>
            </a:r>
            <a:endParaRPr lang="zh-TW" altLang="en-US" dirty="0"/>
          </a:p>
        </p:txBody>
      </p:sp>
      <p:pic>
        <p:nvPicPr>
          <p:cNvPr id="3" name="图片 2">
            <a:extLst>
              <a:ext uri="{FF2B5EF4-FFF2-40B4-BE49-F238E27FC236}">
                <a16:creationId xmlns:a16="http://schemas.microsoft.com/office/drawing/2014/main" id="{A5008FF6-0C14-4BE6-B67B-967EDD4C9DC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96318" y="1112552"/>
            <a:ext cx="1734239" cy="2316448"/>
          </a:xfrm>
          <a:prstGeom prst="rect">
            <a:avLst/>
          </a:prstGeom>
        </p:spPr>
      </p:pic>
    </p:spTree>
    <p:extLst>
      <p:ext uri="{BB962C8B-B14F-4D97-AF65-F5344CB8AC3E}">
        <p14:creationId xmlns:p14="http://schemas.microsoft.com/office/powerpoint/2010/main" val="29597799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1000" y="1270001"/>
            <a:ext cx="8890000" cy="2876153"/>
          </a:xfrm>
          <a:prstGeom prst="rect">
            <a:avLst/>
          </a:prstGeom>
        </p:spPr>
        <p:txBody>
          <a:bodyPr/>
          <a:lstStyle/>
          <a:p>
            <a:pPr algn="ctr"/>
            <a:endParaRPr lang="en-US" altLang="zh-TW" sz="3600" dirty="0">
              <a:ea typeface="全真勘亭流" pitchFamily="49" charset="-120"/>
            </a:endParaRPr>
          </a:p>
        </p:txBody>
      </p:sp>
      <p:sp>
        <p:nvSpPr>
          <p:cNvPr id="7" name="文本占位符 2"/>
          <p:cNvSpPr txBox="1">
            <a:spLocks/>
          </p:cNvSpPr>
          <p:nvPr/>
        </p:nvSpPr>
        <p:spPr>
          <a:xfrm>
            <a:off x="831574" y="1784255"/>
            <a:ext cx="10986641" cy="4381870"/>
          </a:xfrm>
          <a:prstGeom prst="rect">
            <a:avLst/>
          </a:prstGeom>
        </p:spPr>
        <p:txBody>
          <a:bodyPr/>
          <a:lstStyle>
            <a:lvl1pPr marL="365125" indent="-30956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eaLnBrk="1" hangingPunct="1">
              <a:buNone/>
              <a:defRPr/>
            </a:pPr>
            <a:endParaRPr lang="en-US" altLang="zh-CN" sz="2800" dirty="0"/>
          </a:p>
          <a:p>
            <a:pPr marL="0" indent="0" eaLnBrk="1" hangingPunct="1">
              <a:buNone/>
              <a:defRPr/>
            </a:pPr>
            <a:endParaRPr lang="en-US" altLang="zh-CN" sz="1400" dirty="0"/>
          </a:p>
        </p:txBody>
      </p:sp>
      <p:sp>
        <p:nvSpPr>
          <p:cNvPr id="8" name="文本占位符 2"/>
          <p:cNvSpPr txBox="1">
            <a:spLocks/>
          </p:cNvSpPr>
          <p:nvPr/>
        </p:nvSpPr>
        <p:spPr>
          <a:xfrm>
            <a:off x="843916" y="517142"/>
            <a:ext cx="10986641" cy="4381870"/>
          </a:xfrm>
          <a:prstGeom prst="rect">
            <a:avLst/>
          </a:prstGeom>
        </p:spPr>
        <p:txBody>
          <a:bodyPr/>
          <a:lstStyle>
            <a:lvl1pPr marL="365125" indent="-30956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eaLnBrk="1" hangingPunct="1">
              <a:buNone/>
              <a:defRPr/>
            </a:pPr>
            <a:endParaRPr lang="en-US" altLang="zh-CN" sz="1400" dirty="0"/>
          </a:p>
          <a:p>
            <a:pPr marL="0" indent="0" eaLnBrk="1" hangingPunct="1">
              <a:buNone/>
              <a:defRPr/>
            </a:pPr>
            <a:endParaRPr lang="en-US" altLang="zh-TW" sz="2800" dirty="0"/>
          </a:p>
        </p:txBody>
      </p:sp>
      <p:sp>
        <p:nvSpPr>
          <p:cNvPr id="9" name="标题 1">
            <a:extLst>
              <a:ext uri="{FF2B5EF4-FFF2-40B4-BE49-F238E27FC236}">
                <a16:creationId xmlns:a16="http://schemas.microsoft.com/office/drawing/2014/main" id="{7B747DFB-1683-4A98-918A-77B8075F1EBC}"/>
              </a:ext>
            </a:extLst>
          </p:cNvPr>
          <p:cNvSpPr txBox="1">
            <a:spLocks/>
          </p:cNvSpPr>
          <p:nvPr/>
        </p:nvSpPr>
        <p:spPr>
          <a:xfrm>
            <a:off x="609600" y="732298"/>
            <a:ext cx="10972800" cy="882650"/>
          </a:xfrm>
          <a:prstGeom prst="rect">
            <a:avLst/>
          </a:prstGeom>
        </p:spPr>
        <p:txBody>
          <a:bodyPr/>
          <a:lstStyle>
            <a:lvl1pPr algn="l" rtl="0" eaLnBrk="0" fontAlgn="base" hangingPunct="0">
              <a:spcBef>
                <a:spcPct val="0"/>
              </a:spcBef>
              <a:spcAft>
                <a:spcPct val="0"/>
              </a:spcAft>
              <a:defRPr lang="en-US" altLang="zh-CN" sz="4400" b="1" kern="1200" dirty="0" smtClean="0">
                <a:solidFill>
                  <a:srgbClr val="03649F"/>
                </a:solidFill>
                <a:latin typeface="黑体" panose="02010609060101010101" pitchFamily="49" charset="-122"/>
                <a:ea typeface="黑体" panose="02010609060101010101" pitchFamily="49" charset="-122"/>
                <a:cs typeface="+mj-cs"/>
              </a:defRPr>
            </a:lvl1pPr>
            <a:lvl2pPr algn="l" rtl="0" eaLnBrk="0" fontAlgn="base" hangingPunct="0">
              <a:spcBef>
                <a:spcPct val="0"/>
              </a:spcBef>
              <a:spcAft>
                <a:spcPct val="0"/>
              </a:spcAft>
              <a:defRPr sz="4400">
                <a:solidFill>
                  <a:srgbClr val="002060"/>
                </a:solidFill>
                <a:latin typeface="黑体" panose="02010609060101010101" pitchFamily="49" charset="-122"/>
                <a:ea typeface="黑体" panose="02010609060101010101" pitchFamily="49" charset="-122"/>
              </a:defRPr>
            </a:lvl2pPr>
            <a:lvl3pPr algn="l" rtl="0" eaLnBrk="0" fontAlgn="base" hangingPunct="0">
              <a:spcBef>
                <a:spcPct val="0"/>
              </a:spcBef>
              <a:spcAft>
                <a:spcPct val="0"/>
              </a:spcAft>
              <a:defRPr sz="4400">
                <a:solidFill>
                  <a:srgbClr val="002060"/>
                </a:solidFill>
                <a:latin typeface="黑体" panose="02010609060101010101" pitchFamily="49" charset="-122"/>
                <a:ea typeface="黑体" panose="02010609060101010101" pitchFamily="49" charset="-122"/>
              </a:defRPr>
            </a:lvl3pPr>
            <a:lvl4pPr algn="l" rtl="0" eaLnBrk="0" fontAlgn="base" hangingPunct="0">
              <a:spcBef>
                <a:spcPct val="0"/>
              </a:spcBef>
              <a:spcAft>
                <a:spcPct val="0"/>
              </a:spcAft>
              <a:defRPr sz="4400">
                <a:solidFill>
                  <a:srgbClr val="002060"/>
                </a:solidFill>
                <a:latin typeface="黑体" panose="02010609060101010101" pitchFamily="49" charset="-122"/>
                <a:ea typeface="黑体" panose="02010609060101010101" pitchFamily="49" charset="-122"/>
              </a:defRPr>
            </a:lvl4pPr>
            <a:lvl5pPr algn="l" rtl="0" eaLnBrk="0" fontAlgn="base" hangingPunct="0">
              <a:spcBef>
                <a:spcPct val="0"/>
              </a:spcBef>
              <a:spcAft>
                <a:spcPct val="0"/>
              </a:spcAft>
              <a:defRPr sz="4400">
                <a:solidFill>
                  <a:srgbClr val="002060"/>
                </a:solidFill>
                <a:latin typeface="黑体" panose="02010609060101010101" pitchFamily="49" charset="-122"/>
                <a:ea typeface="黑体" panose="02010609060101010101" pitchFamily="49" charset="-122"/>
              </a:defRPr>
            </a:lvl5pPr>
            <a:lvl6pPr marL="457200" algn="l" rtl="0" fontAlgn="base">
              <a:spcBef>
                <a:spcPct val="0"/>
              </a:spcBef>
              <a:spcAft>
                <a:spcPct val="0"/>
              </a:spcAft>
              <a:defRPr sz="4400">
                <a:solidFill>
                  <a:srgbClr val="002060"/>
                </a:solidFill>
                <a:latin typeface="黑体" panose="02010609060101010101" pitchFamily="49" charset="-122"/>
                <a:ea typeface="黑体" panose="02010609060101010101" pitchFamily="49" charset="-122"/>
              </a:defRPr>
            </a:lvl6pPr>
            <a:lvl7pPr marL="914400" algn="l" rtl="0" fontAlgn="base">
              <a:spcBef>
                <a:spcPct val="0"/>
              </a:spcBef>
              <a:spcAft>
                <a:spcPct val="0"/>
              </a:spcAft>
              <a:defRPr sz="4400">
                <a:solidFill>
                  <a:srgbClr val="002060"/>
                </a:solidFill>
                <a:latin typeface="黑体" panose="02010609060101010101" pitchFamily="49" charset="-122"/>
                <a:ea typeface="黑体" panose="02010609060101010101" pitchFamily="49" charset="-122"/>
              </a:defRPr>
            </a:lvl7pPr>
            <a:lvl8pPr marL="1371600" algn="l" rtl="0" fontAlgn="base">
              <a:spcBef>
                <a:spcPct val="0"/>
              </a:spcBef>
              <a:spcAft>
                <a:spcPct val="0"/>
              </a:spcAft>
              <a:defRPr sz="4400">
                <a:solidFill>
                  <a:srgbClr val="002060"/>
                </a:solidFill>
                <a:latin typeface="黑体" panose="02010609060101010101" pitchFamily="49" charset="-122"/>
                <a:ea typeface="黑体" panose="02010609060101010101" pitchFamily="49" charset="-122"/>
              </a:defRPr>
            </a:lvl8pPr>
            <a:lvl9pPr marL="1828800" algn="l" rtl="0" fontAlgn="base">
              <a:spcBef>
                <a:spcPct val="0"/>
              </a:spcBef>
              <a:spcAft>
                <a:spcPct val="0"/>
              </a:spcAft>
              <a:defRPr sz="4400">
                <a:solidFill>
                  <a:srgbClr val="002060"/>
                </a:solidFill>
                <a:latin typeface="黑体" panose="02010609060101010101" pitchFamily="49" charset="-122"/>
                <a:ea typeface="黑体" panose="02010609060101010101" pitchFamily="49" charset="-122"/>
              </a:defRPr>
            </a:lvl9pPr>
          </a:lstStyle>
          <a:p>
            <a:r>
              <a:rPr lang="en-US" altLang="zh-CN" dirty="0"/>
              <a:t>1949 </a:t>
            </a:r>
            <a:r>
              <a:rPr lang="en-US" altLang="zh-CN" dirty="0" err="1"/>
              <a:t>年之前中國教會的國外宣教工作</a:t>
            </a:r>
            <a:endParaRPr lang="zh-CN" altLang="en-US" dirty="0"/>
          </a:p>
        </p:txBody>
      </p:sp>
      <p:sp>
        <p:nvSpPr>
          <p:cNvPr id="10" name="文本占位符 2">
            <a:extLst>
              <a:ext uri="{FF2B5EF4-FFF2-40B4-BE49-F238E27FC236}">
                <a16:creationId xmlns:a16="http://schemas.microsoft.com/office/drawing/2014/main" id="{BE90A7B4-A86F-4B1A-B30D-51AA69FC55CD}"/>
              </a:ext>
            </a:extLst>
          </p:cNvPr>
          <p:cNvSpPr txBox="1">
            <a:spLocks/>
          </p:cNvSpPr>
          <p:nvPr/>
        </p:nvSpPr>
        <p:spPr>
          <a:xfrm>
            <a:off x="617587" y="1811064"/>
            <a:ext cx="10730497" cy="4381870"/>
          </a:xfrm>
          <a:prstGeom prst="rect">
            <a:avLst/>
          </a:prstGeom>
        </p:spPr>
        <p:txBody>
          <a:bodyPr/>
          <a:lstStyle>
            <a:lvl1pPr marL="365125" indent="-30956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457200" indent="-457200" eaLnBrk="1" hangingPunct="1">
              <a:defRPr/>
            </a:pPr>
            <a:r>
              <a:rPr lang="en-US" altLang="zh-CN" dirty="0"/>
              <a:t>中華國外佈道團（1929 </a:t>
            </a:r>
            <a:r>
              <a:rPr lang="en-US" altLang="zh-CN" dirty="0" err="1"/>
              <a:t>年，廣西梧州</a:t>
            </a:r>
            <a:r>
              <a:rPr lang="en-US" altLang="zh-CN" dirty="0"/>
              <a:t>）</a:t>
            </a:r>
          </a:p>
          <a:p>
            <a:pPr marL="0" indent="0" eaLnBrk="1" hangingPunct="1">
              <a:buNone/>
              <a:defRPr/>
            </a:pPr>
            <a:r>
              <a:rPr lang="en-US" altLang="zh-CN" dirty="0"/>
              <a:t>  </a:t>
            </a:r>
            <a:r>
              <a:rPr lang="en-US" altLang="zh-CN" dirty="0" err="1"/>
              <a:t>翟輔民</a:t>
            </a:r>
            <a:r>
              <a:rPr lang="en-US" altLang="zh-CN" dirty="0"/>
              <a:t> </a:t>
            </a:r>
            <a:r>
              <a:rPr lang="en-US" altLang="zh-CN" dirty="0" err="1"/>
              <a:t>王載</a:t>
            </a:r>
            <a:r>
              <a:rPr lang="en-US" altLang="zh-CN" dirty="0"/>
              <a:t> </a:t>
            </a:r>
          </a:p>
          <a:p>
            <a:pPr marL="0" indent="0" eaLnBrk="1" hangingPunct="1">
              <a:buNone/>
              <a:defRPr/>
            </a:pPr>
            <a:r>
              <a:rPr lang="en-US" altLang="zh-CN" dirty="0"/>
              <a:t>  </a:t>
            </a:r>
            <a:r>
              <a:rPr lang="zh-CN" altLang="en-US" dirty="0"/>
              <a:t>廣西梧州建道神學院 </a:t>
            </a:r>
            <a:endParaRPr lang="en-US" altLang="zh-CN" dirty="0"/>
          </a:p>
          <a:p>
            <a:pPr marL="0" indent="0" eaLnBrk="1" hangingPunct="1">
              <a:buNone/>
              <a:defRPr/>
            </a:pPr>
            <a:r>
              <a:rPr lang="en-US" altLang="zh-CN" dirty="0"/>
              <a:t>  </a:t>
            </a:r>
            <a:r>
              <a:rPr lang="zh-CN" altLang="en-US" dirty="0"/>
              <a:t>“華人教會要差派華人宣教士把福音傳遍普天之下”</a:t>
            </a:r>
            <a:r>
              <a:rPr lang="en-US" altLang="zh-CN" dirty="0"/>
              <a:t>  </a:t>
            </a:r>
          </a:p>
          <a:p>
            <a:pPr marL="457200" indent="-457200" eaLnBrk="1" hangingPunct="1">
              <a:defRPr/>
            </a:pPr>
            <a:r>
              <a:rPr lang="en-US" altLang="zh-CN" dirty="0" err="1"/>
              <a:t>遍傳福音團</a:t>
            </a:r>
            <a:r>
              <a:rPr lang="en-US" altLang="zh-CN" dirty="0"/>
              <a:t>    （1943 </a:t>
            </a:r>
            <a:r>
              <a:rPr lang="en-US" altLang="zh-CN" dirty="0" err="1"/>
              <a:t>年，陝西鳳翔</a:t>
            </a:r>
            <a:r>
              <a:rPr lang="en-US" altLang="zh-CN" dirty="0"/>
              <a:t>）</a:t>
            </a:r>
          </a:p>
          <a:p>
            <a:pPr marL="0" indent="0" eaLnBrk="1" hangingPunct="1">
              <a:buNone/>
              <a:defRPr/>
            </a:pPr>
            <a:r>
              <a:rPr lang="en-US" altLang="zh-CN" dirty="0"/>
              <a:t>  </a:t>
            </a:r>
            <a:r>
              <a:rPr lang="en-US" altLang="zh-CN" dirty="0" err="1"/>
              <a:t>西北聖經學院的副院長馬可牧師</a:t>
            </a:r>
            <a:endParaRPr lang="en-US" altLang="zh-CN" dirty="0"/>
          </a:p>
          <a:p>
            <a:pPr marL="457200" indent="-457200" eaLnBrk="1" hangingPunct="1">
              <a:defRPr/>
            </a:pPr>
            <a:r>
              <a:rPr lang="en-US" altLang="zh-CN" dirty="0" err="1"/>
              <a:t>西北靈工團</a:t>
            </a:r>
            <a:r>
              <a:rPr lang="en-US" altLang="zh-CN" dirty="0"/>
              <a:t>    （1949 年，新疆哈密）</a:t>
            </a:r>
            <a:endParaRPr lang="zh-TW" altLang="en-US" dirty="0"/>
          </a:p>
        </p:txBody>
      </p:sp>
      <p:pic>
        <p:nvPicPr>
          <p:cNvPr id="3" name="图片 2">
            <a:extLst>
              <a:ext uri="{FF2B5EF4-FFF2-40B4-BE49-F238E27FC236}">
                <a16:creationId xmlns:a16="http://schemas.microsoft.com/office/drawing/2014/main" id="{A5008FF6-0C14-4BE6-B67B-967EDD4C9DCF}"/>
              </a:ext>
            </a:extLst>
          </p:cNvPr>
          <p:cNvPicPr>
            <a:picLocks noChangeAspect="1"/>
          </p:cNvPicPr>
          <p:nvPr/>
        </p:nvPicPr>
        <p:blipFill>
          <a:blip r:embed="rId2"/>
          <a:stretch>
            <a:fillRect/>
          </a:stretch>
        </p:blipFill>
        <p:spPr>
          <a:xfrm>
            <a:off x="9210951" y="1641757"/>
            <a:ext cx="1996980" cy="1996980"/>
          </a:xfrm>
          <a:prstGeom prst="rect">
            <a:avLst/>
          </a:prstGeom>
        </p:spPr>
      </p:pic>
    </p:spTree>
    <p:extLst>
      <p:ext uri="{BB962C8B-B14F-4D97-AF65-F5344CB8AC3E}">
        <p14:creationId xmlns:p14="http://schemas.microsoft.com/office/powerpoint/2010/main" val="24765115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1000" y="1270001"/>
            <a:ext cx="8890000" cy="2876153"/>
          </a:xfrm>
          <a:prstGeom prst="rect">
            <a:avLst/>
          </a:prstGeom>
        </p:spPr>
        <p:txBody>
          <a:bodyPr/>
          <a:lstStyle/>
          <a:p>
            <a:pPr algn="ctr"/>
            <a:endParaRPr lang="en-US" altLang="zh-TW" sz="3600" dirty="0">
              <a:ea typeface="全真勘亭流" pitchFamily="49" charset="-120"/>
            </a:endParaRPr>
          </a:p>
        </p:txBody>
      </p:sp>
      <p:sp>
        <p:nvSpPr>
          <p:cNvPr id="7" name="文本占位符 2"/>
          <p:cNvSpPr txBox="1">
            <a:spLocks/>
          </p:cNvSpPr>
          <p:nvPr/>
        </p:nvSpPr>
        <p:spPr>
          <a:xfrm>
            <a:off x="831574" y="1784255"/>
            <a:ext cx="10986641" cy="4381870"/>
          </a:xfrm>
          <a:prstGeom prst="rect">
            <a:avLst/>
          </a:prstGeom>
        </p:spPr>
        <p:txBody>
          <a:bodyPr/>
          <a:lstStyle>
            <a:lvl1pPr marL="365125" indent="-30956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eaLnBrk="1" hangingPunct="1">
              <a:buNone/>
              <a:defRPr/>
            </a:pPr>
            <a:endParaRPr lang="en-US" altLang="zh-CN" sz="2800" dirty="0"/>
          </a:p>
          <a:p>
            <a:pPr marL="0" indent="0" eaLnBrk="1" hangingPunct="1">
              <a:buNone/>
              <a:defRPr/>
            </a:pPr>
            <a:endParaRPr lang="en-US" altLang="zh-CN" sz="1400" dirty="0"/>
          </a:p>
        </p:txBody>
      </p:sp>
      <p:sp>
        <p:nvSpPr>
          <p:cNvPr id="8" name="文本占位符 2"/>
          <p:cNvSpPr txBox="1">
            <a:spLocks/>
          </p:cNvSpPr>
          <p:nvPr/>
        </p:nvSpPr>
        <p:spPr>
          <a:xfrm>
            <a:off x="843916" y="517142"/>
            <a:ext cx="10986641" cy="4381870"/>
          </a:xfrm>
          <a:prstGeom prst="rect">
            <a:avLst/>
          </a:prstGeom>
        </p:spPr>
        <p:txBody>
          <a:bodyPr/>
          <a:lstStyle>
            <a:lvl1pPr marL="365125" indent="-30956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eaLnBrk="1" hangingPunct="1">
              <a:buNone/>
              <a:defRPr/>
            </a:pPr>
            <a:endParaRPr lang="en-US" altLang="zh-CN" sz="1400" dirty="0"/>
          </a:p>
          <a:p>
            <a:pPr marL="0" indent="0" eaLnBrk="1" hangingPunct="1">
              <a:buNone/>
              <a:defRPr/>
            </a:pPr>
            <a:endParaRPr lang="en-US" altLang="zh-TW" sz="2800" dirty="0"/>
          </a:p>
        </p:txBody>
      </p:sp>
      <p:sp>
        <p:nvSpPr>
          <p:cNvPr id="9" name="标题 1">
            <a:extLst>
              <a:ext uri="{FF2B5EF4-FFF2-40B4-BE49-F238E27FC236}">
                <a16:creationId xmlns:a16="http://schemas.microsoft.com/office/drawing/2014/main" id="{7B747DFB-1683-4A98-918A-77B8075F1EBC}"/>
              </a:ext>
            </a:extLst>
          </p:cNvPr>
          <p:cNvSpPr txBox="1">
            <a:spLocks/>
          </p:cNvSpPr>
          <p:nvPr/>
        </p:nvSpPr>
        <p:spPr>
          <a:xfrm>
            <a:off x="609600" y="732298"/>
            <a:ext cx="10972800" cy="882650"/>
          </a:xfrm>
          <a:prstGeom prst="rect">
            <a:avLst/>
          </a:prstGeom>
        </p:spPr>
        <p:txBody>
          <a:bodyPr/>
          <a:lstStyle>
            <a:lvl1pPr algn="l" rtl="0" eaLnBrk="0" fontAlgn="base" hangingPunct="0">
              <a:spcBef>
                <a:spcPct val="0"/>
              </a:spcBef>
              <a:spcAft>
                <a:spcPct val="0"/>
              </a:spcAft>
              <a:defRPr lang="en-US" altLang="zh-CN" sz="4400" b="1" kern="1200" dirty="0" smtClean="0">
                <a:solidFill>
                  <a:srgbClr val="03649F"/>
                </a:solidFill>
                <a:latin typeface="黑体" panose="02010609060101010101" pitchFamily="49" charset="-122"/>
                <a:ea typeface="黑体" panose="02010609060101010101" pitchFamily="49" charset="-122"/>
                <a:cs typeface="+mj-cs"/>
              </a:defRPr>
            </a:lvl1pPr>
            <a:lvl2pPr algn="l" rtl="0" eaLnBrk="0" fontAlgn="base" hangingPunct="0">
              <a:spcBef>
                <a:spcPct val="0"/>
              </a:spcBef>
              <a:spcAft>
                <a:spcPct val="0"/>
              </a:spcAft>
              <a:defRPr sz="4400">
                <a:solidFill>
                  <a:srgbClr val="002060"/>
                </a:solidFill>
                <a:latin typeface="黑体" panose="02010609060101010101" pitchFamily="49" charset="-122"/>
                <a:ea typeface="黑体" panose="02010609060101010101" pitchFamily="49" charset="-122"/>
              </a:defRPr>
            </a:lvl2pPr>
            <a:lvl3pPr algn="l" rtl="0" eaLnBrk="0" fontAlgn="base" hangingPunct="0">
              <a:spcBef>
                <a:spcPct val="0"/>
              </a:spcBef>
              <a:spcAft>
                <a:spcPct val="0"/>
              </a:spcAft>
              <a:defRPr sz="4400">
                <a:solidFill>
                  <a:srgbClr val="002060"/>
                </a:solidFill>
                <a:latin typeface="黑体" panose="02010609060101010101" pitchFamily="49" charset="-122"/>
                <a:ea typeface="黑体" panose="02010609060101010101" pitchFamily="49" charset="-122"/>
              </a:defRPr>
            </a:lvl3pPr>
            <a:lvl4pPr algn="l" rtl="0" eaLnBrk="0" fontAlgn="base" hangingPunct="0">
              <a:spcBef>
                <a:spcPct val="0"/>
              </a:spcBef>
              <a:spcAft>
                <a:spcPct val="0"/>
              </a:spcAft>
              <a:defRPr sz="4400">
                <a:solidFill>
                  <a:srgbClr val="002060"/>
                </a:solidFill>
                <a:latin typeface="黑体" panose="02010609060101010101" pitchFamily="49" charset="-122"/>
                <a:ea typeface="黑体" panose="02010609060101010101" pitchFamily="49" charset="-122"/>
              </a:defRPr>
            </a:lvl4pPr>
            <a:lvl5pPr algn="l" rtl="0" eaLnBrk="0" fontAlgn="base" hangingPunct="0">
              <a:spcBef>
                <a:spcPct val="0"/>
              </a:spcBef>
              <a:spcAft>
                <a:spcPct val="0"/>
              </a:spcAft>
              <a:defRPr sz="4400">
                <a:solidFill>
                  <a:srgbClr val="002060"/>
                </a:solidFill>
                <a:latin typeface="黑体" panose="02010609060101010101" pitchFamily="49" charset="-122"/>
                <a:ea typeface="黑体" panose="02010609060101010101" pitchFamily="49" charset="-122"/>
              </a:defRPr>
            </a:lvl5pPr>
            <a:lvl6pPr marL="457200" algn="l" rtl="0" fontAlgn="base">
              <a:spcBef>
                <a:spcPct val="0"/>
              </a:spcBef>
              <a:spcAft>
                <a:spcPct val="0"/>
              </a:spcAft>
              <a:defRPr sz="4400">
                <a:solidFill>
                  <a:srgbClr val="002060"/>
                </a:solidFill>
                <a:latin typeface="黑体" panose="02010609060101010101" pitchFamily="49" charset="-122"/>
                <a:ea typeface="黑体" panose="02010609060101010101" pitchFamily="49" charset="-122"/>
              </a:defRPr>
            </a:lvl6pPr>
            <a:lvl7pPr marL="914400" algn="l" rtl="0" fontAlgn="base">
              <a:spcBef>
                <a:spcPct val="0"/>
              </a:spcBef>
              <a:spcAft>
                <a:spcPct val="0"/>
              </a:spcAft>
              <a:defRPr sz="4400">
                <a:solidFill>
                  <a:srgbClr val="002060"/>
                </a:solidFill>
                <a:latin typeface="黑体" panose="02010609060101010101" pitchFamily="49" charset="-122"/>
                <a:ea typeface="黑体" panose="02010609060101010101" pitchFamily="49" charset="-122"/>
              </a:defRPr>
            </a:lvl7pPr>
            <a:lvl8pPr marL="1371600" algn="l" rtl="0" fontAlgn="base">
              <a:spcBef>
                <a:spcPct val="0"/>
              </a:spcBef>
              <a:spcAft>
                <a:spcPct val="0"/>
              </a:spcAft>
              <a:defRPr sz="4400">
                <a:solidFill>
                  <a:srgbClr val="002060"/>
                </a:solidFill>
                <a:latin typeface="黑体" panose="02010609060101010101" pitchFamily="49" charset="-122"/>
                <a:ea typeface="黑体" panose="02010609060101010101" pitchFamily="49" charset="-122"/>
              </a:defRPr>
            </a:lvl8pPr>
            <a:lvl9pPr marL="1828800" algn="l" rtl="0" fontAlgn="base">
              <a:spcBef>
                <a:spcPct val="0"/>
              </a:spcBef>
              <a:spcAft>
                <a:spcPct val="0"/>
              </a:spcAft>
              <a:defRPr sz="4400">
                <a:solidFill>
                  <a:srgbClr val="002060"/>
                </a:solidFill>
                <a:latin typeface="黑体" panose="02010609060101010101" pitchFamily="49" charset="-122"/>
                <a:ea typeface="黑体" panose="02010609060101010101" pitchFamily="49" charset="-122"/>
              </a:defRPr>
            </a:lvl9pPr>
          </a:lstStyle>
          <a:p>
            <a:r>
              <a:rPr lang="zh-CN" altLang="en-US" dirty="0"/>
              <a:t>海外宣教士在華辦的神學院</a:t>
            </a:r>
          </a:p>
        </p:txBody>
      </p:sp>
      <p:sp>
        <p:nvSpPr>
          <p:cNvPr id="10" name="文本占位符 2">
            <a:extLst>
              <a:ext uri="{FF2B5EF4-FFF2-40B4-BE49-F238E27FC236}">
                <a16:creationId xmlns:a16="http://schemas.microsoft.com/office/drawing/2014/main" id="{BE90A7B4-A86F-4B1A-B30D-51AA69FC55CD}"/>
              </a:ext>
            </a:extLst>
          </p:cNvPr>
          <p:cNvSpPr txBox="1">
            <a:spLocks/>
          </p:cNvSpPr>
          <p:nvPr/>
        </p:nvSpPr>
        <p:spPr>
          <a:xfrm>
            <a:off x="617587" y="1811064"/>
            <a:ext cx="10986641" cy="4381870"/>
          </a:xfrm>
          <a:prstGeom prst="rect">
            <a:avLst/>
          </a:prstGeom>
        </p:spPr>
        <p:txBody>
          <a:bodyPr/>
          <a:lstStyle>
            <a:lvl1pPr marL="365125" indent="-30956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457200" indent="-457200" eaLnBrk="1" hangingPunct="1">
              <a:defRPr/>
            </a:pPr>
            <a:r>
              <a:rPr lang="zh-CN" altLang="en-US" dirty="0">
                <a:hlinkClick r:id="rId2" tooltip="齐鲁大学">
                  <a:extLst>
                    <a:ext uri="{A12FA001-AC4F-418D-AE19-62706E023703}">
                      <ahyp:hlinkClr xmlns:ahyp="http://schemas.microsoft.com/office/drawing/2018/hyperlinkcolor" val="tx"/>
                    </a:ext>
                  </a:extLst>
                </a:hlinkClick>
              </a:rPr>
              <a:t>齊魯大學</a:t>
            </a:r>
            <a:r>
              <a:rPr lang="zh-CN" altLang="en-US" dirty="0"/>
              <a:t>神學院</a:t>
            </a:r>
            <a:endParaRPr lang="en-US" altLang="zh-CN" dirty="0"/>
          </a:p>
          <a:p>
            <a:pPr marL="457200" indent="-457200" eaLnBrk="1" hangingPunct="1">
              <a:defRPr/>
            </a:pPr>
            <a:r>
              <a:rPr lang="zh-CN" altLang="zh-CN" dirty="0"/>
              <a:t>華北神學院</a:t>
            </a:r>
            <a:endParaRPr lang="en-US" altLang="zh-CN" dirty="0"/>
          </a:p>
          <a:p>
            <a:pPr marL="457200" indent="-457200" eaLnBrk="1" hangingPunct="1">
              <a:defRPr/>
            </a:pPr>
            <a:endParaRPr lang="en-US" altLang="zh-CN" dirty="0"/>
          </a:p>
          <a:p>
            <a:pPr marL="457200" indent="-457200" eaLnBrk="1" hangingPunct="1">
              <a:defRPr/>
            </a:pPr>
            <a:r>
              <a:rPr lang="zh-CN" altLang="en-US" dirty="0">
                <a:hlinkClick r:id="rId3">
                  <a:extLst>
                    <a:ext uri="{A12FA001-AC4F-418D-AE19-62706E023703}">
                      <ahyp:hlinkClr xmlns:ahyp="http://schemas.microsoft.com/office/drawing/2018/hyperlinkcolor" val="tx"/>
                    </a:ext>
                  </a:extLst>
                </a:hlinkClick>
              </a:rPr>
              <a:t>美北長老會</a:t>
            </a:r>
            <a:r>
              <a:rPr lang="zh-CN" altLang="en-US" dirty="0"/>
              <a:t>宣教士</a:t>
            </a:r>
            <a:r>
              <a:rPr lang="zh-CN" altLang="en-US" dirty="0">
                <a:hlinkClick r:id="rId4" tooltip="赫士">
                  <a:extLst>
                    <a:ext uri="{A12FA001-AC4F-418D-AE19-62706E023703}">
                      <ahyp:hlinkClr xmlns:ahyp="http://schemas.microsoft.com/office/drawing/2018/hyperlinkcolor" val="tx"/>
                    </a:ext>
                  </a:extLst>
                </a:hlinkClick>
              </a:rPr>
              <a:t>赫士</a:t>
            </a:r>
            <a:r>
              <a:rPr lang="zh-CN" altLang="en-US" dirty="0"/>
              <a:t>博士</a:t>
            </a:r>
            <a:endParaRPr lang="en-US" altLang="zh-CN" dirty="0"/>
          </a:p>
          <a:p>
            <a:pPr marL="457200" indent="-457200" eaLnBrk="1" hangingPunct="1">
              <a:defRPr/>
            </a:pPr>
            <a:r>
              <a:rPr lang="en-US" altLang="zh-CN" dirty="0"/>
              <a:t>1951</a:t>
            </a:r>
            <a:r>
              <a:rPr lang="zh-CN" altLang="en-US" dirty="0"/>
              <a:t>年，華北神學院和華東地區其他十所神學院聯合組成南京</a:t>
            </a:r>
            <a:r>
              <a:rPr lang="zh-CN" altLang="en-US" dirty="0">
                <a:hlinkClick r:id="rId5" tooltip="金陵协和神学院">
                  <a:extLst>
                    <a:ext uri="{A12FA001-AC4F-418D-AE19-62706E023703}">
                      <ahyp:hlinkClr xmlns:ahyp="http://schemas.microsoft.com/office/drawing/2018/hyperlinkcolor" val="tx"/>
                    </a:ext>
                  </a:extLst>
                </a:hlinkClick>
              </a:rPr>
              <a:t>金陵協和神學院</a:t>
            </a:r>
            <a:endParaRPr lang="zh-CN" altLang="zh-CN" dirty="0"/>
          </a:p>
          <a:p>
            <a:pPr marL="457200" indent="-457200" eaLnBrk="1" hangingPunct="1">
              <a:defRPr/>
            </a:pPr>
            <a:endParaRPr lang="zh-TW" altLang="en-US" dirty="0"/>
          </a:p>
        </p:txBody>
      </p:sp>
      <p:pic>
        <p:nvPicPr>
          <p:cNvPr id="3" name="图片 2">
            <a:extLst>
              <a:ext uri="{FF2B5EF4-FFF2-40B4-BE49-F238E27FC236}">
                <a16:creationId xmlns:a16="http://schemas.microsoft.com/office/drawing/2014/main" id="{A5008FF6-0C14-4BE6-B67B-967EDD4C9DC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528749" y="578569"/>
            <a:ext cx="2730293" cy="3567585"/>
          </a:xfrm>
          <a:prstGeom prst="rect">
            <a:avLst/>
          </a:prstGeom>
        </p:spPr>
      </p:pic>
    </p:spTree>
    <p:extLst>
      <p:ext uri="{BB962C8B-B14F-4D97-AF65-F5344CB8AC3E}">
        <p14:creationId xmlns:p14="http://schemas.microsoft.com/office/powerpoint/2010/main" val="32573681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22EDE09C-0AF3-40C4-A958-956F417BDE8A}"/>
              </a:ext>
            </a:extLst>
          </p:cNvPr>
          <p:cNvSpPr>
            <a:spLocks noGrp="1"/>
          </p:cNvSpPr>
          <p:nvPr>
            <p:ph type="body" sz="quarter" idx="15"/>
          </p:nvPr>
        </p:nvSpPr>
        <p:spPr/>
        <p:txBody>
          <a:bodyPr/>
          <a:lstStyle/>
          <a:p>
            <a:endParaRPr lang="zh-CN" altLang="en-US"/>
          </a:p>
        </p:txBody>
      </p:sp>
      <p:cxnSp>
        <p:nvCxnSpPr>
          <p:cNvPr id="7" name="直接连接符 6">
            <a:extLst>
              <a:ext uri="{FF2B5EF4-FFF2-40B4-BE49-F238E27FC236}">
                <a16:creationId xmlns:a16="http://schemas.microsoft.com/office/drawing/2014/main" id="{D971BDF8-273C-4DAB-A5A9-18C07E55BF9C}"/>
              </a:ext>
            </a:extLst>
          </p:cNvPr>
          <p:cNvCxnSpPr/>
          <p:nvPr/>
        </p:nvCxnSpPr>
        <p:spPr>
          <a:xfrm>
            <a:off x="165463" y="3429000"/>
            <a:ext cx="11538482" cy="0"/>
          </a:xfrm>
          <a:prstGeom prst="line">
            <a:avLst/>
          </a:prstGeom>
        </p:spPr>
        <p:style>
          <a:lnRef idx="3">
            <a:schemeClr val="accent6"/>
          </a:lnRef>
          <a:fillRef idx="0">
            <a:schemeClr val="accent6"/>
          </a:fillRef>
          <a:effectRef idx="2">
            <a:schemeClr val="accent6"/>
          </a:effectRef>
          <a:fontRef idx="minor">
            <a:schemeClr val="tx1"/>
          </a:fontRef>
        </p:style>
      </p:cxnSp>
      <p:sp>
        <p:nvSpPr>
          <p:cNvPr id="12" name="文本占位符 2">
            <a:extLst>
              <a:ext uri="{FF2B5EF4-FFF2-40B4-BE49-F238E27FC236}">
                <a16:creationId xmlns:a16="http://schemas.microsoft.com/office/drawing/2014/main" id="{FD757034-8177-4FF5-9FC1-3DDCB6B88302}"/>
              </a:ext>
            </a:extLst>
          </p:cNvPr>
          <p:cNvSpPr txBox="1">
            <a:spLocks/>
          </p:cNvSpPr>
          <p:nvPr/>
        </p:nvSpPr>
        <p:spPr>
          <a:xfrm>
            <a:off x="499533" y="3519679"/>
            <a:ext cx="475395" cy="2588163"/>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400" dirty="0"/>
              <a:t>耶穌基督道成肉身</a:t>
            </a:r>
          </a:p>
        </p:txBody>
      </p:sp>
      <p:sp>
        <p:nvSpPr>
          <p:cNvPr id="13" name="文本占位符 2">
            <a:extLst>
              <a:ext uri="{FF2B5EF4-FFF2-40B4-BE49-F238E27FC236}">
                <a16:creationId xmlns:a16="http://schemas.microsoft.com/office/drawing/2014/main" id="{AA07600D-8C6D-4C24-9005-12B9721DFC5F}"/>
              </a:ext>
            </a:extLst>
          </p:cNvPr>
          <p:cNvSpPr txBox="1">
            <a:spLocks/>
          </p:cNvSpPr>
          <p:nvPr/>
        </p:nvSpPr>
        <p:spPr>
          <a:xfrm>
            <a:off x="6739659" y="3709453"/>
            <a:ext cx="475395" cy="2588163"/>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endParaRPr lang="zh-CN" altLang="en-US" sz="2800" dirty="0"/>
          </a:p>
        </p:txBody>
      </p:sp>
      <p:sp>
        <p:nvSpPr>
          <p:cNvPr id="15" name="文本占位符 2">
            <a:extLst>
              <a:ext uri="{FF2B5EF4-FFF2-40B4-BE49-F238E27FC236}">
                <a16:creationId xmlns:a16="http://schemas.microsoft.com/office/drawing/2014/main" id="{937B1D2E-9AE0-49A7-93E0-81097991B19F}"/>
              </a:ext>
            </a:extLst>
          </p:cNvPr>
          <p:cNvSpPr txBox="1">
            <a:spLocks/>
          </p:cNvSpPr>
          <p:nvPr/>
        </p:nvSpPr>
        <p:spPr>
          <a:xfrm>
            <a:off x="6039168" y="604657"/>
            <a:ext cx="475395" cy="2588163"/>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也裡可溫教</a:t>
            </a:r>
          </a:p>
        </p:txBody>
      </p:sp>
      <p:sp>
        <p:nvSpPr>
          <p:cNvPr id="16" name="文本占位符 2">
            <a:extLst>
              <a:ext uri="{FF2B5EF4-FFF2-40B4-BE49-F238E27FC236}">
                <a16:creationId xmlns:a16="http://schemas.microsoft.com/office/drawing/2014/main" id="{BC7554B5-FD69-45EF-93AA-335FC3F0D0BC}"/>
              </a:ext>
            </a:extLst>
          </p:cNvPr>
          <p:cNvSpPr txBox="1">
            <a:spLocks/>
          </p:cNvSpPr>
          <p:nvPr/>
        </p:nvSpPr>
        <p:spPr>
          <a:xfrm>
            <a:off x="4439241" y="1584250"/>
            <a:ext cx="475395" cy="2588163"/>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景教</a:t>
            </a:r>
          </a:p>
        </p:txBody>
      </p:sp>
      <p:sp>
        <p:nvSpPr>
          <p:cNvPr id="17" name="文本占位符 2">
            <a:extLst>
              <a:ext uri="{FF2B5EF4-FFF2-40B4-BE49-F238E27FC236}">
                <a16:creationId xmlns:a16="http://schemas.microsoft.com/office/drawing/2014/main" id="{40586ABF-B68A-46F4-B3E2-62886549DB0D}"/>
              </a:ext>
            </a:extLst>
          </p:cNvPr>
          <p:cNvSpPr txBox="1">
            <a:spLocks/>
          </p:cNvSpPr>
          <p:nvPr/>
        </p:nvSpPr>
        <p:spPr>
          <a:xfrm>
            <a:off x="7437056" y="1002091"/>
            <a:ext cx="475395" cy="2545508"/>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天主教</a:t>
            </a:r>
          </a:p>
        </p:txBody>
      </p:sp>
      <p:sp>
        <p:nvSpPr>
          <p:cNvPr id="18" name="文本占位符 2">
            <a:extLst>
              <a:ext uri="{FF2B5EF4-FFF2-40B4-BE49-F238E27FC236}">
                <a16:creationId xmlns:a16="http://schemas.microsoft.com/office/drawing/2014/main" id="{15498461-CDF2-44DA-91F3-F7A27076A197}"/>
              </a:ext>
            </a:extLst>
          </p:cNvPr>
          <p:cNvSpPr txBox="1">
            <a:spLocks/>
          </p:cNvSpPr>
          <p:nvPr/>
        </p:nvSpPr>
        <p:spPr>
          <a:xfrm>
            <a:off x="8876734" y="140360"/>
            <a:ext cx="475395" cy="2588163"/>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基督教</a:t>
            </a:r>
            <a:endParaRPr lang="en-US" altLang="zh-CN" sz="2800" dirty="0"/>
          </a:p>
          <a:p>
            <a:r>
              <a:rPr lang="zh-CN" altLang="en-US" sz="2800" dirty="0"/>
              <a:t>天主教</a:t>
            </a:r>
          </a:p>
        </p:txBody>
      </p:sp>
      <p:sp>
        <p:nvSpPr>
          <p:cNvPr id="20" name="文本占位符 2">
            <a:extLst>
              <a:ext uri="{FF2B5EF4-FFF2-40B4-BE49-F238E27FC236}">
                <a16:creationId xmlns:a16="http://schemas.microsoft.com/office/drawing/2014/main" id="{465AD78D-8532-4B52-AFD0-5A34343269D8}"/>
              </a:ext>
            </a:extLst>
          </p:cNvPr>
          <p:cNvSpPr txBox="1">
            <a:spLocks/>
          </p:cNvSpPr>
          <p:nvPr/>
        </p:nvSpPr>
        <p:spPr>
          <a:xfrm>
            <a:off x="2674130" y="3788899"/>
            <a:ext cx="402209" cy="2508717"/>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三國東吳</a:t>
            </a:r>
          </a:p>
        </p:txBody>
      </p:sp>
      <p:sp>
        <p:nvSpPr>
          <p:cNvPr id="21" name="文本占位符 2">
            <a:extLst>
              <a:ext uri="{FF2B5EF4-FFF2-40B4-BE49-F238E27FC236}">
                <a16:creationId xmlns:a16="http://schemas.microsoft.com/office/drawing/2014/main" id="{B5BCB976-1633-49B3-8C9A-EBA700D0D7E7}"/>
              </a:ext>
            </a:extLst>
          </p:cNvPr>
          <p:cNvSpPr txBox="1">
            <a:spLocks/>
          </p:cNvSpPr>
          <p:nvPr/>
        </p:nvSpPr>
        <p:spPr>
          <a:xfrm>
            <a:off x="1711512" y="3759952"/>
            <a:ext cx="475395" cy="2588163"/>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東漢</a:t>
            </a:r>
          </a:p>
        </p:txBody>
      </p:sp>
      <p:sp>
        <p:nvSpPr>
          <p:cNvPr id="26" name="箭头: 右 25">
            <a:extLst>
              <a:ext uri="{FF2B5EF4-FFF2-40B4-BE49-F238E27FC236}">
                <a16:creationId xmlns:a16="http://schemas.microsoft.com/office/drawing/2014/main" id="{BE782799-FC4F-484E-9C80-E269BB3EA427}"/>
              </a:ext>
            </a:extLst>
          </p:cNvPr>
          <p:cNvSpPr/>
          <p:nvPr/>
        </p:nvSpPr>
        <p:spPr>
          <a:xfrm>
            <a:off x="2058202" y="2838349"/>
            <a:ext cx="1018137"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箭头: 右 26">
            <a:extLst>
              <a:ext uri="{FF2B5EF4-FFF2-40B4-BE49-F238E27FC236}">
                <a16:creationId xmlns:a16="http://schemas.microsoft.com/office/drawing/2014/main" id="{C47782F6-73B0-4026-8AD6-C56C6A73EBB1}"/>
              </a:ext>
            </a:extLst>
          </p:cNvPr>
          <p:cNvSpPr/>
          <p:nvPr/>
        </p:nvSpPr>
        <p:spPr>
          <a:xfrm>
            <a:off x="679998" y="2835832"/>
            <a:ext cx="1297007"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箭头: 右 28">
            <a:extLst>
              <a:ext uri="{FF2B5EF4-FFF2-40B4-BE49-F238E27FC236}">
                <a16:creationId xmlns:a16="http://schemas.microsoft.com/office/drawing/2014/main" id="{4C2C720C-D5C9-41E5-80DB-92F3C733661B}"/>
              </a:ext>
            </a:extLst>
          </p:cNvPr>
          <p:cNvSpPr/>
          <p:nvPr/>
        </p:nvSpPr>
        <p:spPr>
          <a:xfrm>
            <a:off x="3183807" y="2835832"/>
            <a:ext cx="1526604"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占位符 2">
            <a:extLst>
              <a:ext uri="{FF2B5EF4-FFF2-40B4-BE49-F238E27FC236}">
                <a16:creationId xmlns:a16="http://schemas.microsoft.com/office/drawing/2014/main" id="{24D76028-4C16-4580-9561-DDD0EECF5F2B}"/>
              </a:ext>
            </a:extLst>
          </p:cNvPr>
          <p:cNvSpPr txBox="1">
            <a:spLocks/>
          </p:cNvSpPr>
          <p:nvPr/>
        </p:nvSpPr>
        <p:spPr>
          <a:xfrm>
            <a:off x="4510082" y="3749175"/>
            <a:ext cx="402209" cy="2508717"/>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唐朝</a:t>
            </a:r>
          </a:p>
        </p:txBody>
      </p:sp>
      <p:sp>
        <p:nvSpPr>
          <p:cNvPr id="32" name="文本占位符 2">
            <a:extLst>
              <a:ext uri="{FF2B5EF4-FFF2-40B4-BE49-F238E27FC236}">
                <a16:creationId xmlns:a16="http://schemas.microsoft.com/office/drawing/2014/main" id="{AEBE1C34-B405-41DA-9C10-B786C15517DD}"/>
              </a:ext>
            </a:extLst>
          </p:cNvPr>
          <p:cNvSpPr txBox="1">
            <a:spLocks/>
          </p:cNvSpPr>
          <p:nvPr/>
        </p:nvSpPr>
        <p:spPr>
          <a:xfrm>
            <a:off x="6033970" y="3736933"/>
            <a:ext cx="402209" cy="2508717"/>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元朝</a:t>
            </a:r>
          </a:p>
        </p:txBody>
      </p:sp>
      <p:sp>
        <p:nvSpPr>
          <p:cNvPr id="33" name="文本占位符 2">
            <a:extLst>
              <a:ext uri="{FF2B5EF4-FFF2-40B4-BE49-F238E27FC236}">
                <a16:creationId xmlns:a16="http://schemas.microsoft.com/office/drawing/2014/main" id="{2AF0B4EA-9EAE-468A-8B7B-0F561E24BE5E}"/>
              </a:ext>
            </a:extLst>
          </p:cNvPr>
          <p:cNvSpPr txBox="1">
            <a:spLocks/>
          </p:cNvSpPr>
          <p:nvPr/>
        </p:nvSpPr>
        <p:spPr>
          <a:xfrm>
            <a:off x="7429160" y="3747557"/>
            <a:ext cx="402209" cy="2508717"/>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明朝</a:t>
            </a:r>
          </a:p>
        </p:txBody>
      </p:sp>
      <p:sp>
        <p:nvSpPr>
          <p:cNvPr id="34" name="文本占位符 2">
            <a:extLst>
              <a:ext uri="{FF2B5EF4-FFF2-40B4-BE49-F238E27FC236}">
                <a16:creationId xmlns:a16="http://schemas.microsoft.com/office/drawing/2014/main" id="{2E782520-A148-4BCF-A790-1087158E623B}"/>
              </a:ext>
            </a:extLst>
          </p:cNvPr>
          <p:cNvSpPr txBox="1">
            <a:spLocks/>
          </p:cNvSpPr>
          <p:nvPr/>
        </p:nvSpPr>
        <p:spPr>
          <a:xfrm>
            <a:off x="8829997" y="3736932"/>
            <a:ext cx="402209" cy="2508717"/>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清朝</a:t>
            </a:r>
          </a:p>
        </p:txBody>
      </p:sp>
      <p:sp>
        <p:nvSpPr>
          <p:cNvPr id="35" name="文本占位符 2">
            <a:extLst>
              <a:ext uri="{FF2B5EF4-FFF2-40B4-BE49-F238E27FC236}">
                <a16:creationId xmlns:a16="http://schemas.microsoft.com/office/drawing/2014/main" id="{241DB2B0-EC01-44C0-A041-1C27A5532FCD}"/>
              </a:ext>
            </a:extLst>
          </p:cNvPr>
          <p:cNvSpPr txBox="1">
            <a:spLocks/>
          </p:cNvSpPr>
          <p:nvPr/>
        </p:nvSpPr>
        <p:spPr>
          <a:xfrm>
            <a:off x="11142929" y="3417797"/>
            <a:ext cx="402209" cy="2508717"/>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新中国</a:t>
            </a:r>
          </a:p>
        </p:txBody>
      </p:sp>
      <p:sp>
        <p:nvSpPr>
          <p:cNvPr id="36" name="箭头: 右 35">
            <a:extLst>
              <a:ext uri="{FF2B5EF4-FFF2-40B4-BE49-F238E27FC236}">
                <a16:creationId xmlns:a16="http://schemas.microsoft.com/office/drawing/2014/main" id="{D9DD7A68-4B47-4E92-B707-893B6ED3F43E}"/>
              </a:ext>
            </a:extLst>
          </p:cNvPr>
          <p:cNvSpPr/>
          <p:nvPr/>
        </p:nvSpPr>
        <p:spPr>
          <a:xfrm>
            <a:off x="4817880" y="2826786"/>
            <a:ext cx="1417195"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箭头: 右 36">
            <a:extLst>
              <a:ext uri="{FF2B5EF4-FFF2-40B4-BE49-F238E27FC236}">
                <a16:creationId xmlns:a16="http://schemas.microsoft.com/office/drawing/2014/main" id="{275CEE7A-4932-409C-9785-28CB199CF2A4}"/>
              </a:ext>
            </a:extLst>
          </p:cNvPr>
          <p:cNvSpPr/>
          <p:nvPr/>
        </p:nvSpPr>
        <p:spPr>
          <a:xfrm>
            <a:off x="6373930" y="2825770"/>
            <a:ext cx="1362073"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箭头: 右 37">
            <a:extLst>
              <a:ext uri="{FF2B5EF4-FFF2-40B4-BE49-F238E27FC236}">
                <a16:creationId xmlns:a16="http://schemas.microsoft.com/office/drawing/2014/main" id="{121CA8AF-E207-468D-ADAF-D48DBD7D9F69}"/>
              </a:ext>
            </a:extLst>
          </p:cNvPr>
          <p:cNvSpPr/>
          <p:nvPr/>
        </p:nvSpPr>
        <p:spPr>
          <a:xfrm>
            <a:off x="7880690" y="2825770"/>
            <a:ext cx="1263559"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箭头: 右 38">
            <a:extLst>
              <a:ext uri="{FF2B5EF4-FFF2-40B4-BE49-F238E27FC236}">
                <a16:creationId xmlns:a16="http://schemas.microsoft.com/office/drawing/2014/main" id="{59689A61-0F3E-4DE8-BC2F-F97F067BE764}"/>
              </a:ext>
            </a:extLst>
          </p:cNvPr>
          <p:cNvSpPr/>
          <p:nvPr/>
        </p:nvSpPr>
        <p:spPr>
          <a:xfrm>
            <a:off x="9201448" y="2819201"/>
            <a:ext cx="1263559"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占位符 2">
            <a:extLst>
              <a:ext uri="{FF2B5EF4-FFF2-40B4-BE49-F238E27FC236}">
                <a16:creationId xmlns:a16="http://schemas.microsoft.com/office/drawing/2014/main" id="{9FFAB1AA-8E72-43CD-B076-160014E82298}"/>
              </a:ext>
            </a:extLst>
          </p:cNvPr>
          <p:cNvSpPr txBox="1">
            <a:spLocks/>
          </p:cNvSpPr>
          <p:nvPr/>
        </p:nvSpPr>
        <p:spPr>
          <a:xfrm>
            <a:off x="10126700" y="3747557"/>
            <a:ext cx="402209" cy="2508717"/>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民國</a:t>
            </a:r>
          </a:p>
        </p:txBody>
      </p:sp>
      <p:sp>
        <p:nvSpPr>
          <p:cNvPr id="30" name="箭头: 右 29">
            <a:extLst>
              <a:ext uri="{FF2B5EF4-FFF2-40B4-BE49-F238E27FC236}">
                <a16:creationId xmlns:a16="http://schemas.microsoft.com/office/drawing/2014/main" id="{017B101E-C3E1-4248-9331-44630F315861}"/>
              </a:ext>
            </a:extLst>
          </p:cNvPr>
          <p:cNvSpPr/>
          <p:nvPr/>
        </p:nvSpPr>
        <p:spPr>
          <a:xfrm>
            <a:off x="10527659" y="2855343"/>
            <a:ext cx="1263559" cy="46048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占位符 2">
            <a:extLst>
              <a:ext uri="{FF2B5EF4-FFF2-40B4-BE49-F238E27FC236}">
                <a16:creationId xmlns:a16="http://schemas.microsoft.com/office/drawing/2014/main" id="{EF715EAD-71E6-4F5A-A1DA-D8DD5A6B309A}"/>
              </a:ext>
            </a:extLst>
          </p:cNvPr>
          <p:cNvSpPr txBox="1">
            <a:spLocks/>
          </p:cNvSpPr>
          <p:nvPr/>
        </p:nvSpPr>
        <p:spPr>
          <a:xfrm>
            <a:off x="11290258" y="786569"/>
            <a:ext cx="475395" cy="2588163"/>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基督教</a:t>
            </a:r>
          </a:p>
        </p:txBody>
      </p:sp>
      <p:sp>
        <p:nvSpPr>
          <p:cNvPr id="40" name="文本占位符 2">
            <a:extLst>
              <a:ext uri="{FF2B5EF4-FFF2-40B4-BE49-F238E27FC236}">
                <a16:creationId xmlns:a16="http://schemas.microsoft.com/office/drawing/2014/main" id="{7B60C51A-5958-46C7-8D26-8631036DF6CE}"/>
              </a:ext>
            </a:extLst>
          </p:cNvPr>
          <p:cNvSpPr txBox="1">
            <a:spLocks/>
          </p:cNvSpPr>
          <p:nvPr/>
        </p:nvSpPr>
        <p:spPr>
          <a:xfrm>
            <a:off x="10170297" y="138862"/>
            <a:ext cx="475395" cy="2588163"/>
          </a:xfrm>
          <a:prstGeom prst="rect">
            <a:avLst/>
          </a:prstGeom>
        </p:spPr>
        <p:txBody>
          <a:bodyPr lIns="91440" rIns="18288">
            <a:noAutofit/>
          </a:bodyPr>
          <a:lstStyle>
            <a:lvl1pPr marL="0" indent="0" algn="l" rtl="0" eaLnBrk="0" fontAlgn="base" hangingPunct="0">
              <a:spcBef>
                <a:spcPts val="500"/>
              </a:spcBef>
              <a:spcAft>
                <a:spcPct val="0"/>
              </a:spcAft>
              <a:buClr>
                <a:schemeClr val="tx1"/>
              </a:buClr>
              <a:buFont typeface="+mj-lt"/>
              <a:buNone/>
              <a:defRPr lang="en-US" sz="3600" b="0" kern="1200">
                <a:solidFill>
                  <a:srgbClr val="000000"/>
                </a:solidFill>
                <a:latin typeface="黑体" panose="02010609060101010101" pitchFamily="49" charset="-122"/>
                <a:ea typeface="黑体" panose="02010609060101010101" pitchFamily="49" charset="-122"/>
                <a:cs typeface="+mn-cs"/>
              </a:defRPr>
            </a:lvl1pPr>
            <a:lvl2pPr marL="803275" indent="-392113" algn="l" rtl="0" eaLnBrk="0" fontAlgn="base" hangingPunct="0">
              <a:spcBef>
                <a:spcPts val="500"/>
              </a:spcBef>
              <a:spcAft>
                <a:spcPct val="0"/>
              </a:spcAft>
              <a:buClr>
                <a:srgbClr val="002060"/>
              </a:buClr>
              <a:buFont typeface="Georgia" panose="02040502050405020303" pitchFamily="18" charset="0"/>
              <a:buChar char="–"/>
              <a:defRPr lang="en-US" sz="3500" b="0" kern="1200" dirty="0">
                <a:solidFill>
                  <a:srgbClr val="000000"/>
                </a:solidFill>
                <a:latin typeface="黑体" panose="02010609060101010101" pitchFamily="49" charset="-122"/>
                <a:ea typeface="黑体" panose="02010609060101010101" pitchFamily="49" charset="-122"/>
                <a:cs typeface="+mn-cs"/>
              </a:defRPr>
            </a:lvl2pPr>
            <a:lvl3pPr marL="922338" indent="-219075" algn="l" rtl="0" eaLnBrk="0" fontAlgn="base" hangingPunct="0">
              <a:spcBef>
                <a:spcPts val="500"/>
              </a:spcBef>
              <a:spcAft>
                <a:spcPct val="0"/>
              </a:spcAft>
              <a:buClr>
                <a:schemeClr val="accent1"/>
              </a:buClr>
              <a:buFont typeface="Wingdings 2" panose="05020102010507070707" pitchFamily="18" charset="2"/>
              <a:buChar char=""/>
              <a:defRPr lang="en-US" sz="3500" b="0" kern="1200" dirty="0">
                <a:solidFill>
                  <a:srgbClr val="000000"/>
                </a:solidFill>
                <a:latin typeface="黑体" panose="02010609060101010101" pitchFamily="49" charset="-122"/>
                <a:ea typeface="黑体" panose="02010609060101010101" pitchFamily="49" charset="-122"/>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lang="en-US" sz="3000" b="0" kern="1200" dirty="0">
                <a:solidFill>
                  <a:srgbClr val="000000"/>
                </a:solidFill>
                <a:latin typeface="黑体" panose="02010609060101010101" pitchFamily="49" charset="-122"/>
                <a:ea typeface="黑体" panose="02010609060101010101" pitchFamily="49" charset="-122"/>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lang="en-US" sz="3000" b="0" kern="1200" dirty="0">
                <a:solidFill>
                  <a:srgbClr val="000000"/>
                </a:solidFill>
                <a:latin typeface="黑体" panose="02010609060101010101" pitchFamily="49" charset="-122"/>
                <a:ea typeface="黑体" panose="02010609060101010101" pitchFamily="49"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zh-CN" altLang="en-US" sz="2800" dirty="0"/>
              <a:t>基督教</a:t>
            </a:r>
            <a:endParaRPr lang="en-US" altLang="zh-CN" sz="2800" dirty="0"/>
          </a:p>
          <a:p>
            <a:r>
              <a:rPr lang="zh-CN" altLang="en-US" sz="2800" dirty="0"/>
              <a:t>天主教</a:t>
            </a:r>
          </a:p>
        </p:txBody>
      </p:sp>
      <p:sp>
        <p:nvSpPr>
          <p:cNvPr id="41" name="文本框 40">
            <a:extLst>
              <a:ext uri="{FF2B5EF4-FFF2-40B4-BE49-F238E27FC236}">
                <a16:creationId xmlns:a16="http://schemas.microsoft.com/office/drawing/2014/main" id="{625580BF-C7E6-4149-B1C4-29FF2EA3115D}"/>
              </a:ext>
            </a:extLst>
          </p:cNvPr>
          <p:cNvSpPr txBox="1"/>
          <p:nvPr/>
        </p:nvSpPr>
        <p:spPr>
          <a:xfrm>
            <a:off x="4309966" y="4752957"/>
            <a:ext cx="1046623" cy="369332"/>
          </a:xfrm>
          <a:prstGeom prst="rect">
            <a:avLst/>
          </a:prstGeom>
          <a:noFill/>
        </p:spPr>
        <p:txBody>
          <a:bodyPr wrap="square" rtlCol="0">
            <a:spAutoFit/>
          </a:bodyPr>
          <a:lstStyle/>
          <a:p>
            <a:r>
              <a:rPr lang="en-US" altLang="zh-CN" dirty="0"/>
              <a:t>618-907</a:t>
            </a:r>
            <a:endParaRPr lang="zh-CN" altLang="en-US" dirty="0"/>
          </a:p>
        </p:txBody>
      </p:sp>
      <p:sp>
        <p:nvSpPr>
          <p:cNvPr id="42" name="文本框 41">
            <a:extLst>
              <a:ext uri="{FF2B5EF4-FFF2-40B4-BE49-F238E27FC236}">
                <a16:creationId xmlns:a16="http://schemas.microsoft.com/office/drawing/2014/main" id="{834532D6-D177-4C75-93D8-B481F74FD869}"/>
              </a:ext>
            </a:extLst>
          </p:cNvPr>
          <p:cNvSpPr txBox="1"/>
          <p:nvPr/>
        </p:nvSpPr>
        <p:spPr>
          <a:xfrm>
            <a:off x="6983870" y="4719752"/>
            <a:ext cx="1609771" cy="369332"/>
          </a:xfrm>
          <a:prstGeom prst="rect">
            <a:avLst/>
          </a:prstGeom>
          <a:noFill/>
        </p:spPr>
        <p:txBody>
          <a:bodyPr wrap="square" rtlCol="0">
            <a:spAutoFit/>
          </a:bodyPr>
          <a:lstStyle/>
          <a:p>
            <a:r>
              <a:rPr lang="en-US" altLang="zh-CN" dirty="0"/>
              <a:t>1368―1644</a:t>
            </a:r>
            <a:endParaRPr lang="zh-CN" altLang="en-US" dirty="0"/>
          </a:p>
        </p:txBody>
      </p:sp>
      <p:sp>
        <p:nvSpPr>
          <p:cNvPr id="43" name="文本框 42">
            <a:extLst>
              <a:ext uri="{FF2B5EF4-FFF2-40B4-BE49-F238E27FC236}">
                <a16:creationId xmlns:a16="http://schemas.microsoft.com/office/drawing/2014/main" id="{9DDF3F97-2C35-4972-97A3-D8BD4C49E88E}"/>
              </a:ext>
            </a:extLst>
          </p:cNvPr>
          <p:cNvSpPr txBox="1"/>
          <p:nvPr/>
        </p:nvSpPr>
        <p:spPr>
          <a:xfrm>
            <a:off x="5599630" y="4726424"/>
            <a:ext cx="1297468" cy="369332"/>
          </a:xfrm>
          <a:prstGeom prst="rect">
            <a:avLst/>
          </a:prstGeom>
          <a:noFill/>
        </p:spPr>
        <p:txBody>
          <a:bodyPr wrap="square" rtlCol="0">
            <a:spAutoFit/>
          </a:bodyPr>
          <a:lstStyle/>
          <a:p>
            <a:r>
              <a:rPr lang="en-US" altLang="zh-CN" dirty="0"/>
              <a:t>1279-1368</a:t>
            </a:r>
            <a:endParaRPr lang="zh-CN" altLang="en-US" dirty="0"/>
          </a:p>
        </p:txBody>
      </p:sp>
      <p:sp>
        <p:nvSpPr>
          <p:cNvPr id="44" name="文本框 43">
            <a:extLst>
              <a:ext uri="{FF2B5EF4-FFF2-40B4-BE49-F238E27FC236}">
                <a16:creationId xmlns:a16="http://schemas.microsoft.com/office/drawing/2014/main" id="{DAC6B572-BFB6-490F-AB5C-4222CB41BB48}"/>
              </a:ext>
            </a:extLst>
          </p:cNvPr>
          <p:cNvSpPr txBox="1"/>
          <p:nvPr/>
        </p:nvSpPr>
        <p:spPr>
          <a:xfrm>
            <a:off x="8492925" y="4719752"/>
            <a:ext cx="1478562" cy="369332"/>
          </a:xfrm>
          <a:prstGeom prst="rect">
            <a:avLst/>
          </a:prstGeom>
          <a:noFill/>
        </p:spPr>
        <p:txBody>
          <a:bodyPr wrap="square" rtlCol="0">
            <a:spAutoFit/>
          </a:bodyPr>
          <a:lstStyle/>
          <a:p>
            <a:r>
              <a:rPr lang="en-US" altLang="zh-CN" dirty="0"/>
              <a:t>1636-1912</a:t>
            </a:r>
            <a:endParaRPr lang="zh-CN" altLang="en-US" dirty="0"/>
          </a:p>
        </p:txBody>
      </p:sp>
      <p:sp>
        <p:nvSpPr>
          <p:cNvPr id="45" name="文本框 44">
            <a:extLst>
              <a:ext uri="{FF2B5EF4-FFF2-40B4-BE49-F238E27FC236}">
                <a16:creationId xmlns:a16="http://schemas.microsoft.com/office/drawing/2014/main" id="{3811BF05-9501-4252-83BE-0C86B83EE66A}"/>
              </a:ext>
            </a:extLst>
          </p:cNvPr>
          <p:cNvSpPr txBox="1"/>
          <p:nvPr/>
        </p:nvSpPr>
        <p:spPr>
          <a:xfrm>
            <a:off x="9789628" y="4726424"/>
            <a:ext cx="1478562" cy="369332"/>
          </a:xfrm>
          <a:prstGeom prst="rect">
            <a:avLst/>
          </a:prstGeom>
          <a:noFill/>
        </p:spPr>
        <p:txBody>
          <a:bodyPr wrap="square" rtlCol="0">
            <a:spAutoFit/>
          </a:bodyPr>
          <a:lstStyle/>
          <a:p>
            <a:r>
              <a:rPr lang="en-US" altLang="zh-CN" dirty="0"/>
              <a:t>1912-1949</a:t>
            </a:r>
            <a:endParaRPr lang="zh-CN" altLang="en-US" dirty="0"/>
          </a:p>
        </p:txBody>
      </p:sp>
      <p:sp>
        <p:nvSpPr>
          <p:cNvPr id="51" name="文本框 50">
            <a:extLst>
              <a:ext uri="{FF2B5EF4-FFF2-40B4-BE49-F238E27FC236}">
                <a16:creationId xmlns:a16="http://schemas.microsoft.com/office/drawing/2014/main" id="{2E7ABC46-CCD3-48CB-8277-C1CE6AB92385}"/>
              </a:ext>
            </a:extLst>
          </p:cNvPr>
          <p:cNvSpPr txBox="1"/>
          <p:nvPr/>
        </p:nvSpPr>
        <p:spPr>
          <a:xfrm>
            <a:off x="10964664" y="4719752"/>
            <a:ext cx="1478562" cy="369332"/>
          </a:xfrm>
          <a:prstGeom prst="rect">
            <a:avLst/>
          </a:prstGeom>
          <a:noFill/>
        </p:spPr>
        <p:txBody>
          <a:bodyPr wrap="square" rtlCol="0">
            <a:spAutoFit/>
          </a:bodyPr>
          <a:lstStyle/>
          <a:p>
            <a:r>
              <a:rPr lang="en-US" altLang="zh-CN" dirty="0"/>
              <a:t>1949-</a:t>
            </a:r>
            <a:endParaRPr lang="zh-CN" altLang="en-US" dirty="0"/>
          </a:p>
        </p:txBody>
      </p:sp>
    </p:spTree>
    <p:extLst>
      <p:ext uri="{BB962C8B-B14F-4D97-AF65-F5344CB8AC3E}">
        <p14:creationId xmlns:p14="http://schemas.microsoft.com/office/powerpoint/2010/main" val="134696807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0" grpId="0" animBg="1"/>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8CF000-FBF6-4E79-AA69-27B7230E47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0078" y="0"/>
            <a:ext cx="7571922" cy="6858000"/>
          </a:xfrm>
          <a:prstGeom prst="rect">
            <a:avLst/>
          </a:prstGeom>
        </p:spPr>
      </p:pic>
      <p:sp>
        <p:nvSpPr>
          <p:cNvPr id="4" name="文本占位符 3"/>
          <p:cNvSpPr>
            <a:spLocks noGrp="1"/>
          </p:cNvSpPr>
          <p:nvPr>
            <p:ph type="body" sz="quarter" idx="15"/>
          </p:nvPr>
        </p:nvSpPr>
        <p:spPr/>
        <p:txBody>
          <a:bodyPr/>
          <a:lstStyle/>
          <a:p>
            <a:endParaRPr lang="zh-CN" altLang="en-US"/>
          </a:p>
        </p:txBody>
      </p:sp>
      <p:sp>
        <p:nvSpPr>
          <p:cNvPr id="6" name="文本占位符 2">
            <a:extLst>
              <a:ext uri="{FF2B5EF4-FFF2-40B4-BE49-F238E27FC236}">
                <a16:creationId xmlns:a16="http://schemas.microsoft.com/office/drawing/2014/main" id="{919227EE-6779-4F00-9A4D-3A519F231DF9}"/>
              </a:ext>
            </a:extLst>
          </p:cNvPr>
          <p:cNvSpPr>
            <a:spLocks noGrp="1"/>
          </p:cNvSpPr>
          <p:nvPr>
            <p:ph type="body" sz="quarter" idx="13"/>
          </p:nvPr>
        </p:nvSpPr>
        <p:spPr>
          <a:xfrm>
            <a:off x="700738" y="422031"/>
            <a:ext cx="3713000" cy="5971149"/>
          </a:xfrm>
        </p:spPr>
        <p:txBody>
          <a:bodyPr/>
          <a:lstStyle/>
          <a:p>
            <a:pPr lvl="0"/>
            <a:r>
              <a:rPr lang="zh-CN" altLang="en-US" sz="3200" dirty="0"/>
              <a:t>唐朝（</a:t>
            </a:r>
            <a:r>
              <a:rPr lang="en-US" altLang="zh-CN" sz="3200" dirty="0"/>
              <a:t>635-845</a:t>
            </a:r>
            <a:r>
              <a:rPr lang="zh-CN" altLang="en-US" sz="3200" dirty="0"/>
              <a:t>）</a:t>
            </a:r>
            <a:endParaRPr lang="en-US" altLang="zh-CN" sz="3200" dirty="0"/>
          </a:p>
          <a:p>
            <a:pPr lvl="0"/>
            <a:r>
              <a:rPr lang="zh-CN" altLang="en-US" sz="3200" dirty="0"/>
              <a:t>從</a:t>
            </a:r>
            <a:r>
              <a:rPr lang="zh-CN" altLang="zh-CN" sz="3200" dirty="0"/>
              <a:t>敘利亞</a:t>
            </a:r>
            <a:r>
              <a:rPr lang="zh-CN" altLang="en-US" sz="3200" dirty="0"/>
              <a:t>來</a:t>
            </a:r>
            <a:r>
              <a:rPr lang="zh-CN" altLang="zh-CN" sz="3200" dirty="0"/>
              <a:t>的牧師</a:t>
            </a:r>
            <a:r>
              <a:rPr lang="en-US" altLang="zh-CN" sz="3200" dirty="0"/>
              <a:t>,</a:t>
            </a:r>
            <a:r>
              <a:rPr lang="zh-CN" altLang="zh-CN" sz="3200" dirty="0"/>
              <a:t>叫亞伯拉罕牧師，從敘利亞來到長安。唐太宗特別派將軍郭子儀宰相房玄齡出到長安城外迎接亞伯拉罕牧師，稱他為</a:t>
            </a:r>
            <a:r>
              <a:rPr lang="zh-CN" altLang="zh-CN" sz="3200" dirty="0">
                <a:solidFill>
                  <a:srgbClr val="FF0000"/>
                </a:solidFill>
              </a:rPr>
              <a:t>僧阿羅本</a:t>
            </a:r>
            <a:r>
              <a:rPr lang="zh-CN" altLang="zh-CN" sz="3200" dirty="0"/>
              <a:t>（亞伯拉罕），當時在唐朝的基督教叫</a:t>
            </a:r>
            <a:r>
              <a:rPr lang="zh-CN" altLang="zh-CN" sz="3200" dirty="0">
                <a:solidFill>
                  <a:srgbClr val="FF0000"/>
                </a:solidFill>
              </a:rPr>
              <a:t>景教</a:t>
            </a:r>
            <a:r>
              <a:rPr lang="zh-CN" altLang="zh-CN" sz="3200" dirty="0"/>
              <a:t>（</a:t>
            </a:r>
            <a:r>
              <a:rPr lang="zh-CN" altLang="en-US" sz="3200" dirty="0"/>
              <a:t>正大</a:t>
            </a:r>
            <a:r>
              <a:rPr lang="zh-CN" altLang="zh-CN" sz="3200" dirty="0"/>
              <a:t>光明）</a:t>
            </a:r>
            <a:endParaRPr lang="en-US" altLang="zh-CN" sz="3200" dirty="0"/>
          </a:p>
        </p:txBody>
      </p:sp>
    </p:spTree>
    <p:extLst>
      <p:ext uri="{BB962C8B-B14F-4D97-AF65-F5344CB8AC3E}">
        <p14:creationId xmlns:p14="http://schemas.microsoft.com/office/powerpoint/2010/main" val="3062140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a:t>法流十道，寺滿百城</a:t>
            </a:r>
            <a:endParaRPr lang="zh-CN" altLang="en-US" dirty="0"/>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954" y="1614948"/>
            <a:ext cx="3951922" cy="5243052"/>
          </a:xfrm>
          <a:prstGeom prst="rect">
            <a:avLst/>
          </a:prstGeom>
        </p:spPr>
      </p:pic>
      <p:sp>
        <p:nvSpPr>
          <p:cNvPr id="4" name="文本占位符 3"/>
          <p:cNvSpPr>
            <a:spLocks noGrp="1"/>
          </p:cNvSpPr>
          <p:nvPr>
            <p:ph type="body" sz="quarter" idx="15"/>
          </p:nvPr>
        </p:nvSpPr>
        <p:spPr/>
        <p:txBody>
          <a:bodyPr/>
          <a:lstStyle/>
          <a:p>
            <a:endParaRPr lang="zh-CN" altLang="en-US"/>
          </a:p>
        </p:txBody>
      </p:sp>
      <p:sp>
        <p:nvSpPr>
          <p:cNvPr id="3" name="AutoShape 2" descr="“江西庐陵出土过三国孙吴政权时期的赤铁十字架”的图片搜索结果">
            <a:extLst>
              <a:ext uri="{FF2B5EF4-FFF2-40B4-BE49-F238E27FC236}">
                <a16:creationId xmlns:a16="http://schemas.microsoft.com/office/drawing/2014/main" id="{1DA2FBF0-1018-4E09-B2CB-6DB9281751A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6" name="图片 5">
            <a:extLst>
              <a:ext uri="{FF2B5EF4-FFF2-40B4-BE49-F238E27FC236}">
                <a16:creationId xmlns:a16="http://schemas.microsoft.com/office/drawing/2014/main" id="{E8D21083-0B7C-48BC-8255-F75EC37E1E6A}"/>
              </a:ext>
            </a:extLst>
          </p:cNvPr>
          <p:cNvPicPr>
            <a:picLocks noChangeAspect="1"/>
          </p:cNvPicPr>
          <p:nvPr/>
        </p:nvPicPr>
        <p:blipFill>
          <a:blip r:embed="rId3"/>
          <a:stretch>
            <a:fillRect/>
          </a:stretch>
        </p:blipFill>
        <p:spPr>
          <a:xfrm>
            <a:off x="6312897" y="191588"/>
            <a:ext cx="5136880" cy="6666411"/>
          </a:xfrm>
          <a:prstGeom prst="rect">
            <a:avLst/>
          </a:prstGeom>
        </p:spPr>
      </p:pic>
    </p:spTree>
    <p:extLst>
      <p:ext uri="{BB962C8B-B14F-4D97-AF65-F5344CB8AC3E}">
        <p14:creationId xmlns:p14="http://schemas.microsoft.com/office/powerpoint/2010/main" val="2263841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8CF000-FBF6-4E79-AA69-27B7230E47F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620078" y="907550"/>
            <a:ext cx="6330688" cy="5042900"/>
          </a:xfrm>
          <a:prstGeom prst="rect">
            <a:avLst/>
          </a:prstGeom>
        </p:spPr>
      </p:pic>
      <p:sp>
        <p:nvSpPr>
          <p:cNvPr id="4" name="文本占位符 3"/>
          <p:cNvSpPr>
            <a:spLocks noGrp="1"/>
          </p:cNvSpPr>
          <p:nvPr>
            <p:ph type="body" sz="quarter" idx="15"/>
          </p:nvPr>
        </p:nvSpPr>
        <p:spPr/>
        <p:txBody>
          <a:bodyPr/>
          <a:lstStyle/>
          <a:p>
            <a:endParaRPr lang="zh-CN" altLang="en-US"/>
          </a:p>
        </p:txBody>
      </p:sp>
      <p:sp>
        <p:nvSpPr>
          <p:cNvPr id="6" name="文本占位符 2">
            <a:extLst>
              <a:ext uri="{FF2B5EF4-FFF2-40B4-BE49-F238E27FC236}">
                <a16:creationId xmlns:a16="http://schemas.microsoft.com/office/drawing/2014/main" id="{919227EE-6779-4F00-9A4D-3A519F231DF9}"/>
              </a:ext>
            </a:extLst>
          </p:cNvPr>
          <p:cNvSpPr>
            <a:spLocks noGrp="1"/>
          </p:cNvSpPr>
          <p:nvPr>
            <p:ph type="body" sz="quarter" idx="13"/>
          </p:nvPr>
        </p:nvSpPr>
        <p:spPr>
          <a:xfrm>
            <a:off x="700738" y="422031"/>
            <a:ext cx="3713000" cy="5971149"/>
          </a:xfrm>
        </p:spPr>
        <p:txBody>
          <a:bodyPr/>
          <a:lstStyle/>
          <a:p>
            <a:pPr lvl="0"/>
            <a:r>
              <a:rPr lang="zh-CN" altLang="en-US" sz="3200" dirty="0"/>
              <a:t>景教碑在</a:t>
            </a:r>
            <a:r>
              <a:rPr lang="en-US" altLang="zh-CN" sz="3200" dirty="0"/>
              <a:t>1625</a:t>
            </a:r>
            <a:r>
              <a:rPr lang="zh-CN" altLang="en-US" sz="3200" dirty="0"/>
              <a:t>年被挖掘出來，現存于中國西安碑林</a:t>
            </a:r>
            <a:endParaRPr lang="en-US" altLang="zh-CN" sz="3200" dirty="0"/>
          </a:p>
          <a:p>
            <a:pPr lvl="0"/>
            <a:r>
              <a:rPr lang="zh-CN" altLang="en-US" sz="3200" dirty="0"/>
              <a:t>在敦煌也發現景教史料</a:t>
            </a:r>
            <a:endParaRPr lang="en-US" altLang="zh-CN" sz="3200" dirty="0"/>
          </a:p>
          <a:p>
            <a:pPr lvl="0"/>
            <a:endParaRPr lang="en-US" altLang="zh-CN" sz="3200" dirty="0"/>
          </a:p>
        </p:txBody>
      </p:sp>
    </p:spTree>
    <p:extLst>
      <p:ext uri="{BB962C8B-B14F-4D97-AF65-F5344CB8AC3E}">
        <p14:creationId xmlns:p14="http://schemas.microsoft.com/office/powerpoint/2010/main" val="72283139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101654</TotalTime>
  <Words>5129</Words>
  <Application>Microsoft Office PowerPoint</Application>
  <PresentationFormat>宽屏</PresentationFormat>
  <Paragraphs>353</Paragraphs>
  <Slides>66</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66</vt:i4>
      </vt:variant>
    </vt:vector>
  </HeadingPairs>
  <TitlesOfParts>
    <vt:vector size="75" baseType="lpstr">
      <vt:lpstr>黑体</vt:lpstr>
      <vt:lpstr>黑体</vt:lpstr>
      <vt:lpstr>宋体</vt:lpstr>
      <vt:lpstr>Arial</vt:lpstr>
      <vt:lpstr>Calibri</vt:lpstr>
      <vt:lpstr>Georgia</vt:lpstr>
      <vt:lpstr>Verdana</vt:lpstr>
      <vt:lpstr>Wingdings 2</vt:lpstr>
      <vt:lpstr>Urban</vt:lpstr>
      <vt:lpstr>宣教與中國的過去 （馬太福音28:19-20） （使徒行傳1：8）    </vt:lpstr>
      <vt:lpstr>PowerPoint 演示文稿</vt:lpstr>
      <vt:lpstr>PowerPoint 演示文稿</vt:lpstr>
      <vt:lpstr>PowerPoint 演示文稿</vt:lpstr>
      <vt:lpstr>幾個問題   </vt:lpstr>
      <vt:lpstr>PowerPoint 演示文稿</vt:lpstr>
      <vt:lpstr>PowerPoint 演示文稿</vt:lpstr>
      <vt:lpstr>法流十道，寺滿百城</vt:lpstr>
      <vt:lpstr>PowerPoint 演示文稿</vt:lpstr>
      <vt:lpstr>PowerPoint 演示文稿</vt:lpstr>
      <vt:lpstr>景教的宣教策略和路線</vt:lpstr>
      <vt:lpstr>景教衰落的原因</vt:lpstr>
      <vt:lpstr>PowerPoint 演示文稿</vt:lpstr>
      <vt:lpstr>也裡可溫教的宣教策略和路線</vt:lpstr>
      <vt:lpstr>也裡可溫教衰落的原因</vt:lpstr>
      <vt:lpstr>教会依附政權之利</vt:lpstr>
      <vt:lpstr>依附政權之弊</vt:lpstr>
      <vt:lpstr>PowerPoint 演示文稿</vt:lpstr>
      <vt:lpstr>PowerPoint 演示文稿</vt:lpstr>
      <vt:lpstr>明太祖採取閉關自守政策</vt:lpstr>
      <vt:lpstr>1517年宗教改革引發天主教覺醒</vt:lpstr>
      <vt:lpstr>耶穌會來華宣教士</vt:lpstr>
      <vt:lpstr>耶穌會來華宣教士</vt:lpstr>
      <vt:lpstr>耶穌會來華宣教士</vt:lpstr>
      <vt:lpstr>1580年到澳門，1582年來中國 用二十年的時間研究中國典籍 借著傳授天文地理曆算獲好感   </vt:lpstr>
      <vt:lpstr>PowerPoint 演示文稿</vt:lpstr>
      <vt:lpstr>利瑪竇的宣教成績</vt:lpstr>
      <vt:lpstr>天主教利瑪竇等的宣教策略和路線</vt:lpstr>
      <vt:lpstr>PowerPoint 演示文稿</vt:lpstr>
      <vt:lpstr>馬太福音24:9-13   </vt:lpstr>
      <vt:lpstr>明、清朝所发生的教案</vt:lpstr>
      <vt:lpstr>更正教（新教）來華宣教</vt:lpstr>
      <vt:lpstr>任何一种宣教运动的产生，必定是建立在属灵复兴的基础之上</vt:lpstr>
      <vt:lpstr>更正教（新教）來華宣教士先鋒及果子</vt:lpstr>
      <vt:lpstr>PowerPoint 演示文稿</vt:lpstr>
      <vt:lpstr>更正教來華初期宣教策略和方式</vt:lpstr>
      <vt:lpstr>馬禮遜的宣教策略和路線</vt:lpstr>
      <vt:lpstr>宣教士與帝國主義</vt:lpstr>
      <vt:lpstr>從北京條約到庚子教案時期的宣教士</vt:lpstr>
      <vt:lpstr>北京條約到庚子教案時期宣教工作 （1861年—1900年）</vt:lpstr>
      <vt:lpstr>從北京條約到庚子教案時期的宣教士</vt:lpstr>
      <vt:lpstr>鴉片戰爭時期（ 1842年南京條約）宣教工作 </vt:lpstr>
      <vt:lpstr> </vt:lpstr>
      <vt:lpstr> </vt:lpstr>
      <vt:lpstr> </vt:lpstr>
      <vt:lpstr>PowerPoint 演示文稿</vt:lpstr>
      <vt:lpstr>戴德生的宣教策略和路線</vt:lpstr>
      <vt:lpstr>戴德生的事工原理（中國內地會特色）</vt:lpstr>
      <vt:lpstr>戴德生的事工原理（中國內地會特色）</vt:lpstr>
      <vt:lpstr>戴德生的事工原理（中國內地會特色）</vt:lpstr>
      <vt:lpstr>戴德生的事工原理（中國內地會特色）</vt:lpstr>
      <vt:lpstr> </vt:lpstr>
      <vt:lpstr> </vt:lpstr>
      <vt:lpstr>李提摩太的宣教策略和路線</vt:lpstr>
      <vt:lpstr>李提摩太的事工原理</vt:lpstr>
      <vt:lpstr>十九世紀來華宣教士</vt:lpstr>
      <vt:lpstr>PowerPoint 演示文稿</vt:lpstr>
      <vt:lpstr>PowerPoint 演示文稿</vt:lpstr>
      <vt:lpstr>臨終遺言</vt:lpstr>
      <vt:lpstr>為什麼你們不在歐美天堂呆著，要來這裡下地獄？</vt:lpstr>
      <vt:lpstr>PowerPoint 演示文稿</vt:lpstr>
      <vt:lpstr>PowerPoint 演示文稿</vt:lpstr>
      <vt:lpstr>PowerPoint 演示文稿</vt:lpstr>
      <vt:lpstr>PowerPoint 演示文稿</vt:lpstr>
      <vt:lpstr>PowerPoint 演示文稿</vt:lpstr>
      <vt:lpstr>PowerPoint 演示文稿</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Freda</dc:creator>
  <cp:lastModifiedBy>力軍 陳</cp:lastModifiedBy>
  <cp:revision>575</cp:revision>
  <dcterms:created xsi:type="dcterms:W3CDTF">2014-01-22T03:55:44Z</dcterms:created>
  <dcterms:modified xsi:type="dcterms:W3CDTF">2020-07-23T23:30:22Z</dcterms:modified>
</cp:coreProperties>
</file>