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0" r:id="rId1"/>
  </p:sldMasterIdLst>
  <p:notesMasterIdLst>
    <p:notesMasterId r:id="rId48"/>
  </p:notesMasterIdLst>
  <p:handoutMasterIdLst>
    <p:handoutMasterId r:id="rId49"/>
  </p:handoutMasterIdLst>
  <p:sldIdLst>
    <p:sldId id="793" r:id="rId2"/>
    <p:sldId id="772" r:id="rId3"/>
    <p:sldId id="411" r:id="rId4"/>
    <p:sldId id="806" r:id="rId5"/>
    <p:sldId id="821" r:id="rId6"/>
    <p:sldId id="839" r:id="rId7"/>
    <p:sldId id="779" r:id="rId8"/>
    <p:sldId id="837" r:id="rId9"/>
    <p:sldId id="840" r:id="rId10"/>
    <p:sldId id="841" r:id="rId11"/>
    <p:sldId id="842" r:id="rId12"/>
    <p:sldId id="843" r:id="rId13"/>
    <p:sldId id="836" r:id="rId14"/>
    <p:sldId id="845" r:id="rId15"/>
    <p:sldId id="835" r:id="rId16"/>
    <p:sldId id="850" r:id="rId17"/>
    <p:sldId id="851" r:id="rId18"/>
    <p:sldId id="834" r:id="rId19"/>
    <p:sldId id="782" r:id="rId20"/>
    <p:sldId id="790" r:id="rId21"/>
    <p:sldId id="822" r:id="rId22"/>
    <p:sldId id="825" r:id="rId23"/>
    <p:sldId id="827" r:id="rId24"/>
    <p:sldId id="826" r:id="rId25"/>
    <p:sldId id="844" r:id="rId26"/>
    <p:sldId id="838" r:id="rId27"/>
    <p:sldId id="830" r:id="rId28"/>
    <p:sldId id="828" r:id="rId29"/>
    <p:sldId id="578" r:id="rId30"/>
    <p:sldId id="808" r:id="rId31"/>
    <p:sldId id="848" r:id="rId32"/>
    <p:sldId id="847" r:id="rId33"/>
    <p:sldId id="773" r:id="rId34"/>
    <p:sldId id="809" r:id="rId35"/>
    <p:sldId id="810" r:id="rId36"/>
    <p:sldId id="812" r:id="rId37"/>
    <p:sldId id="824" r:id="rId38"/>
    <p:sldId id="813" r:id="rId39"/>
    <p:sldId id="814" r:id="rId40"/>
    <p:sldId id="815" r:id="rId41"/>
    <p:sldId id="831" r:id="rId42"/>
    <p:sldId id="832" r:id="rId43"/>
    <p:sldId id="833" r:id="rId44"/>
    <p:sldId id="671" r:id="rId45"/>
    <p:sldId id="670" r:id="rId46"/>
    <p:sldId id="775" r:id="rId47"/>
  </p:sldIdLst>
  <p:sldSz cx="12192000" cy="6858000"/>
  <p:notesSz cx="6858000" cy="9144000"/>
  <p:defaultTex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9pPr>
  </p:defaultTextStyle>
  <p:extLst>
    <p:ext uri="{EFAFB233-063F-42B5-8137-9DF3F51BA10A}">
      <p15:sldGuideLst xmlns:p15="http://schemas.microsoft.com/office/powerpoint/2012/main">
        <p15:guide id="1" orient="horz" pos="2184" userDrawn="1">
          <p15:clr>
            <a:srgbClr val="A4A3A4"/>
          </p15:clr>
        </p15:guide>
        <p15:guide id="2" pos="3672"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陳力軍" initials="陳力軍" lastIdx="1" clrIdx="0">
    <p:extLst>
      <p:ext uri="{19B8F6BF-5375-455C-9EA6-DF929625EA0E}">
        <p15:presenceInfo xmlns:p15="http://schemas.microsoft.com/office/powerpoint/2012/main" userId="陳力軍"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00B6DE"/>
    <a:srgbClr val="03649F"/>
    <a:srgbClr val="FFFF00"/>
    <a:srgbClr val="001746"/>
    <a:srgbClr val="0471B4"/>
    <a:srgbClr val="7D0049"/>
    <a:srgbClr val="04048E"/>
    <a:srgbClr val="000000"/>
    <a:srgbClr val="FFFFFF"/>
    <a:srgbClr val="43808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0022" autoAdjust="0"/>
    <p:restoredTop sz="93750" autoAdjust="0"/>
  </p:normalViewPr>
  <p:slideViewPr>
    <p:cSldViewPr snapToGrid="0" showGuides="1">
      <p:cViewPr varScale="1">
        <p:scale>
          <a:sx n="73" d="100"/>
          <a:sy n="73" d="100"/>
        </p:scale>
        <p:origin x="48" y="147"/>
      </p:cViewPr>
      <p:guideLst>
        <p:guide orient="horz" pos="2184"/>
        <p:guide pos="3672"/>
      </p:guideLst>
    </p:cSldViewPr>
  </p:slideViewPr>
  <p:notesTextViewPr>
    <p:cViewPr>
      <p:scale>
        <a:sx n="1" d="1"/>
        <a:sy n="1" d="1"/>
      </p:scale>
      <p:origin x="0" y="0"/>
    </p:cViewPr>
  </p:notesTextViewPr>
  <p:sorterViewPr>
    <p:cViewPr>
      <p:scale>
        <a:sx n="100" d="100"/>
        <a:sy n="100" d="100"/>
      </p:scale>
      <p:origin x="0" y="0"/>
    </p:cViewPr>
  </p:sorterViewPr>
  <p:notesViewPr>
    <p:cSldViewPr snapToGrid="0" showGuides="1">
      <p:cViewPr varScale="1">
        <p:scale>
          <a:sx n="65" d="100"/>
          <a:sy n="65" d="100"/>
        </p:scale>
        <p:origin x="3276" y="66"/>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commentAuthors" Target="commentAuthor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CA"/>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99A5B93A-2E16-4D22-B714-36274E2DD2F9}" type="datetimeFigureOut">
              <a:rPr lang="en-CA" smtClean="0"/>
              <a:t>2020-07-23</a:t>
            </a:fld>
            <a:endParaRPr lang="en-CA"/>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CA"/>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6C8232DE-688B-423F-B91F-657F16FD8FD5}" type="slidenum">
              <a:rPr lang="en-CA" smtClean="0"/>
              <a:t>‹#›</a:t>
            </a:fld>
            <a:endParaRPr lang="en-CA"/>
          </a:p>
        </p:txBody>
      </p:sp>
    </p:spTree>
    <p:extLst>
      <p:ext uri="{BB962C8B-B14F-4D97-AF65-F5344CB8AC3E}">
        <p14:creationId xmlns:p14="http://schemas.microsoft.com/office/powerpoint/2010/main" val="84470457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eaLnBrk="1" fontAlgn="auto" hangingPunct="1">
              <a:spcBef>
                <a:spcPts val="0"/>
              </a:spcBef>
              <a:spcAft>
                <a:spcPts val="0"/>
              </a:spcAft>
              <a:defRPr sz="1200">
                <a:latin typeface="+mn-lt"/>
                <a:ea typeface="+mn-ea"/>
              </a:defRPr>
            </a:lvl1pPr>
          </a:lstStyle>
          <a:p>
            <a:pPr>
              <a:defRPr/>
            </a:pPr>
            <a:endParaRPr lang="zh-CN" alt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eaLnBrk="1" fontAlgn="auto" hangingPunct="1">
              <a:spcBef>
                <a:spcPts val="0"/>
              </a:spcBef>
              <a:spcAft>
                <a:spcPts val="0"/>
              </a:spcAft>
              <a:defRPr sz="1200">
                <a:latin typeface="+mn-lt"/>
                <a:ea typeface="+mn-ea"/>
              </a:defRPr>
            </a:lvl1pPr>
          </a:lstStyle>
          <a:p>
            <a:pPr>
              <a:defRPr/>
            </a:pPr>
            <a:fld id="{254BB899-5662-4998-8EB6-E9882FD92C0B}" type="datetimeFigureOut">
              <a:rPr lang="zh-CN" altLang="en-US"/>
              <a:pPr>
                <a:defRPr/>
              </a:pPr>
              <a:t>2020/7/23</a:t>
            </a:fld>
            <a:endParaRPr lang="zh-CN" alt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pPr lvl="0"/>
            <a:endParaRPr lang="zh-CN" altLang="en-US"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ltLang="zh-CN" noProof="0"/>
              <a:t>Click to edit Master text styles</a:t>
            </a:r>
          </a:p>
          <a:p>
            <a:pPr lvl="1"/>
            <a:r>
              <a:rPr lang="en-US" altLang="zh-CN" noProof="0"/>
              <a:t>Second level</a:t>
            </a:r>
          </a:p>
          <a:p>
            <a:pPr lvl="2"/>
            <a:r>
              <a:rPr lang="en-US" altLang="zh-CN" noProof="0"/>
              <a:t>Third level</a:t>
            </a:r>
          </a:p>
          <a:p>
            <a:pPr lvl="3"/>
            <a:r>
              <a:rPr lang="en-US" altLang="zh-CN" noProof="0"/>
              <a:t>Fourth level</a:t>
            </a:r>
          </a:p>
          <a:p>
            <a:pPr lvl="4"/>
            <a:r>
              <a:rPr lang="en-US" altLang="zh-CN" noProof="0"/>
              <a:t>Fifth level</a:t>
            </a:r>
            <a:endParaRPr lang="zh-CN" altLang="en-US" noProof="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ea typeface="+mn-ea"/>
              </a:defRPr>
            </a:lvl1pPr>
          </a:lstStyle>
          <a:p>
            <a:pPr>
              <a:defRPr/>
            </a:pPr>
            <a:endParaRPr lang="zh-CN" alt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smtClean="0">
                <a:latin typeface="Calibri" panose="020F0502020204030204" pitchFamily="34" charset="0"/>
              </a:defRPr>
            </a:lvl1pPr>
          </a:lstStyle>
          <a:p>
            <a:pPr>
              <a:defRPr/>
            </a:pPr>
            <a:fld id="{EEF3867E-3B6C-4588-8456-2186522D0CF7}" type="slidenum">
              <a:rPr lang="zh-CN" altLang="en-US"/>
              <a:pPr>
                <a:defRPr/>
              </a:pPr>
              <a:t>‹#›</a:t>
            </a:fld>
            <a:endParaRPr lang="en-US" altLang="zh-CN"/>
          </a:p>
        </p:txBody>
      </p:sp>
    </p:spTree>
    <p:extLst>
      <p:ext uri="{BB962C8B-B14F-4D97-AF65-F5344CB8AC3E}">
        <p14:creationId xmlns:p14="http://schemas.microsoft.com/office/powerpoint/2010/main" val="1132472938"/>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p:spTree>
      <p:nvGrpSpPr>
        <p:cNvPr id="1" name=""/>
        <p:cNvGrpSpPr/>
        <p:nvPr/>
      </p:nvGrpSpPr>
      <p:grpSpPr>
        <a:xfrm>
          <a:off x="0" y="0"/>
          <a:ext cx="0" cy="0"/>
          <a:chOff x="0" y="0"/>
          <a:chExt cx="0" cy="0"/>
        </a:xfrm>
      </p:grpSpPr>
      <p:grpSp>
        <p:nvGrpSpPr>
          <p:cNvPr id="6" name="Group 5"/>
          <p:cNvGrpSpPr/>
          <p:nvPr userDrawn="1"/>
        </p:nvGrpSpPr>
        <p:grpSpPr>
          <a:xfrm>
            <a:off x="-100361" y="-189570"/>
            <a:ext cx="12561756" cy="7047570"/>
            <a:chOff x="-100361" y="-189570"/>
            <a:chExt cx="12561756" cy="7008538"/>
          </a:xfrm>
        </p:grpSpPr>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 y="-39029"/>
              <a:ext cx="12191996" cy="6857997"/>
            </a:xfrm>
            <a:prstGeom prst="rect">
              <a:avLst/>
            </a:prstGeom>
          </p:spPr>
        </p:pic>
        <p:sp>
          <p:nvSpPr>
            <p:cNvPr id="8" name="Rectangle 7"/>
            <p:cNvSpPr/>
            <p:nvPr userDrawn="1"/>
          </p:nvSpPr>
          <p:spPr>
            <a:xfrm>
              <a:off x="-100361" y="-189570"/>
              <a:ext cx="12561756" cy="2118731"/>
            </a:xfrm>
            <a:prstGeom prst="rect">
              <a:avLst/>
            </a:prstGeom>
            <a:gradFill flip="none" rotWithShape="0">
              <a:gsLst>
                <a:gs pos="62000">
                  <a:srgbClr val="FFFFFF">
                    <a:alpha val="59000"/>
                  </a:srgbClr>
                </a:gs>
                <a:gs pos="100000">
                  <a:schemeClr val="bg1">
                    <a:lumMod val="0"/>
                    <a:lumOff val="100000"/>
                    <a:alpha val="1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grpSp>
      <p:sp>
        <p:nvSpPr>
          <p:cNvPr id="2" name="Title 1"/>
          <p:cNvSpPr>
            <a:spLocks noGrp="1"/>
          </p:cNvSpPr>
          <p:nvPr userDrawn="1">
            <p:ph type="title" hasCustomPrompt="1"/>
          </p:nvPr>
        </p:nvSpPr>
        <p:spPr>
          <a:xfrm>
            <a:off x="1767525" y="1971186"/>
            <a:ext cx="6975031" cy="4061623"/>
          </a:xfrm>
          <a:prstGeom prst="rect">
            <a:avLst/>
          </a:prstGeom>
        </p:spPr>
        <p:txBody>
          <a:bodyPr anchor="t"/>
          <a:lstStyle>
            <a:lvl1pPr algn="l">
              <a:lnSpc>
                <a:spcPct val="114000"/>
              </a:lnSpc>
              <a:spcBef>
                <a:spcPts val="0"/>
              </a:spcBef>
              <a:spcAft>
                <a:spcPts val="0"/>
              </a:spcAft>
              <a:defRPr lang="en-CA" sz="5400" b="1" kern="1200" dirty="0">
                <a:solidFill>
                  <a:schemeClr val="bg1"/>
                </a:solidFill>
                <a:latin typeface="黑体" panose="02010609060101010101" pitchFamily="49" charset="-122"/>
                <a:ea typeface="黑体" panose="02010609060101010101" pitchFamily="49" charset="-122"/>
                <a:cs typeface="+mj-cs"/>
              </a:defRPr>
            </a:lvl1pPr>
          </a:lstStyle>
          <a:p>
            <a:r>
              <a:rPr lang="en-US" dirty="0"/>
              <a:t>Title</a:t>
            </a:r>
            <a:endParaRPr lang="en-CA" dirty="0"/>
          </a:p>
        </p:txBody>
      </p:sp>
    </p:spTree>
    <p:extLst>
      <p:ext uri="{BB962C8B-B14F-4D97-AF65-F5344CB8AC3E}">
        <p14:creationId xmlns:p14="http://schemas.microsoft.com/office/powerpoint/2010/main" val="1562746254"/>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 userDrawn="1">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2">
    <p:spTree>
      <p:nvGrpSpPr>
        <p:cNvPr id="1" name=""/>
        <p:cNvGrpSpPr/>
        <p:nvPr/>
      </p:nvGrpSpPr>
      <p:grpSpPr>
        <a:xfrm>
          <a:off x="0" y="0"/>
          <a:ext cx="0" cy="0"/>
          <a:chOff x="0" y="0"/>
          <a:chExt cx="0" cy="0"/>
        </a:xfrm>
      </p:grpSpPr>
      <p:sp>
        <p:nvSpPr>
          <p:cNvPr id="6" name="Title 5"/>
          <p:cNvSpPr>
            <a:spLocks noGrp="1"/>
          </p:cNvSpPr>
          <p:nvPr>
            <p:ph type="title" hasCustomPrompt="1"/>
          </p:nvPr>
        </p:nvSpPr>
        <p:spPr>
          <a:xfrm>
            <a:off x="609600" y="732298"/>
            <a:ext cx="10972800" cy="882650"/>
          </a:xfrm>
          <a:prstGeom prst="rect">
            <a:avLst/>
          </a:prstGeom>
        </p:spPr>
        <p:txBody>
          <a:bodyPr/>
          <a:lstStyle>
            <a:lvl1pPr>
              <a:defRPr sz="4800"/>
            </a:lvl1pPr>
          </a:lstStyle>
          <a:p>
            <a:r>
              <a:rPr lang="en-US" dirty="0"/>
              <a:t>content</a:t>
            </a:r>
            <a:endParaRPr lang="en-CA" dirty="0"/>
          </a:p>
        </p:txBody>
      </p:sp>
      <p:sp>
        <p:nvSpPr>
          <p:cNvPr id="8" name="Text Placeholder 3"/>
          <p:cNvSpPr>
            <a:spLocks noGrp="1"/>
          </p:cNvSpPr>
          <p:nvPr>
            <p:ph type="body" sz="quarter" idx="13" hasCustomPrompt="1"/>
          </p:nvPr>
        </p:nvSpPr>
        <p:spPr>
          <a:xfrm>
            <a:off x="595759" y="1783540"/>
            <a:ext cx="10986641" cy="4381870"/>
          </a:xfrm>
          <a:prstGeom prst="rect">
            <a:avLst/>
          </a:prstGeom>
        </p:spPr>
        <p:txBody>
          <a:bodyPr lIns="91440" rIns="18288">
            <a:noAutofit/>
          </a:bodyPr>
          <a:lstStyle>
            <a:lvl1pPr marL="0" indent="0">
              <a:buClr>
                <a:schemeClr val="tx1"/>
              </a:buClr>
              <a:buFont typeface="+mj-lt"/>
              <a:buNone/>
              <a:defRPr sz="3600" b="0"/>
            </a:lvl1pPr>
          </a:lstStyle>
          <a:p>
            <a:pPr lvl="0"/>
            <a:r>
              <a:rPr lang="en-US" altLang="zh-CN" dirty="0"/>
              <a:t>detail</a:t>
            </a:r>
          </a:p>
          <a:p>
            <a:pPr lvl="0"/>
            <a:endParaRPr lang="zh-CN" altLang="en-US" dirty="0"/>
          </a:p>
        </p:txBody>
      </p:sp>
      <p:sp>
        <p:nvSpPr>
          <p:cNvPr id="5" name="Text Placeholder 4"/>
          <p:cNvSpPr>
            <a:spLocks noGrp="1"/>
          </p:cNvSpPr>
          <p:nvPr>
            <p:ph type="body" sz="quarter" idx="15" hasCustomPrompt="1"/>
          </p:nvPr>
        </p:nvSpPr>
        <p:spPr>
          <a:xfrm>
            <a:off x="11094345" y="6393180"/>
            <a:ext cx="609600" cy="259080"/>
          </a:xfrm>
          <a:prstGeom prst="rect">
            <a:avLst/>
          </a:prstGeom>
        </p:spPr>
        <p:txBody>
          <a:bodyPr/>
          <a:lstStyle>
            <a:lvl1pPr marL="55562" indent="0" algn="r">
              <a:spcBef>
                <a:spcPts val="0"/>
              </a:spcBef>
              <a:buNone/>
              <a:defRPr sz="1800">
                <a:latin typeface="Verdana" panose="020B0604030504040204" pitchFamily="34" charset="0"/>
                <a:ea typeface="Verdana" panose="020B0604030504040204" pitchFamily="34" charset="0"/>
                <a:cs typeface="Verdana" panose="020B0604030504040204" pitchFamily="34" charset="0"/>
              </a:defRPr>
            </a:lvl1pPr>
          </a:lstStyle>
          <a:p>
            <a:pPr lvl="0"/>
            <a:r>
              <a:rPr lang="en-CA" dirty="0"/>
              <a:t>#</a:t>
            </a:r>
          </a:p>
        </p:txBody>
      </p:sp>
    </p:spTree>
    <p:extLst>
      <p:ext uri="{BB962C8B-B14F-4D97-AF65-F5344CB8AC3E}">
        <p14:creationId xmlns:p14="http://schemas.microsoft.com/office/powerpoint/2010/main" val="178657575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s">
    <p:spTree>
      <p:nvGrpSpPr>
        <p:cNvPr id="1" name=""/>
        <p:cNvGrpSpPr/>
        <p:nvPr/>
      </p:nvGrpSpPr>
      <p:grpSpPr>
        <a:xfrm>
          <a:off x="0" y="0"/>
          <a:ext cx="0" cy="0"/>
          <a:chOff x="0" y="0"/>
          <a:chExt cx="0" cy="0"/>
        </a:xfrm>
      </p:grpSpPr>
      <p:sp>
        <p:nvSpPr>
          <p:cNvPr id="6" name="Title 5"/>
          <p:cNvSpPr>
            <a:spLocks noGrp="1"/>
          </p:cNvSpPr>
          <p:nvPr>
            <p:ph type="title" hasCustomPrompt="1"/>
          </p:nvPr>
        </p:nvSpPr>
        <p:spPr>
          <a:xfrm>
            <a:off x="609600" y="732298"/>
            <a:ext cx="10972800" cy="882650"/>
          </a:xfrm>
          <a:prstGeom prst="rect">
            <a:avLst/>
          </a:prstGeom>
        </p:spPr>
        <p:txBody>
          <a:bodyPr/>
          <a:lstStyle>
            <a:lvl1pPr>
              <a:defRPr sz="4800"/>
            </a:lvl1pPr>
          </a:lstStyle>
          <a:p>
            <a:r>
              <a:rPr lang="en-US" dirty="0"/>
              <a:t>content</a:t>
            </a:r>
            <a:endParaRPr lang="en-CA" dirty="0"/>
          </a:p>
        </p:txBody>
      </p:sp>
      <p:sp>
        <p:nvSpPr>
          <p:cNvPr id="5" name="Text Placeholder 5"/>
          <p:cNvSpPr>
            <a:spLocks noGrp="1"/>
          </p:cNvSpPr>
          <p:nvPr>
            <p:ph type="body" sz="quarter" idx="10" hasCustomPrompt="1"/>
          </p:nvPr>
        </p:nvSpPr>
        <p:spPr>
          <a:xfrm>
            <a:off x="647700" y="4481465"/>
            <a:ext cx="11010900" cy="1747885"/>
          </a:xfrm>
          <a:prstGeom prst="rect">
            <a:avLst/>
          </a:prstGeom>
          <a:solidFill>
            <a:schemeClr val="bg1"/>
          </a:solidFill>
          <a:ln w="47625" cap="rnd">
            <a:solidFill>
              <a:srgbClr val="7D0049"/>
            </a:solidFill>
            <a:prstDash val="sysDot"/>
          </a:ln>
        </p:spPr>
        <p:txBody>
          <a:bodyPr anchor="ctr"/>
          <a:lstStyle>
            <a:lvl1pPr marL="55562" indent="0">
              <a:buFontTx/>
              <a:buNone/>
              <a:defRPr sz="2800">
                <a:solidFill>
                  <a:srgbClr val="7D0049"/>
                </a:solidFill>
              </a:defRPr>
            </a:lvl1pPr>
            <a:lvl2pPr marL="411162" indent="0">
              <a:buFontTx/>
              <a:buNone/>
              <a:defRPr/>
            </a:lvl2pPr>
            <a:lvl3pPr marL="703263" indent="0">
              <a:buFontTx/>
              <a:buNone/>
              <a:defRPr/>
            </a:lvl3pPr>
            <a:lvl4pPr marL="979488" indent="0">
              <a:buFontTx/>
              <a:buNone/>
              <a:defRPr/>
            </a:lvl4pPr>
            <a:lvl5pPr marL="1206500" indent="0">
              <a:buFontTx/>
              <a:buNone/>
              <a:defRPr/>
            </a:lvl5pPr>
          </a:lstStyle>
          <a:p>
            <a:pPr lvl="0"/>
            <a:r>
              <a:rPr lang="en-US" dirty="0"/>
              <a:t>script</a:t>
            </a:r>
          </a:p>
        </p:txBody>
      </p:sp>
      <p:sp>
        <p:nvSpPr>
          <p:cNvPr id="7" name="Text Placeholder 3"/>
          <p:cNvSpPr>
            <a:spLocks noGrp="1"/>
          </p:cNvSpPr>
          <p:nvPr>
            <p:ph type="body" sz="quarter" idx="13" hasCustomPrompt="1"/>
          </p:nvPr>
        </p:nvSpPr>
        <p:spPr>
          <a:xfrm>
            <a:off x="595759" y="1783541"/>
            <a:ext cx="10986641" cy="2536250"/>
          </a:xfrm>
          <a:prstGeom prst="rect">
            <a:avLst/>
          </a:prstGeom>
        </p:spPr>
        <p:txBody>
          <a:bodyPr lIns="91440" rIns="18288">
            <a:noAutofit/>
          </a:bodyPr>
          <a:lstStyle>
            <a:lvl1pPr marL="0" indent="0">
              <a:buClr>
                <a:schemeClr val="tx1"/>
              </a:buClr>
              <a:buFont typeface="+mj-lt"/>
              <a:buNone/>
              <a:defRPr sz="3600" b="0"/>
            </a:lvl1pPr>
          </a:lstStyle>
          <a:p>
            <a:pPr lvl="0"/>
            <a:r>
              <a:rPr lang="en-US" altLang="zh-CN" dirty="0"/>
              <a:t>detail</a:t>
            </a:r>
          </a:p>
          <a:p>
            <a:pPr lvl="0"/>
            <a:endParaRPr lang="zh-CN" altLang="en-US" dirty="0"/>
          </a:p>
        </p:txBody>
      </p:sp>
      <p:sp>
        <p:nvSpPr>
          <p:cNvPr id="13" name="Text Placeholder 4"/>
          <p:cNvSpPr>
            <a:spLocks noGrp="1"/>
          </p:cNvSpPr>
          <p:nvPr>
            <p:ph type="body" sz="quarter" idx="15" hasCustomPrompt="1"/>
          </p:nvPr>
        </p:nvSpPr>
        <p:spPr>
          <a:xfrm>
            <a:off x="11094345" y="6393180"/>
            <a:ext cx="609600" cy="259080"/>
          </a:xfrm>
          <a:prstGeom prst="rect">
            <a:avLst/>
          </a:prstGeom>
        </p:spPr>
        <p:txBody>
          <a:bodyPr/>
          <a:lstStyle>
            <a:lvl1pPr marL="55562" indent="0" algn="r">
              <a:spcBef>
                <a:spcPts val="0"/>
              </a:spcBef>
              <a:buNone/>
              <a:defRPr sz="1800">
                <a:latin typeface="Verdana" panose="020B0604030504040204" pitchFamily="34" charset="0"/>
                <a:ea typeface="Verdana" panose="020B0604030504040204" pitchFamily="34" charset="0"/>
                <a:cs typeface="Verdana" panose="020B0604030504040204" pitchFamily="34" charset="0"/>
              </a:defRPr>
            </a:lvl1pPr>
          </a:lstStyle>
          <a:p>
            <a:pPr lvl="0"/>
            <a:r>
              <a:rPr lang="en-CA" dirty="0"/>
              <a:t>#</a:t>
            </a:r>
          </a:p>
        </p:txBody>
      </p:sp>
    </p:spTree>
    <p:extLst>
      <p:ext uri="{BB962C8B-B14F-4D97-AF65-F5344CB8AC3E}">
        <p14:creationId xmlns:p14="http://schemas.microsoft.com/office/powerpoint/2010/main" val="60711925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lvl1pPr>
              <a:defRPr/>
            </a:lvl1pPr>
          </a:lstStyle>
          <a:p>
            <a:endParaRPr lang="en-US" altLang="zh-CN"/>
          </a:p>
        </p:txBody>
      </p:sp>
      <p:sp>
        <p:nvSpPr>
          <p:cNvPr id="3" name="页脚占位符 2"/>
          <p:cNvSpPr>
            <a:spLocks noGrp="1"/>
          </p:cNvSpPr>
          <p:nvPr>
            <p:ph type="ftr" sz="quarter" idx="11"/>
          </p:nvPr>
        </p:nvSpPr>
        <p:spPr/>
        <p:txBody>
          <a:bodyPr/>
          <a:lstStyle>
            <a:lvl1pPr>
              <a:defRPr/>
            </a:lvl1pPr>
          </a:lstStyle>
          <a:p>
            <a:endParaRPr lang="en-US" altLang="zh-CN"/>
          </a:p>
        </p:txBody>
      </p:sp>
      <p:sp>
        <p:nvSpPr>
          <p:cNvPr id="4" name="灯片编号占位符 3"/>
          <p:cNvSpPr>
            <a:spLocks noGrp="1"/>
          </p:cNvSpPr>
          <p:nvPr>
            <p:ph type="sldNum" sz="quarter" idx="12"/>
          </p:nvPr>
        </p:nvSpPr>
        <p:spPr/>
        <p:txBody>
          <a:bodyPr/>
          <a:lstStyle>
            <a:lvl1pPr>
              <a:defRPr/>
            </a:lvl1pPr>
          </a:lstStyle>
          <a:p>
            <a:fld id="{1BD141AE-A37B-4A37-8952-B20C77E8C7F0}" type="slidenum">
              <a:rPr lang="en-US" altLang="zh-CN"/>
              <a:pPr/>
              <a:t>‹#›</a:t>
            </a:fld>
            <a:endParaRPr lang="en-US" altLang="zh-CN"/>
          </a:p>
        </p:txBody>
      </p:sp>
    </p:spTree>
    <p:extLst>
      <p:ext uri="{BB962C8B-B14F-4D97-AF65-F5344CB8AC3E}">
        <p14:creationId xmlns:p14="http://schemas.microsoft.com/office/powerpoint/2010/main" val="775764385"/>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2.jpg"/><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cSld>
  <p:clrMap bg1="lt1" tx1="dk1" bg2="lt2" tx2="dk2" accent1="accent1" accent2="accent2" accent3="accent3" accent4="accent4" accent5="accent5" accent6="accent6" hlink="hlink" folHlink="folHlink"/>
  <p:sldLayoutIdLst>
    <p:sldLayoutId id="2147483675" r:id="rId1"/>
    <p:sldLayoutId id="2147483667" r:id="rId2"/>
    <p:sldLayoutId id="2147483680" r:id="rId3"/>
    <p:sldLayoutId id="2147483682" r:id="rId4"/>
  </p:sldLayoutIdLst>
  <p:hf sldNum="0" hdr="0" dt="0"/>
  <p:txStyles>
    <p:titleStyle>
      <a:lvl1pPr algn="l" rtl="0" eaLnBrk="0" fontAlgn="base" hangingPunct="0">
        <a:spcBef>
          <a:spcPct val="0"/>
        </a:spcBef>
        <a:spcAft>
          <a:spcPct val="0"/>
        </a:spcAft>
        <a:defRPr lang="en-US" altLang="zh-CN" sz="4400" b="1" kern="1200" dirty="0" smtClean="0">
          <a:solidFill>
            <a:srgbClr val="03649F"/>
          </a:solidFill>
          <a:latin typeface="黑体" panose="02010609060101010101" pitchFamily="49" charset="-122"/>
          <a:ea typeface="黑体" panose="02010609060101010101" pitchFamily="49" charset="-122"/>
          <a:cs typeface="+mj-cs"/>
        </a:defRPr>
      </a:lvl1pPr>
      <a:lvl2pPr algn="l" rtl="0" eaLnBrk="0" fontAlgn="base" hangingPunct="0">
        <a:spcBef>
          <a:spcPct val="0"/>
        </a:spcBef>
        <a:spcAft>
          <a:spcPct val="0"/>
        </a:spcAft>
        <a:defRPr sz="4400">
          <a:solidFill>
            <a:srgbClr val="002060"/>
          </a:solidFill>
          <a:latin typeface="黑体" panose="02010609060101010101" pitchFamily="49" charset="-122"/>
          <a:ea typeface="黑体" panose="02010609060101010101" pitchFamily="49" charset="-122"/>
        </a:defRPr>
      </a:lvl2pPr>
      <a:lvl3pPr algn="l" rtl="0" eaLnBrk="0" fontAlgn="base" hangingPunct="0">
        <a:spcBef>
          <a:spcPct val="0"/>
        </a:spcBef>
        <a:spcAft>
          <a:spcPct val="0"/>
        </a:spcAft>
        <a:defRPr sz="4400">
          <a:solidFill>
            <a:srgbClr val="002060"/>
          </a:solidFill>
          <a:latin typeface="黑体" panose="02010609060101010101" pitchFamily="49" charset="-122"/>
          <a:ea typeface="黑体" panose="02010609060101010101" pitchFamily="49" charset="-122"/>
        </a:defRPr>
      </a:lvl3pPr>
      <a:lvl4pPr algn="l" rtl="0" eaLnBrk="0" fontAlgn="base" hangingPunct="0">
        <a:spcBef>
          <a:spcPct val="0"/>
        </a:spcBef>
        <a:spcAft>
          <a:spcPct val="0"/>
        </a:spcAft>
        <a:defRPr sz="4400">
          <a:solidFill>
            <a:srgbClr val="002060"/>
          </a:solidFill>
          <a:latin typeface="黑体" panose="02010609060101010101" pitchFamily="49" charset="-122"/>
          <a:ea typeface="黑体" panose="02010609060101010101" pitchFamily="49" charset="-122"/>
        </a:defRPr>
      </a:lvl4pPr>
      <a:lvl5pPr algn="l" rtl="0" eaLnBrk="0" fontAlgn="base" hangingPunct="0">
        <a:spcBef>
          <a:spcPct val="0"/>
        </a:spcBef>
        <a:spcAft>
          <a:spcPct val="0"/>
        </a:spcAft>
        <a:defRPr sz="4400">
          <a:solidFill>
            <a:srgbClr val="002060"/>
          </a:solidFill>
          <a:latin typeface="黑体" panose="02010609060101010101" pitchFamily="49" charset="-122"/>
          <a:ea typeface="黑体" panose="02010609060101010101" pitchFamily="49" charset="-122"/>
        </a:defRPr>
      </a:lvl5pPr>
      <a:lvl6pPr marL="457200" algn="l" rtl="0" fontAlgn="base">
        <a:spcBef>
          <a:spcPct val="0"/>
        </a:spcBef>
        <a:spcAft>
          <a:spcPct val="0"/>
        </a:spcAft>
        <a:defRPr sz="4400">
          <a:solidFill>
            <a:srgbClr val="002060"/>
          </a:solidFill>
          <a:latin typeface="黑体" panose="02010609060101010101" pitchFamily="49" charset="-122"/>
          <a:ea typeface="黑体" panose="02010609060101010101" pitchFamily="49" charset="-122"/>
        </a:defRPr>
      </a:lvl6pPr>
      <a:lvl7pPr marL="914400" algn="l" rtl="0" fontAlgn="base">
        <a:spcBef>
          <a:spcPct val="0"/>
        </a:spcBef>
        <a:spcAft>
          <a:spcPct val="0"/>
        </a:spcAft>
        <a:defRPr sz="4400">
          <a:solidFill>
            <a:srgbClr val="002060"/>
          </a:solidFill>
          <a:latin typeface="黑体" panose="02010609060101010101" pitchFamily="49" charset="-122"/>
          <a:ea typeface="黑体" panose="02010609060101010101" pitchFamily="49" charset="-122"/>
        </a:defRPr>
      </a:lvl7pPr>
      <a:lvl8pPr marL="1371600" algn="l" rtl="0" fontAlgn="base">
        <a:spcBef>
          <a:spcPct val="0"/>
        </a:spcBef>
        <a:spcAft>
          <a:spcPct val="0"/>
        </a:spcAft>
        <a:defRPr sz="4400">
          <a:solidFill>
            <a:srgbClr val="002060"/>
          </a:solidFill>
          <a:latin typeface="黑体" panose="02010609060101010101" pitchFamily="49" charset="-122"/>
          <a:ea typeface="黑体" panose="02010609060101010101" pitchFamily="49" charset="-122"/>
        </a:defRPr>
      </a:lvl8pPr>
      <a:lvl9pPr marL="1828800" algn="l" rtl="0" fontAlgn="base">
        <a:spcBef>
          <a:spcPct val="0"/>
        </a:spcBef>
        <a:spcAft>
          <a:spcPct val="0"/>
        </a:spcAft>
        <a:defRPr sz="4400">
          <a:solidFill>
            <a:srgbClr val="002060"/>
          </a:solidFill>
          <a:latin typeface="黑体" panose="02010609060101010101" pitchFamily="49" charset="-122"/>
          <a:ea typeface="黑体" panose="02010609060101010101" pitchFamily="49" charset="-122"/>
        </a:defRPr>
      </a:lvl9pPr>
    </p:titleStyle>
    <p:bodyStyle>
      <a:lvl1pPr marL="365125" indent="-309563" algn="l" rtl="0" eaLnBrk="0" fontAlgn="base" hangingPunct="0">
        <a:spcBef>
          <a:spcPts val="500"/>
        </a:spcBef>
        <a:spcAft>
          <a:spcPct val="0"/>
        </a:spcAft>
        <a:buClr>
          <a:srgbClr val="002060"/>
        </a:buClr>
        <a:buFont typeface="Georgia" panose="02040502050405020303" pitchFamily="18" charset="0"/>
        <a:buChar char="•"/>
        <a:defRPr lang="en-US" sz="3500" b="0" kern="1200" dirty="0">
          <a:solidFill>
            <a:srgbClr val="000000"/>
          </a:solidFill>
          <a:latin typeface="黑体" panose="02010609060101010101" pitchFamily="49" charset="-122"/>
          <a:ea typeface="黑体" panose="02010609060101010101" pitchFamily="49" charset="-122"/>
          <a:cs typeface="+mn-cs"/>
        </a:defRPr>
      </a:lvl1pPr>
      <a:lvl2pPr marL="803275" indent="-392113" algn="l" rtl="0" eaLnBrk="0" fontAlgn="base" hangingPunct="0">
        <a:spcBef>
          <a:spcPts val="500"/>
        </a:spcBef>
        <a:spcAft>
          <a:spcPct val="0"/>
        </a:spcAft>
        <a:buClr>
          <a:srgbClr val="002060"/>
        </a:buClr>
        <a:buFont typeface="Georgia" panose="02040502050405020303" pitchFamily="18" charset="0"/>
        <a:buChar char="–"/>
        <a:defRPr lang="en-US" sz="3500" b="0" kern="1200" dirty="0">
          <a:solidFill>
            <a:srgbClr val="000000"/>
          </a:solidFill>
          <a:latin typeface="黑体" panose="02010609060101010101" pitchFamily="49" charset="-122"/>
          <a:ea typeface="黑体" panose="02010609060101010101" pitchFamily="49" charset="-122"/>
          <a:cs typeface="+mn-cs"/>
        </a:defRPr>
      </a:lvl2pPr>
      <a:lvl3pPr marL="922338" indent="-219075" algn="l" rtl="0" eaLnBrk="0" fontAlgn="base" hangingPunct="0">
        <a:spcBef>
          <a:spcPts val="500"/>
        </a:spcBef>
        <a:spcAft>
          <a:spcPct val="0"/>
        </a:spcAft>
        <a:buClr>
          <a:schemeClr val="accent1"/>
        </a:buClr>
        <a:buFont typeface="Wingdings 2" panose="05020102010507070707" pitchFamily="18" charset="2"/>
        <a:buChar char=""/>
        <a:defRPr lang="en-US" sz="3500" b="0" kern="1200" dirty="0">
          <a:solidFill>
            <a:srgbClr val="000000"/>
          </a:solidFill>
          <a:latin typeface="黑体" panose="02010609060101010101" pitchFamily="49" charset="-122"/>
          <a:ea typeface="黑体" panose="02010609060101010101" pitchFamily="49" charset="-122"/>
          <a:cs typeface="+mn-cs"/>
        </a:defRPr>
      </a:lvl3pPr>
      <a:lvl4pPr marL="1179513" indent="-200025" algn="l" rtl="0" eaLnBrk="0" fontAlgn="base" hangingPunct="0">
        <a:spcBef>
          <a:spcPts val="300"/>
        </a:spcBef>
        <a:spcAft>
          <a:spcPct val="0"/>
        </a:spcAft>
        <a:buClr>
          <a:schemeClr val="accent1"/>
        </a:buClr>
        <a:buFont typeface="Wingdings 2" panose="05020102010507070707" pitchFamily="18" charset="2"/>
        <a:buChar char=""/>
        <a:defRPr lang="en-US" sz="3000" b="0" kern="1200" dirty="0">
          <a:solidFill>
            <a:srgbClr val="000000"/>
          </a:solidFill>
          <a:latin typeface="黑体" panose="02010609060101010101" pitchFamily="49" charset="-122"/>
          <a:ea typeface="黑体" panose="02010609060101010101" pitchFamily="49" charset="-122"/>
          <a:cs typeface="+mn-cs"/>
        </a:defRPr>
      </a:lvl4pPr>
      <a:lvl5pPr marL="1389063" indent="-182563" algn="l" rtl="0" eaLnBrk="0" fontAlgn="base" hangingPunct="0">
        <a:spcBef>
          <a:spcPts val="300"/>
        </a:spcBef>
        <a:spcAft>
          <a:spcPct val="0"/>
        </a:spcAft>
        <a:buClr>
          <a:srgbClr val="A04DA3"/>
        </a:buClr>
        <a:buFont typeface="Georgia" panose="02040502050405020303" pitchFamily="18" charset="0"/>
        <a:buChar char="▫"/>
        <a:defRPr lang="en-US" sz="3000" b="0" kern="1200" dirty="0">
          <a:solidFill>
            <a:srgbClr val="000000"/>
          </a:solidFill>
          <a:latin typeface="黑体" panose="02010609060101010101" pitchFamily="49" charset="-122"/>
          <a:ea typeface="黑体" panose="02010609060101010101" pitchFamily="49" charset="-122"/>
          <a:cs typeface="+mn-cs"/>
        </a:defRPr>
      </a:lvl5pPr>
      <a:lvl6pPr marL="1609344" indent="-182880" algn="l" rtl="0" eaLnBrk="1" latinLnBrk="0" hangingPunct="1">
        <a:spcBef>
          <a:spcPts val="300"/>
        </a:spcBef>
        <a:buClr>
          <a:schemeClr val="accent3"/>
        </a:buClr>
        <a:buFont typeface="Georgia"/>
        <a:buChar char="▫"/>
        <a:defRPr kumimoji="0" sz="1800" kern="1200">
          <a:solidFill>
            <a:schemeClr val="accent3"/>
          </a:solidFill>
          <a:latin typeface="+mn-lt"/>
          <a:ea typeface="+mn-ea"/>
          <a:cs typeface="+mn-cs"/>
        </a:defRPr>
      </a:lvl6pPr>
      <a:lvl7pPr marL="1828800" indent="-182880" algn="l" rtl="0" eaLnBrk="1" latinLnBrk="0" hangingPunct="1">
        <a:spcBef>
          <a:spcPts val="300"/>
        </a:spcBef>
        <a:buClr>
          <a:schemeClr val="accent3"/>
        </a:buClr>
        <a:buFont typeface="Georgia"/>
        <a:buChar char="▫"/>
        <a:defRPr kumimoji="0" sz="1600" kern="1200">
          <a:solidFill>
            <a:schemeClr val="accent3"/>
          </a:solidFill>
          <a:latin typeface="+mn-lt"/>
          <a:ea typeface="+mn-ea"/>
          <a:cs typeface="+mn-cs"/>
        </a:defRPr>
      </a:lvl7pPr>
      <a:lvl8pPr marL="2029968" indent="-182880" algn="l" rtl="0" eaLnBrk="1" latinLnBrk="0" hangingPunct="1">
        <a:spcBef>
          <a:spcPts val="300"/>
        </a:spcBef>
        <a:buClr>
          <a:schemeClr val="accent3"/>
        </a:buClr>
        <a:buFont typeface="Georgia"/>
        <a:buChar char="◦"/>
        <a:defRPr kumimoji="0" sz="1500" kern="1200">
          <a:solidFill>
            <a:schemeClr val="accent3"/>
          </a:solidFill>
          <a:latin typeface="+mn-lt"/>
          <a:ea typeface="+mn-ea"/>
          <a:cs typeface="+mn-cs"/>
        </a:defRPr>
      </a:lvl8pPr>
      <a:lvl9pPr marL="2240280" indent="-182880" algn="l" rtl="0" eaLnBrk="1" latinLnBrk="0" hangingPunct="1">
        <a:spcBef>
          <a:spcPts val="300"/>
        </a:spcBef>
        <a:buClr>
          <a:schemeClr val="accent3"/>
        </a:buClr>
        <a:buFont typeface="Georgia"/>
        <a:buChar char="◦"/>
        <a:defRPr kumimoji="0" sz="1400" kern="1200" baseline="0">
          <a:solidFill>
            <a:schemeClr val="accent3"/>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4200" userDrawn="1">
          <p15:clr>
            <a:srgbClr val="F26B43"/>
          </p15:clr>
        </p15:guide>
        <p15:guide id="2" pos="3840"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8" Type="http://schemas.openxmlformats.org/officeDocument/2006/relationships/hyperlink" Target="https://zh.wikipedia.org/wiki/%E4%B8%AD%E5%8D%8E%E4%B8%9C%E6%AD%A3%E6%95%99%E4%BC%9A" TargetMode="External"/><Relationship Id="rId3" Type="http://schemas.openxmlformats.org/officeDocument/2006/relationships/hyperlink" Target="https://zh.wikipedia.org/wiki/%E4%B8%AD%E5%9B%BD%E5%9F%BA%E7%9D%A3%E6%95%99" TargetMode="External"/><Relationship Id="rId7" Type="http://schemas.openxmlformats.org/officeDocument/2006/relationships/hyperlink" Target="https://zh.wikipedia.org/wiki/%E4%B8%9C%E6%AD%A3%E6%95%99" TargetMode="External"/><Relationship Id="rId2" Type="http://schemas.openxmlformats.org/officeDocument/2006/relationships/hyperlink" Target="https://zh.wikipedia.org/wiki/%E4%B8%AD%E8%8F%AF%E4%BA%BA%E6%B0%91%E5%85%B1%E5%92%8C%E5%9C%8B%E6%94%BF%E5%BA%9C" TargetMode="External"/><Relationship Id="rId1" Type="http://schemas.openxmlformats.org/officeDocument/2006/relationships/slideLayout" Target="../slideLayouts/slideLayout2.xml"/><Relationship Id="rId6" Type="http://schemas.openxmlformats.org/officeDocument/2006/relationships/hyperlink" Target="https://zh.wikipedia.org/wiki/%E4%B8%AD%E5%9B%BD%E5%A4%A9%E4%B8%BB%E6%95%99" TargetMode="External"/><Relationship Id="rId5" Type="http://schemas.openxmlformats.org/officeDocument/2006/relationships/hyperlink" Target="https://zh.wikipedia.org/wiki/%E4%B8%AD%E5%9B%BD%E5%9F%BA%E7%9D%A3%E6%95%99%E6%96%B0%E6%95%99" TargetMode="External"/><Relationship Id="rId10" Type="http://schemas.openxmlformats.org/officeDocument/2006/relationships/hyperlink" Target="https://zh.wikipedia.org/wiki/%E4%B8%AD%E5%9B%BD%E5%AE%B6%E5%BA%AD%E6%95%99%E4%BC%9A" TargetMode="External"/><Relationship Id="rId4" Type="http://schemas.openxmlformats.org/officeDocument/2006/relationships/hyperlink" Target="https://zh.wikipedia.org/wiki/%E6%95%99%E6%9C%83" TargetMode="External"/><Relationship Id="rId9" Type="http://schemas.openxmlformats.org/officeDocument/2006/relationships/hyperlink" Target="https://zh.wikipedia.org/wiki/%E5%9F%BA%E7%9D%A3%E6%95%99%E6%B4%BE%E7%B3%BB"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userDrawn="1">
            <p:ph type="title" hasCustomPrompt="1"/>
          </p:nvPr>
        </p:nvSpPr>
        <p:spPr>
          <a:xfrm>
            <a:off x="666859" y="1243053"/>
            <a:ext cx="10119675" cy="4061623"/>
          </a:xfrm>
          <a:prstGeom prst="rect">
            <a:avLst/>
          </a:prstGeom>
        </p:spPr>
        <p:txBody>
          <a:bodyPr anchor="t"/>
          <a:lstStyle>
            <a:lvl1pPr algn="l">
              <a:lnSpc>
                <a:spcPct val="114000"/>
              </a:lnSpc>
              <a:spcBef>
                <a:spcPts val="0"/>
              </a:spcBef>
              <a:spcAft>
                <a:spcPts val="0"/>
              </a:spcAft>
              <a:defRPr lang="en-CA" sz="5400" b="1" kern="1200" dirty="0">
                <a:solidFill>
                  <a:schemeClr val="bg1"/>
                </a:solidFill>
                <a:latin typeface="黑体" panose="02010609060101010101" pitchFamily="49" charset="-122"/>
                <a:ea typeface="黑体" panose="02010609060101010101" pitchFamily="49" charset="-122"/>
                <a:cs typeface="+mj-cs"/>
              </a:defRPr>
            </a:lvl1pPr>
          </a:lstStyle>
          <a:p>
            <a:pPr algn="ctr"/>
            <a:r>
              <a:rPr kumimoji="1" lang="zh-CN" altLang="en-US" sz="8800" dirty="0">
                <a:solidFill>
                  <a:srgbClr val="000000"/>
                </a:solidFill>
                <a:effectLst>
                  <a:glow rad="139700">
                    <a:srgbClr val="FFFFFF">
                      <a:satMod val="175000"/>
                      <a:alpha val="40000"/>
                    </a:srgbClr>
                  </a:glow>
                </a:effectLst>
                <a:latin typeface="SimHei" pitchFamily="2" charset="-122"/>
                <a:ea typeface="SimHei" pitchFamily="2" charset="-122"/>
                <a:cs typeface="Arial" charset="0"/>
              </a:rPr>
              <a:t>宣教與中國的現在</a:t>
            </a:r>
            <a:br>
              <a:rPr lang="en-US" altLang="zh-CN" sz="2400" dirty="0">
                <a:solidFill>
                  <a:srgbClr val="FFFF00"/>
                </a:solidFill>
                <a:effectLst>
                  <a:outerShdw blurRad="38100" dist="38100" dir="2700000" algn="tl">
                    <a:srgbClr val="000000">
                      <a:alpha val="43137"/>
                    </a:srgbClr>
                  </a:outerShdw>
                </a:effectLst>
                <a:latin typeface="+mn-ea"/>
              </a:rPr>
            </a:br>
            <a:r>
              <a:rPr lang="zh-CN" altLang="en-US" sz="4400" dirty="0">
                <a:solidFill>
                  <a:srgbClr val="FFFF00"/>
                </a:solidFill>
                <a:effectLst>
                  <a:outerShdw blurRad="38100" dist="38100" dir="2700000" algn="tl">
                    <a:srgbClr val="000000">
                      <a:alpha val="43137"/>
                    </a:srgbClr>
                  </a:outerShdw>
                </a:effectLst>
                <a:latin typeface="+mn-ea"/>
              </a:rPr>
              <a:t>（使徒行傳</a:t>
            </a:r>
            <a:r>
              <a:rPr lang="en-US" altLang="zh-CN" sz="4400" dirty="0">
                <a:solidFill>
                  <a:srgbClr val="FFFF00"/>
                </a:solidFill>
                <a:effectLst>
                  <a:outerShdw blurRad="38100" dist="38100" dir="2700000" algn="tl">
                    <a:srgbClr val="000000">
                      <a:alpha val="43137"/>
                    </a:srgbClr>
                  </a:outerShdw>
                </a:effectLst>
                <a:latin typeface="+mn-ea"/>
              </a:rPr>
              <a:t>11:17-18</a:t>
            </a:r>
            <a:r>
              <a:rPr lang="zh-CN" altLang="en-US" sz="4400" dirty="0">
                <a:solidFill>
                  <a:srgbClr val="FFFF00"/>
                </a:solidFill>
                <a:effectLst>
                  <a:outerShdw blurRad="38100" dist="38100" dir="2700000" algn="tl">
                    <a:srgbClr val="000000">
                      <a:alpha val="43137"/>
                    </a:srgbClr>
                  </a:outerShdw>
                </a:effectLst>
                <a:latin typeface="+mn-ea"/>
              </a:rPr>
              <a:t>）</a:t>
            </a:r>
            <a:br>
              <a:rPr lang="zh-CN" altLang="zh-CN" sz="4400" dirty="0">
                <a:solidFill>
                  <a:srgbClr val="FFFF00"/>
                </a:solidFill>
                <a:effectLst>
                  <a:outerShdw blurRad="38100" dist="38100" dir="2700000" algn="tl">
                    <a:srgbClr val="000000">
                      <a:alpha val="43137"/>
                    </a:srgbClr>
                  </a:outerShdw>
                </a:effectLst>
                <a:latin typeface="+mn-ea"/>
              </a:rPr>
            </a:br>
            <a:br>
              <a:rPr lang="zh-CN" altLang="zh-CN" dirty="0">
                <a:solidFill>
                  <a:srgbClr val="FFFF00"/>
                </a:solidFill>
                <a:effectLst>
                  <a:outerShdw blurRad="38100" dist="38100" dir="2700000" algn="tl">
                    <a:srgbClr val="000000">
                      <a:alpha val="43137"/>
                    </a:srgbClr>
                  </a:outerShdw>
                </a:effectLst>
                <a:latin typeface="+mn-ea"/>
              </a:rPr>
            </a:br>
            <a:br>
              <a:rPr kumimoji="1" lang="en-US" altLang="zh-CN" sz="6600" dirty="0">
                <a:solidFill>
                  <a:srgbClr val="000000"/>
                </a:solidFill>
                <a:effectLst>
                  <a:glow rad="139700">
                    <a:srgbClr val="FFFFFF">
                      <a:satMod val="175000"/>
                      <a:alpha val="40000"/>
                    </a:srgbClr>
                  </a:glow>
                </a:effectLst>
                <a:latin typeface="SimHei" pitchFamily="2" charset="-122"/>
                <a:ea typeface="SimHei" pitchFamily="2" charset="-122"/>
                <a:cs typeface="Arial" charset="0"/>
              </a:rPr>
            </a:br>
            <a:br>
              <a:rPr kumimoji="1" lang="en-US" altLang="zh-CN" sz="6600" dirty="0">
                <a:solidFill>
                  <a:srgbClr val="FF0000"/>
                </a:solidFill>
                <a:effectLst>
                  <a:glow rad="139700">
                    <a:srgbClr val="FFFFFF">
                      <a:satMod val="175000"/>
                      <a:alpha val="40000"/>
                    </a:srgbClr>
                  </a:glow>
                </a:effectLst>
                <a:latin typeface="SimHei" pitchFamily="2" charset="-122"/>
                <a:ea typeface="SimHei" pitchFamily="2" charset="-122"/>
                <a:cs typeface="Arial" charset="0"/>
              </a:rPr>
            </a:br>
            <a:endParaRPr lang="en-US" altLang="zh-CN" sz="6600"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651000" y="1270001"/>
            <a:ext cx="8890000" cy="2876153"/>
          </a:xfrm>
          <a:prstGeom prst="rect">
            <a:avLst/>
          </a:prstGeom>
        </p:spPr>
        <p:txBody>
          <a:bodyPr/>
          <a:lstStyle/>
          <a:p>
            <a:pPr algn="ctr"/>
            <a:endParaRPr lang="en-US" altLang="zh-TW" sz="3600" dirty="0">
              <a:ea typeface="全真勘亭流" pitchFamily="49" charset="-120"/>
            </a:endParaRPr>
          </a:p>
        </p:txBody>
      </p:sp>
      <p:cxnSp>
        <p:nvCxnSpPr>
          <p:cNvPr id="3" name="Straight Connector 2"/>
          <p:cNvCxnSpPr/>
          <p:nvPr/>
        </p:nvCxnSpPr>
        <p:spPr bwMode="auto">
          <a:xfrm flipV="1">
            <a:off x="700738" y="1639957"/>
            <a:ext cx="9566384" cy="14160"/>
          </a:xfrm>
          <a:prstGeom prst="line">
            <a:avLst/>
          </a:prstGeom>
          <a:ln>
            <a:headEnd type="none" w="med" len="med"/>
            <a:tailEnd type="none" w="med" len="med"/>
          </a:ln>
        </p:spPr>
        <p:style>
          <a:lnRef idx="2">
            <a:schemeClr val="accent4"/>
          </a:lnRef>
          <a:fillRef idx="0">
            <a:schemeClr val="accent4"/>
          </a:fillRef>
          <a:effectRef idx="1">
            <a:schemeClr val="accent4"/>
          </a:effectRef>
          <a:fontRef idx="minor">
            <a:schemeClr val="tx1"/>
          </a:fontRef>
        </p:style>
      </p:cxnSp>
      <p:sp>
        <p:nvSpPr>
          <p:cNvPr id="4" name="Rectangle 3"/>
          <p:cNvSpPr/>
          <p:nvPr/>
        </p:nvSpPr>
        <p:spPr>
          <a:xfrm>
            <a:off x="700738" y="665066"/>
            <a:ext cx="10881662" cy="707886"/>
          </a:xfrm>
          <a:prstGeom prst="rect">
            <a:avLst/>
          </a:prstGeom>
        </p:spPr>
        <p:txBody>
          <a:bodyPr wrap="square">
            <a:spAutoFit/>
          </a:bodyPr>
          <a:lstStyle/>
          <a:p>
            <a:r>
              <a:rPr lang="zh-CN" altLang="en-US" sz="4000" b="1" dirty="0">
                <a:solidFill>
                  <a:srgbClr val="03649F"/>
                </a:solidFill>
                <a:latin typeface="黑体" panose="02010609060101010101" pitchFamily="49" charset="-122"/>
                <a:ea typeface="黑体" panose="02010609060101010101" pitchFamily="49" charset="-122"/>
                <a:cs typeface="+mj-cs"/>
              </a:rPr>
              <a:t>七十年代宣教與中國</a:t>
            </a:r>
          </a:p>
        </p:txBody>
      </p:sp>
      <p:sp>
        <p:nvSpPr>
          <p:cNvPr id="7" name="文本占位符 2"/>
          <p:cNvSpPr txBox="1">
            <a:spLocks/>
          </p:cNvSpPr>
          <p:nvPr/>
        </p:nvSpPr>
        <p:spPr>
          <a:xfrm>
            <a:off x="617587" y="1811064"/>
            <a:ext cx="10986641" cy="4381870"/>
          </a:xfrm>
          <a:prstGeom prst="rect">
            <a:avLst/>
          </a:prstGeom>
        </p:spPr>
        <p:txBody>
          <a:bodyPr/>
          <a:lstStyle>
            <a:lvl1pPr marL="365125" indent="-309563" algn="l" rtl="0" eaLnBrk="0" fontAlgn="base" hangingPunct="0">
              <a:spcBef>
                <a:spcPts val="500"/>
              </a:spcBef>
              <a:spcAft>
                <a:spcPct val="0"/>
              </a:spcAft>
              <a:buClr>
                <a:srgbClr val="002060"/>
              </a:buClr>
              <a:buFont typeface="Georgia" panose="02040502050405020303" pitchFamily="18" charset="0"/>
              <a:buChar char="•"/>
              <a:defRPr lang="en-US" sz="3500" b="0" kern="1200" dirty="0">
                <a:solidFill>
                  <a:srgbClr val="000000"/>
                </a:solidFill>
                <a:latin typeface="黑体" panose="02010609060101010101" pitchFamily="49" charset="-122"/>
                <a:ea typeface="黑体" panose="02010609060101010101" pitchFamily="49" charset="-122"/>
                <a:cs typeface="+mn-cs"/>
              </a:defRPr>
            </a:lvl1pPr>
            <a:lvl2pPr marL="803275" indent="-392113" algn="l" rtl="0" eaLnBrk="0" fontAlgn="base" hangingPunct="0">
              <a:spcBef>
                <a:spcPts val="500"/>
              </a:spcBef>
              <a:spcAft>
                <a:spcPct val="0"/>
              </a:spcAft>
              <a:buClr>
                <a:srgbClr val="002060"/>
              </a:buClr>
              <a:buFont typeface="Georgia" panose="02040502050405020303" pitchFamily="18" charset="0"/>
              <a:buChar char="–"/>
              <a:defRPr lang="en-US" sz="3500" b="0" kern="1200" dirty="0">
                <a:solidFill>
                  <a:srgbClr val="000000"/>
                </a:solidFill>
                <a:latin typeface="黑体" panose="02010609060101010101" pitchFamily="49" charset="-122"/>
                <a:ea typeface="黑体" panose="02010609060101010101" pitchFamily="49" charset="-122"/>
                <a:cs typeface="+mn-cs"/>
              </a:defRPr>
            </a:lvl2pPr>
            <a:lvl3pPr marL="922338" indent="-219075" algn="l" rtl="0" eaLnBrk="0" fontAlgn="base" hangingPunct="0">
              <a:spcBef>
                <a:spcPts val="500"/>
              </a:spcBef>
              <a:spcAft>
                <a:spcPct val="0"/>
              </a:spcAft>
              <a:buClr>
                <a:schemeClr val="accent1"/>
              </a:buClr>
              <a:buFont typeface="Wingdings 2" panose="05020102010507070707" pitchFamily="18" charset="2"/>
              <a:buChar char=""/>
              <a:defRPr lang="en-US" sz="3500" b="0" kern="1200" dirty="0">
                <a:solidFill>
                  <a:srgbClr val="000000"/>
                </a:solidFill>
                <a:latin typeface="黑体" panose="02010609060101010101" pitchFamily="49" charset="-122"/>
                <a:ea typeface="黑体" panose="02010609060101010101" pitchFamily="49" charset="-122"/>
                <a:cs typeface="+mn-cs"/>
              </a:defRPr>
            </a:lvl3pPr>
            <a:lvl4pPr marL="1179513" indent="-200025" algn="l" rtl="0" eaLnBrk="0" fontAlgn="base" hangingPunct="0">
              <a:spcBef>
                <a:spcPts val="300"/>
              </a:spcBef>
              <a:spcAft>
                <a:spcPct val="0"/>
              </a:spcAft>
              <a:buClr>
                <a:schemeClr val="accent1"/>
              </a:buClr>
              <a:buFont typeface="Wingdings 2" panose="05020102010507070707" pitchFamily="18" charset="2"/>
              <a:buChar char=""/>
              <a:defRPr lang="en-US" sz="3000" b="0" kern="1200" dirty="0">
                <a:solidFill>
                  <a:srgbClr val="000000"/>
                </a:solidFill>
                <a:latin typeface="黑体" panose="02010609060101010101" pitchFamily="49" charset="-122"/>
                <a:ea typeface="黑体" panose="02010609060101010101" pitchFamily="49" charset="-122"/>
                <a:cs typeface="+mn-cs"/>
              </a:defRPr>
            </a:lvl4pPr>
            <a:lvl5pPr marL="1389063" indent="-182563" algn="l" rtl="0" eaLnBrk="0" fontAlgn="base" hangingPunct="0">
              <a:spcBef>
                <a:spcPts val="300"/>
              </a:spcBef>
              <a:spcAft>
                <a:spcPct val="0"/>
              </a:spcAft>
              <a:buClr>
                <a:srgbClr val="A04DA3"/>
              </a:buClr>
              <a:buFont typeface="Georgia" panose="02040502050405020303" pitchFamily="18" charset="0"/>
              <a:buChar char="▫"/>
              <a:defRPr lang="en-US" sz="3000" b="0" kern="1200" dirty="0">
                <a:solidFill>
                  <a:srgbClr val="000000"/>
                </a:solidFill>
                <a:latin typeface="黑体" panose="02010609060101010101" pitchFamily="49" charset="-122"/>
                <a:ea typeface="黑体" panose="02010609060101010101" pitchFamily="49" charset="-122"/>
                <a:cs typeface="+mn-cs"/>
              </a:defRPr>
            </a:lvl5pPr>
            <a:lvl6pPr marL="1609344" indent="-182880" algn="l" rtl="0" eaLnBrk="1" latinLnBrk="0" hangingPunct="1">
              <a:spcBef>
                <a:spcPts val="300"/>
              </a:spcBef>
              <a:buClr>
                <a:schemeClr val="accent3"/>
              </a:buClr>
              <a:buFont typeface="Georgia"/>
              <a:buChar char="▫"/>
              <a:defRPr kumimoji="0" sz="1800" kern="1200">
                <a:solidFill>
                  <a:schemeClr val="accent3"/>
                </a:solidFill>
                <a:latin typeface="+mn-lt"/>
                <a:ea typeface="+mn-ea"/>
                <a:cs typeface="+mn-cs"/>
              </a:defRPr>
            </a:lvl6pPr>
            <a:lvl7pPr marL="1828800" indent="-182880" algn="l" rtl="0" eaLnBrk="1" latinLnBrk="0" hangingPunct="1">
              <a:spcBef>
                <a:spcPts val="300"/>
              </a:spcBef>
              <a:buClr>
                <a:schemeClr val="accent3"/>
              </a:buClr>
              <a:buFont typeface="Georgia"/>
              <a:buChar char="▫"/>
              <a:defRPr kumimoji="0" sz="1600" kern="1200">
                <a:solidFill>
                  <a:schemeClr val="accent3"/>
                </a:solidFill>
                <a:latin typeface="+mn-lt"/>
                <a:ea typeface="+mn-ea"/>
                <a:cs typeface="+mn-cs"/>
              </a:defRPr>
            </a:lvl7pPr>
            <a:lvl8pPr marL="2029968" indent="-182880" algn="l" rtl="0" eaLnBrk="1" latinLnBrk="0" hangingPunct="1">
              <a:spcBef>
                <a:spcPts val="300"/>
              </a:spcBef>
              <a:buClr>
                <a:schemeClr val="accent3"/>
              </a:buClr>
              <a:buFont typeface="Georgia"/>
              <a:buChar char="◦"/>
              <a:defRPr kumimoji="0" sz="1500" kern="1200">
                <a:solidFill>
                  <a:schemeClr val="accent3"/>
                </a:solidFill>
                <a:latin typeface="+mn-lt"/>
                <a:ea typeface="+mn-ea"/>
                <a:cs typeface="+mn-cs"/>
              </a:defRPr>
            </a:lvl8pPr>
            <a:lvl9pPr marL="2240280" indent="-182880" algn="l" rtl="0" eaLnBrk="1" latinLnBrk="0" hangingPunct="1">
              <a:spcBef>
                <a:spcPts val="300"/>
              </a:spcBef>
              <a:buClr>
                <a:schemeClr val="accent3"/>
              </a:buClr>
              <a:buFont typeface="Georgia"/>
              <a:buChar char="◦"/>
              <a:defRPr kumimoji="0" sz="1400" kern="1200" baseline="0">
                <a:solidFill>
                  <a:schemeClr val="accent3"/>
                </a:solidFill>
                <a:latin typeface="+mn-lt"/>
                <a:ea typeface="+mn-ea"/>
                <a:cs typeface="+mn-cs"/>
              </a:defRPr>
            </a:lvl9pPr>
          </a:lstStyle>
          <a:p>
            <a:pPr marL="0" indent="0" eaLnBrk="1" hangingPunct="1">
              <a:buNone/>
              <a:defRPr/>
            </a:pPr>
            <a:r>
              <a:rPr lang="zh-CN" altLang="en-US" dirty="0"/>
              <a:t> </a:t>
            </a:r>
            <a:r>
              <a:rPr lang="en-US" altLang="zh-CN" dirty="0"/>
              <a:t>1976</a:t>
            </a:r>
            <a:r>
              <a:rPr lang="zh-CN" altLang="en-US" dirty="0"/>
              <a:t>年</a:t>
            </a:r>
            <a:r>
              <a:rPr lang="en-US" altLang="zh-CN" dirty="0"/>
              <a:t>10</a:t>
            </a:r>
            <a:r>
              <a:rPr lang="zh-CN" altLang="en-US" dirty="0"/>
              <a:t>月，“四人幫”被打倒。鄧小平複出，推動中國的“四個現代化”。此後，宗教政策趨向“溫和”路線，宗教事務局著手處理有關基督教會的問題，“落實宗教信仰自由政策”。從文化大革命以來的嚴厲的宗教政策有了鬆動，三自教堂恢復活動。此後開始一連串的改革運動。家庭教會也有了迅速的發展</a:t>
            </a:r>
            <a:br>
              <a:rPr lang="zh-CN" altLang="en-US" dirty="0"/>
            </a:br>
            <a:br>
              <a:rPr lang="zh-CN" altLang="en-US" dirty="0"/>
            </a:br>
            <a:endParaRPr lang="zh-TW" altLang="en-US" dirty="0"/>
          </a:p>
        </p:txBody>
      </p:sp>
    </p:spTree>
    <p:extLst>
      <p:ext uri="{BB962C8B-B14F-4D97-AF65-F5344CB8AC3E}">
        <p14:creationId xmlns:p14="http://schemas.microsoft.com/office/powerpoint/2010/main" val="224865687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651000" y="1270001"/>
            <a:ext cx="8890000" cy="2876153"/>
          </a:xfrm>
          <a:prstGeom prst="rect">
            <a:avLst/>
          </a:prstGeom>
        </p:spPr>
        <p:txBody>
          <a:bodyPr/>
          <a:lstStyle/>
          <a:p>
            <a:pPr algn="ctr"/>
            <a:endParaRPr lang="en-US" altLang="zh-TW" sz="3600" dirty="0">
              <a:ea typeface="全真勘亭流" pitchFamily="49" charset="-120"/>
            </a:endParaRPr>
          </a:p>
        </p:txBody>
      </p:sp>
      <p:cxnSp>
        <p:nvCxnSpPr>
          <p:cNvPr id="3" name="Straight Connector 2"/>
          <p:cNvCxnSpPr/>
          <p:nvPr/>
        </p:nvCxnSpPr>
        <p:spPr bwMode="auto">
          <a:xfrm flipV="1">
            <a:off x="700738" y="1639957"/>
            <a:ext cx="9566384" cy="14160"/>
          </a:xfrm>
          <a:prstGeom prst="line">
            <a:avLst/>
          </a:prstGeom>
          <a:ln>
            <a:headEnd type="none" w="med" len="med"/>
            <a:tailEnd type="none" w="med" len="med"/>
          </a:ln>
        </p:spPr>
        <p:style>
          <a:lnRef idx="2">
            <a:schemeClr val="accent4"/>
          </a:lnRef>
          <a:fillRef idx="0">
            <a:schemeClr val="accent4"/>
          </a:fillRef>
          <a:effectRef idx="1">
            <a:schemeClr val="accent4"/>
          </a:effectRef>
          <a:fontRef idx="minor">
            <a:schemeClr val="tx1"/>
          </a:fontRef>
        </p:style>
      </p:cxnSp>
      <p:sp>
        <p:nvSpPr>
          <p:cNvPr id="4" name="Rectangle 3"/>
          <p:cNvSpPr/>
          <p:nvPr/>
        </p:nvSpPr>
        <p:spPr>
          <a:xfrm>
            <a:off x="700738" y="665066"/>
            <a:ext cx="10881662" cy="707886"/>
          </a:xfrm>
          <a:prstGeom prst="rect">
            <a:avLst/>
          </a:prstGeom>
        </p:spPr>
        <p:txBody>
          <a:bodyPr wrap="square">
            <a:spAutoFit/>
          </a:bodyPr>
          <a:lstStyle/>
          <a:p>
            <a:r>
              <a:rPr lang="zh-CN" altLang="en-US" sz="4000" b="1" dirty="0">
                <a:solidFill>
                  <a:srgbClr val="03649F"/>
                </a:solidFill>
                <a:latin typeface="黑体" panose="02010609060101010101" pitchFamily="49" charset="-122"/>
                <a:ea typeface="黑体" panose="02010609060101010101" pitchFamily="49" charset="-122"/>
              </a:rPr>
              <a:t>七十年代宣教與中國</a:t>
            </a:r>
            <a:endParaRPr lang="zh-CN" altLang="en-US" sz="4000" b="1" dirty="0">
              <a:solidFill>
                <a:srgbClr val="03649F"/>
              </a:solidFill>
              <a:latin typeface="黑体" panose="02010609060101010101" pitchFamily="49" charset="-122"/>
              <a:ea typeface="黑体" panose="02010609060101010101" pitchFamily="49" charset="-122"/>
              <a:cs typeface="+mj-cs"/>
            </a:endParaRPr>
          </a:p>
        </p:txBody>
      </p:sp>
      <p:sp>
        <p:nvSpPr>
          <p:cNvPr id="7" name="文本占位符 2"/>
          <p:cNvSpPr txBox="1">
            <a:spLocks/>
          </p:cNvSpPr>
          <p:nvPr/>
        </p:nvSpPr>
        <p:spPr>
          <a:xfrm>
            <a:off x="617587" y="1811064"/>
            <a:ext cx="10986641" cy="4381870"/>
          </a:xfrm>
          <a:prstGeom prst="rect">
            <a:avLst/>
          </a:prstGeom>
        </p:spPr>
        <p:txBody>
          <a:bodyPr/>
          <a:lstStyle>
            <a:lvl1pPr marL="365125" indent="-309563" algn="l" rtl="0" eaLnBrk="0" fontAlgn="base" hangingPunct="0">
              <a:spcBef>
                <a:spcPts val="500"/>
              </a:spcBef>
              <a:spcAft>
                <a:spcPct val="0"/>
              </a:spcAft>
              <a:buClr>
                <a:srgbClr val="002060"/>
              </a:buClr>
              <a:buFont typeface="Georgia" panose="02040502050405020303" pitchFamily="18" charset="0"/>
              <a:buChar char="•"/>
              <a:defRPr lang="en-US" sz="3500" b="0" kern="1200" dirty="0">
                <a:solidFill>
                  <a:srgbClr val="000000"/>
                </a:solidFill>
                <a:latin typeface="黑体" panose="02010609060101010101" pitchFamily="49" charset="-122"/>
                <a:ea typeface="黑体" panose="02010609060101010101" pitchFamily="49" charset="-122"/>
                <a:cs typeface="+mn-cs"/>
              </a:defRPr>
            </a:lvl1pPr>
            <a:lvl2pPr marL="803275" indent="-392113" algn="l" rtl="0" eaLnBrk="0" fontAlgn="base" hangingPunct="0">
              <a:spcBef>
                <a:spcPts val="500"/>
              </a:spcBef>
              <a:spcAft>
                <a:spcPct val="0"/>
              </a:spcAft>
              <a:buClr>
                <a:srgbClr val="002060"/>
              </a:buClr>
              <a:buFont typeface="Georgia" panose="02040502050405020303" pitchFamily="18" charset="0"/>
              <a:buChar char="–"/>
              <a:defRPr lang="en-US" sz="3500" b="0" kern="1200" dirty="0">
                <a:solidFill>
                  <a:srgbClr val="000000"/>
                </a:solidFill>
                <a:latin typeface="黑体" panose="02010609060101010101" pitchFamily="49" charset="-122"/>
                <a:ea typeface="黑体" panose="02010609060101010101" pitchFamily="49" charset="-122"/>
                <a:cs typeface="+mn-cs"/>
              </a:defRPr>
            </a:lvl2pPr>
            <a:lvl3pPr marL="922338" indent="-219075" algn="l" rtl="0" eaLnBrk="0" fontAlgn="base" hangingPunct="0">
              <a:spcBef>
                <a:spcPts val="500"/>
              </a:spcBef>
              <a:spcAft>
                <a:spcPct val="0"/>
              </a:spcAft>
              <a:buClr>
                <a:schemeClr val="accent1"/>
              </a:buClr>
              <a:buFont typeface="Wingdings 2" panose="05020102010507070707" pitchFamily="18" charset="2"/>
              <a:buChar char=""/>
              <a:defRPr lang="en-US" sz="3500" b="0" kern="1200" dirty="0">
                <a:solidFill>
                  <a:srgbClr val="000000"/>
                </a:solidFill>
                <a:latin typeface="黑体" panose="02010609060101010101" pitchFamily="49" charset="-122"/>
                <a:ea typeface="黑体" panose="02010609060101010101" pitchFamily="49" charset="-122"/>
                <a:cs typeface="+mn-cs"/>
              </a:defRPr>
            </a:lvl3pPr>
            <a:lvl4pPr marL="1179513" indent="-200025" algn="l" rtl="0" eaLnBrk="0" fontAlgn="base" hangingPunct="0">
              <a:spcBef>
                <a:spcPts val="300"/>
              </a:spcBef>
              <a:spcAft>
                <a:spcPct val="0"/>
              </a:spcAft>
              <a:buClr>
                <a:schemeClr val="accent1"/>
              </a:buClr>
              <a:buFont typeface="Wingdings 2" panose="05020102010507070707" pitchFamily="18" charset="2"/>
              <a:buChar char=""/>
              <a:defRPr lang="en-US" sz="3000" b="0" kern="1200" dirty="0">
                <a:solidFill>
                  <a:srgbClr val="000000"/>
                </a:solidFill>
                <a:latin typeface="黑体" panose="02010609060101010101" pitchFamily="49" charset="-122"/>
                <a:ea typeface="黑体" panose="02010609060101010101" pitchFamily="49" charset="-122"/>
                <a:cs typeface="+mn-cs"/>
              </a:defRPr>
            </a:lvl4pPr>
            <a:lvl5pPr marL="1389063" indent="-182563" algn="l" rtl="0" eaLnBrk="0" fontAlgn="base" hangingPunct="0">
              <a:spcBef>
                <a:spcPts val="300"/>
              </a:spcBef>
              <a:spcAft>
                <a:spcPct val="0"/>
              </a:spcAft>
              <a:buClr>
                <a:srgbClr val="A04DA3"/>
              </a:buClr>
              <a:buFont typeface="Georgia" panose="02040502050405020303" pitchFamily="18" charset="0"/>
              <a:buChar char="▫"/>
              <a:defRPr lang="en-US" sz="3000" b="0" kern="1200" dirty="0">
                <a:solidFill>
                  <a:srgbClr val="000000"/>
                </a:solidFill>
                <a:latin typeface="黑体" panose="02010609060101010101" pitchFamily="49" charset="-122"/>
                <a:ea typeface="黑体" panose="02010609060101010101" pitchFamily="49" charset="-122"/>
                <a:cs typeface="+mn-cs"/>
              </a:defRPr>
            </a:lvl5pPr>
            <a:lvl6pPr marL="1609344" indent="-182880" algn="l" rtl="0" eaLnBrk="1" latinLnBrk="0" hangingPunct="1">
              <a:spcBef>
                <a:spcPts val="300"/>
              </a:spcBef>
              <a:buClr>
                <a:schemeClr val="accent3"/>
              </a:buClr>
              <a:buFont typeface="Georgia"/>
              <a:buChar char="▫"/>
              <a:defRPr kumimoji="0" sz="1800" kern="1200">
                <a:solidFill>
                  <a:schemeClr val="accent3"/>
                </a:solidFill>
                <a:latin typeface="+mn-lt"/>
                <a:ea typeface="+mn-ea"/>
                <a:cs typeface="+mn-cs"/>
              </a:defRPr>
            </a:lvl6pPr>
            <a:lvl7pPr marL="1828800" indent="-182880" algn="l" rtl="0" eaLnBrk="1" latinLnBrk="0" hangingPunct="1">
              <a:spcBef>
                <a:spcPts val="300"/>
              </a:spcBef>
              <a:buClr>
                <a:schemeClr val="accent3"/>
              </a:buClr>
              <a:buFont typeface="Georgia"/>
              <a:buChar char="▫"/>
              <a:defRPr kumimoji="0" sz="1600" kern="1200">
                <a:solidFill>
                  <a:schemeClr val="accent3"/>
                </a:solidFill>
                <a:latin typeface="+mn-lt"/>
                <a:ea typeface="+mn-ea"/>
                <a:cs typeface="+mn-cs"/>
              </a:defRPr>
            </a:lvl7pPr>
            <a:lvl8pPr marL="2029968" indent="-182880" algn="l" rtl="0" eaLnBrk="1" latinLnBrk="0" hangingPunct="1">
              <a:spcBef>
                <a:spcPts val="300"/>
              </a:spcBef>
              <a:buClr>
                <a:schemeClr val="accent3"/>
              </a:buClr>
              <a:buFont typeface="Georgia"/>
              <a:buChar char="◦"/>
              <a:defRPr kumimoji="0" sz="1500" kern="1200">
                <a:solidFill>
                  <a:schemeClr val="accent3"/>
                </a:solidFill>
                <a:latin typeface="+mn-lt"/>
                <a:ea typeface="+mn-ea"/>
                <a:cs typeface="+mn-cs"/>
              </a:defRPr>
            </a:lvl8pPr>
            <a:lvl9pPr marL="2240280" indent="-182880" algn="l" rtl="0" eaLnBrk="1" latinLnBrk="0" hangingPunct="1">
              <a:spcBef>
                <a:spcPts val="300"/>
              </a:spcBef>
              <a:buClr>
                <a:schemeClr val="accent3"/>
              </a:buClr>
              <a:buFont typeface="Georgia"/>
              <a:buChar char="◦"/>
              <a:defRPr kumimoji="0" sz="1400" kern="1200" baseline="0">
                <a:solidFill>
                  <a:schemeClr val="accent3"/>
                </a:solidFill>
                <a:latin typeface="+mn-lt"/>
                <a:ea typeface="+mn-ea"/>
                <a:cs typeface="+mn-cs"/>
              </a:defRPr>
            </a:lvl9pPr>
          </a:lstStyle>
          <a:p>
            <a:pPr marL="0" indent="0" eaLnBrk="1" hangingPunct="1">
              <a:buNone/>
              <a:defRPr/>
            </a:pPr>
            <a:r>
              <a:rPr lang="en-US" altLang="zh-CN" dirty="0"/>
              <a:t>1979</a:t>
            </a:r>
            <a:r>
              <a:rPr lang="zh-CN" altLang="en-US" dirty="0"/>
              <a:t>年，天津、上海、杭州、福州、漳州、廈門、廣州、瀋陽等城市有三自教堂重新開放，恢復禮拜，教堂聚會堂堂滿座。同時，在鄉村和城市的家庭教會更加蓬勃地發展，活動最盛處有浙江的蕭山、溫州，山東的青島，以及福建、安徽、河南等省，家庭教會的信徒估計有四百萬之多。城市的家庭教會有完善的教會組織與定期的禮拜，並從海外得到大批聖經、詩歌、培靈書籍，聚會內容更為豐富。</a:t>
            </a:r>
            <a:endParaRPr lang="zh-TW" altLang="en-US" dirty="0"/>
          </a:p>
        </p:txBody>
      </p:sp>
    </p:spTree>
    <p:extLst>
      <p:ext uri="{BB962C8B-B14F-4D97-AF65-F5344CB8AC3E}">
        <p14:creationId xmlns:p14="http://schemas.microsoft.com/office/powerpoint/2010/main" val="156444967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651000" y="1270001"/>
            <a:ext cx="8890000" cy="2876153"/>
          </a:xfrm>
          <a:prstGeom prst="rect">
            <a:avLst/>
          </a:prstGeom>
        </p:spPr>
        <p:txBody>
          <a:bodyPr/>
          <a:lstStyle/>
          <a:p>
            <a:pPr algn="ctr"/>
            <a:endParaRPr lang="en-US" altLang="zh-TW" sz="3600" dirty="0">
              <a:ea typeface="全真勘亭流" pitchFamily="49" charset="-120"/>
            </a:endParaRPr>
          </a:p>
        </p:txBody>
      </p:sp>
      <p:cxnSp>
        <p:nvCxnSpPr>
          <p:cNvPr id="3" name="Straight Connector 2"/>
          <p:cNvCxnSpPr/>
          <p:nvPr/>
        </p:nvCxnSpPr>
        <p:spPr bwMode="auto">
          <a:xfrm flipV="1">
            <a:off x="700738" y="1639957"/>
            <a:ext cx="9566384" cy="14160"/>
          </a:xfrm>
          <a:prstGeom prst="line">
            <a:avLst/>
          </a:prstGeom>
          <a:ln>
            <a:headEnd type="none" w="med" len="med"/>
            <a:tailEnd type="none" w="med" len="med"/>
          </a:ln>
        </p:spPr>
        <p:style>
          <a:lnRef idx="2">
            <a:schemeClr val="accent4"/>
          </a:lnRef>
          <a:fillRef idx="0">
            <a:schemeClr val="accent4"/>
          </a:fillRef>
          <a:effectRef idx="1">
            <a:schemeClr val="accent4"/>
          </a:effectRef>
          <a:fontRef idx="minor">
            <a:schemeClr val="tx1"/>
          </a:fontRef>
        </p:style>
      </p:cxnSp>
      <p:sp>
        <p:nvSpPr>
          <p:cNvPr id="4" name="Rectangle 3"/>
          <p:cNvSpPr/>
          <p:nvPr/>
        </p:nvSpPr>
        <p:spPr>
          <a:xfrm>
            <a:off x="700738" y="665066"/>
            <a:ext cx="10881662" cy="707886"/>
          </a:xfrm>
          <a:prstGeom prst="rect">
            <a:avLst/>
          </a:prstGeom>
        </p:spPr>
        <p:txBody>
          <a:bodyPr wrap="square">
            <a:spAutoFit/>
          </a:bodyPr>
          <a:lstStyle/>
          <a:p>
            <a:r>
              <a:rPr lang="zh-CN" altLang="en-US" sz="4000" b="1" dirty="0">
                <a:solidFill>
                  <a:srgbClr val="03649F"/>
                </a:solidFill>
                <a:latin typeface="黑体" panose="02010609060101010101" pitchFamily="49" charset="-122"/>
                <a:ea typeface="黑体" panose="02010609060101010101" pitchFamily="49" charset="-122"/>
              </a:rPr>
              <a:t>八十年代宣教與中國</a:t>
            </a:r>
            <a:endParaRPr lang="zh-CN" altLang="en-US" sz="4000" b="1" dirty="0">
              <a:solidFill>
                <a:srgbClr val="03649F"/>
              </a:solidFill>
              <a:latin typeface="黑体" panose="02010609060101010101" pitchFamily="49" charset="-122"/>
              <a:ea typeface="黑体" panose="02010609060101010101" pitchFamily="49" charset="-122"/>
              <a:cs typeface="+mj-cs"/>
            </a:endParaRPr>
          </a:p>
        </p:txBody>
      </p:sp>
      <p:sp>
        <p:nvSpPr>
          <p:cNvPr id="7" name="文本占位符 2"/>
          <p:cNvSpPr txBox="1">
            <a:spLocks/>
          </p:cNvSpPr>
          <p:nvPr/>
        </p:nvSpPr>
        <p:spPr>
          <a:xfrm>
            <a:off x="617587" y="1811064"/>
            <a:ext cx="10986641" cy="4381870"/>
          </a:xfrm>
          <a:prstGeom prst="rect">
            <a:avLst/>
          </a:prstGeom>
        </p:spPr>
        <p:txBody>
          <a:bodyPr/>
          <a:lstStyle>
            <a:lvl1pPr marL="365125" indent="-309563" algn="l" rtl="0" eaLnBrk="0" fontAlgn="base" hangingPunct="0">
              <a:spcBef>
                <a:spcPts val="500"/>
              </a:spcBef>
              <a:spcAft>
                <a:spcPct val="0"/>
              </a:spcAft>
              <a:buClr>
                <a:srgbClr val="002060"/>
              </a:buClr>
              <a:buFont typeface="Georgia" panose="02040502050405020303" pitchFamily="18" charset="0"/>
              <a:buChar char="•"/>
              <a:defRPr lang="en-US" sz="3500" b="0" kern="1200" dirty="0">
                <a:solidFill>
                  <a:srgbClr val="000000"/>
                </a:solidFill>
                <a:latin typeface="黑体" panose="02010609060101010101" pitchFamily="49" charset="-122"/>
                <a:ea typeface="黑体" panose="02010609060101010101" pitchFamily="49" charset="-122"/>
                <a:cs typeface="+mn-cs"/>
              </a:defRPr>
            </a:lvl1pPr>
            <a:lvl2pPr marL="803275" indent="-392113" algn="l" rtl="0" eaLnBrk="0" fontAlgn="base" hangingPunct="0">
              <a:spcBef>
                <a:spcPts val="500"/>
              </a:spcBef>
              <a:spcAft>
                <a:spcPct val="0"/>
              </a:spcAft>
              <a:buClr>
                <a:srgbClr val="002060"/>
              </a:buClr>
              <a:buFont typeface="Georgia" panose="02040502050405020303" pitchFamily="18" charset="0"/>
              <a:buChar char="–"/>
              <a:defRPr lang="en-US" sz="3500" b="0" kern="1200" dirty="0">
                <a:solidFill>
                  <a:srgbClr val="000000"/>
                </a:solidFill>
                <a:latin typeface="黑体" panose="02010609060101010101" pitchFamily="49" charset="-122"/>
                <a:ea typeface="黑体" panose="02010609060101010101" pitchFamily="49" charset="-122"/>
                <a:cs typeface="+mn-cs"/>
              </a:defRPr>
            </a:lvl2pPr>
            <a:lvl3pPr marL="922338" indent="-219075" algn="l" rtl="0" eaLnBrk="0" fontAlgn="base" hangingPunct="0">
              <a:spcBef>
                <a:spcPts val="500"/>
              </a:spcBef>
              <a:spcAft>
                <a:spcPct val="0"/>
              </a:spcAft>
              <a:buClr>
                <a:schemeClr val="accent1"/>
              </a:buClr>
              <a:buFont typeface="Wingdings 2" panose="05020102010507070707" pitchFamily="18" charset="2"/>
              <a:buChar char=""/>
              <a:defRPr lang="en-US" sz="3500" b="0" kern="1200" dirty="0">
                <a:solidFill>
                  <a:srgbClr val="000000"/>
                </a:solidFill>
                <a:latin typeface="黑体" panose="02010609060101010101" pitchFamily="49" charset="-122"/>
                <a:ea typeface="黑体" panose="02010609060101010101" pitchFamily="49" charset="-122"/>
                <a:cs typeface="+mn-cs"/>
              </a:defRPr>
            </a:lvl3pPr>
            <a:lvl4pPr marL="1179513" indent="-200025" algn="l" rtl="0" eaLnBrk="0" fontAlgn="base" hangingPunct="0">
              <a:spcBef>
                <a:spcPts val="300"/>
              </a:spcBef>
              <a:spcAft>
                <a:spcPct val="0"/>
              </a:spcAft>
              <a:buClr>
                <a:schemeClr val="accent1"/>
              </a:buClr>
              <a:buFont typeface="Wingdings 2" panose="05020102010507070707" pitchFamily="18" charset="2"/>
              <a:buChar char=""/>
              <a:defRPr lang="en-US" sz="3000" b="0" kern="1200" dirty="0">
                <a:solidFill>
                  <a:srgbClr val="000000"/>
                </a:solidFill>
                <a:latin typeface="黑体" panose="02010609060101010101" pitchFamily="49" charset="-122"/>
                <a:ea typeface="黑体" panose="02010609060101010101" pitchFamily="49" charset="-122"/>
                <a:cs typeface="+mn-cs"/>
              </a:defRPr>
            </a:lvl4pPr>
            <a:lvl5pPr marL="1389063" indent="-182563" algn="l" rtl="0" eaLnBrk="0" fontAlgn="base" hangingPunct="0">
              <a:spcBef>
                <a:spcPts val="300"/>
              </a:spcBef>
              <a:spcAft>
                <a:spcPct val="0"/>
              </a:spcAft>
              <a:buClr>
                <a:srgbClr val="A04DA3"/>
              </a:buClr>
              <a:buFont typeface="Georgia" panose="02040502050405020303" pitchFamily="18" charset="0"/>
              <a:buChar char="▫"/>
              <a:defRPr lang="en-US" sz="3000" b="0" kern="1200" dirty="0">
                <a:solidFill>
                  <a:srgbClr val="000000"/>
                </a:solidFill>
                <a:latin typeface="黑体" panose="02010609060101010101" pitchFamily="49" charset="-122"/>
                <a:ea typeface="黑体" panose="02010609060101010101" pitchFamily="49" charset="-122"/>
                <a:cs typeface="+mn-cs"/>
              </a:defRPr>
            </a:lvl5pPr>
            <a:lvl6pPr marL="1609344" indent="-182880" algn="l" rtl="0" eaLnBrk="1" latinLnBrk="0" hangingPunct="1">
              <a:spcBef>
                <a:spcPts val="300"/>
              </a:spcBef>
              <a:buClr>
                <a:schemeClr val="accent3"/>
              </a:buClr>
              <a:buFont typeface="Georgia"/>
              <a:buChar char="▫"/>
              <a:defRPr kumimoji="0" sz="1800" kern="1200">
                <a:solidFill>
                  <a:schemeClr val="accent3"/>
                </a:solidFill>
                <a:latin typeface="+mn-lt"/>
                <a:ea typeface="+mn-ea"/>
                <a:cs typeface="+mn-cs"/>
              </a:defRPr>
            </a:lvl6pPr>
            <a:lvl7pPr marL="1828800" indent="-182880" algn="l" rtl="0" eaLnBrk="1" latinLnBrk="0" hangingPunct="1">
              <a:spcBef>
                <a:spcPts val="300"/>
              </a:spcBef>
              <a:buClr>
                <a:schemeClr val="accent3"/>
              </a:buClr>
              <a:buFont typeface="Georgia"/>
              <a:buChar char="▫"/>
              <a:defRPr kumimoji="0" sz="1600" kern="1200">
                <a:solidFill>
                  <a:schemeClr val="accent3"/>
                </a:solidFill>
                <a:latin typeface="+mn-lt"/>
                <a:ea typeface="+mn-ea"/>
                <a:cs typeface="+mn-cs"/>
              </a:defRPr>
            </a:lvl7pPr>
            <a:lvl8pPr marL="2029968" indent="-182880" algn="l" rtl="0" eaLnBrk="1" latinLnBrk="0" hangingPunct="1">
              <a:spcBef>
                <a:spcPts val="300"/>
              </a:spcBef>
              <a:buClr>
                <a:schemeClr val="accent3"/>
              </a:buClr>
              <a:buFont typeface="Georgia"/>
              <a:buChar char="◦"/>
              <a:defRPr kumimoji="0" sz="1500" kern="1200">
                <a:solidFill>
                  <a:schemeClr val="accent3"/>
                </a:solidFill>
                <a:latin typeface="+mn-lt"/>
                <a:ea typeface="+mn-ea"/>
                <a:cs typeface="+mn-cs"/>
              </a:defRPr>
            </a:lvl8pPr>
            <a:lvl9pPr marL="2240280" indent="-182880" algn="l" rtl="0" eaLnBrk="1" latinLnBrk="0" hangingPunct="1">
              <a:spcBef>
                <a:spcPts val="300"/>
              </a:spcBef>
              <a:buClr>
                <a:schemeClr val="accent3"/>
              </a:buClr>
              <a:buFont typeface="Georgia"/>
              <a:buChar char="◦"/>
              <a:defRPr kumimoji="0" sz="1400" kern="1200" baseline="0">
                <a:solidFill>
                  <a:schemeClr val="accent3"/>
                </a:solidFill>
                <a:latin typeface="+mn-lt"/>
                <a:ea typeface="+mn-ea"/>
                <a:cs typeface="+mn-cs"/>
              </a:defRPr>
            </a:lvl9pPr>
          </a:lstStyle>
          <a:p>
            <a:pPr marL="0" indent="0" eaLnBrk="1" hangingPunct="1">
              <a:buNone/>
              <a:defRPr/>
            </a:pPr>
            <a:r>
              <a:rPr lang="zh-CN" altLang="en-US" dirty="0"/>
              <a:t>城市家庭教會的發展受到三自教會的壓力，因為家庭教會拒絕參加三自。鄉村的家庭教會通常利用市集之日，或星期日來聚會，有時改在晚上舉行；比較大的鄉村家庭教會，人數達四、五百人，陝西省有一間教會人數多達一千人。鄉村教會來自三自會的壓力較城市要小，但普遍缺乏教牧人員，聖經也缺乏，有教導不足之虞</a:t>
            </a:r>
            <a:br>
              <a:rPr lang="zh-CN" altLang="en-US" dirty="0"/>
            </a:br>
            <a:br>
              <a:rPr lang="zh-CN" altLang="en-US" dirty="0"/>
            </a:br>
            <a:endParaRPr lang="zh-TW" altLang="en-US" dirty="0"/>
          </a:p>
        </p:txBody>
      </p:sp>
    </p:spTree>
    <p:extLst>
      <p:ext uri="{BB962C8B-B14F-4D97-AF65-F5344CB8AC3E}">
        <p14:creationId xmlns:p14="http://schemas.microsoft.com/office/powerpoint/2010/main" val="335351791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651000" y="1270001"/>
            <a:ext cx="8890000" cy="2876153"/>
          </a:xfrm>
          <a:prstGeom prst="rect">
            <a:avLst/>
          </a:prstGeom>
        </p:spPr>
        <p:txBody>
          <a:bodyPr/>
          <a:lstStyle/>
          <a:p>
            <a:pPr algn="ctr"/>
            <a:endParaRPr lang="en-US" altLang="zh-TW" sz="3600" dirty="0">
              <a:ea typeface="全真勘亭流" pitchFamily="49" charset="-120"/>
            </a:endParaRPr>
          </a:p>
        </p:txBody>
      </p:sp>
      <p:cxnSp>
        <p:nvCxnSpPr>
          <p:cNvPr id="3" name="Straight Connector 2"/>
          <p:cNvCxnSpPr/>
          <p:nvPr/>
        </p:nvCxnSpPr>
        <p:spPr bwMode="auto">
          <a:xfrm flipV="1">
            <a:off x="700738" y="1639957"/>
            <a:ext cx="9566384" cy="14160"/>
          </a:xfrm>
          <a:prstGeom prst="line">
            <a:avLst/>
          </a:prstGeom>
          <a:ln>
            <a:headEnd type="none" w="med" len="med"/>
            <a:tailEnd type="none" w="med" len="med"/>
          </a:ln>
        </p:spPr>
        <p:style>
          <a:lnRef idx="2">
            <a:schemeClr val="accent4"/>
          </a:lnRef>
          <a:fillRef idx="0">
            <a:schemeClr val="accent4"/>
          </a:fillRef>
          <a:effectRef idx="1">
            <a:schemeClr val="accent4"/>
          </a:effectRef>
          <a:fontRef idx="minor">
            <a:schemeClr val="tx1"/>
          </a:fontRef>
        </p:style>
      </p:cxnSp>
      <p:sp>
        <p:nvSpPr>
          <p:cNvPr id="4" name="Rectangle 3"/>
          <p:cNvSpPr/>
          <p:nvPr/>
        </p:nvSpPr>
        <p:spPr>
          <a:xfrm>
            <a:off x="700738" y="665066"/>
            <a:ext cx="10881662" cy="707886"/>
          </a:xfrm>
          <a:prstGeom prst="rect">
            <a:avLst/>
          </a:prstGeom>
        </p:spPr>
        <p:txBody>
          <a:bodyPr wrap="square">
            <a:spAutoFit/>
          </a:bodyPr>
          <a:lstStyle/>
          <a:p>
            <a:r>
              <a:rPr lang="zh-CN" altLang="en-US" sz="4000" b="1" dirty="0">
                <a:solidFill>
                  <a:srgbClr val="03649F"/>
                </a:solidFill>
                <a:latin typeface="黑体" panose="02010609060101010101" pitchFamily="49" charset="-122"/>
                <a:ea typeface="黑体" panose="02010609060101010101" pitchFamily="49" charset="-122"/>
                <a:cs typeface="+mj-cs"/>
              </a:rPr>
              <a:t>八十年代宣教與中國</a:t>
            </a:r>
          </a:p>
        </p:txBody>
      </p:sp>
      <p:sp>
        <p:nvSpPr>
          <p:cNvPr id="7" name="文本占位符 2"/>
          <p:cNvSpPr txBox="1">
            <a:spLocks/>
          </p:cNvSpPr>
          <p:nvPr/>
        </p:nvSpPr>
        <p:spPr>
          <a:xfrm>
            <a:off x="617588" y="1811064"/>
            <a:ext cx="6378124" cy="4381870"/>
          </a:xfrm>
          <a:prstGeom prst="rect">
            <a:avLst/>
          </a:prstGeom>
        </p:spPr>
        <p:txBody>
          <a:bodyPr/>
          <a:lstStyle>
            <a:lvl1pPr marL="365125" indent="-309563" algn="l" rtl="0" eaLnBrk="0" fontAlgn="base" hangingPunct="0">
              <a:spcBef>
                <a:spcPts val="500"/>
              </a:spcBef>
              <a:spcAft>
                <a:spcPct val="0"/>
              </a:spcAft>
              <a:buClr>
                <a:srgbClr val="002060"/>
              </a:buClr>
              <a:buFont typeface="Georgia" panose="02040502050405020303" pitchFamily="18" charset="0"/>
              <a:buChar char="•"/>
              <a:defRPr lang="en-US" sz="3500" b="0" kern="1200" dirty="0">
                <a:solidFill>
                  <a:srgbClr val="000000"/>
                </a:solidFill>
                <a:latin typeface="黑体" panose="02010609060101010101" pitchFamily="49" charset="-122"/>
                <a:ea typeface="黑体" panose="02010609060101010101" pitchFamily="49" charset="-122"/>
                <a:cs typeface="+mn-cs"/>
              </a:defRPr>
            </a:lvl1pPr>
            <a:lvl2pPr marL="803275" indent="-392113" algn="l" rtl="0" eaLnBrk="0" fontAlgn="base" hangingPunct="0">
              <a:spcBef>
                <a:spcPts val="500"/>
              </a:spcBef>
              <a:spcAft>
                <a:spcPct val="0"/>
              </a:spcAft>
              <a:buClr>
                <a:srgbClr val="002060"/>
              </a:buClr>
              <a:buFont typeface="Georgia" panose="02040502050405020303" pitchFamily="18" charset="0"/>
              <a:buChar char="–"/>
              <a:defRPr lang="en-US" sz="3500" b="0" kern="1200" dirty="0">
                <a:solidFill>
                  <a:srgbClr val="000000"/>
                </a:solidFill>
                <a:latin typeface="黑体" panose="02010609060101010101" pitchFamily="49" charset="-122"/>
                <a:ea typeface="黑体" panose="02010609060101010101" pitchFamily="49" charset="-122"/>
                <a:cs typeface="+mn-cs"/>
              </a:defRPr>
            </a:lvl2pPr>
            <a:lvl3pPr marL="922338" indent="-219075" algn="l" rtl="0" eaLnBrk="0" fontAlgn="base" hangingPunct="0">
              <a:spcBef>
                <a:spcPts val="500"/>
              </a:spcBef>
              <a:spcAft>
                <a:spcPct val="0"/>
              </a:spcAft>
              <a:buClr>
                <a:schemeClr val="accent1"/>
              </a:buClr>
              <a:buFont typeface="Wingdings 2" panose="05020102010507070707" pitchFamily="18" charset="2"/>
              <a:buChar char=""/>
              <a:defRPr lang="en-US" sz="3500" b="0" kern="1200" dirty="0">
                <a:solidFill>
                  <a:srgbClr val="000000"/>
                </a:solidFill>
                <a:latin typeface="黑体" panose="02010609060101010101" pitchFamily="49" charset="-122"/>
                <a:ea typeface="黑体" panose="02010609060101010101" pitchFamily="49" charset="-122"/>
                <a:cs typeface="+mn-cs"/>
              </a:defRPr>
            </a:lvl3pPr>
            <a:lvl4pPr marL="1179513" indent="-200025" algn="l" rtl="0" eaLnBrk="0" fontAlgn="base" hangingPunct="0">
              <a:spcBef>
                <a:spcPts val="300"/>
              </a:spcBef>
              <a:spcAft>
                <a:spcPct val="0"/>
              </a:spcAft>
              <a:buClr>
                <a:schemeClr val="accent1"/>
              </a:buClr>
              <a:buFont typeface="Wingdings 2" panose="05020102010507070707" pitchFamily="18" charset="2"/>
              <a:buChar char=""/>
              <a:defRPr lang="en-US" sz="3000" b="0" kern="1200" dirty="0">
                <a:solidFill>
                  <a:srgbClr val="000000"/>
                </a:solidFill>
                <a:latin typeface="黑体" panose="02010609060101010101" pitchFamily="49" charset="-122"/>
                <a:ea typeface="黑体" panose="02010609060101010101" pitchFamily="49" charset="-122"/>
                <a:cs typeface="+mn-cs"/>
              </a:defRPr>
            </a:lvl4pPr>
            <a:lvl5pPr marL="1389063" indent="-182563" algn="l" rtl="0" eaLnBrk="0" fontAlgn="base" hangingPunct="0">
              <a:spcBef>
                <a:spcPts val="300"/>
              </a:spcBef>
              <a:spcAft>
                <a:spcPct val="0"/>
              </a:spcAft>
              <a:buClr>
                <a:srgbClr val="A04DA3"/>
              </a:buClr>
              <a:buFont typeface="Georgia" panose="02040502050405020303" pitchFamily="18" charset="0"/>
              <a:buChar char="▫"/>
              <a:defRPr lang="en-US" sz="3000" b="0" kern="1200" dirty="0">
                <a:solidFill>
                  <a:srgbClr val="000000"/>
                </a:solidFill>
                <a:latin typeface="黑体" panose="02010609060101010101" pitchFamily="49" charset="-122"/>
                <a:ea typeface="黑体" panose="02010609060101010101" pitchFamily="49" charset="-122"/>
                <a:cs typeface="+mn-cs"/>
              </a:defRPr>
            </a:lvl5pPr>
            <a:lvl6pPr marL="1609344" indent="-182880" algn="l" rtl="0" eaLnBrk="1" latinLnBrk="0" hangingPunct="1">
              <a:spcBef>
                <a:spcPts val="300"/>
              </a:spcBef>
              <a:buClr>
                <a:schemeClr val="accent3"/>
              </a:buClr>
              <a:buFont typeface="Georgia"/>
              <a:buChar char="▫"/>
              <a:defRPr kumimoji="0" sz="1800" kern="1200">
                <a:solidFill>
                  <a:schemeClr val="accent3"/>
                </a:solidFill>
                <a:latin typeface="+mn-lt"/>
                <a:ea typeface="+mn-ea"/>
                <a:cs typeface="+mn-cs"/>
              </a:defRPr>
            </a:lvl6pPr>
            <a:lvl7pPr marL="1828800" indent="-182880" algn="l" rtl="0" eaLnBrk="1" latinLnBrk="0" hangingPunct="1">
              <a:spcBef>
                <a:spcPts val="300"/>
              </a:spcBef>
              <a:buClr>
                <a:schemeClr val="accent3"/>
              </a:buClr>
              <a:buFont typeface="Georgia"/>
              <a:buChar char="▫"/>
              <a:defRPr kumimoji="0" sz="1600" kern="1200">
                <a:solidFill>
                  <a:schemeClr val="accent3"/>
                </a:solidFill>
                <a:latin typeface="+mn-lt"/>
                <a:ea typeface="+mn-ea"/>
                <a:cs typeface="+mn-cs"/>
              </a:defRPr>
            </a:lvl7pPr>
            <a:lvl8pPr marL="2029968" indent="-182880" algn="l" rtl="0" eaLnBrk="1" latinLnBrk="0" hangingPunct="1">
              <a:spcBef>
                <a:spcPts val="300"/>
              </a:spcBef>
              <a:buClr>
                <a:schemeClr val="accent3"/>
              </a:buClr>
              <a:buFont typeface="Georgia"/>
              <a:buChar char="◦"/>
              <a:defRPr kumimoji="0" sz="1500" kern="1200">
                <a:solidFill>
                  <a:schemeClr val="accent3"/>
                </a:solidFill>
                <a:latin typeface="+mn-lt"/>
                <a:ea typeface="+mn-ea"/>
                <a:cs typeface="+mn-cs"/>
              </a:defRPr>
            </a:lvl8pPr>
            <a:lvl9pPr marL="2240280" indent="-182880" algn="l" rtl="0" eaLnBrk="1" latinLnBrk="0" hangingPunct="1">
              <a:spcBef>
                <a:spcPts val="300"/>
              </a:spcBef>
              <a:buClr>
                <a:schemeClr val="accent3"/>
              </a:buClr>
              <a:buFont typeface="Georgia"/>
              <a:buChar char="◦"/>
              <a:defRPr kumimoji="0" sz="1400" kern="1200" baseline="0">
                <a:solidFill>
                  <a:schemeClr val="accent3"/>
                </a:solidFill>
                <a:latin typeface="+mn-lt"/>
                <a:ea typeface="+mn-ea"/>
                <a:cs typeface="+mn-cs"/>
              </a:defRPr>
            </a:lvl9pPr>
          </a:lstStyle>
          <a:p>
            <a:pPr marL="0" indent="0" eaLnBrk="1" hangingPunct="1">
              <a:buNone/>
              <a:defRPr/>
            </a:pPr>
            <a:r>
              <a:rPr lang="zh-CN" altLang="en-US" dirty="0"/>
              <a:t>改革開放後，西方的宣教士和海外的基督徒，以各種不同專職的角色進入中國，又漸漸把宗派的教義和作法帶進去。從八零年代中期之後，由韓國或東南亞到中國的宣教士，更以他們獨特的神學見解影響了大量農村教會</a:t>
            </a:r>
            <a:br>
              <a:rPr lang="zh-CN" altLang="en-US" dirty="0"/>
            </a:br>
            <a:br>
              <a:rPr lang="zh-CN" altLang="en-US" dirty="0"/>
            </a:br>
            <a:endParaRPr lang="zh-TW" altLang="en-US" dirty="0"/>
          </a:p>
        </p:txBody>
      </p:sp>
    </p:spTree>
    <p:extLst>
      <p:ext uri="{BB962C8B-B14F-4D97-AF65-F5344CB8AC3E}">
        <p14:creationId xmlns:p14="http://schemas.microsoft.com/office/powerpoint/2010/main" val="145037192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651000" y="1270001"/>
            <a:ext cx="8890000" cy="2876153"/>
          </a:xfrm>
          <a:prstGeom prst="rect">
            <a:avLst/>
          </a:prstGeom>
        </p:spPr>
        <p:txBody>
          <a:bodyPr/>
          <a:lstStyle/>
          <a:p>
            <a:pPr algn="ctr"/>
            <a:endParaRPr lang="en-US" altLang="zh-TW" sz="3600" dirty="0">
              <a:ea typeface="全真勘亭流" pitchFamily="49" charset="-120"/>
            </a:endParaRPr>
          </a:p>
        </p:txBody>
      </p:sp>
      <p:cxnSp>
        <p:nvCxnSpPr>
          <p:cNvPr id="3" name="Straight Connector 2"/>
          <p:cNvCxnSpPr/>
          <p:nvPr/>
        </p:nvCxnSpPr>
        <p:spPr bwMode="auto">
          <a:xfrm flipV="1">
            <a:off x="700738" y="1639957"/>
            <a:ext cx="9566384" cy="14160"/>
          </a:xfrm>
          <a:prstGeom prst="line">
            <a:avLst/>
          </a:prstGeom>
          <a:ln>
            <a:headEnd type="none" w="med" len="med"/>
            <a:tailEnd type="none" w="med" len="med"/>
          </a:ln>
        </p:spPr>
        <p:style>
          <a:lnRef idx="2">
            <a:schemeClr val="accent4"/>
          </a:lnRef>
          <a:fillRef idx="0">
            <a:schemeClr val="accent4"/>
          </a:fillRef>
          <a:effectRef idx="1">
            <a:schemeClr val="accent4"/>
          </a:effectRef>
          <a:fontRef idx="minor">
            <a:schemeClr val="tx1"/>
          </a:fontRef>
        </p:style>
      </p:cxnSp>
      <p:sp>
        <p:nvSpPr>
          <p:cNvPr id="4" name="Rectangle 3"/>
          <p:cNvSpPr/>
          <p:nvPr/>
        </p:nvSpPr>
        <p:spPr>
          <a:xfrm>
            <a:off x="700738" y="665066"/>
            <a:ext cx="10881662" cy="707886"/>
          </a:xfrm>
          <a:prstGeom prst="rect">
            <a:avLst/>
          </a:prstGeom>
        </p:spPr>
        <p:txBody>
          <a:bodyPr wrap="square">
            <a:spAutoFit/>
          </a:bodyPr>
          <a:lstStyle/>
          <a:p>
            <a:r>
              <a:rPr lang="zh-CN" altLang="en-US" sz="4000" b="1" dirty="0">
                <a:solidFill>
                  <a:srgbClr val="03649F"/>
                </a:solidFill>
                <a:latin typeface="黑体" panose="02010609060101010101" pitchFamily="49" charset="-122"/>
                <a:ea typeface="黑体" panose="02010609060101010101" pitchFamily="49" charset="-122"/>
                <a:cs typeface="+mj-cs"/>
              </a:rPr>
              <a:t>九十年代宣教與中國</a:t>
            </a:r>
          </a:p>
        </p:txBody>
      </p:sp>
      <p:sp>
        <p:nvSpPr>
          <p:cNvPr id="7" name="文本占位符 2"/>
          <p:cNvSpPr txBox="1">
            <a:spLocks/>
          </p:cNvSpPr>
          <p:nvPr/>
        </p:nvSpPr>
        <p:spPr>
          <a:xfrm>
            <a:off x="609600" y="1654117"/>
            <a:ext cx="6345073" cy="4381870"/>
          </a:xfrm>
          <a:prstGeom prst="rect">
            <a:avLst/>
          </a:prstGeom>
        </p:spPr>
        <p:txBody>
          <a:bodyPr/>
          <a:lstStyle>
            <a:lvl1pPr marL="365125" indent="-309563" algn="l" rtl="0" eaLnBrk="0" fontAlgn="base" hangingPunct="0">
              <a:spcBef>
                <a:spcPts val="500"/>
              </a:spcBef>
              <a:spcAft>
                <a:spcPct val="0"/>
              </a:spcAft>
              <a:buClr>
                <a:srgbClr val="002060"/>
              </a:buClr>
              <a:buFont typeface="Georgia" panose="02040502050405020303" pitchFamily="18" charset="0"/>
              <a:buChar char="•"/>
              <a:defRPr lang="en-US" sz="3500" b="0" kern="1200" dirty="0">
                <a:solidFill>
                  <a:srgbClr val="000000"/>
                </a:solidFill>
                <a:latin typeface="黑体" panose="02010609060101010101" pitchFamily="49" charset="-122"/>
                <a:ea typeface="黑体" panose="02010609060101010101" pitchFamily="49" charset="-122"/>
                <a:cs typeface="+mn-cs"/>
              </a:defRPr>
            </a:lvl1pPr>
            <a:lvl2pPr marL="803275" indent="-392113" algn="l" rtl="0" eaLnBrk="0" fontAlgn="base" hangingPunct="0">
              <a:spcBef>
                <a:spcPts val="500"/>
              </a:spcBef>
              <a:spcAft>
                <a:spcPct val="0"/>
              </a:spcAft>
              <a:buClr>
                <a:srgbClr val="002060"/>
              </a:buClr>
              <a:buFont typeface="Georgia" panose="02040502050405020303" pitchFamily="18" charset="0"/>
              <a:buChar char="–"/>
              <a:defRPr lang="en-US" sz="3500" b="0" kern="1200" dirty="0">
                <a:solidFill>
                  <a:srgbClr val="000000"/>
                </a:solidFill>
                <a:latin typeface="黑体" panose="02010609060101010101" pitchFamily="49" charset="-122"/>
                <a:ea typeface="黑体" panose="02010609060101010101" pitchFamily="49" charset="-122"/>
                <a:cs typeface="+mn-cs"/>
              </a:defRPr>
            </a:lvl2pPr>
            <a:lvl3pPr marL="922338" indent="-219075" algn="l" rtl="0" eaLnBrk="0" fontAlgn="base" hangingPunct="0">
              <a:spcBef>
                <a:spcPts val="500"/>
              </a:spcBef>
              <a:spcAft>
                <a:spcPct val="0"/>
              </a:spcAft>
              <a:buClr>
                <a:schemeClr val="accent1"/>
              </a:buClr>
              <a:buFont typeface="Wingdings 2" panose="05020102010507070707" pitchFamily="18" charset="2"/>
              <a:buChar char=""/>
              <a:defRPr lang="en-US" sz="3500" b="0" kern="1200" dirty="0">
                <a:solidFill>
                  <a:srgbClr val="000000"/>
                </a:solidFill>
                <a:latin typeface="黑体" panose="02010609060101010101" pitchFamily="49" charset="-122"/>
                <a:ea typeface="黑体" panose="02010609060101010101" pitchFamily="49" charset="-122"/>
                <a:cs typeface="+mn-cs"/>
              </a:defRPr>
            </a:lvl3pPr>
            <a:lvl4pPr marL="1179513" indent="-200025" algn="l" rtl="0" eaLnBrk="0" fontAlgn="base" hangingPunct="0">
              <a:spcBef>
                <a:spcPts val="300"/>
              </a:spcBef>
              <a:spcAft>
                <a:spcPct val="0"/>
              </a:spcAft>
              <a:buClr>
                <a:schemeClr val="accent1"/>
              </a:buClr>
              <a:buFont typeface="Wingdings 2" panose="05020102010507070707" pitchFamily="18" charset="2"/>
              <a:buChar char=""/>
              <a:defRPr lang="en-US" sz="3000" b="0" kern="1200" dirty="0">
                <a:solidFill>
                  <a:srgbClr val="000000"/>
                </a:solidFill>
                <a:latin typeface="黑体" panose="02010609060101010101" pitchFamily="49" charset="-122"/>
                <a:ea typeface="黑体" panose="02010609060101010101" pitchFamily="49" charset="-122"/>
                <a:cs typeface="+mn-cs"/>
              </a:defRPr>
            </a:lvl4pPr>
            <a:lvl5pPr marL="1389063" indent="-182563" algn="l" rtl="0" eaLnBrk="0" fontAlgn="base" hangingPunct="0">
              <a:spcBef>
                <a:spcPts val="300"/>
              </a:spcBef>
              <a:spcAft>
                <a:spcPct val="0"/>
              </a:spcAft>
              <a:buClr>
                <a:srgbClr val="A04DA3"/>
              </a:buClr>
              <a:buFont typeface="Georgia" panose="02040502050405020303" pitchFamily="18" charset="0"/>
              <a:buChar char="▫"/>
              <a:defRPr lang="en-US" sz="3000" b="0" kern="1200" dirty="0">
                <a:solidFill>
                  <a:srgbClr val="000000"/>
                </a:solidFill>
                <a:latin typeface="黑体" panose="02010609060101010101" pitchFamily="49" charset="-122"/>
                <a:ea typeface="黑体" panose="02010609060101010101" pitchFamily="49" charset="-122"/>
                <a:cs typeface="+mn-cs"/>
              </a:defRPr>
            </a:lvl5pPr>
            <a:lvl6pPr marL="1609344" indent="-182880" algn="l" rtl="0" eaLnBrk="1" latinLnBrk="0" hangingPunct="1">
              <a:spcBef>
                <a:spcPts val="300"/>
              </a:spcBef>
              <a:buClr>
                <a:schemeClr val="accent3"/>
              </a:buClr>
              <a:buFont typeface="Georgia"/>
              <a:buChar char="▫"/>
              <a:defRPr kumimoji="0" sz="1800" kern="1200">
                <a:solidFill>
                  <a:schemeClr val="accent3"/>
                </a:solidFill>
                <a:latin typeface="+mn-lt"/>
                <a:ea typeface="+mn-ea"/>
                <a:cs typeface="+mn-cs"/>
              </a:defRPr>
            </a:lvl6pPr>
            <a:lvl7pPr marL="1828800" indent="-182880" algn="l" rtl="0" eaLnBrk="1" latinLnBrk="0" hangingPunct="1">
              <a:spcBef>
                <a:spcPts val="300"/>
              </a:spcBef>
              <a:buClr>
                <a:schemeClr val="accent3"/>
              </a:buClr>
              <a:buFont typeface="Georgia"/>
              <a:buChar char="▫"/>
              <a:defRPr kumimoji="0" sz="1600" kern="1200">
                <a:solidFill>
                  <a:schemeClr val="accent3"/>
                </a:solidFill>
                <a:latin typeface="+mn-lt"/>
                <a:ea typeface="+mn-ea"/>
                <a:cs typeface="+mn-cs"/>
              </a:defRPr>
            </a:lvl7pPr>
            <a:lvl8pPr marL="2029968" indent="-182880" algn="l" rtl="0" eaLnBrk="1" latinLnBrk="0" hangingPunct="1">
              <a:spcBef>
                <a:spcPts val="300"/>
              </a:spcBef>
              <a:buClr>
                <a:schemeClr val="accent3"/>
              </a:buClr>
              <a:buFont typeface="Georgia"/>
              <a:buChar char="◦"/>
              <a:defRPr kumimoji="0" sz="1500" kern="1200">
                <a:solidFill>
                  <a:schemeClr val="accent3"/>
                </a:solidFill>
                <a:latin typeface="+mn-lt"/>
                <a:ea typeface="+mn-ea"/>
                <a:cs typeface="+mn-cs"/>
              </a:defRPr>
            </a:lvl8pPr>
            <a:lvl9pPr marL="2240280" indent="-182880" algn="l" rtl="0" eaLnBrk="1" latinLnBrk="0" hangingPunct="1">
              <a:spcBef>
                <a:spcPts val="300"/>
              </a:spcBef>
              <a:buClr>
                <a:schemeClr val="accent3"/>
              </a:buClr>
              <a:buFont typeface="Georgia"/>
              <a:buChar char="◦"/>
              <a:defRPr kumimoji="0" sz="1400" kern="1200" baseline="0">
                <a:solidFill>
                  <a:schemeClr val="accent3"/>
                </a:solidFill>
                <a:latin typeface="+mn-lt"/>
                <a:ea typeface="+mn-ea"/>
                <a:cs typeface="+mn-cs"/>
              </a:defRPr>
            </a:lvl9pPr>
          </a:lstStyle>
          <a:p>
            <a:pPr marL="0" indent="0" eaLnBrk="1" hangingPunct="1">
              <a:buNone/>
              <a:defRPr/>
            </a:pPr>
            <a:r>
              <a:rPr lang="en-US" altLang="zh-CN" dirty="0"/>
              <a:t>1990</a:t>
            </a:r>
            <a:r>
              <a:rPr lang="zh-CN" altLang="en-US" dirty="0"/>
              <a:t>年</a:t>
            </a:r>
            <a:r>
              <a:rPr lang="en-US" altLang="zh-CN" dirty="0"/>
              <a:t>2</a:t>
            </a:r>
            <a:r>
              <a:rPr lang="zh-CN" altLang="en-US" dirty="0"/>
              <a:t>月，廣州大馬站教會聚會被停止，一段日子後又逐漸恢復。大馬站教會被查抄前是</a:t>
            </a:r>
            <a:r>
              <a:rPr lang="en-US" altLang="zh-CN" dirty="0"/>
              <a:t>900</a:t>
            </a:r>
            <a:r>
              <a:rPr lang="zh-CN" altLang="en-US" dirty="0"/>
              <a:t>人聚會，到</a:t>
            </a:r>
            <a:r>
              <a:rPr lang="en-US" altLang="zh-CN" dirty="0"/>
              <a:t>1992</a:t>
            </a:r>
            <a:r>
              <a:rPr lang="zh-CN" altLang="en-US" dirty="0"/>
              <a:t>年已增加到</a:t>
            </a:r>
            <a:r>
              <a:rPr lang="en-US" altLang="zh-CN" dirty="0"/>
              <a:t>1200</a:t>
            </a:r>
            <a:r>
              <a:rPr lang="zh-CN" altLang="en-US" dirty="0"/>
              <a:t>人，而且年輕人的增長率很高。儘管受到扼阻，來大馬站教會聚會的人數越來越多，以致林獻羔必須增加聚會次數到每週四次禮拜</a:t>
            </a:r>
            <a:br>
              <a:rPr lang="zh-CN" altLang="en-US" dirty="0"/>
            </a:br>
            <a:endParaRPr lang="zh-TW" altLang="en-US" dirty="0"/>
          </a:p>
        </p:txBody>
      </p:sp>
      <p:pic>
        <p:nvPicPr>
          <p:cNvPr id="6" name="图片 5">
            <a:extLst>
              <a:ext uri="{FF2B5EF4-FFF2-40B4-BE49-F238E27FC236}">
                <a16:creationId xmlns:a16="http://schemas.microsoft.com/office/drawing/2014/main" id="{1C76F9B4-69FC-49CA-A267-D5007EE04C58}"/>
              </a:ext>
            </a:extLst>
          </p:cNvPr>
          <p:cNvPicPr>
            <a:picLocks noChangeAspect="1"/>
          </p:cNvPicPr>
          <p:nvPr/>
        </p:nvPicPr>
        <p:blipFill>
          <a:blip r:embed="rId2"/>
          <a:stretch>
            <a:fillRect/>
          </a:stretch>
        </p:blipFill>
        <p:spPr>
          <a:xfrm>
            <a:off x="6910007" y="1994288"/>
            <a:ext cx="4773901" cy="3768478"/>
          </a:xfrm>
          <a:prstGeom prst="rect">
            <a:avLst/>
          </a:prstGeom>
        </p:spPr>
      </p:pic>
    </p:spTree>
    <p:extLst>
      <p:ext uri="{BB962C8B-B14F-4D97-AF65-F5344CB8AC3E}">
        <p14:creationId xmlns:p14="http://schemas.microsoft.com/office/powerpoint/2010/main" val="234798917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651000" y="1270001"/>
            <a:ext cx="8890000" cy="2876153"/>
          </a:xfrm>
          <a:prstGeom prst="rect">
            <a:avLst/>
          </a:prstGeom>
        </p:spPr>
        <p:txBody>
          <a:bodyPr/>
          <a:lstStyle/>
          <a:p>
            <a:pPr algn="ctr"/>
            <a:endParaRPr lang="en-US" altLang="zh-TW" sz="3600" dirty="0">
              <a:ea typeface="全真勘亭流" pitchFamily="49" charset="-120"/>
            </a:endParaRPr>
          </a:p>
        </p:txBody>
      </p:sp>
      <p:cxnSp>
        <p:nvCxnSpPr>
          <p:cNvPr id="3" name="Straight Connector 2"/>
          <p:cNvCxnSpPr/>
          <p:nvPr/>
        </p:nvCxnSpPr>
        <p:spPr bwMode="auto">
          <a:xfrm flipV="1">
            <a:off x="700738" y="1639957"/>
            <a:ext cx="9566384" cy="14160"/>
          </a:xfrm>
          <a:prstGeom prst="line">
            <a:avLst/>
          </a:prstGeom>
          <a:ln>
            <a:headEnd type="none" w="med" len="med"/>
            <a:tailEnd type="none" w="med" len="med"/>
          </a:ln>
        </p:spPr>
        <p:style>
          <a:lnRef idx="2">
            <a:schemeClr val="accent4"/>
          </a:lnRef>
          <a:fillRef idx="0">
            <a:schemeClr val="accent4"/>
          </a:fillRef>
          <a:effectRef idx="1">
            <a:schemeClr val="accent4"/>
          </a:effectRef>
          <a:fontRef idx="minor">
            <a:schemeClr val="tx1"/>
          </a:fontRef>
        </p:style>
      </p:cxnSp>
      <p:sp>
        <p:nvSpPr>
          <p:cNvPr id="4" name="Rectangle 3"/>
          <p:cNvSpPr/>
          <p:nvPr/>
        </p:nvSpPr>
        <p:spPr>
          <a:xfrm>
            <a:off x="700738" y="665066"/>
            <a:ext cx="10881662" cy="707886"/>
          </a:xfrm>
          <a:prstGeom prst="rect">
            <a:avLst/>
          </a:prstGeom>
        </p:spPr>
        <p:txBody>
          <a:bodyPr wrap="square">
            <a:spAutoFit/>
          </a:bodyPr>
          <a:lstStyle/>
          <a:p>
            <a:r>
              <a:rPr lang="zh-CN" altLang="en-US" sz="4000" b="1" dirty="0">
                <a:solidFill>
                  <a:srgbClr val="03649F"/>
                </a:solidFill>
                <a:latin typeface="黑体" panose="02010609060101010101" pitchFamily="49" charset="-122"/>
                <a:ea typeface="黑体" panose="02010609060101010101" pitchFamily="49" charset="-122"/>
              </a:rPr>
              <a:t>九十年代宣教與中國</a:t>
            </a:r>
          </a:p>
        </p:txBody>
      </p:sp>
      <p:sp>
        <p:nvSpPr>
          <p:cNvPr id="7" name="文本占位符 2"/>
          <p:cNvSpPr txBox="1">
            <a:spLocks/>
          </p:cNvSpPr>
          <p:nvPr/>
        </p:nvSpPr>
        <p:spPr>
          <a:xfrm>
            <a:off x="617587" y="1811064"/>
            <a:ext cx="10986641" cy="4381870"/>
          </a:xfrm>
          <a:prstGeom prst="rect">
            <a:avLst/>
          </a:prstGeom>
        </p:spPr>
        <p:txBody>
          <a:bodyPr/>
          <a:lstStyle>
            <a:lvl1pPr marL="365125" indent="-309563" algn="l" rtl="0" eaLnBrk="0" fontAlgn="base" hangingPunct="0">
              <a:spcBef>
                <a:spcPts val="500"/>
              </a:spcBef>
              <a:spcAft>
                <a:spcPct val="0"/>
              </a:spcAft>
              <a:buClr>
                <a:srgbClr val="002060"/>
              </a:buClr>
              <a:buFont typeface="Georgia" panose="02040502050405020303" pitchFamily="18" charset="0"/>
              <a:buChar char="•"/>
              <a:defRPr lang="en-US" sz="3500" b="0" kern="1200" dirty="0">
                <a:solidFill>
                  <a:srgbClr val="000000"/>
                </a:solidFill>
                <a:latin typeface="黑体" panose="02010609060101010101" pitchFamily="49" charset="-122"/>
                <a:ea typeface="黑体" panose="02010609060101010101" pitchFamily="49" charset="-122"/>
                <a:cs typeface="+mn-cs"/>
              </a:defRPr>
            </a:lvl1pPr>
            <a:lvl2pPr marL="803275" indent="-392113" algn="l" rtl="0" eaLnBrk="0" fontAlgn="base" hangingPunct="0">
              <a:spcBef>
                <a:spcPts val="500"/>
              </a:spcBef>
              <a:spcAft>
                <a:spcPct val="0"/>
              </a:spcAft>
              <a:buClr>
                <a:srgbClr val="002060"/>
              </a:buClr>
              <a:buFont typeface="Georgia" panose="02040502050405020303" pitchFamily="18" charset="0"/>
              <a:buChar char="–"/>
              <a:defRPr lang="en-US" sz="3500" b="0" kern="1200" dirty="0">
                <a:solidFill>
                  <a:srgbClr val="000000"/>
                </a:solidFill>
                <a:latin typeface="黑体" panose="02010609060101010101" pitchFamily="49" charset="-122"/>
                <a:ea typeface="黑体" panose="02010609060101010101" pitchFamily="49" charset="-122"/>
                <a:cs typeface="+mn-cs"/>
              </a:defRPr>
            </a:lvl2pPr>
            <a:lvl3pPr marL="922338" indent="-219075" algn="l" rtl="0" eaLnBrk="0" fontAlgn="base" hangingPunct="0">
              <a:spcBef>
                <a:spcPts val="500"/>
              </a:spcBef>
              <a:spcAft>
                <a:spcPct val="0"/>
              </a:spcAft>
              <a:buClr>
                <a:schemeClr val="accent1"/>
              </a:buClr>
              <a:buFont typeface="Wingdings 2" panose="05020102010507070707" pitchFamily="18" charset="2"/>
              <a:buChar char=""/>
              <a:defRPr lang="en-US" sz="3500" b="0" kern="1200" dirty="0">
                <a:solidFill>
                  <a:srgbClr val="000000"/>
                </a:solidFill>
                <a:latin typeface="黑体" panose="02010609060101010101" pitchFamily="49" charset="-122"/>
                <a:ea typeface="黑体" panose="02010609060101010101" pitchFamily="49" charset="-122"/>
                <a:cs typeface="+mn-cs"/>
              </a:defRPr>
            </a:lvl3pPr>
            <a:lvl4pPr marL="1179513" indent="-200025" algn="l" rtl="0" eaLnBrk="0" fontAlgn="base" hangingPunct="0">
              <a:spcBef>
                <a:spcPts val="300"/>
              </a:spcBef>
              <a:spcAft>
                <a:spcPct val="0"/>
              </a:spcAft>
              <a:buClr>
                <a:schemeClr val="accent1"/>
              </a:buClr>
              <a:buFont typeface="Wingdings 2" panose="05020102010507070707" pitchFamily="18" charset="2"/>
              <a:buChar char=""/>
              <a:defRPr lang="en-US" sz="3000" b="0" kern="1200" dirty="0">
                <a:solidFill>
                  <a:srgbClr val="000000"/>
                </a:solidFill>
                <a:latin typeface="黑体" panose="02010609060101010101" pitchFamily="49" charset="-122"/>
                <a:ea typeface="黑体" panose="02010609060101010101" pitchFamily="49" charset="-122"/>
                <a:cs typeface="+mn-cs"/>
              </a:defRPr>
            </a:lvl4pPr>
            <a:lvl5pPr marL="1389063" indent="-182563" algn="l" rtl="0" eaLnBrk="0" fontAlgn="base" hangingPunct="0">
              <a:spcBef>
                <a:spcPts val="300"/>
              </a:spcBef>
              <a:spcAft>
                <a:spcPct val="0"/>
              </a:spcAft>
              <a:buClr>
                <a:srgbClr val="A04DA3"/>
              </a:buClr>
              <a:buFont typeface="Georgia" panose="02040502050405020303" pitchFamily="18" charset="0"/>
              <a:buChar char="▫"/>
              <a:defRPr lang="en-US" sz="3000" b="0" kern="1200" dirty="0">
                <a:solidFill>
                  <a:srgbClr val="000000"/>
                </a:solidFill>
                <a:latin typeface="黑体" panose="02010609060101010101" pitchFamily="49" charset="-122"/>
                <a:ea typeface="黑体" panose="02010609060101010101" pitchFamily="49" charset="-122"/>
                <a:cs typeface="+mn-cs"/>
              </a:defRPr>
            </a:lvl5pPr>
            <a:lvl6pPr marL="1609344" indent="-182880" algn="l" rtl="0" eaLnBrk="1" latinLnBrk="0" hangingPunct="1">
              <a:spcBef>
                <a:spcPts val="300"/>
              </a:spcBef>
              <a:buClr>
                <a:schemeClr val="accent3"/>
              </a:buClr>
              <a:buFont typeface="Georgia"/>
              <a:buChar char="▫"/>
              <a:defRPr kumimoji="0" sz="1800" kern="1200">
                <a:solidFill>
                  <a:schemeClr val="accent3"/>
                </a:solidFill>
                <a:latin typeface="+mn-lt"/>
                <a:ea typeface="+mn-ea"/>
                <a:cs typeface="+mn-cs"/>
              </a:defRPr>
            </a:lvl6pPr>
            <a:lvl7pPr marL="1828800" indent="-182880" algn="l" rtl="0" eaLnBrk="1" latinLnBrk="0" hangingPunct="1">
              <a:spcBef>
                <a:spcPts val="300"/>
              </a:spcBef>
              <a:buClr>
                <a:schemeClr val="accent3"/>
              </a:buClr>
              <a:buFont typeface="Georgia"/>
              <a:buChar char="▫"/>
              <a:defRPr kumimoji="0" sz="1600" kern="1200">
                <a:solidFill>
                  <a:schemeClr val="accent3"/>
                </a:solidFill>
                <a:latin typeface="+mn-lt"/>
                <a:ea typeface="+mn-ea"/>
                <a:cs typeface="+mn-cs"/>
              </a:defRPr>
            </a:lvl7pPr>
            <a:lvl8pPr marL="2029968" indent="-182880" algn="l" rtl="0" eaLnBrk="1" latinLnBrk="0" hangingPunct="1">
              <a:spcBef>
                <a:spcPts val="300"/>
              </a:spcBef>
              <a:buClr>
                <a:schemeClr val="accent3"/>
              </a:buClr>
              <a:buFont typeface="Georgia"/>
              <a:buChar char="◦"/>
              <a:defRPr kumimoji="0" sz="1500" kern="1200">
                <a:solidFill>
                  <a:schemeClr val="accent3"/>
                </a:solidFill>
                <a:latin typeface="+mn-lt"/>
                <a:ea typeface="+mn-ea"/>
                <a:cs typeface="+mn-cs"/>
              </a:defRPr>
            </a:lvl8pPr>
            <a:lvl9pPr marL="2240280" indent="-182880" algn="l" rtl="0" eaLnBrk="1" latinLnBrk="0" hangingPunct="1">
              <a:spcBef>
                <a:spcPts val="300"/>
              </a:spcBef>
              <a:buClr>
                <a:schemeClr val="accent3"/>
              </a:buClr>
              <a:buFont typeface="Georgia"/>
              <a:buChar char="◦"/>
              <a:defRPr kumimoji="0" sz="1400" kern="1200" baseline="0">
                <a:solidFill>
                  <a:schemeClr val="accent3"/>
                </a:solidFill>
                <a:latin typeface="+mn-lt"/>
                <a:ea typeface="+mn-ea"/>
                <a:cs typeface="+mn-cs"/>
              </a:defRPr>
            </a:lvl9pPr>
          </a:lstStyle>
          <a:p>
            <a:pPr marL="0" indent="0" eaLnBrk="1" hangingPunct="1">
              <a:buNone/>
              <a:defRPr/>
            </a:pPr>
            <a:r>
              <a:rPr lang="zh-CN" altLang="en-US" dirty="0"/>
              <a:t>中國農村的五大團隊：方城、唐河（中華福音團契）、安徽的穎上、利辛，以及溫州的團隊，可說都具備了宗派的要素。而今天的城市家庭教會，如北京的福音教會，是由門徒神學院所造就出來的傳道人帶領，他們承襲韓國長老會的傳統</a:t>
            </a:r>
            <a:br>
              <a:rPr lang="zh-CN" altLang="en-US" dirty="0"/>
            </a:br>
            <a:endParaRPr lang="zh-TW" altLang="en-US" dirty="0"/>
          </a:p>
        </p:txBody>
      </p:sp>
    </p:spTree>
    <p:extLst>
      <p:ext uri="{BB962C8B-B14F-4D97-AF65-F5344CB8AC3E}">
        <p14:creationId xmlns:p14="http://schemas.microsoft.com/office/powerpoint/2010/main" val="89764849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651000" y="1270001"/>
            <a:ext cx="8890000" cy="2876153"/>
          </a:xfrm>
          <a:prstGeom prst="rect">
            <a:avLst/>
          </a:prstGeom>
        </p:spPr>
        <p:txBody>
          <a:bodyPr/>
          <a:lstStyle/>
          <a:p>
            <a:pPr algn="ctr"/>
            <a:endParaRPr lang="en-US" altLang="zh-TW" sz="3600" dirty="0">
              <a:ea typeface="全真勘亭流" pitchFamily="49" charset="-120"/>
            </a:endParaRPr>
          </a:p>
        </p:txBody>
      </p:sp>
      <p:cxnSp>
        <p:nvCxnSpPr>
          <p:cNvPr id="3" name="Straight Connector 2"/>
          <p:cNvCxnSpPr/>
          <p:nvPr/>
        </p:nvCxnSpPr>
        <p:spPr bwMode="auto">
          <a:xfrm flipV="1">
            <a:off x="700738" y="1639957"/>
            <a:ext cx="9566384" cy="14160"/>
          </a:xfrm>
          <a:prstGeom prst="line">
            <a:avLst/>
          </a:prstGeom>
          <a:ln>
            <a:headEnd type="none" w="med" len="med"/>
            <a:tailEnd type="none" w="med" len="med"/>
          </a:ln>
        </p:spPr>
        <p:style>
          <a:lnRef idx="2">
            <a:schemeClr val="accent4"/>
          </a:lnRef>
          <a:fillRef idx="0">
            <a:schemeClr val="accent4"/>
          </a:fillRef>
          <a:effectRef idx="1">
            <a:schemeClr val="accent4"/>
          </a:effectRef>
          <a:fontRef idx="minor">
            <a:schemeClr val="tx1"/>
          </a:fontRef>
        </p:style>
      </p:cxnSp>
      <p:sp>
        <p:nvSpPr>
          <p:cNvPr id="4" name="Rectangle 3"/>
          <p:cNvSpPr/>
          <p:nvPr/>
        </p:nvSpPr>
        <p:spPr>
          <a:xfrm>
            <a:off x="700738" y="665066"/>
            <a:ext cx="10881662" cy="707886"/>
          </a:xfrm>
          <a:prstGeom prst="rect">
            <a:avLst/>
          </a:prstGeom>
        </p:spPr>
        <p:txBody>
          <a:bodyPr wrap="square">
            <a:spAutoFit/>
          </a:bodyPr>
          <a:lstStyle/>
          <a:p>
            <a:r>
              <a:rPr lang="en-US" altLang="zh-CN" sz="4000" b="1" dirty="0">
                <a:solidFill>
                  <a:srgbClr val="03649F"/>
                </a:solidFill>
                <a:latin typeface="黑体" panose="02010609060101010101" pitchFamily="49" charset="-122"/>
                <a:ea typeface="黑体" panose="02010609060101010101" pitchFamily="49" charset="-122"/>
                <a:cs typeface="+mj-cs"/>
              </a:rPr>
              <a:t>2000</a:t>
            </a:r>
            <a:r>
              <a:rPr lang="zh-CN" altLang="en-US" sz="4000" b="1" dirty="0">
                <a:solidFill>
                  <a:srgbClr val="03649F"/>
                </a:solidFill>
                <a:latin typeface="黑体" panose="02010609060101010101" pitchFamily="49" charset="-122"/>
                <a:ea typeface="黑体" panose="02010609060101010101" pitchFamily="49" charset="-122"/>
                <a:cs typeface="+mj-cs"/>
              </a:rPr>
              <a:t>年後的宣教與中國</a:t>
            </a:r>
          </a:p>
        </p:txBody>
      </p:sp>
      <p:sp>
        <p:nvSpPr>
          <p:cNvPr id="7" name="文本占位符 2"/>
          <p:cNvSpPr txBox="1">
            <a:spLocks/>
          </p:cNvSpPr>
          <p:nvPr/>
        </p:nvSpPr>
        <p:spPr>
          <a:xfrm>
            <a:off x="617587" y="1811064"/>
            <a:ext cx="10986641" cy="4381870"/>
          </a:xfrm>
          <a:prstGeom prst="rect">
            <a:avLst/>
          </a:prstGeom>
        </p:spPr>
        <p:txBody>
          <a:bodyPr/>
          <a:lstStyle>
            <a:lvl1pPr marL="365125" indent="-309563" algn="l" rtl="0" eaLnBrk="0" fontAlgn="base" hangingPunct="0">
              <a:spcBef>
                <a:spcPts val="500"/>
              </a:spcBef>
              <a:spcAft>
                <a:spcPct val="0"/>
              </a:spcAft>
              <a:buClr>
                <a:srgbClr val="002060"/>
              </a:buClr>
              <a:buFont typeface="Georgia" panose="02040502050405020303" pitchFamily="18" charset="0"/>
              <a:buChar char="•"/>
              <a:defRPr lang="en-US" sz="3500" b="0" kern="1200" dirty="0">
                <a:solidFill>
                  <a:srgbClr val="000000"/>
                </a:solidFill>
                <a:latin typeface="黑体" panose="02010609060101010101" pitchFamily="49" charset="-122"/>
                <a:ea typeface="黑体" panose="02010609060101010101" pitchFamily="49" charset="-122"/>
                <a:cs typeface="+mn-cs"/>
              </a:defRPr>
            </a:lvl1pPr>
            <a:lvl2pPr marL="803275" indent="-392113" algn="l" rtl="0" eaLnBrk="0" fontAlgn="base" hangingPunct="0">
              <a:spcBef>
                <a:spcPts val="500"/>
              </a:spcBef>
              <a:spcAft>
                <a:spcPct val="0"/>
              </a:spcAft>
              <a:buClr>
                <a:srgbClr val="002060"/>
              </a:buClr>
              <a:buFont typeface="Georgia" panose="02040502050405020303" pitchFamily="18" charset="0"/>
              <a:buChar char="–"/>
              <a:defRPr lang="en-US" sz="3500" b="0" kern="1200" dirty="0">
                <a:solidFill>
                  <a:srgbClr val="000000"/>
                </a:solidFill>
                <a:latin typeface="黑体" panose="02010609060101010101" pitchFamily="49" charset="-122"/>
                <a:ea typeface="黑体" panose="02010609060101010101" pitchFamily="49" charset="-122"/>
                <a:cs typeface="+mn-cs"/>
              </a:defRPr>
            </a:lvl2pPr>
            <a:lvl3pPr marL="922338" indent="-219075" algn="l" rtl="0" eaLnBrk="0" fontAlgn="base" hangingPunct="0">
              <a:spcBef>
                <a:spcPts val="500"/>
              </a:spcBef>
              <a:spcAft>
                <a:spcPct val="0"/>
              </a:spcAft>
              <a:buClr>
                <a:schemeClr val="accent1"/>
              </a:buClr>
              <a:buFont typeface="Wingdings 2" panose="05020102010507070707" pitchFamily="18" charset="2"/>
              <a:buChar char=""/>
              <a:defRPr lang="en-US" sz="3500" b="0" kern="1200" dirty="0">
                <a:solidFill>
                  <a:srgbClr val="000000"/>
                </a:solidFill>
                <a:latin typeface="黑体" panose="02010609060101010101" pitchFamily="49" charset="-122"/>
                <a:ea typeface="黑体" panose="02010609060101010101" pitchFamily="49" charset="-122"/>
                <a:cs typeface="+mn-cs"/>
              </a:defRPr>
            </a:lvl3pPr>
            <a:lvl4pPr marL="1179513" indent="-200025" algn="l" rtl="0" eaLnBrk="0" fontAlgn="base" hangingPunct="0">
              <a:spcBef>
                <a:spcPts val="300"/>
              </a:spcBef>
              <a:spcAft>
                <a:spcPct val="0"/>
              </a:spcAft>
              <a:buClr>
                <a:schemeClr val="accent1"/>
              </a:buClr>
              <a:buFont typeface="Wingdings 2" panose="05020102010507070707" pitchFamily="18" charset="2"/>
              <a:buChar char=""/>
              <a:defRPr lang="en-US" sz="3000" b="0" kern="1200" dirty="0">
                <a:solidFill>
                  <a:srgbClr val="000000"/>
                </a:solidFill>
                <a:latin typeface="黑体" panose="02010609060101010101" pitchFamily="49" charset="-122"/>
                <a:ea typeface="黑体" panose="02010609060101010101" pitchFamily="49" charset="-122"/>
                <a:cs typeface="+mn-cs"/>
              </a:defRPr>
            </a:lvl4pPr>
            <a:lvl5pPr marL="1389063" indent="-182563" algn="l" rtl="0" eaLnBrk="0" fontAlgn="base" hangingPunct="0">
              <a:spcBef>
                <a:spcPts val="300"/>
              </a:spcBef>
              <a:spcAft>
                <a:spcPct val="0"/>
              </a:spcAft>
              <a:buClr>
                <a:srgbClr val="A04DA3"/>
              </a:buClr>
              <a:buFont typeface="Georgia" panose="02040502050405020303" pitchFamily="18" charset="0"/>
              <a:buChar char="▫"/>
              <a:defRPr lang="en-US" sz="3000" b="0" kern="1200" dirty="0">
                <a:solidFill>
                  <a:srgbClr val="000000"/>
                </a:solidFill>
                <a:latin typeface="黑体" panose="02010609060101010101" pitchFamily="49" charset="-122"/>
                <a:ea typeface="黑体" panose="02010609060101010101" pitchFamily="49" charset="-122"/>
                <a:cs typeface="+mn-cs"/>
              </a:defRPr>
            </a:lvl5pPr>
            <a:lvl6pPr marL="1609344" indent="-182880" algn="l" rtl="0" eaLnBrk="1" latinLnBrk="0" hangingPunct="1">
              <a:spcBef>
                <a:spcPts val="300"/>
              </a:spcBef>
              <a:buClr>
                <a:schemeClr val="accent3"/>
              </a:buClr>
              <a:buFont typeface="Georgia"/>
              <a:buChar char="▫"/>
              <a:defRPr kumimoji="0" sz="1800" kern="1200">
                <a:solidFill>
                  <a:schemeClr val="accent3"/>
                </a:solidFill>
                <a:latin typeface="+mn-lt"/>
                <a:ea typeface="+mn-ea"/>
                <a:cs typeface="+mn-cs"/>
              </a:defRPr>
            </a:lvl6pPr>
            <a:lvl7pPr marL="1828800" indent="-182880" algn="l" rtl="0" eaLnBrk="1" latinLnBrk="0" hangingPunct="1">
              <a:spcBef>
                <a:spcPts val="300"/>
              </a:spcBef>
              <a:buClr>
                <a:schemeClr val="accent3"/>
              </a:buClr>
              <a:buFont typeface="Georgia"/>
              <a:buChar char="▫"/>
              <a:defRPr kumimoji="0" sz="1600" kern="1200">
                <a:solidFill>
                  <a:schemeClr val="accent3"/>
                </a:solidFill>
                <a:latin typeface="+mn-lt"/>
                <a:ea typeface="+mn-ea"/>
                <a:cs typeface="+mn-cs"/>
              </a:defRPr>
            </a:lvl7pPr>
            <a:lvl8pPr marL="2029968" indent="-182880" algn="l" rtl="0" eaLnBrk="1" latinLnBrk="0" hangingPunct="1">
              <a:spcBef>
                <a:spcPts val="300"/>
              </a:spcBef>
              <a:buClr>
                <a:schemeClr val="accent3"/>
              </a:buClr>
              <a:buFont typeface="Georgia"/>
              <a:buChar char="◦"/>
              <a:defRPr kumimoji="0" sz="1500" kern="1200">
                <a:solidFill>
                  <a:schemeClr val="accent3"/>
                </a:solidFill>
                <a:latin typeface="+mn-lt"/>
                <a:ea typeface="+mn-ea"/>
                <a:cs typeface="+mn-cs"/>
              </a:defRPr>
            </a:lvl8pPr>
            <a:lvl9pPr marL="2240280" indent="-182880" algn="l" rtl="0" eaLnBrk="1" latinLnBrk="0" hangingPunct="1">
              <a:spcBef>
                <a:spcPts val="300"/>
              </a:spcBef>
              <a:buClr>
                <a:schemeClr val="accent3"/>
              </a:buClr>
              <a:buFont typeface="Georgia"/>
              <a:buChar char="◦"/>
              <a:defRPr kumimoji="0" sz="1400" kern="1200" baseline="0">
                <a:solidFill>
                  <a:schemeClr val="accent3"/>
                </a:solidFill>
                <a:latin typeface="+mn-lt"/>
                <a:ea typeface="+mn-ea"/>
                <a:cs typeface="+mn-cs"/>
              </a:defRPr>
            </a:lvl9pPr>
          </a:lstStyle>
          <a:p>
            <a:pPr marL="0" indent="0" eaLnBrk="1" hangingPunct="1">
              <a:buNone/>
              <a:defRPr/>
            </a:pPr>
            <a:r>
              <a:rPr lang="en-US" altLang="zh-CN" dirty="0"/>
              <a:t>2000</a:t>
            </a:r>
            <a:r>
              <a:rPr lang="zh-CN" altLang="en-US" dirty="0"/>
              <a:t>年後的城市新興教會，最初基本上都從校園事工而來</a:t>
            </a:r>
            <a:br>
              <a:rPr lang="zh-CN" altLang="en-US" dirty="0"/>
            </a:br>
            <a:endParaRPr lang="zh-TW" altLang="en-US" dirty="0"/>
          </a:p>
        </p:txBody>
      </p:sp>
      <p:pic>
        <p:nvPicPr>
          <p:cNvPr id="5" name="图片 4">
            <a:extLst>
              <a:ext uri="{FF2B5EF4-FFF2-40B4-BE49-F238E27FC236}">
                <a16:creationId xmlns:a16="http://schemas.microsoft.com/office/drawing/2014/main" id="{908E96C5-9C52-4D47-BFD6-A3051B6F0EB8}"/>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5056742" y="2786551"/>
            <a:ext cx="5843619" cy="3691367"/>
          </a:xfrm>
          <a:prstGeom prst="rect">
            <a:avLst/>
          </a:prstGeom>
        </p:spPr>
      </p:pic>
    </p:spTree>
    <p:extLst>
      <p:ext uri="{BB962C8B-B14F-4D97-AF65-F5344CB8AC3E}">
        <p14:creationId xmlns:p14="http://schemas.microsoft.com/office/powerpoint/2010/main" val="281984620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651000" y="1270001"/>
            <a:ext cx="8890000" cy="2876153"/>
          </a:xfrm>
          <a:prstGeom prst="rect">
            <a:avLst/>
          </a:prstGeom>
        </p:spPr>
        <p:txBody>
          <a:bodyPr/>
          <a:lstStyle/>
          <a:p>
            <a:pPr algn="ctr"/>
            <a:endParaRPr lang="en-US" altLang="zh-TW" sz="3600" dirty="0">
              <a:ea typeface="全真勘亭流" pitchFamily="49" charset="-120"/>
            </a:endParaRPr>
          </a:p>
        </p:txBody>
      </p:sp>
      <p:cxnSp>
        <p:nvCxnSpPr>
          <p:cNvPr id="3" name="Straight Connector 2"/>
          <p:cNvCxnSpPr/>
          <p:nvPr/>
        </p:nvCxnSpPr>
        <p:spPr bwMode="auto">
          <a:xfrm flipV="1">
            <a:off x="700738" y="1639957"/>
            <a:ext cx="9566384" cy="14160"/>
          </a:xfrm>
          <a:prstGeom prst="line">
            <a:avLst/>
          </a:prstGeom>
          <a:ln>
            <a:headEnd type="none" w="med" len="med"/>
            <a:tailEnd type="none" w="med" len="med"/>
          </a:ln>
        </p:spPr>
        <p:style>
          <a:lnRef idx="2">
            <a:schemeClr val="accent4"/>
          </a:lnRef>
          <a:fillRef idx="0">
            <a:schemeClr val="accent4"/>
          </a:fillRef>
          <a:effectRef idx="1">
            <a:schemeClr val="accent4"/>
          </a:effectRef>
          <a:fontRef idx="minor">
            <a:schemeClr val="tx1"/>
          </a:fontRef>
        </p:style>
      </p:cxnSp>
      <p:sp>
        <p:nvSpPr>
          <p:cNvPr id="4" name="Rectangle 3"/>
          <p:cNvSpPr/>
          <p:nvPr/>
        </p:nvSpPr>
        <p:spPr>
          <a:xfrm>
            <a:off x="700738" y="665066"/>
            <a:ext cx="10881662" cy="707886"/>
          </a:xfrm>
          <a:prstGeom prst="rect">
            <a:avLst/>
          </a:prstGeom>
        </p:spPr>
        <p:txBody>
          <a:bodyPr wrap="square">
            <a:spAutoFit/>
          </a:bodyPr>
          <a:lstStyle/>
          <a:p>
            <a:r>
              <a:rPr lang="en-US" altLang="zh-CN" sz="4000" b="1" dirty="0">
                <a:solidFill>
                  <a:srgbClr val="03649F"/>
                </a:solidFill>
                <a:latin typeface="黑体" panose="02010609060101010101" pitchFamily="49" charset="-122"/>
                <a:ea typeface="黑体" panose="02010609060101010101" pitchFamily="49" charset="-122"/>
                <a:cs typeface="+mj-cs"/>
              </a:rPr>
              <a:t>2000</a:t>
            </a:r>
            <a:r>
              <a:rPr lang="zh-CN" altLang="en-US" sz="4000" b="1" dirty="0">
                <a:solidFill>
                  <a:srgbClr val="03649F"/>
                </a:solidFill>
                <a:latin typeface="黑体" panose="02010609060101010101" pitchFamily="49" charset="-122"/>
                <a:ea typeface="黑体" panose="02010609060101010101" pitchFamily="49" charset="-122"/>
                <a:cs typeface="+mj-cs"/>
              </a:rPr>
              <a:t>年後的宣教與中國</a:t>
            </a:r>
          </a:p>
        </p:txBody>
      </p:sp>
      <p:sp>
        <p:nvSpPr>
          <p:cNvPr id="7" name="文本占位符 2"/>
          <p:cNvSpPr txBox="1">
            <a:spLocks/>
          </p:cNvSpPr>
          <p:nvPr/>
        </p:nvSpPr>
        <p:spPr>
          <a:xfrm>
            <a:off x="613593" y="1825224"/>
            <a:ext cx="10964813" cy="4381870"/>
          </a:xfrm>
          <a:prstGeom prst="rect">
            <a:avLst/>
          </a:prstGeom>
        </p:spPr>
        <p:txBody>
          <a:bodyPr/>
          <a:lstStyle>
            <a:lvl1pPr marL="365125" indent="-309563" algn="l" rtl="0" eaLnBrk="0" fontAlgn="base" hangingPunct="0">
              <a:spcBef>
                <a:spcPts val="500"/>
              </a:spcBef>
              <a:spcAft>
                <a:spcPct val="0"/>
              </a:spcAft>
              <a:buClr>
                <a:srgbClr val="002060"/>
              </a:buClr>
              <a:buFont typeface="Georgia" panose="02040502050405020303" pitchFamily="18" charset="0"/>
              <a:buChar char="•"/>
              <a:defRPr lang="en-US" sz="3500" b="0" kern="1200" dirty="0">
                <a:solidFill>
                  <a:srgbClr val="000000"/>
                </a:solidFill>
                <a:latin typeface="黑体" panose="02010609060101010101" pitchFamily="49" charset="-122"/>
                <a:ea typeface="黑体" panose="02010609060101010101" pitchFamily="49" charset="-122"/>
                <a:cs typeface="+mn-cs"/>
              </a:defRPr>
            </a:lvl1pPr>
            <a:lvl2pPr marL="803275" indent="-392113" algn="l" rtl="0" eaLnBrk="0" fontAlgn="base" hangingPunct="0">
              <a:spcBef>
                <a:spcPts val="500"/>
              </a:spcBef>
              <a:spcAft>
                <a:spcPct val="0"/>
              </a:spcAft>
              <a:buClr>
                <a:srgbClr val="002060"/>
              </a:buClr>
              <a:buFont typeface="Georgia" panose="02040502050405020303" pitchFamily="18" charset="0"/>
              <a:buChar char="–"/>
              <a:defRPr lang="en-US" sz="3500" b="0" kern="1200" dirty="0">
                <a:solidFill>
                  <a:srgbClr val="000000"/>
                </a:solidFill>
                <a:latin typeface="黑体" panose="02010609060101010101" pitchFamily="49" charset="-122"/>
                <a:ea typeface="黑体" panose="02010609060101010101" pitchFamily="49" charset="-122"/>
                <a:cs typeface="+mn-cs"/>
              </a:defRPr>
            </a:lvl2pPr>
            <a:lvl3pPr marL="922338" indent="-219075" algn="l" rtl="0" eaLnBrk="0" fontAlgn="base" hangingPunct="0">
              <a:spcBef>
                <a:spcPts val="500"/>
              </a:spcBef>
              <a:spcAft>
                <a:spcPct val="0"/>
              </a:spcAft>
              <a:buClr>
                <a:schemeClr val="accent1"/>
              </a:buClr>
              <a:buFont typeface="Wingdings 2" panose="05020102010507070707" pitchFamily="18" charset="2"/>
              <a:buChar char=""/>
              <a:defRPr lang="en-US" sz="3500" b="0" kern="1200" dirty="0">
                <a:solidFill>
                  <a:srgbClr val="000000"/>
                </a:solidFill>
                <a:latin typeface="黑体" panose="02010609060101010101" pitchFamily="49" charset="-122"/>
                <a:ea typeface="黑体" panose="02010609060101010101" pitchFamily="49" charset="-122"/>
                <a:cs typeface="+mn-cs"/>
              </a:defRPr>
            </a:lvl3pPr>
            <a:lvl4pPr marL="1179513" indent="-200025" algn="l" rtl="0" eaLnBrk="0" fontAlgn="base" hangingPunct="0">
              <a:spcBef>
                <a:spcPts val="300"/>
              </a:spcBef>
              <a:spcAft>
                <a:spcPct val="0"/>
              </a:spcAft>
              <a:buClr>
                <a:schemeClr val="accent1"/>
              </a:buClr>
              <a:buFont typeface="Wingdings 2" panose="05020102010507070707" pitchFamily="18" charset="2"/>
              <a:buChar char=""/>
              <a:defRPr lang="en-US" sz="3000" b="0" kern="1200" dirty="0">
                <a:solidFill>
                  <a:srgbClr val="000000"/>
                </a:solidFill>
                <a:latin typeface="黑体" panose="02010609060101010101" pitchFamily="49" charset="-122"/>
                <a:ea typeface="黑体" panose="02010609060101010101" pitchFamily="49" charset="-122"/>
                <a:cs typeface="+mn-cs"/>
              </a:defRPr>
            </a:lvl4pPr>
            <a:lvl5pPr marL="1389063" indent="-182563" algn="l" rtl="0" eaLnBrk="0" fontAlgn="base" hangingPunct="0">
              <a:spcBef>
                <a:spcPts val="300"/>
              </a:spcBef>
              <a:spcAft>
                <a:spcPct val="0"/>
              </a:spcAft>
              <a:buClr>
                <a:srgbClr val="A04DA3"/>
              </a:buClr>
              <a:buFont typeface="Georgia" panose="02040502050405020303" pitchFamily="18" charset="0"/>
              <a:buChar char="▫"/>
              <a:defRPr lang="en-US" sz="3000" b="0" kern="1200" dirty="0">
                <a:solidFill>
                  <a:srgbClr val="000000"/>
                </a:solidFill>
                <a:latin typeface="黑体" panose="02010609060101010101" pitchFamily="49" charset="-122"/>
                <a:ea typeface="黑体" panose="02010609060101010101" pitchFamily="49" charset="-122"/>
                <a:cs typeface="+mn-cs"/>
              </a:defRPr>
            </a:lvl5pPr>
            <a:lvl6pPr marL="1609344" indent="-182880" algn="l" rtl="0" eaLnBrk="1" latinLnBrk="0" hangingPunct="1">
              <a:spcBef>
                <a:spcPts val="300"/>
              </a:spcBef>
              <a:buClr>
                <a:schemeClr val="accent3"/>
              </a:buClr>
              <a:buFont typeface="Georgia"/>
              <a:buChar char="▫"/>
              <a:defRPr kumimoji="0" sz="1800" kern="1200">
                <a:solidFill>
                  <a:schemeClr val="accent3"/>
                </a:solidFill>
                <a:latin typeface="+mn-lt"/>
                <a:ea typeface="+mn-ea"/>
                <a:cs typeface="+mn-cs"/>
              </a:defRPr>
            </a:lvl6pPr>
            <a:lvl7pPr marL="1828800" indent="-182880" algn="l" rtl="0" eaLnBrk="1" latinLnBrk="0" hangingPunct="1">
              <a:spcBef>
                <a:spcPts val="300"/>
              </a:spcBef>
              <a:buClr>
                <a:schemeClr val="accent3"/>
              </a:buClr>
              <a:buFont typeface="Georgia"/>
              <a:buChar char="▫"/>
              <a:defRPr kumimoji="0" sz="1600" kern="1200">
                <a:solidFill>
                  <a:schemeClr val="accent3"/>
                </a:solidFill>
                <a:latin typeface="+mn-lt"/>
                <a:ea typeface="+mn-ea"/>
                <a:cs typeface="+mn-cs"/>
              </a:defRPr>
            </a:lvl7pPr>
            <a:lvl8pPr marL="2029968" indent="-182880" algn="l" rtl="0" eaLnBrk="1" latinLnBrk="0" hangingPunct="1">
              <a:spcBef>
                <a:spcPts val="300"/>
              </a:spcBef>
              <a:buClr>
                <a:schemeClr val="accent3"/>
              </a:buClr>
              <a:buFont typeface="Georgia"/>
              <a:buChar char="◦"/>
              <a:defRPr kumimoji="0" sz="1500" kern="1200">
                <a:solidFill>
                  <a:schemeClr val="accent3"/>
                </a:solidFill>
                <a:latin typeface="+mn-lt"/>
                <a:ea typeface="+mn-ea"/>
                <a:cs typeface="+mn-cs"/>
              </a:defRPr>
            </a:lvl8pPr>
            <a:lvl9pPr marL="2240280" indent="-182880" algn="l" rtl="0" eaLnBrk="1" latinLnBrk="0" hangingPunct="1">
              <a:spcBef>
                <a:spcPts val="300"/>
              </a:spcBef>
              <a:buClr>
                <a:schemeClr val="accent3"/>
              </a:buClr>
              <a:buFont typeface="Georgia"/>
              <a:buChar char="◦"/>
              <a:defRPr kumimoji="0" sz="1400" kern="1200" baseline="0">
                <a:solidFill>
                  <a:schemeClr val="accent3"/>
                </a:solidFill>
                <a:latin typeface="+mn-lt"/>
                <a:ea typeface="+mn-ea"/>
                <a:cs typeface="+mn-cs"/>
              </a:defRPr>
            </a:lvl9pPr>
          </a:lstStyle>
          <a:p>
            <a:pPr marL="0" indent="0" eaLnBrk="1" hangingPunct="1">
              <a:buNone/>
              <a:defRPr/>
            </a:pPr>
            <a:r>
              <a:rPr lang="en-US" altLang="zh-CN" dirty="0"/>
              <a:t>2000</a:t>
            </a:r>
            <a:r>
              <a:rPr lang="zh-CN" altLang="en-US" dirty="0"/>
              <a:t>年後的家庭教會儘管問題多多，但神也興起一大批優秀年輕教會領袖。年輕一代對福音持開放態度，城市家庭教會發展迅速，知識份子、大學生積極參加聚會</a:t>
            </a:r>
            <a:endParaRPr lang="en-US" altLang="zh-CN" dirty="0"/>
          </a:p>
          <a:p>
            <a:pPr marL="0" indent="0" eaLnBrk="1" hangingPunct="1">
              <a:buNone/>
              <a:defRPr/>
            </a:pPr>
            <a:r>
              <a:rPr lang="zh-CN" altLang="en-US" dirty="0"/>
              <a:t>所謂城市新興教會乃近十年出現的，是逐漸公開化的教會，背後承載了一九四九年以來出現家庭教會的傳統，逐漸蛻變，成了全球宣教系統、普世教會系統的一部分</a:t>
            </a:r>
            <a:br>
              <a:rPr lang="zh-CN" altLang="en-US" dirty="0"/>
            </a:br>
            <a:endParaRPr lang="zh-TW" altLang="en-US" dirty="0"/>
          </a:p>
        </p:txBody>
      </p:sp>
    </p:spTree>
    <p:extLst>
      <p:ext uri="{BB962C8B-B14F-4D97-AF65-F5344CB8AC3E}">
        <p14:creationId xmlns:p14="http://schemas.microsoft.com/office/powerpoint/2010/main" val="215119798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651000" y="1270001"/>
            <a:ext cx="8890000" cy="2876153"/>
          </a:xfrm>
          <a:prstGeom prst="rect">
            <a:avLst/>
          </a:prstGeom>
        </p:spPr>
        <p:txBody>
          <a:bodyPr/>
          <a:lstStyle/>
          <a:p>
            <a:pPr algn="ctr"/>
            <a:endParaRPr lang="en-US" altLang="zh-TW" sz="3600" dirty="0">
              <a:ea typeface="全真勘亭流" pitchFamily="49" charset="-120"/>
            </a:endParaRPr>
          </a:p>
        </p:txBody>
      </p:sp>
      <p:cxnSp>
        <p:nvCxnSpPr>
          <p:cNvPr id="3" name="Straight Connector 2"/>
          <p:cNvCxnSpPr/>
          <p:nvPr/>
        </p:nvCxnSpPr>
        <p:spPr bwMode="auto">
          <a:xfrm flipV="1">
            <a:off x="700738" y="1639957"/>
            <a:ext cx="9566384" cy="14160"/>
          </a:xfrm>
          <a:prstGeom prst="line">
            <a:avLst/>
          </a:prstGeom>
          <a:ln>
            <a:headEnd type="none" w="med" len="med"/>
            <a:tailEnd type="none" w="med" len="med"/>
          </a:ln>
        </p:spPr>
        <p:style>
          <a:lnRef idx="2">
            <a:schemeClr val="accent4"/>
          </a:lnRef>
          <a:fillRef idx="0">
            <a:schemeClr val="accent4"/>
          </a:fillRef>
          <a:effectRef idx="1">
            <a:schemeClr val="accent4"/>
          </a:effectRef>
          <a:fontRef idx="minor">
            <a:schemeClr val="tx1"/>
          </a:fontRef>
        </p:style>
      </p:cxnSp>
      <p:sp>
        <p:nvSpPr>
          <p:cNvPr id="4" name="Rectangle 3"/>
          <p:cNvSpPr/>
          <p:nvPr/>
        </p:nvSpPr>
        <p:spPr>
          <a:xfrm>
            <a:off x="700738" y="665066"/>
            <a:ext cx="10881662" cy="707886"/>
          </a:xfrm>
          <a:prstGeom prst="rect">
            <a:avLst/>
          </a:prstGeom>
        </p:spPr>
        <p:txBody>
          <a:bodyPr wrap="square">
            <a:spAutoFit/>
          </a:bodyPr>
          <a:lstStyle/>
          <a:p>
            <a:r>
              <a:rPr lang="zh-CN" altLang="en-US" sz="4000" b="1" dirty="0">
                <a:solidFill>
                  <a:srgbClr val="03649F"/>
                </a:solidFill>
                <a:latin typeface="黑体" panose="02010609060101010101" pitchFamily="49" charset="-122"/>
                <a:ea typeface="黑体" panose="02010609060101010101" pitchFamily="49" charset="-122"/>
                <a:cs typeface="+mj-cs"/>
              </a:rPr>
              <a:t>韓國宣教士對中國教會的影響</a:t>
            </a:r>
          </a:p>
        </p:txBody>
      </p:sp>
      <p:sp>
        <p:nvSpPr>
          <p:cNvPr id="7" name="文本占位符 2"/>
          <p:cNvSpPr txBox="1">
            <a:spLocks/>
          </p:cNvSpPr>
          <p:nvPr/>
        </p:nvSpPr>
        <p:spPr>
          <a:xfrm>
            <a:off x="617588" y="1811064"/>
            <a:ext cx="6984052" cy="4381870"/>
          </a:xfrm>
          <a:prstGeom prst="rect">
            <a:avLst/>
          </a:prstGeom>
        </p:spPr>
        <p:txBody>
          <a:bodyPr/>
          <a:lstStyle>
            <a:lvl1pPr marL="365125" indent="-309563" algn="l" rtl="0" eaLnBrk="0" fontAlgn="base" hangingPunct="0">
              <a:spcBef>
                <a:spcPts val="500"/>
              </a:spcBef>
              <a:spcAft>
                <a:spcPct val="0"/>
              </a:spcAft>
              <a:buClr>
                <a:srgbClr val="002060"/>
              </a:buClr>
              <a:buFont typeface="Georgia" panose="02040502050405020303" pitchFamily="18" charset="0"/>
              <a:buChar char="•"/>
              <a:defRPr lang="en-US" sz="3500" b="0" kern="1200" dirty="0">
                <a:solidFill>
                  <a:srgbClr val="000000"/>
                </a:solidFill>
                <a:latin typeface="黑体" panose="02010609060101010101" pitchFamily="49" charset="-122"/>
                <a:ea typeface="黑体" panose="02010609060101010101" pitchFamily="49" charset="-122"/>
                <a:cs typeface="+mn-cs"/>
              </a:defRPr>
            </a:lvl1pPr>
            <a:lvl2pPr marL="803275" indent="-392113" algn="l" rtl="0" eaLnBrk="0" fontAlgn="base" hangingPunct="0">
              <a:spcBef>
                <a:spcPts val="500"/>
              </a:spcBef>
              <a:spcAft>
                <a:spcPct val="0"/>
              </a:spcAft>
              <a:buClr>
                <a:srgbClr val="002060"/>
              </a:buClr>
              <a:buFont typeface="Georgia" panose="02040502050405020303" pitchFamily="18" charset="0"/>
              <a:buChar char="–"/>
              <a:defRPr lang="en-US" sz="3500" b="0" kern="1200" dirty="0">
                <a:solidFill>
                  <a:srgbClr val="000000"/>
                </a:solidFill>
                <a:latin typeface="黑体" panose="02010609060101010101" pitchFamily="49" charset="-122"/>
                <a:ea typeface="黑体" panose="02010609060101010101" pitchFamily="49" charset="-122"/>
                <a:cs typeface="+mn-cs"/>
              </a:defRPr>
            </a:lvl2pPr>
            <a:lvl3pPr marL="922338" indent="-219075" algn="l" rtl="0" eaLnBrk="0" fontAlgn="base" hangingPunct="0">
              <a:spcBef>
                <a:spcPts val="500"/>
              </a:spcBef>
              <a:spcAft>
                <a:spcPct val="0"/>
              </a:spcAft>
              <a:buClr>
                <a:schemeClr val="accent1"/>
              </a:buClr>
              <a:buFont typeface="Wingdings 2" panose="05020102010507070707" pitchFamily="18" charset="2"/>
              <a:buChar char=""/>
              <a:defRPr lang="en-US" sz="3500" b="0" kern="1200" dirty="0">
                <a:solidFill>
                  <a:srgbClr val="000000"/>
                </a:solidFill>
                <a:latin typeface="黑体" panose="02010609060101010101" pitchFamily="49" charset="-122"/>
                <a:ea typeface="黑体" panose="02010609060101010101" pitchFamily="49" charset="-122"/>
                <a:cs typeface="+mn-cs"/>
              </a:defRPr>
            </a:lvl3pPr>
            <a:lvl4pPr marL="1179513" indent="-200025" algn="l" rtl="0" eaLnBrk="0" fontAlgn="base" hangingPunct="0">
              <a:spcBef>
                <a:spcPts val="300"/>
              </a:spcBef>
              <a:spcAft>
                <a:spcPct val="0"/>
              </a:spcAft>
              <a:buClr>
                <a:schemeClr val="accent1"/>
              </a:buClr>
              <a:buFont typeface="Wingdings 2" panose="05020102010507070707" pitchFamily="18" charset="2"/>
              <a:buChar char=""/>
              <a:defRPr lang="en-US" sz="3000" b="0" kern="1200" dirty="0">
                <a:solidFill>
                  <a:srgbClr val="000000"/>
                </a:solidFill>
                <a:latin typeface="黑体" panose="02010609060101010101" pitchFamily="49" charset="-122"/>
                <a:ea typeface="黑体" panose="02010609060101010101" pitchFamily="49" charset="-122"/>
                <a:cs typeface="+mn-cs"/>
              </a:defRPr>
            </a:lvl4pPr>
            <a:lvl5pPr marL="1389063" indent="-182563" algn="l" rtl="0" eaLnBrk="0" fontAlgn="base" hangingPunct="0">
              <a:spcBef>
                <a:spcPts val="300"/>
              </a:spcBef>
              <a:spcAft>
                <a:spcPct val="0"/>
              </a:spcAft>
              <a:buClr>
                <a:srgbClr val="A04DA3"/>
              </a:buClr>
              <a:buFont typeface="Georgia" panose="02040502050405020303" pitchFamily="18" charset="0"/>
              <a:buChar char="▫"/>
              <a:defRPr lang="en-US" sz="3000" b="0" kern="1200" dirty="0">
                <a:solidFill>
                  <a:srgbClr val="000000"/>
                </a:solidFill>
                <a:latin typeface="黑体" panose="02010609060101010101" pitchFamily="49" charset="-122"/>
                <a:ea typeface="黑体" panose="02010609060101010101" pitchFamily="49" charset="-122"/>
                <a:cs typeface="+mn-cs"/>
              </a:defRPr>
            </a:lvl5pPr>
            <a:lvl6pPr marL="1609344" indent="-182880" algn="l" rtl="0" eaLnBrk="1" latinLnBrk="0" hangingPunct="1">
              <a:spcBef>
                <a:spcPts val="300"/>
              </a:spcBef>
              <a:buClr>
                <a:schemeClr val="accent3"/>
              </a:buClr>
              <a:buFont typeface="Georgia"/>
              <a:buChar char="▫"/>
              <a:defRPr kumimoji="0" sz="1800" kern="1200">
                <a:solidFill>
                  <a:schemeClr val="accent3"/>
                </a:solidFill>
                <a:latin typeface="+mn-lt"/>
                <a:ea typeface="+mn-ea"/>
                <a:cs typeface="+mn-cs"/>
              </a:defRPr>
            </a:lvl6pPr>
            <a:lvl7pPr marL="1828800" indent="-182880" algn="l" rtl="0" eaLnBrk="1" latinLnBrk="0" hangingPunct="1">
              <a:spcBef>
                <a:spcPts val="300"/>
              </a:spcBef>
              <a:buClr>
                <a:schemeClr val="accent3"/>
              </a:buClr>
              <a:buFont typeface="Georgia"/>
              <a:buChar char="▫"/>
              <a:defRPr kumimoji="0" sz="1600" kern="1200">
                <a:solidFill>
                  <a:schemeClr val="accent3"/>
                </a:solidFill>
                <a:latin typeface="+mn-lt"/>
                <a:ea typeface="+mn-ea"/>
                <a:cs typeface="+mn-cs"/>
              </a:defRPr>
            </a:lvl7pPr>
            <a:lvl8pPr marL="2029968" indent="-182880" algn="l" rtl="0" eaLnBrk="1" latinLnBrk="0" hangingPunct="1">
              <a:spcBef>
                <a:spcPts val="300"/>
              </a:spcBef>
              <a:buClr>
                <a:schemeClr val="accent3"/>
              </a:buClr>
              <a:buFont typeface="Georgia"/>
              <a:buChar char="◦"/>
              <a:defRPr kumimoji="0" sz="1500" kern="1200">
                <a:solidFill>
                  <a:schemeClr val="accent3"/>
                </a:solidFill>
                <a:latin typeface="+mn-lt"/>
                <a:ea typeface="+mn-ea"/>
                <a:cs typeface="+mn-cs"/>
              </a:defRPr>
            </a:lvl8pPr>
            <a:lvl9pPr marL="2240280" indent="-182880" algn="l" rtl="0" eaLnBrk="1" latinLnBrk="0" hangingPunct="1">
              <a:spcBef>
                <a:spcPts val="300"/>
              </a:spcBef>
              <a:buClr>
                <a:schemeClr val="accent3"/>
              </a:buClr>
              <a:buFont typeface="Georgia"/>
              <a:buChar char="◦"/>
              <a:defRPr kumimoji="0" sz="1400" kern="1200" baseline="0">
                <a:solidFill>
                  <a:schemeClr val="accent3"/>
                </a:solidFill>
                <a:latin typeface="+mn-lt"/>
                <a:ea typeface="+mn-ea"/>
                <a:cs typeface="+mn-cs"/>
              </a:defRPr>
            </a:lvl9pPr>
          </a:lstStyle>
          <a:p>
            <a:pPr marL="0" indent="0" eaLnBrk="1" hangingPunct="1">
              <a:buNone/>
              <a:defRPr/>
            </a:pPr>
            <a:r>
              <a:rPr lang="zh-CN" altLang="en-US" dirty="0"/>
              <a:t>韓國宣教士人數在</a:t>
            </a:r>
            <a:r>
              <a:rPr lang="en-US" altLang="zh-CN" dirty="0"/>
              <a:t>1980</a:t>
            </a:r>
            <a:r>
              <a:rPr lang="zh-CN" altLang="en-US" dirty="0"/>
              <a:t>年達到</a:t>
            </a:r>
            <a:r>
              <a:rPr lang="en-US" altLang="zh-CN" dirty="0"/>
              <a:t>100</a:t>
            </a:r>
            <a:r>
              <a:rPr lang="zh-CN" altLang="en-US" dirty="0"/>
              <a:t>名，</a:t>
            </a:r>
            <a:r>
              <a:rPr lang="en-US" altLang="zh-CN" dirty="0"/>
              <a:t>1989</a:t>
            </a:r>
            <a:r>
              <a:rPr lang="zh-CN" altLang="en-US" dirty="0"/>
              <a:t>年達到一千名，</a:t>
            </a:r>
            <a:r>
              <a:rPr lang="en-US" altLang="zh-CN" dirty="0"/>
              <a:t>2002</a:t>
            </a:r>
            <a:r>
              <a:rPr lang="zh-CN" altLang="en-US" dirty="0"/>
              <a:t>年一萬名，</a:t>
            </a:r>
            <a:r>
              <a:rPr lang="en-US" altLang="zh-CN" dirty="0"/>
              <a:t>2012</a:t>
            </a:r>
            <a:r>
              <a:rPr lang="zh-CN" altLang="en-US" dirty="0"/>
              <a:t>年兩萬名。根據</a:t>
            </a:r>
            <a:r>
              <a:rPr lang="en-US" altLang="zh-CN" dirty="0"/>
              <a:t>2016</a:t>
            </a:r>
            <a:r>
              <a:rPr lang="zh-CN" altLang="en-US" dirty="0"/>
              <a:t>年“宣教韓國”大會的現場報導指出，目前韓國的海外宣教士有</a:t>
            </a:r>
            <a:r>
              <a:rPr lang="en-US" altLang="zh-CN" dirty="0"/>
              <a:t>27,672</a:t>
            </a:r>
            <a:r>
              <a:rPr lang="zh-CN" altLang="en-US" dirty="0"/>
              <a:t>位，分別分佈在</a:t>
            </a:r>
            <a:r>
              <a:rPr lang="en-US" altLang="zh-CN" dirty="0"/>
              <a:t>171</a:t>
            </a:r>
            <a:r>
              <a:rPr lang="zh-CN" altLang="en-US" dirty="0"/>
              <a:t>個國家。南韓國內有</a:t>
            </a:r>
            <a:r>
              <a:rPr lang="en-US" altLang="zh-CN" dirty="0"/>
              <a:t>159</a:t>
            </a:r>
            <a:r>
              <a:rPr lang="zh-CN" altLang="en-US" dirty="0"/>
              <a:t>間宣教機構，</a:t>
            </a:r>
            <a:r>
              <a:rPr lang="en-US" altLang="zh-CN" dirty="0"/>
              <a:t>113</a:t>
            </a:r>
            <a:r>
              <a:rPr lang="zh-CN" altLang="en-US" dirty="0"/>
              <a:t>個差派機構和</a:t>
            </a:r>
            <a:r>
              <a:rPr lang="en-US" altLang="zh-CN" dirty="0"/>
              <a:t>46</a:t>
            </a:r>
            <a:r>
              <a:rPr lang="zh-CN" altLang="en-US" dirty="0"/>
              <a:t>個支援機構。</a:t>
            </a:r>
            <a:br>
              <a:rPr lang="zh-CN" altLang="en-US" dirty="0"/>
            </a:br>
            <a:br>
              <a:rPr lang="zh-CN" altLang="en-US" dirty="0"/>
            </a:br>
            <a:endParaRPr lang="zh-TW" altLang="en-US" dirty="0"/>
          </a:p>
        </p:txBody>
      </p:sp>
      <p:pic>
        <p:nvPicPr>
          <p:cNvPr id="5" name="图片 4">
            <a:extLst>
              <a:ext uri="{FF2B5EF4-FFF2-40B4-BE49-F238E27FC236}">
                <a16:creationId xmlns:a16="http://schemas.microsoft.com/office/drawing/2014/main" id="{4C2FC95B-8ECB-4AC0-907C-7445F1C81FF8}"/>
              </a:ext>
            </a:extLst>
          </p:cNvPr>
          <p:cNvPicPr>
            <a:picLocks noChangeAspect="1"/>
          </p:cNvPicPr>
          <p:nvPr/>
        </p:nvPicPr>
        <p:blipFill>
          <a:blip r:embed="rId2"/>
          <a:stretch>
            <a:fillRect/>
          </a:stretch>
        </p:blipFill>
        <p:spPr>
          <a:xfrm>
            <a:off x="7947839" y="1811064"/>
            <a:ext cx="3634561" cy="4149457"/>
          </a:xfrm>
          <a:prstGeom prst="rect">
            <a:avLst/>
          </a:prstGeom>
        </p:spPr>
      </p:pic>
    </p:spTree>
    <p:extLst>
      <p:ext uri="{BB962C8B-B14F-4D97-AF65-F5344CB8AC3E}">
        <p14:creationId xmlns:p14="http://schemas.microsoft.com/office/powerpoint/2010/main" val="88266994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651000" y="1270001"/>
            <a:ext cx="8890000" cy="2876153"/>
          </a:xfrm>
          <a:prstGeom prst="rect">
            <a:avLst/>
          </a:prstGeom>
        </p:spPr>
        <p:txBody>
          <a:bodyPr/>
          <a:lstStyle/>
          <a:p>
            <a:pPr algn="ctr"/>
            <a:endParaRPr lang="en-US" altLang="zh-TW" sz="3600" dirty="0">
              <a:ea typeface="全真勘亭流" pitchFamily="49" charset="-120"/>
            </a:endParaRPr>
          </a:p>
        </p:txBody>
      </p:sp>
      <p:cxnSp>
        <p:nvCxnSpPr>
          <p:cNvPr id="3" name="Straight Connector 2"/>
          <p:cNvCxnSpPr/>
          <p:nvPr/>
        </p:nvCxnSpPr>
        <p:spPr bwMode="auto">
          <a:xfrm flipV="1">
            <a:off x="700738" y="1639957"/>
            <a:ext cx="9566384" cy="14160"/>
          </a:xfrm>
          <a:prstGeom prst="line">
            <a:avLst/>
          </a:prstGeom>
          <a:ln>
            <a:headEnd type="none" w="med" len="med"/>
            <a:tailEnd type="none" w="med" len="med"/>
          </a:ln>
        </p:spPr>
        <p:style>
          <a:lnRef idx="2">
            <a:schemeClr val="accent4"/>
          </a:lnRef>
          <a:fillRef idx="0">
            <a:schemeClr val="accent4"/>
          </a:fillRef>
          <a:effectRef idx="1">
            <a:schemeClr val="accent4"/>
          </a:effectRef>
          <a:fontRef idx="minor">
            <a:schemeClr val="tx1"/>
          </a:fontRef>
        </p:style>
      </p:cxnSp>
      <p:sp>
        <p:nvSpPr>
          <p:cNvPr id="4" name="Rectangle 3"/>
          <p:cNvSpPr/>
          <p:nvPr/>
        </p:nvSpPr>
        <p:spPr>
          <a:xfrm>
            <a:off x="700738" y="665066"/>
            <a:ext cx="10881662" cy="769441"/>
          </a:xfrm>
          <a:prstGeom prst="rect">
            <a:avLst/>
          </a:prstGeom>
        </p:spPr>
        <p:txBody>
          <a:bodyPr wrap="square">
            <a:spAutoFit/>
          </a:bodyPr>
          <a:lstStyle/>
          <a:p>
            <a:r>
              <a:rPr lang="zh-CN" altLang="en-US" sz="4400" b="1" dirty="0">
                <a:solidFill>
                  <a:srgbClr val="03649F"/>
                </a:solidFill>
                <a:latin typeface="黑体" panose="02010609060101010101" pitchFamily="49" charset="-122"/>
                <a:ea typeface="黑体" panose="02010609060101010101" pitchFamily="49" charset="-122"/>
              </a:rPr>
              <a:t>韓國宣教士對中國教會的影響</a:t>
            </a:r>
          </a:p>
        </p:txBody>
      </p:sp>
      <p:sp>
        <p:nvSpPr>
          <p:cNvPr id="7" name="文本占位符 2"/>
          <p:cNvSpPr txBox="1">
            <a:spLocks/>
          </p:cNvSpPr>
          <p:nvPr/>
        </p:nvSpPr>
        <p:spPr>
          <a:xfrm>
            <a:off x="617587" y="1811064"/>
            <a:ext cx="10986641" cy="4381870"/>
          </a:xfrm>
          <a:prstGeom prst="rect">
            <a:avLst/>
          </a:prstGeom>
        </p:spPr>
        <p:txBody>
          <a:bodyPr/>
          <a:lstStyle>
            <a:lvl1pPr marL="365125" indent="-309563" algn="l" rtl="0" eaLnBrk="0" fontAlgn="base" hangingPunct="0">
              <a:spcBef>
                <a:spcPts val="500"/>
              </a:spcBef>
              <a:spcAft>
                <a:spcPct val="0"/>
              </a:spcAft>
              <a:buClr>
                <a:srgbClr val="002060"/>
              </a:buClr>
              <a:buFont typeface="Georgia" panose="02040502050405020303" pitchFamily="18" charset="0"/>
              <a:buChar char="•"/>
              <a:defRPr lang="en-US" sz="3500" b="0" kern="1200" dirty="0">
                <a:solidFill>
                  <a:srgbClr val="000000"/>
                </a:solidFill>
                <a:latin typeface="黑体" panose="02010609060101010101" pitchFamily="49" charset="-122"/>
                <a:ea typeface="黑体" panose="02010609060101010101" pitchFamily="49" charset="-122"/>
                <a:cs typeface="+mn-cs"/>
              </a:defRPr>
            </a:lvl1pPr>
            <a:lvl2pPr marL="803275" indent="-392113" algn="l" rtl="0" eaLnBrk="0" fontAlgn="base" hangingPunct="0">
              <a:spcBef>
                <a:spcPts val="500"/>
              </a:spcBef>
              <a:spcAft>
                <a:spcPct val="0"/>
              </a:spcAft>
              <a:buClr>
                <a:srgbClr val="002060"/>
              </a:buClr>
              <a:buFont typeface="Georgia" panose="02040502050405020303" pitchFamily="18" charset="0"/>
              <a:buChar char="–"/>
              <a:defRPr lang="en-US" sz="3500" b="0" kern="1200" dirty="0">
                <a:solidFill>
                  <a:srgbClr val="000000"/>
                </a:solidFill>
                <a:latin typeface="黑体" panose="02010609060101010101" pitchFamily="49" charset="-122"/>
                <a:ea typeface="黑体" panose="02010609060101010101" pitchFamily="49" charset="-122"/>
                <a:cs typeface="+mn-cs"/>
              </a:defRPr>
            </a:lvl2pPr>
            <a:lvl3pPr marL="922338" indent="-219075" algn="l" rtl="0" eaLnBrk="0" fontAlgn="base" hangingPunct="0">
              <a:spcBef>
                <a:spcPts val="500"/>
              </a:spcBef>
              <a:spcAft>
                <a:spcPct val="0"/>
              </a:spcAft>
              <a:buClr>
                <a:schemeClr val="accent1"/>
              </a:buClr>
              <a:buFont typeface="Wingdings 2" panose="05020102010507070707" pitchFamily="18" charset="2"/>
              <a:buChar char=""/>
              <a:defRPr lang="en-US" sz="3500" b="0" kern="1200" dirty="0">
                <a:solidFill>
                  <a:srgbClr val="000000"/>
                </a:solidFill>
                <a:latin typeface="黑体" panose="02010609060101010101" pitchFamily="49" charset="-122"/>
                <a:ea typeface="黑体" panose="02010609060101010101" pitchFamily="49" charset="-122"/>
                <a:cs typeface="+mn-cs"/>
              </a:defRPr>
            </a:lvl3pPr>
            <a:lvl4pPr marL="1179513" indent="-200025" algn="l" rtl="0" eaLnBrk="0" fontAlgn="base" hangingPunct="0">
              <a:spcBef>
                <a:spcPts val="300"/>
              </a:spcBef>
              <a:spcAft>
                <a:spcPct val="0"/>
              </a:spcAft>
              <a:buClr>
                <a:schemeClr val="accent1"/>
              </a:buClr>
              <a:buFont typeface="Wingdings 2" panose="05020102010507070707" pitchFamily="18" charset="2"/>
              <a:buChar char=""/>
              <a:defRPr lang="en-US" sz="3000" b="0" kern="1200" dirty="0">
                <a:solidFill>
                  <a:srgbClr val="000000"/>
                </a:solidFill>
                <a:latin typeface="黑体" panose="02010609060101010101" pitchFamily="49" charset="-122"/>
                <a:ea typeface="黑体" panose="02010609060101010101" pitchFamily="49" charset="-122"/>
                <a:cs typeface="+mn-cs"/>
              </a:defRPr>
            </a:lvl4pPr>
            <a:lvl5pPr marL="1389063" indent="-182563" algn="l" rtl="0" eaLnBrk="0" fontAlgn="base" hangingPunct="0">
              <a:spcBef>
                <a:spcPts val="300"/>
              </a:spcBef>
              <a:spcAft>
                <a:spcPct val="0"/>
              </a:spcAft>
              <a:buClr>
                <a:srgbClr val="A04DA3"/>
              </a:buClr>
              <a:buFont typeface="Georgia" panose="02040502050405020303" pitchFamily="18" charset="0"/>
              <a:buChar char="▫"/>
              <a:defRPr lang="en-US" sz="3000" b="0" kern="1200" dirty="0">
                <a:solidFill>
                  <a:srgbClr val="000000"/>
                </a:solidFill>
                <a:latin typeface="黑体" panose="02010609060101010101" pitchFamily="49" charset="-122"/>
                <a:ea typeface="黑体" panose="02010609060101010101" pitchFamily="49" charset="-122"/>
                <a:cs typeface="+mn-cs"/>
              </a:defRPr>
            </a:lvl5pPr>
            <a:lvl6pPr marL="1609344" indent="-182880" algn="l" rtl="0" eaLnBrk="1" latinLnBrk="0" hangingPunct="1">
              <a:spcBef>
                <a:spcPts val="300"/>
              </a:spcBef>
              <a:buClr>
                <a:schemeClr val="accent3"/>
              </a:buClr>
              <a:buFont typeface="Georgia"/>
              <a:buChar char="▫"/>
              <a:defRPr kumimoji="0" sz="1800" kern="1200">
                <a:solidFill>
                  <a:schemeClr val="accent3"/>
                </a:solidFill>
                <a:latin typeface="+mn-lt"/>
                <a:ea typeface="+mn-ea"/>
                <a:cs typeface="+mn-cs"/>
              </a:defRPr>
            </a:lvl6pPr>
            <a:lvl7pPr marL="1828800" indent="-182880" algn="l" rtl="0" eaLnBrk="1" latinLnBrk="0" hangingPunct="1">
              <a:spcBef>
                <a:spcPts val="300"/>
              </a:spcBef>
              <a:buClr>
                <a:schemeClr val="accent3"/>
              </a:buClr>
              <a:buFont typeface="Georgia"/>
              <a:buChar char="▫"/>
              <a:defRPr kumimoji="0" sz="1600" kern="1200">
                <a:solidFill>
                  <a:schemeClr val="accent3"/>
                </a:solidFill>
                <a:latin typeface="+mn-lt"/>
                <a:ea typeface="+mn-ea"/>
                <a:cs typeface="+mn-cs"/>
              </a:defRPr>
            </a:lvl7pPr>
            <a:lvl8pPr marL="2029968" indent="-182880" algn="l" rtl="0" eaLnBrk="1" latinLnBrk="0" hangingPunct="1">
              <a:spcBef>
                <a:spcPts val="300"/>
              </a:spcBef>
              <a:buClr>
                <a:schemeClr val="accent3"/>
              </a:buClr>
              <a:buFont typeface="Georgia"/>
              <a:buChar char="◦"/>
              <a:defRPr kumimoji="0" sz="1500" kern="1200">
                <a:solidFill>
                  <a:schemeClr val="accent3"/>
                </a:solidFill>
                <a:latin typeface="+mn-lt"/>
                <a:ea typeface="+mn-ea"/>
                <a:cs typeface="+mn-cs"/>
              </a:defRPr>
            </a:lvl8pPr>
            <a:lvl9pPr marL="2240280" indent="-182880" algn="l" rtl="0" eaLnBrk="1" latinLnBrk="0" hangingPunct="1">
              <a:spcBef>
                <a:spcPts val="300"/>
              </a:spcBef>
              <a:buClr>
                <a:schemeClr val="accent3"/>
              </a:buClr>
              <a:buFont typeface="Georgia"/>
              <a:buChar char="◦"/>
              <a:defRPr kumimoji="0" sz="1400" kern="1200" baseline="0">
                <a:solidFill>
                  <a:schemeClr val="accent3"/>
                </a:solidFill>
                <a:latin typeface="+mn-lt"/>
                <a:ea typeface="+mn-ea"/>
                <a:cs typeface="+mn-cs"/>
              </a:defRPr>
            </a:lvl9pPr>
          </a:lstStyle>
          <a:p>
            <a:pPr marL="0" indent="0" eaLnBrk="1" hangingPunct="1">
              <a:buNone/>
              <a:defRPr/>
            </a:pPr>
            <a:r>
              <a:rPr lang="zh-CN" altLang="en-US" sz="3200" dirty="0"/>
              <a:t>韓國在華宣教士高峰時達到四千</a:t>
            </a:r>
            <a:endParaRPr lang="en-US" altLang="zh-CN" sz="3200" dirty="0"/>
          </a:p>
          <a:p>
            <a:pPr marL="0" indent="0" eaLnBrk="1" hangingPunct="1">
              <a:buNone/>
              <a:defRPr/>
            </a:pPr>
            <a:r>
              <a:rPr lang="zh-CN" altLang="en-US" sz="3200" dirty="0"/>
              <a:t>一位韓國牧師在其論文中寫道，“在不遠的未來，中國將響應上帝的號召，從而變成向全球傳教的前沿陣地。上帝愛中國，並為它準備了一個宏偉的計畫。”</a:t>
            </a:r>
            <a:endParaRPr lang="en-US" altLang="zh-CN" sz="3200" dirty="0"/>
          </a:p>
          <a:p>
            <a:pPr marL="0" indent="0" eaLnBrk="1" hangingPunct="1">
              <a:buNone/>
              <a:defRPr/>
            </a:pPr>
            <a:r>
              <a:rPr lang="zh-CN" altLang="en-US" sz="3200" dirty="0"/>
              <a:t>中國教會參觀了韓國宣教機構和學校後發出感嘆：</a:t>
            </a:r>
            <a:endParaRPr lang="en-US" altLang="zh-CN" sz="3200" dirty="0"/>
          </a:p>
          <a:p>
            <a:pPr marL="0" indent="0" eaLnBrk="1" hangingPunct="1">
              <a:buNone/>
              <a:defRPr/>
            </a:pPr>
            <a:r>
              <a:rPr lang="zh-CN" altLang="en-US" sz="3200" dirty="0"/>
              <a:t>沒有夠大的火力</a:t>
            </a:r>
            <a:r>
              <a:rPr lang="en-US" altLang="zh-CN" sz="3200" dirty="0"/>
              <a:t>,</a:t>
            </a:r>
            <a:r>
              <a:rPr lang="zh-CN" altLang="en-US" sz="3200" dirty="0"/>
              <a:t>火箭是無法被送上天的，韓國教會在大規模的宣教以前，他們的禱告鋪天蓋地，整個韓國教會充滿了禱告的火，這才有了宣教的爆發</a:t>
            </a:r>
            <a:endParaRPr lang="zh-TW" altLang="en-US" sz="3200" dirty="0"/>
          </a:p>
        </p:txBody>
      </p:sp>
    </p:spTree>
    <p:extLst>
      <p:ext uri="{BB962C8B-B14F-4D97-AF65-F5344CB8AC3E}">
        <p14:creationId xmlns:p14="http://schemas.microsoft.com/office/powerpoint/2010/main" val="383317615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651000" y="1270001"/>
            <a:ext cx="8890000" cy="2876153"/>
          </a:xfrm>
          <a:prstGeom prst="rect">
            <a:avLst/>
          </a:prstGeom>
        </p:spPr>
        <p:txBody>
          <a:bodyPr/>
          <a:lstStyle/>
          <a:p>
            <a:pPr algn="ctr"/>
            <a:endParaRPr lang="en-US" altLang="zh-TW" sz="3600" dirty="0">
              <a:ea typeface="全真勘亭流" pitchFamily="49" charset="-120"/>
            </a:endParaRPr>
          </a:p>
        </p:txBody>
      </p:sp>
      <p:sp>
        <p:nvSpPr>
          <p:cNvPr id="6" name="Text Placeholder 5"/>
          <p:cNvSpPr txBox="1">
            <a:spLocks/>
          </p:cNvSpPr>
          <p:nvPr/>
        </p:nvSpPr>
        <p:spPr>
          <a:xfrm>
            <a:off x="843916" y="3294043"/>
            <a:ext cx="10516510" cy="2711513"/>
          </a:xfrm>
          <a:prstGeom prst="rect">
            <a:avLst/>
          </a:prstGeom>
          <a:solidFill>
            <a:schemeClr val="bg1"/>
          </a:solidFill>
          <a:ln w="47625" cap="rnd">
            <a:solidFill>
              <a:srgbClr val="7D0049"/>
            </a:solidFill>
            <a:prstDash val="sysDot"/>
          </a:ln>
        </p:spPr>
        <p:txBody>
          <a:bodyPr anchor="ctr"/>
          <a:lstStyle>
            <a:defPPr>
              <a:defRPr lang="en-US"/>
            </a:defPPr>
            <a:lvl1pPr marL="55562" indent="0">
              <a:spcBef>
                <a:spcPts val="500"/>
              </a:spcBef>
              <a:buClr>
                <a:srgbClr val="002060"/>
              </a:buClr>
              <a:buFontTx/>
              <a:buNone/>
              <a:defRPr sz="3200" b="0">
                <a:solidFill>
                  <a:srgbClr val="7D0049"/>
                </a:solidFill>
                <a:latin typeface="黑体" panose="02010609060101010101" pitchFamily="49" charset="-122"/>
                <a:ea typeface="黑体" panose="02010609060101010101" pitchFamily="49" charset="-122"/>
              </a:defRPr>
            </a:lvl1pPr>
            <a:lvl2pPr marL="411162" indent="0">
              <a:spcBef>
                <a:spcPts val="500"/>
              </a:spcBef>
              <a:buClr>
                <a:srgbClr val="002060"/>
              </a:buClr>
              <a:buFontTx/>
              <a:buNone/>
              <a:defRPr sz="3500" b="0">
                <a:solidFill>
                  <a:srgbClr val="000000"/>
                </a:solidFill>
                <a:latin typeface="黑体" panose="02010609060101010101" pitchFamily="49" charset="-122"/>
                <a:ea typeface="黑体" panose="02010609060101010101" pitchFamily="49" charset="-122"/>
              </a:defRPr>
            </a:lvl2pPr>
            <a:lvl3pPr marL="703263" indent="0">
              <a:spcBef>
                <a:spcPts val="500"/>
              </a:spcBef>
              <a:buClr>
                <a:schemeClr val="accent1"/>
              </a:buClr>
              <a:buFontTx/>
              <a:buNone/>
              <a:defRPr sz="3500" b="0">
                <a:solidFill>
                  <a:srgbClr val="000000"/>
                </a:solidFill>
                <a:latin typeface="黑体" panose="02010609060101010101" pitchFamily="49" charset="-122"/>
                <a:ea typeface="黑体" panose="02010609060101010101" pitchFamily="49" charset="-122"/>
              </a:defRPr>
            </a:lvl3pPr>
            <a:lvl4pPr marL="979488" indent="0">
              <a:spcBef>
                <a:spcPts val="300"/>
              </a:spcBef>
              <a:buClr>
                <a:schemeClr val="accent1"/>
              </a:buClr>
              <a:buFontTx/>
              <a:buNone/>
              <a:defRPr sz="3000" b="0">
                <a:solidFill>
                  <a:srgbClr val="000000"/>
                </a:solidFill>
                <a:latin typeface="黑体" panose="02010609060101010101" pitchFamily="49" charset="-122"/>
                <a:ea typeface="黑体" panose="02010609060101010101" pitchFamily="49" charset="-122"/>
              </a:defRPr>
            </a:lvl4pPr>
            <a:lvl5pPr marL="1206500" indent="0">
              <a:spcBef>
                <a:spcPts val="300"/>
              </a:spcBef>
              <a:buClr>
                <a:srgbClr val="A04DA3"/>
              </a:buClr>
              <a:buFontTx/>
              <a:buNone/>
              <a:defRPr sz="3000" b="0">
                <a:solidFill>
                  <a:srgbClr val="000000"/>
                </a:solidFill>
                <a:latin typeface="黑体" panose="02010609060101010101" pitchFamily="49" charset="-122"/>
                <a:ea typeface="黑体" panose="02010609060101010101" pitchFamily="49" charset="-122"/>
              </a:defRPr>
            </a:lvl5pPr>
            <a:lvl6pPr marL="1609344" indent="-182880">
              <a:spcBef>
                <a:spcPts val="300"/>
              </a:spcBef>
              <a:buClr>
                <a:schemeClr val="accent3"/>
              </a:buClr>
              <a:buFont typeface="Georgia"/>
              <a:buChar char="▫"/>
              <a:defRPr kumimoji="0" sz="1800">
                <a:solidFill>
                  <a:schemeClr val="accent3"/>
                </a:solidFill>
                <a:latin typeface="+mn-lt"/>
                <a:ea typeface="+mn-ea"/>
              </a:defRPr>
            </a:lvl6pPr>
            <a:lvl7pPr marL="1828800" indent="-182880">
              <a:spcBef>
                <a:spcPts val="300"/>
              </a:spcBef>
              <a:buClr>
                <a:schemeClr val="accent3"/>
              </a:buClr>
              <a:buFont typeface="Georgia"/>
              <a:buChar char="▫"/>
              <a:defRPr kumimoji="0" sz="1600">
                <a:solidFill>
                  <a:schemeClr val="accent3"/>
                </a:solidFill>
                <a:latin typeface="+mn-lt"/>
                <a:ea typeface="+mn-ea"/>
              </a:defRPr>
            </a:lvl7pPr>
            <a:lvl8pPr marL="2029968" indent="-182880">
              <a:spcBef>
                <a:spcPts val="300"/>
              </a:spcBef>
              <a:buClr>
                <a:schemeClr val="accent3"/>
              </a:buClr>
              <a:buFont typeface="Georgia"/>
              <a:buChar char="◦"/>
              <a:defRPr kumimoji="0" sz="1500">
                <a:solidFill>
                  <a:schemeClr val="accent3"/>
                </a:solidFill>
                <a:latin typeface="+mn-lt"/>
                <a:ea typeface="+mn-ea"/>
              </a:defRPr>
            </a:lvl8pPr>
            <a:lvl9pPr marL="2240280" indent="-182880">
              <a:spcBef>
                <a:spcPts val="300"/>
              </a:spcBef>
              <a:buClr>
                <a:schemeClr val="accent3"/>
              </a:buClr>
              <a:buFont typeface="Georgia"/>
              <a:buChar char="◦"/>
              <a:defRPr kumimoji="0" sz="1400" baseline="0">
                <a:solidFill>
                  <a:schemeClr val="accent3"/>
                </a:solidFill>
                <a:latin typeface="+mn-lt"/>
                <a:ea typeface="+mn-ea"/>
              </a:defRPr>
            </a:lvl9pPr>
          </a:lstStyle>
          <a:p>
            <a:r>
              <a:rPr lang="zh-TW" altLang="zh-CN" dirty="0"/>
              <a:t>《</a:t>
            </a:r>
            <a:r>
              <a:rPr lang="zh-CN" altLang="en-US" dirty="0"/>
              <a:t>使徒行傳</a:t>
            </a:r>
            <a:r>
              <a:rPr lang="en-US" altLang="zh-CN" dirty="0"/>
              <a:t>》11</a:t>
            </a:r>
            <a:r>
              <a:rPr lang="zh-CN" altLang="en-US" dirty="0"/>
              <a:t>： </a:t>
            </a:r>
            <a:r>
              <a:rPr lang="en-US" altLang="zh-CN" dirty="0"/>
              <a:t>17 </a:t>
            </a:r>
            <a:r>
              <a:rPr lang="zh-CN" altLang="en-US" dirty="0"/>
              <a:t>　神既然給他們恩賜，像在我們信主耶穌基督的時候給了我們一樣；我是誰，能攔阻　神呢？」 </a:t>
            </a:r>
            <a:r>
              <a:rPr lang="en-US" altLang="zh-CN" dirty="0"/>
              <a:t>18</a:t>
            </a:r>
            <a:r>
              <a:rPr lang="zh-CN" altLang="en-US" dirty="0"/>
              <a:t>眾人聽見這話，就不言語了，只歸榮耀與　神，說：「這樣看來，　神也賜恩給外邦人，叫他們悔改得生命了。」</a:t>
            </a:r>
            <a:endParaRPr lang="en-US" altLang="zh-CN" dirty="0"/>
          </a:p>
        </p:txBody>
      </p:sp>
      <p:sp>
        <p:nvSpPr>
          <p:cNvPr id="7" name="文本占位符 2"/>
          <p:cNvSpPr txBox="1">
            <a:spLocks/>
          </p:cNvSpPr>
          <p:nvPr/>
        </p:nvSpPr>
        <p:spPr>
          <a:xfrm>
            <a:off x="843916" y="2011311"/>
            <a:ext cx="10986641" cy="4381870"/>
          </a:xfrm>
          <a:prstGeom prst="rect">
            <a:avLst/>
          </a:prstGeom>
        </p:spPr>
        <p:txBody>
          <a:bodyPr/>
          <a:lstStyle>
            <a:lvl1pPr marL="365125" indent="-309563" algn="l" rtl="0" eaLnBrk="0" fontAlgn="base" hangingPunct="0">
              <a:spcBef>
                <a:spcPts val="500"/>
              </a:spcBef>
              <a:spcAft>
                <a:spcPct val="0"/>
              </a:spcAft>
              <a:buClr>
                <a:srgbClr val="002060"/>
              </a:buClr>
              <a:buFont typeface="Georgia" panose="02040502050405020303" pitchFamily="18" charset="0"/>
              <a:buChar char="•"/>
              <a:defRPr lang="en-US" sz="3500" b="0" kern="1200" dirty="0">
                <a:solidFill>
                  <a:srgbClr val="000000"/>
                </a:solidFill>
                <a:latin typeface="黑体" panose="02010609060101010101" pitchFamily="49" charset="-122"/>
                <a:ea typeface="黑体" panose="02010609060101010101" pitchFamily="49" charset="-122"/>
                <a:cs typeface="+mn-cs"/>
              </a:defRPr>
            </a:lvl1pPr>
            <a:lvl2pPr marL="803275" indent="-392113" algn="l" rtl="0" eaLnBrk="0" fontAlgn="base" hangingPunct="0">
              <a:spcBef>
                <a:spcPts val="500"/>
              </a:spcBef>
              <a:spcAft>
                <a:spcPct val="0"/>
              </a:spcAft>
              <a:buClr>
                <a:srgbClr val="002060"/>
              </a:buClr>
              <a:buFont typeface="Georgia" panose="02040502050405020303" pitchFamily="18" charset="0"/>
              <a:buChar char="–"/>
              <a:defRPr lang="en-US" sz="3500" b="0" kern="1200" dirty="0">
                <a:solidFill>
                  <a:srgbClr val="000000"/>
                </a:solidFill>
                <a:latin typeface="黑体" panose="02010609060101010101" pitchFamily="49" charset="-122"/>
                <a:ea typeface="黑体" panose="02010609060101010101" pitchFamily="49" charset="-122"/>
                <a:cs typeface="+mn-cs"/>
              </a:defRPr>
            </a:lvl2pPr>
            <a:lvl3pPr marL="922338" indent="-219075" algn="l" rtl="0" eaLnBrk="0" fontAlgn="base" hangingPunct="0">
              <a:spcBef>
                <a:spcPts val="500"/>
              </a:spcBef>
              <a:spcAft>
                <a:spcPct val="0"/>
              </a:spcAft>
              <a:buClr>
                <a:schemeClr val="accent1"/>
              </a:buClr>
              <a:buFont typeface="Wingdings 2" panose="05020102010507070707" pitchFamily="18" charset="2"/>
              <a:buChar char=""/>
              <a:defRPr lang="en-US" sz="3500" b="0" kern="1200" dirty="0">
                <a:solidFill>
                  <a:srgbClr val="000000"/>
                </a:solidFill>
                <a:latin typeface="黑体" panose="02010609060101010101" pitchFamily="49" charset="-122"/>
                <a:ea typeface="黑体" panose="02010609060101010101" pitchFamily="49" charset="-122"/>
                <a:cs typeface="+mn-cs"/>
              </a:defRPr>
            </a:lvl3pPr>
            <a:lvl4pPr marL="1179513" indent="-200025" algn="l" rtl="0" eaLnBrk="0" fontAlgn="base" hangingPunct="0">
              <a:spcBef>
                <a:spcPts val="300"/>
              </a:spcBef>
              <a:spcAft>
                <a:spcPct val="0"/>
              </a:spcAft>
              <a:buClr>
                <a:schemeClr val="accent1"/>
              </a:buClr>
              <a:buFont typeface="Wingdings 2" panose="05020102010507070707" pitchFamily="18" charset="2"/>
              <a:buChar char=""/>
              <a:defRPr lang="en-US" sz="3000" b="0" kern="1200" dirty="0">
                <a:solidFill>
                  <a:srgbClr val="000000"/>
                </a:solidFill>
                <a:latin typeface="黑体" panose="02010609060101010101" pitchFamily="49" charset="-122"/>
                <a:ea typeface="黑体" panose="02010609060101010101" pitchFamily="49" charset="-122"/>
                <a:cs typeface="+mn-cs"/>
              </a:defRPr>
            </a:lvl4pPr>
            <a:lvl5pPr marL="1389063" indent="-182563" algn="l" rtl="0" eaLnBrk="0" fontAlgn="base" hangingPunct="0">
              <a:spcBef>
                <a:spcPts val="300"/>
              </a:spcBef>
              <a:spcAft>
                <a:spcPct val="0"/>
              </a:spcAft>
              <a:buClr>
                <a:srgbClr val="A04DA3"/>
              </a:buClr>
              <a:buFont typeface="Georgia" panose="02040502050405020303" pitchFamily="18" charset="0"/>
              <a:buChar char="▫"/>
              <a:defRPr lang="en-US" sz="3000" b="0" kern="1200" dirty="0">
                <a:solidFill>
                  <a:srgbClr val="000000"/>
                </a:solidFill>
                <a:latin typeface="黑体" panose="02010609060101010101" pitchFamily="49" charset="-122"/>
                <a:ea typeface="黑体" panose="02010609060101010101" pitchFamily="49" charset="-122"/>
                <a:cs typeface="+mn-cs"/>
              </a:defRPr>
            </a:lvl5pPr>
            <a:lvl6pPr marL="1609344" indent="-182880" algn="l" rtl="0" eaLnBrk="1" latinLnBrk="0" hangingPunct="1">
              <a:spcBef>
                <a:spcPts val="300"/>
              </a:spcBef>
              <a:buClr>
                <a:schemeClr val="accent3"/>
              </a:buClr>
              <a:buFont typeface="Georgia"/>
              <a:buChar char="▫"/>
              <a:defRPr kumimoji="0" sz="1800" kern="1200">
                <a:solidFill>
                  <a:schemeClr val="accent3"/>
                </a:solidFill>
                <a:latin typeface="+mn-lt"/>
                <a:ea typeface="+mn-ea"/>
                <a:cs typeface="+mn-cs"/>
              </a:defRPr>
            </a:lvl6pPr>
            <a:lvl7pPr marL="1828800" indent="-182880" algn="l" rtl="0" eaLnBrk="1" latinLnBrk="0" hangingPunct="1">
              <a:spcBef>
                <a:spcPts val="300"/>
              </a:spcBef>
              <a:buClr>
                <a:schemeClr val="accent3"/>
              </a:buClr>
              <a:buFont typeface="Georgia"/>
              <a:buChar char="▫"/>
              <a:defRPr kumimoji="0" sz="1600" kern="1200">
                <a:solidFill>
                  <a:schemeClr val="accent3"/>
                </a:solidFill>
                <a:latin typeface="+mn-lt"/>
                <a:ea typeface="+mn-ea"/>
                <a:cs typeface="+mn-cs"/>
              </a:defRPr>
            </a:lvl7pPr>
            <a:lvl8pPr marL="2029968" indent="-182880" algn="l" rtl="0" eaLnBrk="1" latinLnBrk="0" hangingPunct="1">
              <a:spcBef>
                <a:spcPts val="300"/>
              </a:spcBef>
              <a:buClr>
                <a:schemeClr val="accent3"/>
              </a:buClr>
              <a:buFont typeface="Georgia"/>
              <a:buChar char="◦"/>
              <a:defRPr kumimoji="0" sz="1500" kern="1200">
                <a:solidFill>
                  <a:schemeClr val="accent3"/>
                </a:solidFill>
                <a:latin typeface="+mn-lt"/>
                <a:ea typeface="+mn-ea"/>
                <a:cs typeface="+mn-cs"/>
              </a:defRPr>
            </a:lvl8pPr>
            <a:lvl9pPr marL="2240280" indent="-182880" algn="l" rtl="0" eaLnBrk="1" latinLnBrk="0" hangingPunct="1">
              <a:spcBef>
                <a:spcPts val="300"/>
              </a:spcBef>
              <a:buClr>
                <a:schemeClr val="accent3"/>
              </a:buClr>
              <a:buFont typeface="Georgia"/>
              <a:buChar char="◦"/>
              <a:defRPr kumimoji="0" sz="1400" kern="1200" baseline="0">
                <a:solidFill>
                  <a:schemeClr val="accent3"/>
                </a:solidFill>
                <a:latin typeface="+mn-lt"/>
                <a:ea typeface="+mn-ea"/>
                <a:cs typeface="+mn-cs"/>
              </a:defRPr>
            </a:lvl9pPr>
          </a:lstStyle>
          <a:p>
            <a:pPr marL="0" indent="0" eaLnBrk="1" hangingPunct="1">
              <a:buNone/>
              <a:defRPr/>
            </a:pPr>
            <a:endParaRPr lang="en-US" altLang="zh-CN" sz="2800" dirty="0"/>
          </a:p>
          <a:p>
            <a:pPr marL="0" indent="0" eaLnBrk="1" hangingPunct="1">
              <a:buNone/>
              <a:defRPr/>
            </a:pPr>
            <a:endParaRPr lang="en-US" altLang="zh-CN" sz="1400" dirty="0"/>
          </a:p>
        </p:txBody>
      </p:sp>
      <p:sp>
        <p:nvSpPr>
          <p:cNvPr id="8" name="文本占位符 2"/>
          <p:cNvSpPr txBox="1">
            <a:spLocks/>
          </p:cNvSpPr>
          <p:nvPr/>
        </p:nvSpPr>
        <p:spPr>
          <a:xfrm>
            <a:off x="843916" y="517142"/>
            <a:ext cx="10986641" cy="4381870"/>
          </a:xfrm>
          <a:prstGeom prst="rect">
            <a:avLst/>
          </a:prstGeom>
        </p:spPr>
        <p:txBody>
          <a:bodyPr/>
          <a:lstStyle>
            <a:lvl1pPr marL="365125" indent="-309563" algn="l" rtl="0" eaLnBrk="0" fontAlgn="base" hangingPunct="0">
              <a:spcBef>
                <a:spcPts val="500"/>
              </a:spcBef>
              <a:spcAft>
                <a:spcPct val="0"/>
              </a:spcAft>
              <a:buClr>
                <a:srgbClr val="002060"/>
              </a:buClr>
              <a:buFont typeface="Georgia" panose="02040502050405020303" pitchFamily="18" charset="0"/>
              <a:buChar char="•"/>
              <a:defRPr lang="en-US" sz="3500" b="0" kern="1200" dirty="0">
                <a:solidFill>
                  <a:srgbClr val="000000"/>
                </a:solidFill>
                <a:latin typeface="黑体" panose="02010609060101010101" pitchFamily="49" charset="-122"/>
                <a:ea typeface="黑体" panose="02010609060101010101" pitchFamily="49" charset="-122"/>
                <a:cs typeface="+mn-cs"/>
              </a:defRPr>
            </a:lvl1pPr>
            <a:lvl2pPr marL="803275" indent="-392113" algn="l" rtl="0" eaLnBrk="0" fontAlgn="base" hangingPunct="0">
              <a:spcBef>
                <a:spcPts val="500"/>
              </a:spcBef>
              <a:spcAft>
                <a:spcPct val="0"/>
              </a:spcAft>
              <a:buClr>
                <a:srgbClr val="002060"/>
              </a:buClr>
              <a:buFont typeface="Georgia" panose="02040502050405020303" pitchFamily="18" charset="0"/>
              <a:buChar char="–"/>
              <a:defRPr lang="en-US" sz="3500" b="0" kern="1200" dirty="0">
                <a:solidFill>
                  <a:srgbClr val="000000"/>
                </a:solidFill>
                <a:latin typeface="黑体" panose="02010609060101010101" pitchFamily="49" charset="-122"/>
                <a:ea typeface="黑体" panose="02010609060101010101" pitchFamily="49" charset="-122"/>
                <a:cs typeface="+mn-cs"/>
              </a:defRPr>
            </a:lvl2pPr>
            <a:lvl3pPr marL="922338" indent="-219075" algn="l" rtl="0" eaLnBrk="0" fontAlgn="base" hangingPunct="0">
              <a:spcBef>
                <a:spcPts val="500"/>
              </a:spcBef>
              <a:spcAft>
                <a:spcPct val="0"/>
              </a:spcAft>
              <a:buClr>
                <a:schemeClr val="accent1"/>
              </a:buClr>
              <a:buFont typeface="Wingdings 2" panose="05020102010507070707" pitchFamily="18" charset="2"/>
              <a:buChar char=""/>
              <a:defRPr lang="en-US" sz="3500" b="0" kern="1200" dirty="0">
                <a:solidFill>
                  <a:srgbClr val="000000"/>
                </a:solidFill>
                <a:latin typeface="黑体" panose="02010609060101010101" pitchFamily="49" charset="-122"/>
                <a:ea typeface="黑体" panose="02010609060101010101" pitchFamily="49" charset="-122"/>
                <a:cs typeface="+mn-cs"/>
              </a:defRPr>
            </a:lvl3pPr>
            <a:lvl4pPr marL="1179513" indent="-200025" algn="l" rtl="0" eaLnBrk="0" fontAlgn="base" hangingPunct="0">
              <a:spcBef>
                <a:spcPts val="300"/>
              </a:spcBef>
              <a:spcAft>
                <a:spcPct val="0"/>
              </a:spcAft>
              <a:buClr>
                <a:schemeClr val="accent1"/>
              </a:buClr>
              <a:buFont typeface="Wingdings 2" panose="05020102010507070707" pitchFamily="18" charset="2"/>
              <a:buChar char=""/>
              <a:defRPr lang="en-US" sz="3000" b="0" kern="1200" dirty="0">
                <a:solidFill>
                  <a:srgbClr val="000000"/>
                </a:solidFill>
                <a:latin typeface="黑体" panose="02010609060101010101" pitchFamily="49" charset="-122"/>
                <a:ea typeface="黑体" panose="02010609060101010101" pitchFamily="49" charset="-122"/>
                <a:cs typeface="+mn-cs"/>
              </a:defRPr>
            </a:lvl4pPr>
            <a:lvl5pPr marL="1389063" indent="-182563" algn="l" rtl="0" eaLnBrk="0" fontAlgn="base" hangingPunct="0">
              <a:spcBef>
                <a:spcPts val="300"/>
              </a:spcBef>
              <a:spcAft>
                <a:spcPct val="0"/>
              </a:spcAft>
              <a:buClr>
                <a:srgbClr val="A04DA3"/>
              </a:buClr>
              <a:buFont typeface="Georgia" panose="02040502050405020303" pitchFamily="18" charset="0"/>
              <a:buChar char="▫"/>
              <a:defRPr lang="en-US" sz="3000" b="0" kern="1200" dirty="0">
                <a:solidFill>
                  <a:srgbClr val="000000"/>
                </a:solidFill>
                <a:latin typeface="黑体" panose="02010609060101010101" pitchFamily="49" charset="-122"/>
                <a:ea typeface="黑体" panose="02010609060101010101" pitchFamily="49" charset="-122"/>
                <a:cs typeface="+mn-cs"/>
              </a:defRPr>
            </a:lvl5pPr>
            <a:lvl6pPr marL="1609344" indent="-182880" algn="l" rtl="0" eaLnBrk="1" latinLnBrk="0" hangingPunct="1">
              <a:spcBef>
                <a:spcPts val="300"/>
              </a:spcBef>
              <a:buClr>
                <a:schemeClr val="accent3"/>
              </a:buClr>
              <a:buFont typeface="Georgia"/>
              <a:buChar char="▫"/>
              <a:defRPr kumimoji="0" sz="1800" kern="1200">
                <a:solidFill>
                  <a:schemeClr val="accent3"/>
                </a:solidFill>
                <a:latin typeface="+mn-lt"/>
                <a:ea typeface="+mn-ea"/>
                <a:cs typeface="+mn-cs"/>
              </a:defRPr>
            </a:lvl6pPr>
            <a:lvl7pPr marL="1828800" indent="-182880" algn="l" rtl="0" eaLnBrk="1" latinLnBrk="0" hangingPunct="1">
              <a:spcBef>
                <a:spcPts val="300"/>
              </a:spcBef>
              <a:buClr>
                <a:schemeClr val="accent3"/>
              </a:buClr>
              <a:buFont typeface="Georgia"/>
              <a:buChar char="▫"/>
              <a:defRPr kumimoji="0" sz="1600" kern="1200">
                <a:solidFill>
                  <a:schemeClr val="accent3"/>
                </a:solidFill>
                <a:latin typeface="+mn-lt"/>
                <a:ea typeface="+mn-ea"/>
                <a:cs typeface="+mn-cs"/>
              </a:defRPr>
            </a:lvl7pPr>
            <a:lvl8pPr marL="2029968" indent="-182880" algn="l" rtl="0" eaLnBrk="1" latinLnBrk="0" hangingPunct="1">
              <a:spcBef>
                <a:spcPts val="300"/>
              </a:spcBef>
              <a:buClr>
                <a:schemeClr val="accent3"/>
              </a:buClr>
              <a:buFont typeface="Georgia"/>
              <a:buChar char="◦"/>
              <a:defRPr kumimoji="0" sz="1500" kern="1200">
                <a:solidFill>
                  <a:schemeClr val="accent3"/>
                </a:solidFill>
                <a:latin typeface="+mn-lt"/>
                <a:ea typeface="+mn-ea"/>
                <a:cs typeface="+mn-cs"/>
              </a:defRPr>
            </a:lvl8pPr>
            <a:lvl9pPr marL="2240280" indent="-182880" algn="l" rtl="0" eaLnBrk="1" latinLnBrk="0" hangingPunct="1">
              <a:spcBef>
                <a:spcPts val="300"/>
              </a:spcBef>
              <a:buClr>
                <a:schemeClr val="accent3"/>
              </a:buClr>
              <a:buFont typeface="Georgia"/>
              <a:buChar char="◦"/>
              <a:defRPr kumimoji="0" sz="1400" kern="1200" baseline="0">
                <a:solidFill>
                  <a:schemeClr val="accent3"/>
                </a:solidFill>
                <a:latin typeface="+mn-lt"/>
                <a:ea typeface="+mn-ea"/>
                <a:cs typeface="+mn-cs"/>
              </a:defRPr>
            </a:lvl9pPr>
          </a:lstStyle>
          <a:p>
            <a:pPr marL="0" indent="0" eaLnBrk="1" hangingPunct="1">
              <a:buNone/>
              <a:defRPr/>
            </a:pPr>
            <a:endParaRPr lang="en-US" altLang="zh-CN" sz="1400" dirty="0"/>
          </a:p>
          <a:p>
            <a:pPr marL="0" indent="0" eaLnBrk="1" hangingPunct="1">
              <a:buNone/>
              <a:defRPr/>
            </a:pPr>
            <a:endParaRPr lang="en-US" altLang="zh-TW" sz="2800" dirty="0"/>
          </a:p>
        </p:txBody>
      </p:sp>
      <p:sp>
        <p:nvSpPr>
          <p:cNvPr id="9" name="标题 1">
            <a:extLst>
              <a:ext uri="{FF2B5EF4-FFF2-40B4-BE49-F238E27FC236}">
                <a16:creationId xmlns:a16="http://schemas.microsoft.com/office/drawing/2014/main" id="{7B747DFB-1683-4A98-918A-77B8075F1EBC}"/>
              </a:ext>
            </a:extLst>
          </p:cNvPr>
          <p:cNvSpPr txBox="1">
            <a:spLocks/>
          </p:cNvSpPr>
          <p:nvPr/>
        </p:nvSpPr>
        <p:spPr>
          <a:xfrm>
            <a:off x="609600" y="732298"/>
            <a:ext cx="10972800" cy="882650"/>
          </a:xfrm>
          <a:prstGeom prst="rect">
            <a:avLst/>
          </a:prstGeom>
        </p:spPr>
        <p:txBody>
          <a:bodyPr/>
          <a:lstStyle>
            <a:lvl1pPr algn="l" rtl="0" eaLnBrk="0" fontAlgn="base" hangingPunct="0">
              <a:spcBef>
                <a:spcPct val="0"/>
              </a:spcBef>
              <a:spcAft>
                <a:spcPct val="0"/>
              </a:spcAft>
              <a:defRPr lang="en-US" altLang="zh-CN" sz="4400" b="1" kern="1200" dirty="0" smtClean="0">
                <a:solidFill>
                  <a:srgbClr val="03649F"/>
                </a:solidFill>
                <a:latin typeface="黑体" panose="02010609060101010101" pitchFamily="49" charset="-122"/>
                <a:ea typeface="黑体" panose="02010609060101010101" pitchFamily="49" charset="-122"/>
                <a:cs typeface="+mj-cs"/>
              </a:defRPr>
            </a:lvl1pPr>
            <a:lvl2pPr algn="l" rtl="0" eaLnBrk="0" fontAlgn="base" hangingPunct="0">
              <a:spcBef>
                <a:spcPct val="0"/>
              </a:spcBef>
              <a:spcAft>
                <a:spcPct val="0"/>
              </a:spcAft>
              <a:defRPr sz="4400">
                <a:solidFill>
                  <a:srgbClr val="002060"/>
                </a:solidFill>
                <a:latin typeface="黑体" panose="02010609060101010101" pitchFamily="49" charset="-122"/>
                <a:ea typeface="黑体" panose="02010609060101010101" pitchFamily="49" charset="-122"/>
              </a:defRPr>
            </a:lvl2pPr>
            <a:lvl3pPr algn="l" rtl="0" eaLnBrk="0" fontAlgn="base" hangingPunct="0">
              <a:spcBef>
                <a:spcPct val="0"/>
              </a:spcBef>
              <a:spcAft>
                <a:spcPct val="0"/>
              </a:spcAft>
              <a:defRPr sz="4400">
                <a:solidFill>
                  <a:srgbClr val="002060"/>
                </a:solidFill>
                <a:latin typeface="黑体" panose="02010609060101010101" pitchFamily="49" charset="-122"/>
                <a:ea typeface="黑体" panose="02010609060101010101" pitchFamily="49" charset="-122"/>
              </a:defRPr>
            </a:lvl3pPr>
            <a:lvl4pPr algn="l" rtl="0" eaLnBrk="0" fontAlgn="base" hangingPunct="0">
              <a:spcBef>
                <a:spcPct val="0"/>
              </a:spcBef>
              <a:spcAft>
                <a:spcPct val="0"/>
              </a:spcAft>
              <a:defRPr sz="4400">
                <a:solidFill>
                  <a:srgbClr val="002060"/>
                </a:solidFill>
                <a:latin typeface="黑体" panose="02010609060101010101" pitchFamily="49" charset="-122"/>
                <a:ea typeface="黑体" panose="02010609060101010101" pitchFamily="49" charset="-122"/>
              </a:defRPr>
            </a:lvl4pPr>
            <a:lvl5pPr algn="l" rtl="0" eaLnBrk="0" fontAlgn="base" hangingPunct="0">
              <a:spcBef>
                <a:spcPct val="0"/>
              </a:spcBef>
              <a:spcAft>
                <a:spcPct val="0"/>
              </a:spcAft>
              <a:defRPr sz="4400">
                <a:solidFill>
                  <a:srgbClr val="002060"/>
                </a:solidFill>
                <a:latin typeface="黑体" panose="02010609060101010101" pitchFamily="49" charset="-122"/>
                <a:ea typeface="黑体" panose="02010609060101010101" pitchFamily="49" charset="-122"/>
              </a:defRPr>
            </a:lvl5pPr>
            <a:lvl6pPr marL="457200" algn="l" rtl="0" fontAlgn="base">
              <a:spcBef>
                <a:spcPct val="0"/>
              </a:spcBef>
              <a:spcAft>
                <a:spcPct val="0"/>
              </a:spcAft>
              <a:defRPr sz="4400">
                <a:solidFill>
                  <a:srgbClr val="002060"/>
                </a:solidFill>
                <a:latin typeface="黑体" panose="02010609060101010101" pitchFamily="49" charset="-122"/>
                <a:ea typeface="黑体" panose="02010609060101010101" pitchFamily="49" charset="-122"/>
              </a:defRPr>
            </a:lvl6pPr>
            <a:lvl7pPr marL="914400" algn="l" rtl="0" fontAlgn="base">
              <a:spcBef>
                <a:spcPct val="0"/>
              </a:spcBef>
              <a:spcAft>
                <a:spcPct val="0"/>
              </a:spcAft>
              <a:defRPr sz="4400">
                <a:solidFill>
                  <a:srgbClr val="002060"/>
                </a:solidFill>
                <a:latin typeface="黑体" panose="02010609060101010101" pitchFamily="49" charset="-122"/>
                <a:ea typeface="黑体" panose="02010609060101010101" pitchFamily="49" charset="-122"/>
              </a:defRPr>
            </a:lvl7pPr>
            <a:lvl8pPr marL="1371600" algn="l" rtl="0" fontAlgn="base">
              <a:spcBef>
                <a:spcPct val="0"/>
              </a:spcBef>
              <a:spcAft>
                <a:spcPct val="0"/>
              </a:spcAft>
              <a:defRPr sz="4400">
                <a:solidFill>
                  <a:srgbClr val="002060"/>
                </a:solidFill>
                <a:latin typeface="黑体" panose="02010609060101010101" pitchFamily="49" charset="-122"/>
                <a:ea typeface="黑体" panose="02010609060101010101" pitchFamily="49" charset="-122"/>
              </a:defRPr>
            </a:lvl8pPr>
            <a:lvl9pPr marL="1828800" algn="l" rtl="0" fontAlgn="base">
              <a:spcBef>
                <a:spcPct val="0"/>
              </a:spcBef>
              <a:spcAft>
                <a:spcPct val="0"/>
              </a:spcAft>
              <a:defRPr sz="4400">
                <a:solidFill>
                  <a:srgbClr val="002060"/>
                </a:solidFill>
                <a:latin typeface="黑体" panose="02010609060101010101" pitchFamily="49" charset="-122"/>
                <a:ea typeface="黑体" panose="02010609060101010101" pitchFamily="49" charset="-122"/>
              </a:defRPr>
            </a:lvl9pPr>
          </a:lstStyle>
          <a:p>
            <a:r>
              <a:rPr lang="zh-CN" altLang="en-US" b="0" dirty="0"/>
              <a:t>普世差傳的異像是從神而來</a:t>
            </a:r>
            <a:br>
              <a:rPr lang="zh-CN" altLang="en-US" sz="4000" dirty="0"/>
            </a:br>
            <a:endParaRPr lang="en-US" altLang="zh-CN" sz="4000" dirty="0">
              <a:solidFill>
                <a:srgbClr val="FF0000"/>
              </a:solidFill>
            </a:endParaRPr>
          </a:p>
          <a:p>
            <a:r>
              <a:rPr lang="zh-CN" altLang="en-US" sz="4000" b="0" dirty="0">
                <a:solidFill>
                  <a:srgbClr val="000000"/>
                </a:solidFill>
              </a:rPr>
              <a:t>普世差傳的異象不是人的方法，是出於神</a:t>
            </a:r>
            <a:br>
              <a:rPr lang="zh-CN" altLang="en-US" dirty="0"/>
            </a:br>
            <a:endParaRPr lang="zh-CN" altLang="en-US" dirty="0"/>
          </a:p>
        </p:txBody>
      </p:sp>
    </p:spTree>
    <p:extLst>
      <p:ext uri="{BB962C8B-B14F-4D97-AF65-F5344CB8AC3E}">
        <p14:creationId xmlns:p14="http://schemas.microsoft.com/office/powerpoint/2010/main" val="314704529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t>一位韓國宣教士的心聲</a:t>
            </a:r>
            <a:br>
              <a:rPr lang="en-US" altLang="zh-CN" dirty="0"/>
            </a:br>
            <a:br>
              <a:rPr lang="zh-CN" altLang="zh-CN" sz="4000" dirty="0"/>
            </a:br>
            <a:br>
              <a:rPr lang="en-US" altLang="zh-CN" dirty="0">
                <a:solidFill>
                  <a:srgbClr val="FF0000"/>
                </a:solidFill>
              </a:rPr>
            </a:br>
            <a:br>
              <a:rPr lang="zh-CN" altLang="en-US" dirty="0"/>
            </a:br>
            <a:endParaRPr lang="zh-CN" altLang="en-US" dirty="0"/>
          </a:p>
        </p:txBody>
      </p:sp>
      <p:sp>
        <p:nvSpPr>
          <p:cNvPr id="3" name="文本占位符 2"/>
          <p:cNvSpPr>
            <a:spLocks noGrp="1"/>
          </p:cNvSpPr>
          <p:nvPr>
            <p:ph type="body" sz="quarter" idx="13"/>
          </p:nvPr>
        </p:nvSpPr>
        <p:spPr>
          <a:xfrm>
            <a:off x="700738" y="1535062"/>
            <a:ext cx="10986641" cy="4381870"/>
          </a:xfrm>
        </p:spPr>
        <p:txBody>
          <a:bodyPr/>
          <a:lstStyle/>
          <a:p>
            <a:pPr lvl="0"/>
            <a:r>
              <a:rPr lang="zh-CN" altLang="en-US" dirty="0"/>
              <a:t>我是韓國人，曾經數次去中國宣教，先後兩次與家人一起在中國住</a:t>
            </a:r>
            <a:r>
              <a:rPr lang="en-US" altLang="zh-CN" dirty="0"/>
              <a:t>6</a:t>
            </a:r>
            <a:r>
              <a:rPr lang="zh-CN" altLang="en-US" dirty="0"/>
              <a:t>年之久。在中國居住的那段日子徹底改變了我的生命。神讓我看見祂，也看見祂對那片土地上十幾億中國人的愛。我和妻子被聖靈感動，常為中國哭泣禱告</a:t>
            </a:r>
            <a:r>
              <a:rPr lang="en-US" altLang="zh-CN" dirty="0"/>
              <a:t>——</a:t>
            </a:r>
            <a:r>
              <a:rPr lang="zh-CN" altLang="en-US" dirty="0"/>
              <a:t>為那些在逼迫中受苦的中國教會哭泣，為那些陷在金錢物質和各樣異端的網羅中、心底剛硬的失喪靈魂哭泣。</a:t>
            </a:r>
            <a:endParaRPr lang="en-US" altLang="zh-CN" dirty="0"/>
          </a:p>
        </p:txBody>
      </p:sp>
      <p:sp>
        <p:nvSpPr>
          <p:cNvPr id="4" name="文本占位符 3"/>
          <p:cNvSpPr>
            <a:spLocks noGrp="1"/>
          </p:cNvSpPr>
          <p:nvPr>
            <p:ph type="body" sz="quarter" idx="15"/>
          </p:nvPr>
        </p:nvSpPr>
        <p:spPr/>
        <p:txBody>
          <a:bodyPr/>
          <a:lstStyle/>
          <a:p>
            <a:endParaRPr lang="zh-CN" altLang="en-US"/>
          </a:p>
        </p:txBody>
      </p:sp>
    </p:spTree>
    <p:extLst>
      <p:ext uri="{BB962C8B-B14F-4D97-AF65-F5344CB8AC3E}">
        <p14:creationId xmlns:p14="http://schemas.microsoft.com/office/powerpoint/2010/main" val="16242506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651000" y="1270001"/>
            <a:ext cx="8890000" cy="2876153"/>
          </a:xfrm>
          <a:prstGeom prst="rect">
            <a:avLst/>
          </a:prstGeom>
        </p:spPr>
        <p:txBody>
          <a:bodyPr/>
          <a:lstStyle/>
          <a:p>
            <a:pPr algn="ctr"/>
            <a:endParaRPr lang="en-US" altLang="zh-TW" sz="3600" dirty="0">
              <a:ea typeface="全真勘亭流" pitchFamily="49" charset="-120"/>
            </a:endParaRPr>
          </a:p>
        </p:txBody>
      </p:sp>
      <p:cxnSp>
        <p:nvCxnSpPr>
          <p:cNvPr id="3" name="Straight Connector 2"/>
          <p:cNvCxnSpPr/>
          <p:nvPr/>
        </p:nvCxnSpPr>
        <p:spPr bwMode="auto">
          <a:xfrm flipV="1">
            <a:off x="700738" y="1639957"/>
            <a:ext cx="9566384" cy="14160"/>
          </a:xfrm>
          <a:prstGeom prst="line">
            <a:avLst/>
          </a:prstGeom>
          <a:ln>
            <a:headEnd type="none" w="med" len="med"/>
            <a:tailEnd type="none" w="med" len="med"/>
          </a:ln>
        </p:spPr>
        <p:style>
          <a:lnRef idx="2">
            <a:schemeClr val="accent4"/>
          </a:lnRef>
          <a:fillRef idx="0">
            <a:schemeClr val="accent4"/>
          </a:fillRef>
          <a:effectRef idx="1">
            <a:schemeClr val="accent4"/>
          </a:effectRef>
          <a:fontRef idx="minor">
            <a:schemeClr val="tx1"/>
          </a:fontRef>
        </p:style>
      </p:cxnSp>
      <p:sp>
        <p:nvSpPr>
          <p:cNvPr id="4" name="Rectangle 3"/>
          <p:cNvSpPr/>
          <p:nvPr/>
        </p:nvSpPr>
        <p:spPr>
          <a:xfrm>
            <a:off x="700738" y="665066"/>
            <a:ext cx="10881662" cy="769441"/>
          </a:xfrm>
          <a:prstGeom prst="rect">
            <a:avLst/>
          </a:prstGeom>
        </p:spPr>
        <p:txBody>
          <a:bodyPr wrap="square">
            <a:spAutoFit/>
          </a:bodyPr>
          <a:lstStyle/>
          <a:p>
            <a:pPr marL="0" indent="0" eaLnBrk="1" hangingPunct="1">
              <a:buNone/>
              <a:defRPr/>
            </a:pPr>
            <a:r>
              <a:rPr lang="zh-CN" altLang="en-US" sz="4400" dirty="0">
                <a:solidFill>
                  <a:srgbClr val="03649F"/>
                </a:solidFill>
                <a:latin typeface="黑体" panose="02010609060101010101" pitchFamily="49" charset="-122"/>
                <a:ea typeface="黑体" panose="02010609060101010101" pitchFamily="49" charset="-122"/>
              </a:rPr>
              <a:t>海外華人教會對宣教的支持</a:t>
            </a:r>
            <a:endParaRPr lang="zh-TW" altLang="en-US" sz="4400" dirty="0">
              <a:solidFill>
                <a:srgbClr val="03649F"/>
              </a:solidFill>
              <a:latin typeface="黑体" panose="02010609060101010101" pitchFamily="49" charset="-122"/>
              <a:ea typeface="黑体" panose="02010609060101010101" pitchFamily="49" charset="-122"/>
            </a:endParaRPr>
          </a:p>
        </p:txBody>
      </p:sp>
      <p:sp>
        <p:nvSpPr>
          <p:cNvPr id="7" name="文本占位符 2"/>
          <p:cNvSpPr txBox="1">
            <a:spLocks/>
          </p:cNvSpPr>
          <p:nvPr/>
        </p:nvSpPr>
        <p:spPr>
          <a:xfrm>
            <a:off x="617587" y="1811064"/>
            <a:ext cx="10986641" cy="4381870"/>
          </a:xfrm>
          <a:prstGeom prst="rect">
            <a:avLst/>
          </a:prstGeom>
        </p:spPr>
        <p:txBody>
          <a:bodyPr/>
          <a:lstStyle>
            <a:lvl1pPr marL="365125" indent="-309563" algn="l" rtl="0" eaLnBrk="0" fontAlgn="base" hangingPunct="0">
              <a:spcBef>
                <a:spcPts val="500"/>
              </a:spcBef>
              <a:spcAft>
                <a:spcPct val="0"/>
              </a:spcAft>
              <a:buClr>
                <a:srgbClr val="002060"/>
              </a:buClr>
              <a:buFont typeface="Georgia" panose="02040502050405020303" pitchFamily="18" charset="0"/>
              <a:buChar char="•"/>
              <a:defRPr lang="en-US" sz="3500" b="0" kern="1200" dirty="0">
                <a:solidFill>
                  <a:srgbClr val="000000"/>
                </a:solidFill>
                <a:latin typeface="黑体" panose="02010609060101010101" pitchFamily="49" charset="-122"/>
                <a:ea typeface="黑体" panose="02010609060101010101" pitchFamily="49" charset="-122"/>
                <a:cs typeface="+mn-cs"/>
              </a:defRPr>
            </a:lvl1pPr>
            <a:lvl2pPr marL="803275" indent="-392113" algn="l" rtl="0" eaLnBrk="0" fontAlgn="base" hangingPunct="0">
              <a:spcBef>
                <a:spcPts val="500"/>
              </a:spcBef>
              <a:spcAft>
                <a:spcPct val="0"/>
              </a:spcAft>
              <a:buClr>
                <a:srgbClr val="002060"/>
              </a:buClr>
              <a:buFont typeface="Georgia" panose="02040502050405020303" pitchFamily="18" charset="0"/>
              <a:buChar char="–"/>
              <a:defRPr lang="en-US" sz="3500" b="0" kern="1200" dirty="0">
                <a:solidFill>
                  <a:srgbClr val="000000"/>
                </a:solidFill>
                <a:latin typeface="黑体" panose="02010609060101010101" pitchFamily="49" charset="-122"/>
                <a:ea typeface="黑体" panose="02010609060101010101" pitchFamily="49" charset="-122"/>
                <a:cs typeface="+mn-cs"/>
              </a:defRPr>
            </a:lvl2pPr>
            <a:lvl3pPr marL="922338" indent="-219075" algn="l" rtl="0" eaLnBrk="0" fontAlgn="base" hangingPunct="0">
              <a:spcBef>
                <a:spcPts val="500"/>
              </a:spcBef>
              <a:spcAft>
                <a:spcPct val="0"/>
              </a:spcAft>
              <a:buClr>
                <a:schemeClr val="accent1"/>
              </a:buClr>
              <a:buFont typeface="Wingdings 2" panose="05020102010507070707" pitchFamily="18" charset="2"/>
              <a:buChar char=""/>
              <a:defRPr lang="en-US" sz="3500" b="0" kern="1200" dirty="0">
                <a:solidFill>
                  <a:srgbClr val="000000"/>
                </a:solidFill>
                <a:latin typeface="黑体" panose="02010609060101010101" pitchFamily="49" charset="-122"/>
                <a:ea typeface="黑体" panose="02010609060101010101" pitchFamily="49" charset="-122"/>
                <a:cs typeface="+mn-cs"/>
              </a:defRPr>
            </a:lvl3pPr>
            <a:lvl4pPr marL="1179513" indent="-200025" algn="l" rtl="0" eaLnBrk="0" fontAlgn="base" hangingPunct="0">
              <a:spcBef>
                <a:spcPts val="300"/>
              </a:spcBef>
              <a:spcAft>
                <a:spcPct val="0"/>
              </a:spcAft>
              <a:buClr>
                <a:schemeClr val="accent1"/>
              </a:buClr>
              <a:buFont typeface="Wingdings 2" panose="05020102010507070707" pitchFamily="18" charset="2"/>
              <a:buChar char=""/>
              <a:defRPr lang="en-US" sz="3000" b="0" kern="1200" dirty="0">
                <a:solidFill>
                  <a:srgbClr val="000000"/>
                </a:solidFill>
                <a:latin typeface="黑体" panose="02010609060101010101" pitchFamily="49" charset="-122"/>
                <a:ea typeface="黑体" panose="02010609060101010101" pitchFamily="49" charset="-122"/>
                <a:cs typeface="+mn-cs"/>
              </a:defRPr>
            </a:lvl4pPr>
            <a:lvl5pPr marL="1389063" indent="-182563" algn="l" rtl="0" eaLnBrk="0" fontAlgn="base" hangingPunct="0">
              <a:spcBef>
                <a:spcPts val="300"/>
              </a:spcBef>
              <a:spcAft>
                <a:spcPct val="0"/>
              </a:spcAft>
              <a:buClr>
                <a:srgbClr val="A04DA3"/>
              </a:buClr>
              <a:buFont typeface="Georgia" panose="02040502050405020303" pitchFamily="18" charset="0"/>
              <a:buChar char="▫"/>
              <a:defRPr lang="en-US" sz="3000" b="0" kern="1200" dirty="0">
                <a:solidFill>
                  <a:srgbClr val="000000"/>
                </a:solidFill>
                <a:latin typeface="黑体" panose="02010609060101010101" pitchFamily="49" charset="-122"/>
                <a:ea typeface="黑体" panose="02010609060101010101" pitchFamily="49" charset="-122"/>
                <a:cs typeface="+mn-cs"/>
              </a:defRPr>
            </a:lvl5pPr>
            <a:lvl6pPr marL="1609344" indent="-182880" algn="l" rtl="0" eaLnBrk="1" latinLnBrk="0" hangingPunct="1">
              <a:spcBef>
                <a:spcPts val="300"/>
              </a:spcBef>
              <a:buClr>
                <a:schemeClr val="accent3"/>
              </a:buClr>
              <a:buFont typeface="Georgia"/>
              <a:buChar char="▫"/>
              <a:defRPr kumimoji="0" sz="1800" kern="1200">
                <a:solidFill>
                  <a:schemeClr val="accent3"/>
                </a:solidFill>
                <a:latin typeface="+mn-lt"/>
                <a:ea typeface="+mn-ea"/>
                <a:cs typeface="+mn-cs"/>
              </a:defRPr>
            </a:lvl6pPr>
            <a:lvl7pPr marL="1828800" indent="-182880" algn="l" rtl="0" eaLnBrk="1" latinLnBrk="0" hangingPunct="1">
              <a:spcBef>
                <a:spcPts val="300"/>
              </a:spcBef>
              <a:buClr>
                <a:schemeClr val="accent3"/>
              </a:buClr>
              <a:buFont typeface="Georgia"/>
              <a:buChar char="▫"/>
              <a:defRPr kumimoji="0" sz="1600" kern="1200">
                <a:solidFill>
                  <a:schemeClr val="accent3"/>
                </a:solidFill>
                <a:latin typeface="+mn-lt"/>
                <a:ea typeface="+mn-ea"/>
                <a:cs typeface="+mn-cs"/>
              </a:defRPr>
            </a:lvl7pPr>
            <a:lvl8pPr marL="2029968" indent="-182880" algn="l" rtl="0" eaLnBrk="1" latinLnBrk="0" hangingPunct="1">
              <a:spcBef>
                <a:spcPts val="300"/>
              </a:spcBef>
              <a:buClr>
                <a:schemeClr val="accent3"/>
              </a:buClr>
              <a:buFont typeface="Georgia"/>
              <a:buChar char="◦"/>
              <a:defRPr kumimoji="0" sz="1500" kern="1200">
                <a:solidFill>
                  <a:schemeClr val="accent3"/>
                </a:solidFill>
                <a:latin typeface="+mn-lt"/>
                <a:ea typeface="+mn-ea"/>
                <a:cs typeface="+mn-cs"/>
              </a:defRPr>
            </a:lvl8pPr>
            <a:lvl9pPr marL="2240280" indent="-182880" algn="l" rtl="0" eaLnBrk="1" latinLnBrk="0" hangingPunct="1">
              <a:spcBef>
                <a:spcPts val="300"/>
              </a:spcBef>
              <a:buClr>
                <a:schemeClr val="accent3"/>
              </a:buClr>
              <a:buFont typeface="Georgia"/>
              <a:buChar char="◦"/>
              <a:defRPr kumimoji="0" sz="1400" kern="1200" baseline="0">
                <a:solidFill>
                  <a:schemeClr val="accent3"/>
                </a:solidFill>
                <a:latin typeface="+mn-lt"/>
                <a:ea typeface="+mn-ea"/>
                <a:cs typeface="+mn-cs"/>
              </a:defRPr>
            </a:lvl9pPr>
          </a:lstStyle>
          <a:p>
            <a:pPr marL="0" indent="0" eaLnBrk="1" hangingPunct="1">
              <a:buNone/>
              <a:defRPr/>
            </a:pPr>
            <a:endParaRPr lang="zh-TW" altLang="en-US" dirty="0"/>
          </a:p>
        </p:txBody>
      </p:sp>
      <p:sp>
        <p:nvSpPr>
          <p:cNvPr id="9" name="文本占位符 2">
            <a:extLst>
              <a:ext uri="{FF2B5EF4-FFF2-40B4-BE49-F238E27FC236}">
                <a16:creationId xmlns:a16="http://schemas.microsoft.com/office/drawing/2014/main" id="{C29741C6-FA86-49B1-A096-0D4119DD543A}"/>
              </a:ext>
            </a:extLst>
          </p:cNvPr>
          <p:cNvSpPr txBox="1">
            <a:spLocks/>
          </p:cNvSpPr>
          <p:nvPr/>
        </p:nvSpPr>
        <p:spPr>
          <a:xfrm>
            <a:off x="769987" y="1963464"/>
            <a:ext cx="10986641" cy="4381870"/>
          </a:xfrm>
          <a:prstGeom prst="rect">
            <a:avLst/>
          </a:prstGeom>
        </p:spPr>
        <p:txBody>
          <a:bodyPr/>
          <a:lstStyle>
            <a:lvl1pPr marL="365125" indent="-309563" algn="l" rtl="0" eaLnBrk="0" fontAlgn="base" hangingPunct="0">
              <a:spcBef>
                <a:spcPts val="500"/>
              </a:spcBef>
              <a:spcAft>
                <a:spcPct val="0"/>
              </a:spcAft>
              <a:buClr>
                <a:srgbClr val="002060"/>
              </a:buClr>
              <a:buFont typeface="Georgia" panose="02040502050405020303" pitchFamily="18" charset="0"/>
              <a:buChar char="•"/>
              <a:defRPr lang="en-US" sz="3500" b="0" kern="1200" dirty="0">
                <a:solidFill>
                  <a:srgbClr val="000000"/>
                </a:solidFill>
                <a:latin typeface="黑体" panose="02010609060101010101" pitchFamily="49" charset="-122"/>
                <a:ea typeface="黑体" panose="02010609060101010101" pitchFamily="49" charset="-122"/>
                <a:cs typeface="+mn-cs"/>
              </a:defRPr>
            </a:lvl1pPr>
            <a:lvl2pPr marL="803275" indent="-392113" algn="l" rtl="0" eaLnBrk="0" fontAlgn="base" hangingPunct="0">
              <a:spcBef>
                <a:spcPts val="500"/>
              </a:spcBef>
              <a:spcAft>
                <a:spcPct val="0"/>
              </a:spcAft>
              <a:buClr>
                <a:srgbClr val="002060"/>
              </a:buClr>
              <a:buFont typeface="Georgia" panose="02040502050405020303" pitchFamily="18" charset="0"/>
              <a:buChar char="–"/>
              <a:defRPr lang="en-US" sz="3500" b="0" kern="1200" dirty="0">
                <a:solidFill>
                  <a:srgbClr val="000000"/>
                </a:solidFill>
                <a:latin typeface="黑体" panose="02010609060101010101" pitchFamily="49" charset="-122"/>
                <a:ea typeface="黑体" panose="02010609060101010101" pitchFamily="49" charset="-122"/>
                <a:cs typeface="+mn-cs"/>
              </a:defRPr>
            </a:lvl2pPr>
            <a:lvl3pPr marL="922338" indent="-219075" algn="l" rtl="0" eaLnBrk="0" fontAlgn="base" hangingPunct="0">
              <a:spcBef>
                <a:spcPts val="500"/>
              </a:spcBef>
              <a:spcAft>
                <a:spcPct val="0"/>
              </a:spcAft>
              <a:buClr>
                <a:schemeClr val="accent1"/>
              </a:buClr>
              <a:buFont typeface="Wingdings 2" panose="05020102010507070707" pitchFamily="18" charset="2"/>
              <a:buChar char=""/>
              <a:defRPr lang="en-US" sz="3500" b="0" kern="1200" dirty="0">
                <a:solidFill>
                  <a:srgbClr val="000000"/>
                </a:solidFill>
                <a:latin typeface="黑体" panose="02010609060101010101" pitchFamily="49" charset="-122"/>
                <a:ea typeface="黑体" panose="02010609060101010101" pitchFamily="49" charset="-122"/>
                <a:cs typeface="+mn-cs"/>
              </a:defRPr>
            </a:lvl3pPr>
            <a:lvl4pPr marL="1179513" indent="-200025" algn="l" rtl="0" eaLnBrk="0" fontAlgn="base" hangingPunct="0">
              <a:spcBef>
                <a:spcPts val="300"/>
              </a:spcBef>
              <a:spcAft>
                <a:spcPct val="0"/>
              </a:spcAft>
              <a:buClr>
                <a:schemeClr val="accent1"/>
              </a:buClr>
              <a:buFont typeface="Wingdings 2" panose="05020102010507070707" pitchFamily="18" charset="2"/>
              <a:buChar char=""/>
              <a:defRPr lang="en-US" sz="3000" b="0" kern="1200" dirty="0">
                <a:solidFill>
                  <a:srgbClr val="000000"/>
                </a:solidFill>
                <a:latin typeface="黑体" panose="02010609060101010101" pitchFamily="49" charset="-122"/>
                <a:ea typeface="黑体" panose="02010609060101010101" pitchFamily="49" charset="-122"/>
                <a:cs typeface="+mn-cs"/>
              </a:defRPr>
            </a:lvl4pPr>
            <a:lvl5pPr marL="1389063" indent="-182563" algn="l" rtl="0" eaLnBrk="0" fontAlgn="base" hangingPunct="0">
              <a:spcBef>
                <a:spcPts val="300"/>
              </a:spcBef>
              <a:spcAft>
                <a:spcPct val="0"/>
              </a:spcAft>
              <a:buClr>
                <a:srgbClr val="A04DA3"/>
              </a:buClr>
              <a:buFont typeface="Georgia" panose="02040502050405020303" pitchFamily="18" charset="0"/>
              <a:buChar char="▫"/>
              <a:defRPr lang="en-US" sz="3000" b="0" kern="1200" dirty="0">
                <a:solidFill>
                  <a:srgbClr val="000000"/>
                </a:solidFill>
                <a:latin typeface="黑体" panose="02010609060101010101" pitchFamily="49" charset="-122"/>
                <a:ea typeface="黑体" panose="02010609060101010101" pitchFamily="49" charset="-122"/>
                <a:cs typeface="+mn-cs"/>
              </a:defRPr>
            </a:lvl5pPr>
            <a:lvl6pPr marL="1609344" indent="-182880" algn="l" rtl="0" eaLnBrk="1" latinLnBrk="0" hangingPunct="1">
              <a:spcBef>
                <a:spcPts val="300"/>
              </a:spcBef>
              <a:buClr>
                <a:schemeClr val="accent3"/>
              </a:buClr>
              <a:buFont typeface="Georgia"/>
              <a:buChar char="▫"/>
              <a:defRPr kumimoji="0" sz="1800" kern="1200">
                <a:solidFill>
                  <a:schemeClr val="accent3"/>
                </a:solidFill>
                <a:latin typeface="+mn-lt"/>
                <a:ea typeface="+mn-ea"/>
                <a:cs typeface="+mn-cs"/>
              </a:defRPr>
            </a:lvl6pPr>
            <a:lvl7pPr marL="1828800" indent="-182880" algn="l" rtl="0" eaLnBrk="1" latinLnBrk="0" hangingPunct="1">
              <a:spcBef>
                <a:spcPts val="300"/>
              </a:spcBef>
              <a:buClr>
                <a:schemeClr val="accent3"/>
              </a:buClr>
              <a:buFont typeface="Georgia"/>
              <a:buChar char="▫"/>
              <a:defRPr kumimoji="0" sz="1600" kern="1200">
                <a:solidFill>
                  <a:schemeClr val="accent3"/>
                </a:solidFill>
                <a:latin typeface="+mn-lt"/>
                <a:ea typeface="+mn-ea"/>
                <a:cs typeface="+mn-cs"/>
              </a:defRPr>
            </a:lvl7pPr>
            <a:lvl8pPr marL="2029968" indent="-182880" algn="l" rtl="0" eaLnBrk="1" latinLnBrk="0" hangingPunct="1">
              <a:spcBef>
                <a:spcPts val="300"/>
              </a:spcBef>
              <a:buClr>
                <a:schemeClr val="accent3"/>
              </a:buClr>
              <a:buFont typeface="Georgia"/>
              <a:buChar char="◦"/>
              <a:defRPr kumimoji="0" sz="1500" kern="1200">
                <a:solidFill>
                  <a:schemeClr val="accent3"/>
                </a:solidFill>
                <a:latin typeface="+mn-lt"/>
                <a:ea typeface="+mn-ea"/>
                <a:cs typeface="+mn-cs"/>
              </a:defRPr>
            </a:lvl8pPr>
            <a:lvl9pPr marL="2240280" indent="-182880" algn="l" rtl="0" eaLnBrk="1" latinLnBrk="0" hangingPunct="1">
              <a:spcBef>
                <a:spcPts val="300"/>
              </a:spcBef>
              <a:buClr>
                <a:schemeClr val="accent3"/>
              </a:buClr>
              <a:buFont typeface="Georgia"/>
              <a:buChar char="◦"/>
              <a:defRPr kumimoji="0" sz="1400" kern="1200" baseline="0">
                <a:solidFill>
                  <a:schemeClr val="accent3"/>
                </a:solidFill>
                <a:latin typeface="+mn-lt"/>
                <a:ea typeface="+mn-ea"/>
                <a:cs typeface="+mn-cs"/>
              </a:defRPr>
            </a:lvl9pPr>
          </a:lstStyle>
          <a:p>
            <a:pPr marL="0" indent="0" eaLnBrk="1" hangingPunct="1">
              <a:buNone/>
              <a:defRPr/>
            </a:pPr>
            <a:r>
              <a:rPr lang="en-US" altLang="zh-CN" dirty="0" err="1"/>
              <a:t>海外華人教會總數：約</a:t>
            </a:r>
            <a:r>
              <a:rPr lang="en-US" altLang="zh-CN" dirty="0"/>
              <a:t> 7,813 間 </a:t>
            </a:r>
            <a:r>
              <a:rPr lang="zh-CN" altLang="en-US" dirty="0"/>
              <a:t>（</a:t>
            </a:r>
            <a:r>
              <a:rPr lang="en-US" altLang="zh-CN" dirty="0"/>
              <a:t>1998</a:t>
            </a:r>
            <a:r>
              <a:rPr lang="zh-CN" altLang="en-US" dirty="0"/>
              <a:t>年）</a:t>
            </a:r>
            <a:endParaRPr lang="en-US" altLang="zh-CN" dirty="0"/>
          </a:p>
          <a:p>
            <a:pPr marL="0" indent="0" eaLnBrk="1" hangingPunct="1">
              <a:buNone/>
              <a:defRPr/>
            </a:pPr>
            <a:r>
              <a:rPr lang="en-US" altLang="zh-CN" dirty="0" err="1"/>
              <a:t>海外華人神學院數目約</a:t>
            </a:r>
            <a:r>
              <a:rPr lang="en-US" altLang="zh-CN" dirty="0"/>
              <a:t> 100 </a:t>
            </a:r>
            <a:r>
              <a:rPr lang="en-US" altLang="zh-CN" dirty="0" err="1"/>
              <a:t>間，福音機構</a:t>
            </a:r>
            <a:r>
              <a:rPr lang="en-US" altLang="zh-CN" dirty="0"/>
              <a:t> 500 間</a:t>
            </a:r>
          </a:p>
          <a:p>
            <a:pPr marL="0" indent="0" eaLnBrk="1" hangingPunct="1">
              <a:buNone/>
              <a:defRPr/>
            </a:pPr>
            <a:r>
              <a:rPr lang="zh-CN" altLang="en-US" dirty="0"/>
              <a:t>世界約有</a:t>
            </a:r>
            <a:r>
              <a:rPr lang="en-US" altLang="zh-CN" dirty="0"/>
              <a:t>5000</a:t>
            </a:r>
            <a:r>
              <a:rPr lang="zh-CN" altLang="en-US" dirty="0"/>
              <a:t>名華人宣教士（香港、臺灣、東南亞、澳紐、北美專職和帶職宣教士各約有一千人），每年一萬華人短宣同工，另十萬華人弟兄姊妹奉獻金錢和禱告支持普世差傳事工</a:t>
            </a:r>
            <a:endParaRPr lang="zh-TW" altLang="en-US" dirty="0"/>
          </a:p>
        </p:txBody>
      </p:sp>
    </p:spTree>
    <p:extLst>
      <p:ext uri="{BB962C8B-B14F-4D97-AF65-F5344CB8AC3E}">
        <p14:creationId xmlns:p14="http://schemas.microsoft.com/office/powerpoint/2010/main" val="37441152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651000" y="1270001"/>
            <a:ext cx="8890000" cy="2876153"/>
          </a:xfrm>
          <a:prstGeom prst="rect">
            <a:avLst/>
          </a:prstGeom>
        </p:spPr>
        <p:txBody>
          <a:bodyPr/>
          <a:lstStyle/>
          <a:p>
            <a:pPr algn="ctr"/>
            <a:endParaRPr lang="en-US" altLang="zh-TW" sz="3600" dirty="0">
              <a:ea typeface="全真勘亭流" pitchFamily="49" charset="-120"/>
            </a:endParaRPr>
          </a:p>
        </p:txBody>
      </p:sp>
      <p:cxnSp>
        <p:nvCxnSpPr>
          <p:cNvPr id="3" name="Straight Connector 2"/>
          <p:cNvCxnSpPr/>
          <p:nvPr/>
        </p:nvCxnSpPr>
        <p:spPr bwMode="auto">
          <a:xfrm flipV="1">
            <a:off x="700738" y="1639957"/>
            <a:ext cx="9566384" cy="14160"/>
          </a:xfrm>
          <a:prstGeom prst="line">
            <a:avLst/>
          </a:prstGeom>
          <a:ln>
            <a:headEnd type="none" w="med" len="med"/>
            <a:tailEnd type="none" w="med" len="med"/>
          </a:ln>
        </p:spPr>
        <p:style>
          <a:lnRef idx="2">
            <a:schemeClr val="accent4"/>
          </a:lnRef>
          <a:fillRef idx="0">
            <a:schemeClr val="accent4"/>
          </a:fillRef>
          <a:effectRef idx="1">
            <a:schemeClr val="accent4"/>
          </a:effectRef>
          <a:fontRef idx="minor">
            <a:schemeClr val="tx1"/>
          </a:fontRef>
        </p:style>
      </p:cxnSp>
      <p:sp>
        <p:nvSpPr>
          <p:cNvPr id="4" name="Rectangle 3"/>
          <p:cNvSpPr/>
          <p:nvPr/>
        </p:nvSpPr>
        <p:spPr>
          <a:xfrm>
            <a:off x="700738" y="665066"/>
            <a:ext cx="10881662" cy="646331"/>
          </a:xfrm>
          <a:prstGeom prst="rect">
            <a:avLst/>
          </a:prstGeom>
        </p:spPr>
        <p:txBody>
          <a:bodyPr wrap="square">
            <a:spAutoFit/>
          </a:bodyPr>
          <a:lstStyle/>
          <a:p>
            <a:pPr marL="0" indent="0" eaLnBrk="1" hangingPunct="1">
              <a:buNone/>
              <a:defRPr/>
            </a:pPr>
            <a:r>
              <a:rPr lang="en-US" altLang="zh-CN" sz="3600" dirty="0">
                <a:solidFill>
                  <a:srgbClr val="03649F"/>
                </a:solidFill>
                <a:latin typeface="黑体" panose="02010609060101010101" pitchFamily="49" charset="-122"/>
                <a:ea typeface="黑体" panose="02010609060101010101" pitchFamily="49" charset="-122"/>
              </a:rPr>
              <a:t>1949 </a:t>
            </a:r>
            <a:r>
              <a:rPr lang="zh-CN" altLang="zh-CN" sz="3600" dirty="0">
                <a:solidFill>
                  <a:srgbClr val="03649F"/>
                </a:solidFill>
                <a:latin typeface="黑体" panose="02010609060101010101" pitchFamily="49" charset="-122"/>
                <a:ea typeface="黑体" panose="02010609060101010101" pitchFamily="49" charset="-122"/>
              </a:rPr>
              <a:t>年之後的海外華人教會的宣教團體</a:t>
            </a:r>
            <a:endParaRPr lang="zh-TW" altLang="en-US" sz="7200" dirty="0">
              <a:solidFill>
                <a:srgbClr val="03649F"/>
              </a:solidFill>
              <a:latin typeface="黑体" panose="02010609060101010101" pitchFamily="49" charset="-122"/>
              <a:ea typeface="黑体" panose="02010609060101010101" pitchFamily="49" charset="-122"/>
            </a:endParaRPr>
          </a:p>
        </p:txBody>
      </p:sp>
      <p:sp>
        <p:nvSpPr>
          <p:cNvPr id="7" name="文本占位符 2"/>
          <p:cNvSpPr txBox="1">
            <a:spLocks/>
          </p:cNvSpPr>
          <p:nvPr/>
        </p:nvSpPr>
        <p:spPr>
          <a:xfrm>
            <a:off x="617587" y="1811064"/>
            <a:ext cx="10986641" cy="4381870"/>
          </a:xfrm>
          <a:prstGeom prst="rect">
            <a:avLst/>
          </a:prstGeom>
        </p:spPr>
        <p:txBody>
          <a:bodyPr/>
          <a:lstStyle>
            <a:lvl1pPr marL="365125" indent="-309563" algn="l" rtl="0" eaLnBrk="0" fontAlgn="base" hangingPunct="0">
              <a:spcBef>
                <a:spcPts val="500"/>
              </a:spcBef>
              <a:spcAft>
                <a:spcPct val="0"/>
              </a:spcAft>
              <a:buClr>
                <a:srgbClr val="002060"/>
              </a:buClr>
              <a:buFont typeface="Georgia" panose="02040502050405020303" pitchFamily="18" charset="0"/>
              <a:buChar char="•"/>
              <a:defRPr lang="en-US" sz="3500" b="0" kern="1200" dirty="0">
                <a:solidFill>
                  <a:srgbClr val="000000"/>
                </a:solidFill>
                <a:latin typeface="黑体" panose="02010609060101010101" pitchFamily="49" charset="-122"/>
                <a:ea typeface="黑体" panose="02010609060101010101" pitchFamily="49" charset="-122"/>
                <a:cs typeface="+mn-cs"/>
              </a:defRPr>
            </a:lvl1pPr>
            <a:lvl2pPr marL="803275" indent="-392113" algn="l" rtl="0" eaLnBrk="0" fontAlgn="base" hangingPunct="0">
              <a:spcBef>
                <a:spcPts val="500"/>
              </a:spcBef>
              <a:spcAft>
                <a:spcPct val="0"/>
              </a:spcAft>
              <a:buClr>
                <a:srgbClr val="002060"/>
              </a:buClr>
              <a:buFont typeface="Georgia" panose="02040502050405020303" pitchFamily="18" charset="0"/>
              <a:buChar char="–"/>
              <a:defRPr lang="en-US" sz="3500" b="0" kern="1200" dirty="0">
                <a:solidFill>
                  <a:srgbClr val="000000"/>
                </a:solidFill>
                <a:latin typeface="黑体" panose="02010609060101010101" pitchFamily="49" charset="-122"/>
                <a:ea typeface="黑体" panose="02010609060101010101" pitchFamily="49" charset="-122"/>
                <a:cs typeface="+mn-cs"/>
              </a:defRPr>
            </a:lvl2pPr>
            <a:lvl3pPr marL="922338" indent="-219075" algn="l" rtl="0" eaLnBrk="0" fontAlgn="base" hangingPunct="0">
              <a:spcBef>
                <a:spcPts val="500"/>
              </a:spcBef>
              <a:spcAft>
                <a:spcPct val="0"/>
              </a:spcAft>
              <a:buClr>
                <a:schemeClr val="accent1"/>
              </a:buClr>
              <a:buFont typeface="Wingdings 2" panose="05020102010507070707" pitchFamily="18" charset="2"/>
              <a:buChar char=""/>
              <a:defRPr lang="en-US" sz="3500" b="0" kern="1200" dirty="0">
                <a:solidFill>
                  <a:srgbClr val="000000"/>
                </a:solidFill>
                <a:latin typeface="黑体" panose="02010609060101010101" pitchFamily="49" charset="-122"/>
                <a:ea typeface="黑体" panose="02010609060101010101" pitchFamily="49" charset="-122"/>
                <a:cs typeface="+mn-cs"/>
              </a:defRPr>
            </a:lvl3pPr>
            <a:lvl4pPr marL="1179513" indent="-200025" algn="l" rtl="0" eaLnBrk="0" fontAlgn="base" hangingPunct="0">
              <a:spcBef>
                <a:spcPts val="300"/>
              </a:spcBef>
              <a:spcAft>
                <a:spcPct val="0"/>
              </a:spcAft>
              <a:buClr>
                <a:schemeClr val="accent1"/>
              </a:buClr>
              <a:buFont typeface="Wingdings 2" panose="05020102010507070707" pitchFamily="18" charset="2"/>
              <a:buChar char=""/>
              <a:defRPr lang="en-US" sz="3000" b="0" kern="1200" dirty="0">
                <a:solidFill>
                  <a:srgbClr val="000000"/>
                </a:solidFill>
                <a:latin typeface="黑体" panose="02010609060101010101" pitchFamily="49" charset="-122"/>
                <a:ea typeface="黑体" panose="02010609060101010101" pitchFamily="49" charset="-122"/>
                <a:cs typeface="+mn-cs"/>
              </a:defRPr>
            </a:lvl4pPr>
            <a:lvl5pPr marL="1389063" indent="-182563" algn="l" rtl="0" eaLnBrk="0" fontAlgn="base" hangingPunct="0">
              <a:spcBef>
                <a:spcPts val="300"/>
              </a:spcBef>
              <a:spcAft>
                <a:spcPct val="0"/>
              </a:spcAft>
              <a:buClr>
                <a:srgbClr val="A04DA3"/>
              </a:buClr>
              <a:buFont typeface="Georgia" panose="02040502050405020303" pitchFamily="18" charset="0"/>
              <a:buChar char="▫"/>
              <a:defRPr lang="en-US" sz="3000" b="0" kern="1200" dirty="0">
                <a:solidFill>
                  <a:srgbClr val="000000"/>
                </a:solidFill>
                <a:latin typeface="黑体" panose="02010609060101010101" pitchFamily="49" charset="-122"/>
                <a:ea typeface="黑体" panose="02010609060101010101" pitchFamily="49" charset="-122"/>
                <a:cs typeface="+mn-cs"/>
              </a:defRPr>
            </a:lvl5pPr>
            <a:lvl6pPr marL="1609344" indent="-182880" algn="l" rtl="0" eaLnBrk="1" latinLnBrk="0" hangingPunct="1">
              <a:spcBef>
                <a:spcPts val="300"/>
              </a:spcBef>
              <a:buClr>
                <a:schemeClr val="accent3"/>
              </a:buClr>
              <a:buFont typeface="Georgia"/>
              <a:buChar char="▫"/>
              <a:defRPr kumimoji="0" sz="1800" kern="1200">
                <a:solidFill>
                  <a:schemeClr val="accent3"/>
                </a:solidFill>
                <a:latin typeface="+mn-lt"/>
                <a:ea typeface="+mn-ea"/>
                <a:cs typeface="+mn-cs"/>
              </a:defRPr>
            </a:lvl6pPr>
            <a:lvl7pPr marL="1828800" indent="-182880" algn="l" rtl="0" eaLnBrk="1" latinLnBrk="0" hangingPunct="1">
              <a:spcBef>
                <a:spcPts val="300"/>
              </a:spcBef>
              <a:buClr>
                <a:schemeClr val="accent3"/>
              </a:buClr>
              <a:buFont typeface="Georgia"/>
              <a:buChar char="▫"/>
              <a:defRPr kumimoji="0" sz="1600" kern="1200">
                <a:solidFill>
                  <a:schemeClr val="accent3"/>
                </a:solidFill>
                <a:latin typeface="+mn-lt"/>
                <a:ea typeface="+mn-ea"/>
                <a:cs typeface="+mn-cs"/>
              </a:defRPr>
            </a:lvl7pPr>
            <a:lvl8pPr marL="2029968" indent="-182880" algn="l" rtl="0" eaLnBrk="1" latinLnBrk="0" hangingPunct="1">
              <a:spcBef>
                <a:spcPts val="300"/>
              </a:spcBef>
              <a:buClr>
                <a:schemeClr val="accent3"/>
              </a:buClr>
              <a:buFont typeface="Georgia"/>
              <a:buChar char="◦"/>
              <a:defRPr kumimoji="0" sz="1500" kern="1200">
                <a:solidFill>
                  <a:schemeClr val="accent3"/>
                </a:solidFill>
                <a:latin typeface="+mn-lt"/>
                <a:ea typeface="+mn-ea"/>
                <a:cs typeface="+mn-cs"/>
              </a:defRPr>
            </a:lvl8pPr>
            <a:lvl9pPr marL="2240280" indent="-182880" algn="l" rtl="0" eaLnBrk="1" latinLnBrk="0" hangingPunct="1">
              <a:spcBef>
                <a:spcPts val="300"/>
              </a:spcBef>
              <a:buClr>
                <a:schemeClr val="accent3"/>
              </a:buClr>
              <a:buFont typeface="Georgia"/>
              <a:buChar char="◦"/>
              <a:defRPr kumimoji="0" sz="1400" kern="1200" baseline="0">
                <a:solidFill>
                  <a:schemeClr val="accent3"/>
                </a:solidFill>
                <a:latin typeface="+mn-lt"/>
                <a:ea typeface="+mn-ea"/>
                <a:cs typeface="+mn-cs"/>
              </a:defRPr>
            </a:lvl9pPr>
          </a:lstStyle>
          <a:p>
            <a:pPr marL="0" indent="0" eaLnBrk="1" hangingPunct="1">
              <a:buNone/>
              <a:defRPr/>
            </a:pPr>
            <a:endParaRPr lang="zh-TW" altLang="en-US" dirty="0"/>
          </a:p>
        </p:txBody>
      </p:sp>
      <p:sp>
        <p:nvSpPr>
          <p:cNvPr id="9" name="文本占位符 2">
            <a:extLst>
              <a:ext uri="{FF2B5EF4-FFF2-40B4-BE49-F238E27FC236}">
                <a16:creationId xmlns:a16="http://schemas.microsoft.com/office/drawing/2014/main" id="{C29741C6-FA86-49B1-A096-0D4119DD543A}"/>
              </a:ext>
            </a:extLst>
          </p:cNvPr>
          <p:cNvSpPr txBox="1">
            <a:spLocks/>
          </p:cNvSpPr>
          <p:nvPr/>
        </p:nvSpPr>
        <p:spPr>
          <a:xfrm>
            <a:off x="769987" y="1963464"/>
            <a:ext cx="10986641" cy="4381870"/>
          </a:xfrm>
          <a:prstGeom prst="rect">
            <a:avLst/>
          </a:prstGeom>
        </p:spPr>
        <p:txBody>
          <a:bodyPr/>
          <a:lstStyle>
            <a:lvl1pPr marL="365125" indent="-309563" algn="l" rtl="0" eaLnBrk="0" fontAlgn="base" hangingPunct="0">
              <a:spcBef>
                <a:spcPts val="500"/>
              </a:spcBef>
              <a:spcAft>
                <a:spcPct val="0"/>
              </a:spcAft>
              <a:buClr>
                <a:srgbClr val="002060"/>
              </a:buClr>
              <a:buFont typeface="Georgia" panose="02040502050405020303" pitchFamily="18" charset="0"/>
              <a:buChar char="•"/>
              <a:defRPr lang="en-US" sz="3500" b="0" kern="1200" dirty="0">
                <a:solidFill>
                  <a:srgbClr val="000000"/>
                </a:solidFill>
                <a:latin typeface="黑体" panose="02010609060101010101" pitchFamily="49" charset="-122"/>
                <a:ea typeface="黑体" panose="02010609060101010101" pitchFamily="49" charset="-122"/>
                <a:cs typeface="+mn-cs"/>
              </a:defRPr>
            </a:lvl1pPr>
            <a:lvl2pPr marL="803275" indent="-392113" algn="l" rtl="0" eaLnBrk="0" fontAlgn="base" hangingPunct="0">
              <a:spcBef>
                <a:spcPts val="500"/>
              </a:spcBef>
              <a:spcAft>
                <a:spcPct val="0"/>
              </a:spcAft>
              <a:buClr>
                <a:srgbClr val="002060"/>
              </a:buClr>
              <a:buFont typeface="Georgia" panose="02040502050405020303" pitchFamily="18" charset="0"/>
              <a:buChar char="–"/>
              <a:defRPr lang="en-US" sz="3500" b="0" kern="1200" dirty="0">
                <a:solidFill>
                  <a:srgbClr val="000000"/>
                </a:solidFill>
                <a:latin typeface="黑体" panose="02010609060101010101" pitchFamily="49" charset="-122"/>
                <a:ea typeface="黑体" panose="02010609060101010101" pitchFamily="49" charset="-122"/>
                <a:cs typeface="+mn-cs"/>
              </a:defRPr>
            </a:lvl2pPr>
            <a:lvl3pPr marL="922338" indent="-219075" algn="l" rtl="0" eaLnBrk="0" fontAlgn="base" hangingPunct="0">
              <a:spcBef>
                <a:spcPts val="500"/>
              </a:spcBef>
              <a:spcAft>
                <a:spcPct val="0"/>
              </a:spcAft>
              <a:buClr>
                <a:schemeClr val="accent1"/>
              </a:buClr>
              <a:buFont typeface="Wingdings 2" panose="05020102010507070707" pitchFamily="18" charset="2"/>
              <a:buChar char=""/>
              <a:defRPr lang="en-US" sz="3500" b="0" kern="1200" dirty="0">
                <a:solidFill>
                  <a:srgbClr val="000000"/>
                </a:solidFill>
                <a:latin typeface="黑体" panose="02010609060101010101" pitchFamily="49" charset="-122"/>
                <a:ea typeface="黑体" panose="02010609060101010101" pitchFamily="49" charset="-122"/>
                <a:cs typeface="+mn-cs"/>
              </a:defRPr>
            </a:lvl3pPr>
            <a:lvl4pPr marL="1179513" indent="-200025" algn="l" rtl="0" eaLnBrk="0" fontAlgn="base" hangingPunct="0">
              <a:spcBef>
                <a:spcPts val="300"/>
              </a:spcBef>
              <a:spcAft>
                <a:spcPct val="0"/>
              </a:spcAft>
              <a:buClr>
                <a:schemeClr val="accent1"/>
              </a:buClr>
              <a:buFont typeface="Wingdings 2" panose="05020102010507070707" pitchFamily="18" charset="2"/>
              <a:buChar char=""/>
              <a:defRPr lang="en-US" sz="3000" b="0" kern="1200" dirty="0">
                <a:solidFill>
                  <a:srgbClr val="000000"/>
                </a:solidFill>
                <a:latin typeface="黑体" panose="02010609060101010101" pitchFamily="49" charset="-122"/>
                <a:ea typeface="黑体" panose="02010609060101010101" pitchFamily="49" charset="-122"/>
                <a:cs typeface="+mn-cs"/>
              </a:defRPr>
            </a:lvl4pPr>
            <a:lvl5pPr marL="1389063" indent="-182563" algn="l" rtl="0" eaLnBrk="0" fontAlgn="base" hangingPunct="0">
              <a:spcBef>
                <a:spcPts val="300"/>
              </a:spcBef>
              <a:spcAft>
                <a:spcPct val="0"/>
              </a:spcAft>
              <a:buClr>
                <a:srgbClr val="A04DA3"/>
              </a:buClr>
              <a:buFont typeface="Georgia" panose="02040502050405020303" pitchFamily="18" charset="0"/>
              <a:buChar char="▫"/>
              <a:defRPr lang="en-US" sz="3000" b="0" kern="1200" dirty="0">
                <a:solidFill>
                  <a:srgbClr val="000000"/>
                </a:solidFill>
                <a:latin typeface="黑体" panose="02010609060101010101" pitchFamily="49" charset="-122"/>
                <a:ea typeface="黑体" panose="02010609060101010101" pitchFamily="49" charset="-122"/>
                <a:cs typeface="+mn-cs"/>
              </a:defRPr>
            </a:lvl5pPr>
            <a:lvl6pPr marL="1609344" indent="-182880" algn="l" rtl="0" eaLnBrk="1" latinLnBrk="0" hangingPunct="1">
              <a:spcBef>
                <a:spcPts val="300"/>
              </a:spcBef>
              <a:buClr>
                <a:schemeClr val="accent3"/>
              </a:buClr>
              <a:buFont typeface="Georgia"/>
              <a:buChar char="▫"/>
              <a:defRPr kumimoji="0" sz="1800" kern="1200">
                <a:solidFill>
                  <a:schemeClr val="accent3"/>
                </a:solidFill>
                <a:latin typeface="+mn-lt"/>
                <a:ea typeface="+mn-ea"/>
                <a:cs typeface="+mn-cs"/>
              </a:defRPr>
            </a:lvl6pPr>
            <a:lvl7pPr marL="1828800" indent="-182880" algn="l" rtl="0" eaLnBrk="1" latinLnBrk="0" hangingPunct="1">
              <a:spcBef>
                <a:spcPts val="300"/>
              </a:spcBef>
              <a:buClr>
                <a:schemeClr val="accent3"/>
              </a:buClr>
              <a:buFont typeface="Georgia"/>
              <a:buChar char="▫"/>
              <a:defRPr kumimoji="0" sz="1600" kern="1200">
                <a:solidFill>
                  <a:schemeClr val="accent3"/>
                </a:solidFill>
                <a:latin typeface="+mn-lt"/>
                <a:ea typeface="+mn-ea"/>
                <a:cs typeface="+mn-cs"/>
              </a:defRPr>
            </a:lvl7pPr>
            <a:lvl8pPr marL="2029968" indent="-182880" algn="l" rtl="0" eaLnBrk="1" latinLnBrk="0" hangingPunct="1">
              <a:spcBef>
                <a:spcPts val="300"/>
              </a:spcBef>
              <a:buClr>
                <a:schemeClr val="accent3"/>
              </a:buClr>
              <a:buFont typeface="Georgia"/>
              <a:buChar char="◦"/>
              <a:defRPr kumimoji="0" sz="1500" kern="1200">
                <a:solidFill>
                  <a:schemeClr val="accent3"/>
                </a:solidFill>
                <a:latin typeface="+mn-lt"/>
                <a:ea typeface="+mn-ea"/>
                <a:cs typeface="+mn-cs"/>
              </a:defRPr>
            </a:lvl8pPr>
            <a:lvl9pPr marL="2240280" indent="-182880" algn="l" rtl="0" eaLnBrk="1" latinLnBrk="0" hangingPunct="1">
              <a:spcBef>
                <a:spcPts val="300"/>
              </a:spcBef>
              <a:buClr>
                <a:schemeClr val="accent3"/>
              </a:buClr>
              <a:buFont typeface="Georgia"/>
              <a:buChar char="◦"/>
              <a:defRPr kumimoji="0" sz="1400" kern="1200" baseline="0">
                <a:solidFill>
                  <a:schemeClr val="accent3"/>
                </a:solidFill>
                <a:latin typeface="+mn-lt"/>
                <a:ea typeface="+mn-ea"/>
                <a:cs typeface="+mn-cs"/>
              </a:defRPr>
            </a:lvl9pPr>
          </a:lstStyle>
          <a:p>
            <a:r>
              <a:rPr lang="en-US" altLang="zh-CN" dirty="0"/>
              <a:t>1951 </a:t>
            </a:r>
            <a:r>
              <a:rPr lang="zh-CN" altLang="zh-CN" dirty="0"/>
              <a:t>年英國王又得牧師設立了基督教華僑佈道會，宣教的主要對象是歐洲的華僑；</a:t>
            </a:r>
          </a:p>
          <a:p>
            <a:r>
              <a:rPr lang="en-US" altLang="zh-CN" dirty="0"/>
              <a:t>1954 </a:t>
            </a:r>
            <a:r>
              <a:rPr lang="zh-CN" altLang="zh-CN" dirty="0"/>
              <a:t>年臺灣的浸信會成立了國內和國外的佈道部，開始差派宣教士；</a:t>
            </a:r>
          </a:p>
          <a:p>
            <a:r>
              <a:rPr lang="en-US" altLang="zh-CN" dirty="0">
                <a:solidFill>
                  <a:srgbClr val="FF0000"/>
                </a:solidFill>
              </a:rPr>
              <a:t>1960 </a:t>
            </a:r>
            <a:r>
              <a:rPr lang="zh-CN" altLang="zh-CN" dirty="0">
                <a:solidFill>
                  <a:srgbClr val="FF0000"/>
                </a:solidFill>
              </a:rPr>
              <a:t>年菲律賓的靈惠堂，鄭果牧師和許書楚長老，開始了差傳部</a:t>
            </a:r>
            <a:r>
              <a:rPr lang="zh-CN" altLang="zh-CN" dirty="0"/>
              <a:t>；</a:t>
            </a:r>
          </a:p>
          <a:p>
            <a:r>
              <a:rPr lang="en-US" altLang="zh-CN" dirty="0"/>
              <a:t>1961 </a:t>
            </a:r>
            <a:r>
              <a:rPr lang="zh-CN" altLang="zh-CN" dirty="0"/>
              <a:t>年王永信牧師在美國開始了中國信徒佈道會；</a:t>
            </a:r>
          </a:p>
          <a:p>
            <a:r>
              <a:rPr lang="en-US" altLang="zh-CN" dirty="0"/>
              <a:t>1963 </a:t>
            </a:r>
            <a:r>
              <a:rPr lang="zh-CN" altLang="zh-CN" dirty="0"/>
              <a:t>年基督使者協會在賓州開始；</a:t>
            </a:r>
          </a:p>
          <a:p>
            <a:endParaRPr lang="zh-CN" altLang="zh-CN" dirty="0"/>
          </a:p>
        </p:txBody>
      </p:sp>
    </p:spTree>
    <p:extLst>
      <p:ext uri="{BB962C8B-B14F-4D97-AF65-F5344CB8AC3E}">
        <p14:creationId xmlns:p14="http://schemas.microsoft.com/office/powerpoint/2010/main" val="268003042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651000" y="1270001"/>
            <a:ext cx="8890000" cy="2876153"/>
          </a:xfrm>
          <a:prstGeom prst="rect">
            <a:avLst/>
          </a:prstGeom>
        </p:spPr>
        <p:txBody>
          <a:bodyPr/>
          <a:lstStyle/>
          <a:p>
            <a:pPr algn="ctr"/>
            <a:endParaRPr lang="en-US" altLang="zh-TW" sz="3600" dirty="0">
              <a:ea typeface="全真勘亭流" pitchFamily="49" charset="-120"/>
            </a:endParaRPr>
          </a:p>
        </p:txBody>
      </p:sp>
      <p:cxnSp>
        <p:nvCxnSpPr>
          <p:cNvPr id="3" name="Straight Connector 2"/>
          <p:cNvCxnSpPr/>
          <p:nvPr/>
        </p:nvCxnSpPr>
        <p:spPr bwMode="auto">
          <a:xfrm flipV="1">
            <a:off x="700738" y="1639957"/>
            <a:ext cx="9566384" cy="14160"/>
          </a:xfrm>
          <a:prstGeom prst="line">
            <a:avLst/>
          </a:prstGeom>
          <a:ln>
            <a:headEnd type="none" w="med" len="med"/>
            <a:tailEnd type="none" w="med" len="med"/>
          </a:ln>
        </p:spPr>
        <p:style>
          <a:lnRef idx="2">
            <a:schemeClr val="accent4"/>
          </a:lnRef>
          <a:fillRef idx="0">
            <a:schemeClr val="accent4"/>
          </a:fillRef>
          <a:effectRef idx="1">
            <a:schemeClr val="accent4"/>
          </a:effectRef>
          <a:fontRef idx="minor">
            <a:schemeClr val="tx1"/>
          </a:fontRef>
        </p:style>
      </p:cxnSp>
      <p:sp>
        <p:nvSpPr>
          <p:cNvPr id="4" name="Rectangle 3"/>
          <p:cNvSpPr/>
          <p:nvPr/>
        </p:nvSpPr>
        <p:spPr>
          <a:xfrm>
            <a:off x="700738" y="665066"/>
            <a:ext cx="10881662" cy="646331"/>
          </a:xfrm>
          <a:prstGeom prst="rect">
            <a:avLst/>
          </a:prstGeom>
        </p:spPr>
        <p:txBody>
          <a:bodyPr wrap="square">
            <a:spAutoFit/>
          </a:bodyPr>
          <a:lstStyle/>
          <a:p>
            <a:pPr marL="0" indent="0" eaLnBrk="1" hangingPunct="1">
              <a:buNone/>
              <a:defRPr/>
            </a:pPr>
            <a:r>
              <a:rPr lang="en-US" altLang="zh-CN" sz="3600" dirty="0">
                <a:solidFill>
                  <a:srgbClr val="03649F"/>
                </a:solidFill>
                <a:latin typeface="黑体" panose="02010609060101010101" pitchFamily="49" charset="-122"/>
                <a:ea typeface="黑体" panose="02010609060101010101" pitchFamily="49" charset="-122"/>
              </a:rPr>
              <a:t>1949 </a:t>
            </a:r>
            <a:r>
              <a:rPr lang="zh-CN" altLang="zh-CN" sz="3600" dirty="0">
                <a:solidFill>
                  <a:srgbClr val="03649F"/>
                </a:solidFill>
                <a:latin typeface="黑体" panose="02010609060101010101" pitchFamily="49" charset="-122"/>
                <a:ea typeface="黑体" panose="02010609060101010101" pitchFamily="49" charset="-122"/>
              </a:rPr>
              <a:t>年之後的海外華人教會的宣教團體</a:t>
            </a:r>
            <a:endParaRPr lang="zh-TW" altLang="en-US" sz="7200" dirty="0">
              <a:solidFill>
                <a:srgbClr val="03649F"/>
              </a:solidFill>
              <a:latin typeface="黑体" panose="02010609060101010101" pitchFamily="49" charset="-122"/>
              <a:ea typeface="黑体" panose="02010609060101010101" pitchFamily="49" charset="-122"/>
            </a:endParaRPr>
          </a:p>
        </p:txBody>
      </p:sp>
      <p:sp>
        <p:nvSpPr>
          <p:cNvPr id="7" name="文本占位符 2"/>
          <p:cNvSpPr txBox="1">
            <a:spLocks/>
          </p:cNvSpPr>
          <p:nvPr/>
        </p:nvSpPr>
        <p:spPr>
          <a:xfrm>
            <a:off x="617587" y="1811064"/>
            <a:ext cx="10986641" cy="4381870"/>
          </a:xfrm>
          <a:prstGeom prst="rect">
            <a:avLst/>
          </a:prstGeom>
        </p:spPr>
        <p:txBody>
          <a:bodyPr/>
          <a:lstStyle>
            <a:lvl1pPr marL="365125" indent="-309563" algn="l" rtl="0" eaLnBrk="0" fontAlgn="base" hangingPunct="0">
              <a:spcBef>
                <a:spcPts val="500"/>
              </a:spcBef>
              <a:spcAft>
                <a:spcPct val="0"/>
              </a:spcAft>
              <a:buClr>
                <a:srgbClr val="002060"/>
              </a:buClr>
              <a:buFont typeface="Georgia" panose="02040502050405020303" pitchFamily="18" charset="0"/>
              <a:buChar char="•"/>
              <a:defRPr lang="en-US" sz="3500" b="0" kern="1200" dirty="0">
                <a:solidFill>
                  <a:srgbClr val="000000"/>
                </a:solidFill>
                <a:latin typeface="黑体" panose="02010609060101010101" pitchFamily="49" charset="-122"/>
                <a:ea typeface="黑体" panose="02010609060101010101" pitchFamily="49" charset="-122"/>
                <a:cs typeface="+mn-cs"/>
              </a:defRPr>
            </a:lvl1pPr>
            <a:lvl2pPr marL="803275" indent="-392113" algn="l" rtl="0" eaLnBrk="0" fontAlgn="base" hangingPunct="0">
              <a:spcBef>
                <a:spcPts val="500"/>
              </a:spcBef>
              <a:spcAft>
                <a:spcPct val="0"/>
              </a:spcAft>
              <a:buClr>
                <a:srgbClr val="002060"/>
              </a:buClr>
              <a:buFont typeface="Georgia" panose="02040502050405020303" pitchFamily="18" charset="0"/>
              <a:buChar char="–"/>
              <a:defRPr lang="en-US" sz="3500" b="0" kern="1200" dirty="0">
                <a:solidFill>
                  <a:srgbClr val="000000"/>
                </a:solidFill>
                <a:latin typeface="黑体" panose="02010609060101010101" pitchFamily="49" charset="-122"/>
                <a:ea typeface="黑体" panose="02010609060101010101" pitchFamily="49" charset="-122"/>
                <a:cs typeface="+mn-cs"/>
              </a:defRPr>
            </a:lvl2pPr>
            <a:lvl3pPr marL="922338" indent="-219075" algn="l" rtl="0" eaLnBrk="0" fontAlgn="base" hangingPunct="0">
              <a:spcBef>
                <a:spcPts val="500"/>
              </a:spcBef>
              <a:spcAft>
                <a:spcPct val="0"/>
              </a:spcAft>
              <a:buClr>
                <a:schemeClr val="accent1"/>
              </a:buClr>
              <a:buFont typeface="Wingdings 2" panose="05020102010507070707" pitchFamily="18" charset="2"/>
              <a:buChar char=""/>
              <a:defRPr lang="en-US" sz="3500" b="0" kern="1200" dirty="0">
                <a:solidFill>
                  <a:srgbClr val="000000"/>
                </a:solidFill>
                <a:latin typeface="黑体" panose="02010609060101010101" pitchFamily="49" charset="-122"/>
                <a:ea typeface="黑体" panose="02010609060101010101" pitchFamily="49" charset="-122"/>
                <a:cs typeface="+mn-cs"/>
              </a:defRPr>
            </a:lvl3pPr>
            <a:lvl4pPr marL="1179513" indent="-200025" algn="l" rtl="0" eaLnBrk="0" fontAlgn="base" hangingPunct="0">
              <a:spcBef>
                <a:spcPts val="300"/>
              </a:spcBef>
              <a:spcAft>
                <a:spcPct val="0"/>
              </a:spcAft>
              <a:buClr>
                <a:schemeClr val="accent1"/>
              </a:buClr>
              <a:buFont typeface="Wingdings 2" panose="05020102010507070707" pitchFamily="18" charset="2"/>
              <a:buChar char=""/>
              <a:defRPr lang="en-US" sz="3000" b="0" kern="1200" dirty="0">
                <a:solidFill>
                  <a:srgbClr val="000000"/>
                </a:solidFill>
                <a:latin typeface="黑体" panose="02010609060101010101" pitchFamily="49" charset="-122"/>
                <a:ea typeface="黑体" panose="02010609060101010101" pitchFamily="49" charset="-122"/>
                <a:cs typeface="+mn-cs"/>
              </a:defRPr>
            </a:lvl4pPr>
            <a:lvl5pPr marL="1389063" indent="-182563" algn="l" rtl="0" eaLnBrk="0" fontAlgn="base" hangingPunct="0">
              <a:spcBef>
                <a:spcPts val="300"/>
              </a:spcBef>
              <a:spcAft>
                <a:spcPct val="0"/>
              </a:spcAft>
              <a:buClr>
                <a:srgbClr val="A04DA3"/>
              </a:buClr>
              <a:buFont typeface="Georgia" panose="02040502050405020303" pitchFamily="18" charset="0"/>
              <a:buChar char="▫"/>
              <a:defRPr lang="en-US" sz="3000" b="0" kern="1200" dirty="0">
                <a:solidFill>
                  <a:srgbClr val="000000"/>
                </a:solidFill>
                <a:latin typeface="黑体" panose="02010609060101010101" pitchFamily="49" charset="-122"/>
                <a:ea typeface="黑体" panose="02010609060101010101" pitchFamily="49" charset="-122"/>
                <a:cs typeface="+mn-cs"/>
              </a:defRPr>
            </a:lvl5pPr>
            <a:lvl6pPr marL="1609344" indent="-182880" algn="l" rtl="0" eaLnBrk="1" latinLnBrk="0" hangingPunct="1">
              <a:spcBef>
                <a:spcPts val="300"/>
              </a:spcBef>
              <a:buClr>
                <a:schemeClr val="accent3"/>
              </a:buClr>
              <a:buFont typeface="Georgia"/>
              <a:buChar char="▫"/>
              <a:defRPr kumimoji="0" sz="1800" kern="1200">
                <a:solidFill>
                  <a:schemeClr val="accent3"/>
                </a:solidFill>
                <a:latin typeface="+mn-lt"/>
                <a:ea typeface="+mn-ea"/>
                <a:cs typeface="+mn-cs"/>
              </a:defRPr>
            </a:lvl6pPr>
            <a:lvl7pPr marL="1828800" indent="-182880" algn="l" rtl="0" eaLnBrk="1" latinLnBrk="0" hangingPunct="1">
              <a:spcBef>
                <a:spcPts val="300"/>
              </a:spcBef>
              <a:buClr>
                <a:schemeClr val="accent3"/>
              </a:buClr>
              <a:buFont typeface="Georgia"/>
              <a:buChar char="▫"/>
              <a:defRPr kumimoji="0" sz="1600" kern="1200">
                <a:solidFill>
                  <a:schemeClr val="accent3"/>
                </a:solidFill>
                <a:latin typeface="+mn-lt"/>
                <a:ea typeface="+mn-ea"/>
                <a:cs typeface="+mn-cs"/>
              </a:defRPr>
            </a:lvl7pPr>
            <a:lvl8pPr marL="2029968" indent="-182880" algn="l" rtl="0" eaLnBrk="1" latinLnBrk="0" hangingPunct="1">
              <a:spcBef>
                <a:spcPts val="300"/>
              </a:spcBef>
              <a:buClr>
                <a:schemeClr val="accent3"/>
              </a:buClr>
              <a:buFont typeface="Georgia"/>
              <a:buChar char="◦"/>
              <a:defRPr kumimoji="0" sz="1500" kern="1200">
                <a:solidFill>
                  <a:schemeClr val="accent3"/>
                </a:solidFill>
                <a:latin typeface="+mn-lt"/>
                <a:ea typeface="+mn-ea"/>
                <a:cs typeface="+mn-cs"/>
              </a:defRPr>
            </a:lvl8pPr>
            <a:lvl9pPr marL="2240280" indent="-182880" algn="l" rtl="0" eaLnBrk="1" latinLnBrk="0" hangingPunct="1">
              <a:spcBef>
                <a:spcPts val="300"/>
              </a:spcBef>
              <a:buClr>
                <a:schemeClr val="accent3"/>
              </a:buClr>
              <a:buFont typeface="Georgia"/>
              <a:buChar char="◦"/>
              <a:defRPr kumimoji="0" sz="1400" kern="1200" baseline="0">
                <a:solidFill>
                  <a:schemeClr val="accent3"/>
                </a:solidFill>
                <a:latin typeface="+mn-lt"/>
                <a:ea typeface="+mn-ea"/>
                <a:cs typeface="+mn-cs"/>
              </a:defRPr>
            </a:lvl9pPr>
          </a:lstStyle>
          <a:p>
            <a:pPr marL="0" indent="0" eaLnBrk="1" hangingPunct="1">
              <a:buNone/>
              <a:defRPr/>
            </a:pPr>
            <a:endParaRPr lang="zh-TW" altLang="en-US" dirty="0"/>
          </a:p>
        </p:txBody>
      </p:sp>
      <p:sp>
        <p:nvSpPr>
          <p:cNvPr id="9" name="文本占位符 2">
            <a:extLst>
              <a:ext uri="{FF2B5EF4-FFF2-40B4-BE49-F238E27FC236}">
                <a16:creationId xmlns:a16="http://schemas.microsoft.com/office/drawing/2014/main" id="{C29741C6-FA86-49B1-A096-0D4119DD543A}"/>
              </a:ext>
            </a:extLst>
          </p:cNvPr>
          <p:cNvSpPr txBox="1">
            <a:spLocks/>
          </p:cNvSpPr>
          <p:nvPr/>
        </p:nvSpPr>
        <p:spPr>
          <a:xfrm>
            <a:off x="769987" y="1963464"/>
            <a:ext cx="10986641" cy="4381870"/>
          </a:xfrm>
          <a:prstGeom prst="rect">
            <a:avLst/>
          </a:prstGeom>
        </p:spPr>
        <p:txBody>
          <a:bodyPr/>
          <a:lstStyle>
            <a:lvl1pPr marL="365125" indent="-309563" algn="l" rtl="0" eaLnBrk="0" fontAlgn="base" hangingPunct="0">
              <a:spcBef>
                <a:spcPts val="500"/>
              </a:spcBef>
              <a:spcAft>
                <a:spcPct val="0"/>
              </a:spcAft>
              <a:buClr>
                <a:srgbClr val="002060"/>
              </a:buClr>
              <a:buFont typeface="Georgia" panose="02040502050405020303" pitchFamily="18" charset="0"/>
              <a:buChar char="•"/>
              <a:defRPr lang="en-US" sz="3500" b="0" kern="1200" dirty="0">
                <a:solidFill>
                  <a:srgbClr val="000000"/>
                </a:solidFill>
                <a:latin typeface="黑体" panose="02010609060101010101" pitchFamily="49" charset="-122"/>
                <a:ea typeface="黑体" panose="02010609060101010101" pitchFamily="49" charset="-122"/>
                <a:cs typeface="+mn-cs"/>
              </a:defRPr>
            </a:lvl1pPr>
            <a:lvl2pPr marL="803275" indent="-392113" algn="l" rtl="0" eaLnBrk="0" fontAlgn="base" hangingPunct="0">
              <a:spcBef>
                <a:spcPts val="500"/>
              </a:spcBef>
              <a:spcAft>
                <a:spcPct val="0"/>
              </a:spcAft>
              <a:buClr>
                <a:srgbClr val="002060"/>
              </a:buClr>
              <a:buFont typeface="Georgia" panose="02040502050405020303" pitchFamily="18" charset="0"/>
              <a:buChar char="–"/>
              <a:defRPr lang="en-US" sz="3500" b="0" kern="1200" dirty="0">
                <a:solidFill>
                  <a:srgbClr val="000000"/>
                </a:solidFill>
                <a:latin typeface="黑体" panose="02010609060101010101" pitchFamily="49" charset="-122"/>
                <a:ea typeface="黑体" panose="02010609060101010101" pitchFamily="49" charset="-122"/>
                <a:cs typeface="+mn-cs"/>
              </a:defRPr>
            </a:lvl2pPr>
            <a:lvl3pPr marL="922338" indent="-219075" algn="l" rtl="0" eaLnBrk="0" fontAlgn="base" hangingPunct="0">
              <a:spcBef>
                <a:spcPts val="500"/>
              </a:spcBef>
              <a:spcAft>
                <a:spcPct val="0"/>
              </a:spcAft>
              <a:buClr>
                <a:schemeClr val="accent1"/>
              </a:buClr>
              <a:buFont typeface="Wingdings 2" panose="05020102010507070707" pitchFamily="18" charset="2"/>
              <a:buChar char=""/>
              <a:defRPr lang="en-US" sz="3500" b="0" kern="1200" dirty="0">
                <a:solidFill>
                  <a:srgbClr val="000000"/>
                </a:solidFill>
                <a:latin typeface="黑体" panose="02010609060101010101" pitchFamily="49" charset="-122"/>
                <a:ea typeface="黑体" panose="02010609060101010101" pitchFamily="49" charset="-122"/>
                <a:cs typeface="+mn-cs"/>
              </a:defRPr>
            </a:lvl3pPr>
            <a:lvl4pPr marL="1179513" indent="-200025" algn="l" rtl="0" eaLnBrk="0" fontAlgn="base" hangingPunct="0">
              <a:spcBef>
                <a:spcPts val="300"/>
              </a:spcBef>
              <a:spcAft>
                <a:spcPct val="0"/>
              </a:spcAft>
              <a:buClr>
                <a:schemeClr val="accent1"/>
              </a:buClr>
              <a:buFont typeface="Wingdings 2" panose="05020102010507070707" pitchFamily="18" charset="2"/>
              <a:buChar char=""/>
              <a:defRPr lang="en-US" sz="3000" b="0" kern="1200" dirty="0">
                <a:solidFill>
                  <a:srgbClr val="000000"/>
                </a:solidFill>
                <a:latin typeface="黑体" panose="02010609060101010101" pitchFamily="49" charset="-122"/>
                <a:ea typeface="黑体" panose="02010609060101010101" pitchFamily="49" charset="-122"/>
                <a:cs typeface="+mn-cs"/>
              </a:defRPr>
            </a:lvl4pPr>
            <a:lvl5pPr marL="1389063" indent="-182563" algn="l" rtl="0" eaLnBrk="0" fontAlgn="base" hangingPunct="0">
              <a:spcBef>
                <a:spcPts val="300"/>
              </a:spcBef>
              <a:spcAft>
                <a:spcPct val="0"/>
              </a:spcAft>
              <a:buClr>
                <a:srgbClr val="A04DA3"/>
              </a:buClr>
              <a:buFont typeface="Georgia" panose="02040502050405020303" pitchFamily="18" charset="0"/>
              <a:buChar char="▫"/>
              <a:defRPr lang="en-US" sz="3000" b="0" kern="1200" dirty="0">
                <a:solidFill>
                  <a:srgbClr val="000000"/>
                </a:solidFill>
                <a:latin typeface="黑体" panose="02010609060101010101" pitchFamily="49" charset="-122"/>
                <a:ea typeface="黑体" panose="02010609060101010101" pitchFamily="49" charset="-122"/>
                <a:cs typeface="+mn-cs"/>
              </a:defRPr>
            </a:lvl5pPr>
            <a:lvl6pPr marL="1609344" indent="-182880" algn="l" rtl="0" eaLnBrk="1" latinLnBrk="0" hangingPunct="1">
              <a:spcBef>
                <a:spcPts val="300"/>
              </a:spcBef>
              <a:buClr>
                <a:schemeClr val="accent3"/>
              </a:buClr>
              <a:buFont typeface="Georgia"/>
              <a:buChar char="▫"/>
              <a:defRPr kumimoji="0" sz="1800" kern="1200">
                <a:solidFill>
                  <a:schemeClr val="accent3"/>
                </a:solidFill>
                <a:latin typeface="+mn-lt"/>
                <a:ea typeface="+mn-ea"/>
                <a:cs typeface="+mn-cs"/>
              </a:defRPr>
            </a:lvl6pPr>
            <a:lvl7pPr marL="1828800" indent="-182880" algn="l" rtl="0" eaLnBrk="1" latinLnBrk="0" hangingPunct="1">
              <a:spcBef>
                <a:spcPts val="300"/>
              </a:spcBef>
              <a:buClr>
                <a:schemeClr val="accent3"/>
              </a:buClr>
              <a:buFont typeface="Georgia"/>
              <a:buChar char="▫"/>
              <a:defRPr kumimoji="0" sz="1600" kern="1200">
                <a:solidFill>
                  <a:schemeClr val="accent3"/>
                </a:solidFill>
                <a:latin typeface="+mn-lt"/>
                <a:ea typeface="+mn-ea"/>
                <a:cs typeface="+mn-cs"/>
              </a:defRPr>
            </a:lvl7pPr>
            <a:lvl8pPr marL="2029968" indent="-182880" algn="l" rtl="0" eaLnBrk="1" latinLnBrk="0" hangingPunct="1">
              <a:spcBef>
                <a:spcPts val="300"/>
              </a:spcBef>
              <a:buClr>
                <a:schemeClr val="accent3"/>
              </a:buClr>
              <a:buFont typeface="Georgia"/>
              <a:buChar char="◦"/>
              <a:defRPr kumimoji="0" sz="1500" kern="1200">
                <a:solidFill>
                  <a:schemeClr val="accent3"/>
                </a:solidFill>
                <a:latin typeface="+mn-lt"/>
                <a:ea typeface="+mn-ea"/>
                <a:cs typeface="+mn-cs"/>
              </a:defRPr>
            </a:lvl8pPr>
            <a:lvl9pPr marL="2240280" indent="-182880" algn="l" rtl="0" eaLnBrk="1" latinLnBrk="0" hangingPunct="1">
              <a:spcBef>
                <a:spcPts val="300"/>
              </a:spcBef>
              <a:buClr>
                <a:schemeClr val="accent3"/>
              </a:buClr>
              <a:buFont typeface="Georgia"/>
              <a:buChar char="◦"/>
              <a:defRPr kumimoji="0" sz="1400" kern="1200" baseline="0">
                <a:solidFill>
                  <a:schemeClr val="accent3"/>
                </a:solidFill>
                <a:latin typeface="+mn-lt"/>
                <a:ea typeface="+mn-ea"/>
                <a:cs typeface="+mn-cs"/>
              </a:defRPr>
            </a:lvl9pPr>
          </a:lstStyle>
          <a:p>
            <a:r>
              <a:rPr lang="en-US" altLang="zh-CN" dirty="0"/>
              <a:t>1964 </a:t>
            </a:r>
            <a:r>
              <a:rPr lang="zh-CN" altLang="zh-CN" dirty="0"/>
              <a:t>年中國內地會改名為海外基督使團（</a:t>
            </a:r>
            <a:r>
              <a:rPr lang="en-US" altLang="zh-CN" dirty="0"/>
              <a:t>OMF</a:t>
            </a:r>
            <a:r>
              <a:rPr lang="zh-CN" altLang="zh-CN" dirty="0"/>
              <a:t>）；</a:t>
            </a:r>
          </a:p>
          <a:p>
            <a:r>
              <a:rPr lang="en-US" altLang="zh-CN" dirty="0"/>
              <a:t>1968 </a:t>
            </a:r>
            <a:r>
              <a:rPr lang="zh-CN" altLang="zh-CN" dirty="0"/>
              <a:t>年中華海外宣道協會在臺北成立；</a:t>
            </a:r>
          </a:p>
          <a:p>
            <a:r>
              <a:rPr lang="en-US" altLang="zh-CN" dirty="0"/>
              <a:t>1972 </a:t>
            </a:r>
            <a:r>
              <a:rPr lang="zh-CN" altLang="zh-CN" dirty="0"/>
              <a:t>年香港希伯倫堂設立差會；</a:t>
            </a:r>
          </a:p>
          <a:p>
            <a:r>
              <a:rPr lang="en-US" altLang="zh-CN" dirty="0"/>
              <a:t>1973 </a:t>
            </a:r>
            <a:r>
              <a:rPr lang="zh-CN" altLang="zh-CN" dirty="0"/>
              <a:t>年香港差傳事工聯會開始；</a:t>
            </a:r>
          </a:p>
          <a:p>
            <a:r>
              <a:rPr lang="en-US" altLang="zh-CN" dirty="0"/>
              <a:t>1975 </a:t>
            </a:r>
            <a:r>
              <a:rPr lang="zh-CN" altLang="zh-CN" dirty="0"/>
              <a:t>年香港成立中華福音使命團；</a:t>
            </a:r>
          </a:p>
          <a:p>
            <a:r>
              <a:rPr lang="en-US" altLang="zh-CN" dirty="0"/>
              <a:t>1976 </a:t>
            </a:r>
            <a:r>
              <a:rPr lang="zh-CN" altLang="zh-CN" dirty="0"/>
              <a:t>年世界華人福音事工聯絡中心在香港舉辦第一屆的</a:t>
            </a:r>
            <a:r>
              <a:rPr lang="en-US" altLang="zh-CN" dirty="0"/>
              <a:t>“</a:t>
            </a:r>
            <a:r>
              <a:rPr lang="zh-CN" altLang="zh-CN" dirty="0"/>
              <a:t>華福會</a:t>
            </a:r>
            <a:r>
              <a:rPr lang="en-US" altLang="zh-CN" dirty="0"/>
              <a:t>”</a:t>
            </a:r>
            <a:r>
              <a:rPr lang="zh-CN" altLang="zh-CN" dirty="0"/>
              <a:t>；。</a:t>
            </a:r>
          </a:p>
        </p:txBody>
      </p:sp>
    </p:spTree>
    <p:extLst>
      <p:ext uri="{BB962C8B-B14F-4D97-AF65-F5344CB8AC3E}">
        <p14:creationId xmlns:p14="http://schemas.microsoft.com/office/powerpoint/2010/main" val="385238859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651000" y="1270001"/>
            <a:ext cx="8890000" cy="2876153"/>
          </a:xfrm>
          <a:prstGeom prst="rect">
            <a:avLst/>
          </a:prstGeom>
        </p:spPr>
        <p:txBody>
          <a:bodyPr/>
          <a:lstStyle/>
          <a:p>
            <a:pPr algn="ctr"/>
            <a:endParaRPr lang="en-US" altLang="zh-TW" sz="3600" dirty="0">
              <a:ea typeface="全真勘亭流" pitchFamily="49" charset="-120"/>
            </a:endParaRPr>
          </a:p>
        </p:txBody>
      </p:sp>
      <p:cxnSp>
        <p:nvCxnSpPr>
          <p:cNvPr id="3" name="Straight Connector 2"/>
          <p:cNvCxnSpPr/>
          <p:nvPr/>
        </p:nvCxnSpPr>
        <p:spPr bwMode="auto">
          <a:xfrm flipV="1">
            <a:off x="700738" y="1639957"/>
            <a:ext cx="9566384" cy="14160"/>
          </a:xfrm>
          <a:prstGeom prst="line">
            <a:avLst/>
          </a:prstGeom>
          <a:ln>
            <a:headEnd type="none" w="med" len="med"/>
            <a:tailEnd type="none" w="med" len="med"/>
          </a:ln>
        </p:spPr>
        <p:style>
          <a:lnRef idx="2">
            <a:schemeClr val="accent4"/>
          </a:lnRef>
          <a:fillRef idx="0">
            <a:schemeClr val="accent4"/>
          </a:fillRef>
          <a:effectRef idx="1">
            <a:schemeClr val="accent4"/>
          </a:effectRef>
          <a:fontRef idx="minor">
            <a:schemeClr val="tx1"/>
          </a:fontRef>
        </p:style>
      </p:cxnSp>
      <p:sp>
        <p:nvSpPr>
          <p:cNvPr id="4" name="Rectangle 3"/>
          <p:cNvSpPr/>
          <p:nvPr/>
        </p:nvSpPr>
        <p:spPr>
          <a:xfrm>
            <a:off x="700738" y="665066"/>
            <a:ext cx="10881662" cy="646331"/>
          </a:xfrm>
          <a:prstGeom prst="rect">
            <a:avLst/>
          </a:prstGeom>
        </p:spPr>
        <p:txBody>
          <a:bodyPr wrap="square">
            <a:spAutoFit/>
          </a:bodyPr>
          <a:lstStyle/>
          <a:p>
            <a:pPr marL="0" indent="0" eaLnBrk="1" hangingPunct="1">
              <a:buNone/>
              <a:defRPr/>
            </a:pPr>
            <a:r>
              <a:rPr lang="en-US" altLang="zh-CN" sz="3600" dirty="0">
                <a:solidFill>
                  <a:srgbClr val="03649F"/>
                </a:solidFill>
                <a:latin typeface="黑体" panose="02010609060101010101" pitchFamily="49" charset="-122"/>
                <a:ea typeface="黑体" panose="02010609060101010101" pitchFamily="49" charset="-122"/>
              </a:rPr>
              <a:t>1949 </a:t>
            </a:r>
            <a:r>
              <a:rPr lang="zh-CN" altLang="zh-CN" sz="3600" dirty="0">
                <a:solidFill>
                  <a:srgbClr val="03649F"/>
                </a:solidFill>
                <a:latin typeface="黑体" panose="02010609060101010101" pitchFamily="49" charset="-122"/>
                <a:ea typeface="黑体" panose="02010609060101010101" pitchFamily="49" charset="-122"/>
              </a:rPr>
              <a:t>年之後的海外華人教會的宣教團體</a:t>
            </a:r>
            <a:endParaRPr lang="zh-TW" altLang="en-US" sz="7200" dirty="0">
              <a:solidFill>
                <a:srgbClr val="03649F"/>
              </a:solidFill>
              <a:latin typeface="黑体" panose="02010609060101010101" pitchFamily="49" charset="-122"/>
              <a:ea typeface="黑体" panose="02010609060101010101" pitchFamily="49" charset="-122"/>
            </a:endParaRPr>
          </a:p>
        </p:txBody>
      </p:sp>
      <p:sp>
        <p:nvSpPr>
          <p:cNvPr id="7" name="文本占位符 2"/>
          <p:cNvSpPr txBox="1">
            <a:spLocks/>
          </p:cNvSpPr>
          <p:nvPr/>
        </p:nvSpPr>
        <p:spPr>
          <a:xfrm>
            <a:off x="617587" y="1811064"/>
            <a:ext cx="10986641" cy="4381870"/>
          </a:xfrm>
          <a:prstGeom prst="rect">
            <a:avLst/>
          </a:prstGeom>
        </p:spPr>
        <p:txBody>
          <a:bodyPr/>
          <a:lstStyle>
            <a:lvl1pPr marL="365125" indent="-309563" algn="l" rtl="0" eaLnBrk="0" fontAlgn="base" hangingPunct="0">
              <a:spcBef>
                <a:spcPts val="500"/>
              </a:spcBef>
              <a:spcAft>
                <a:spcPct val="0"/>
              </a:spcAft>
              <a:buClr>
                <a:srgbClr val="002060"/>
              </a:buClr>
              <a:buFont typeface="Georgia" panose="02040502050405020303" pitchFamily="18" charset="0"/>
              <a:buChar char="•"/>
              <a:defRPr lang="en-US" sz="3500" b="0" kern="1200" dirty="0">
                <a:solidFill>
                  <a:srgbClr val="000000"/>
                </a:solidFill>
                <a:latin typeface="黑体" panose="02010609060101010101" pitchFamily="49" charset="-122"/>
                <a:ea typeface="黑体" panose="02010609060101010101" pitchFamily="49" charset="-122"/>
                <a:cs typeface="+mn-cs"/>
              </a:defRPr>
            </a:lvl1pPr>
            <a:lvl2pPr marL="803275" indent="-392113" algn="l" rtl="0" eaLnBrk="0" fontAlgn="base" hangingPunct="0">
              <a:spcBef>
                <a:spcPts val="500"/>
              </a:spcBef>
              <a:spcAft>
                <a:spcPct val="0"/>
              </a:spcAft>
              <a:buClr>
                <a:srgbClr val="002060"/>
              </a:buClr>
              <a:buFont typeface="Georgia" panose="02040502050405020303" pitchFamily="18" charset="0"/>
              <a:buChar char="–"/>
              <a:defRPr lang="en-US" sz="3500" b="0" kern="1200" dirty="0">
                <a:solidFill>
                  <a:srgbClr val="000000"/>
                </a:solidFill>
                <a:latin typeface="黑体" panose="02010609060101010101" pitchFamily="49" charset="-122"/>
                <a:ea typeface="黑体" panose="02010609060101010101" pitchFamily="49" charset="-122"/>
                <a:cs typeface="+mn-cs"/>
              </a:defRPr>
            </a:lvl2pPr>
            <a:lvl3pPr marL="922338" indent="-219075" algn="l" rtl="0" eaLnBrk="0" fontAlgn="base" hangingPunct="0">
              <a:spcBef>
                <a:spcPts val="500"/>
              </a:spcBef>
              <a:spcAft>
                <a:spcPct val="0"/>
              </a:spcAft>
              <a:buClr>
                <a:schemeClr val="accent1"/>
              </a:buClr>
              <a:buFont typeface="Wingdings 2" panose="05020102010507070707" pitchFamily="18" charset="2"/>
              <a:buChar char=""/>
              <a:defRPr lang="en-US" sz="3500" b="0" kern="1200" dirty="0">
                <a:solidFill>
                  <a:srgbClr val="000000"/>
                </a:solidFill>
                <a:latin typeface="黑体" panose="02010609060101010101" pitchFamily="49" charset="-122"/>
                <a:ea typeface="黑体" panose="02010609060101010101" pitchFamily="49" charset="-122"/>
                <a:cs typeface="+mn-cs"/>
              </a:defRPr>
            </a:lvl3pPr>
            <a:lvl4pPr marL="1179513" indent="-200025" algn="l" rtl="0" eaLnBrk="0" fontAlgn="base" hangingPunct="0">
              <a:spcBef>
                <a:spcPts val="300"/>
              </a:spcBef>
              <a:spcAft>
                <a:spcPct val="0"/>
              </a:spcAft>
              <a:buClr>
                <a:schemeClr val="accent1"/>
              </a:buClr>
              <a:buFont typeface="Wingdings 2" panose="05020102010507070707" pitchFamily="18" charset="2"/>
              <a:buChar char=""/>
              <a:defRPr lang="en-US" sz="3000" b="0" kern="1200" dirty="0">
                <a:solidFill>
                  <a:srgbClr val="000000"/>
                </a:solidFill>
                <a:latin typeface="黑体" panose="02010609060101010101" pitchFamily="49" charset="-122"/>
                <a:ea typeface="黑体" panose="02010609060101010101" pitchFamily="49" charset="-122"/>
                <a:cs typeface="+mn-cs"/>
              </a:defRPr>
            </a:lvl4pPr>
            <a:lvl5pPr marL="1389063" indent="-182563" algn="l" rtl="0" eaLnBrk="0" fontAlgn="base" hangingPunct="0">
              <a:spcBef>
                <a:spcPts val="300"/>
              </a:spcBef>
              <a:spcAft>
                <a:spcPct val="0"/>
              </a:spcAft>
              <a:buClr>
                <a:srgbClr val="A04DA3"/>
              </a:buClr>
              <a:buFont typeface="Georgia" panose="02040502050405020303" pitchFamily="18" charset="0"/>
              <a:buChar char="▫"/>
              <a:defRPr lang="en-US" sz="3000" b="0" kern="1200" dirty="0">
                <a:solidFill>
                  <a:srgbClr val="000000"/>
                </a:solidFill>
                <a:latin typeface="黑体" panose="02010609060101010101" pitchFamily="49" charset="-122"/>
                <a:ea typeface="黑体" panose="02010609060101010101" pitchFamily="49" charset="-122"/>
                <a:cs typeface="+mn-cs"/>
              </a:defRPr>
            </a:lvl5pPr>
            <a:lvl6pPr marL="1609344" indent="-182880" algn="l" rtl="0" eaLnBrk="1" latinLnBrk="0" hangingPunct="1">
              <a:spcBef>
                <a:spcPts val="300"/>
              </a:spcBef>
              <a:buClr>
                <a:schemeClr val="accent3"/>
              </a:buClr>
              <a:buFont typeface="Georgia"/>
              <a:buChar char="▫"/>
              <a:defRPr kumimoji="0" sz="1800" kern="1200">
                <a:solidFill>
                  <a:schemeClr val="accent3"/>
                </a:solidFill>
                <a:latin typeface="+mn-lt"/>
                <a:ea typeface="+mn-ea"/>
                <a:cs typeface="+mn-cs"/>
              </a:defRPr>
            </a:lvl6pPr>
            <a:lvl7pPr marL="1828800" indent="-182880" algn="l" rtl="0" eaLnBrk="1" latinLnBrk="0" hangingPunct="1">
              <a:spcBef>
                <a:spcPts val="300"/>
              </a:spcBef>
              <a:buClr>
                <a:schemeClr val="accent3"/>
              </a:buClr>
              <a:buFont typeface="Georgia"/>
              <a:buChar char="▫"/>
              <a:defRPr kumimoji="0" sz="1600" kern="1200">
                <a:solidFill>
                  <a:schemeClr val="accent3"/>
                </a:solidFill>
                <a:latin typeface="+mn-lt"/>
                <a:ea typeface="+mn-ea"/>
                <a:cs typeface="+mn-cs"/>
              </a:defRPr>
            </a:lvl7pPr>
            <a:lvl8pPr marL="2029968" indent="-182880" algn="l" rtl="0" eaLnBrk="1" latinLnBrk="0" hangingPunct="1">
              <a:spcBef>
                <a:spcPts val="300"/>
              </a:spcBef>
              <a:buClr>
                <a:schemeClr val="accent3"/>
              </a:buClr>
              <a:buFont typeface="Georgia"/>
              <a:buChar char="◦"/>
              <a:defRPr kumimoji="0" sz="1500" kern="1200">
                <a:solidFill>
                  <a:schemeClr val="accent3"/>
                </a:solidFill>
                <a:latin typeface="+mn-lt"/>
                <a:ea typeface="+mn-ea"/>
                <a:cs typeface="+mn-cs"/>
              </a:defRPr>
            </a:lvl8pPr>
            <a:lvl9pPr marL="2240280" indent="-182880" algn="l" rtl="0" eaLnBrk="1" latinLnBrk="0" hangingPunct="1">
              <a:spcBef>
                <a:spcPts val="300"/>
              </a:spcBef>
              <a:buClr>
                <a:schemeClr val="accent3"/>
              </a:buClr>
              <a:buFont typeface="Georgia"/>
              <a:buChar char="◦"/>
              <a:defRPr kumimoji="0" sz="1400" kern="1200" baseline="0">
                <a:solidFill>
                  <a:schemeClr val="accent3"/>
                </a:solidFill>
                <a:latin typeface="+mn-lt"/>
                <a:ea typeface="+mn-ea"/>
                <a:cs typeface="+mn-cs"/>
              </a:defRPr>
            </a:lvl9pPr>
          </a:lstStyle>
          <a:p>
            <a:pPr marL="0" indent="0" eaLnBrk="1" hangingPunct="1">
              <a:buNone/>
              <a:defRPr/>
            </a:pPr>
            <a:endParaRPr lang="zh-TW" altLang="en-US" dirty="0"/>
          </a:p>
        </p:txBody>
      </p:sp>
      <p:sp>
        <p:nvSpPr>
          <p:cNvPr id="9" name="文本占位符 2">
            <a:extLst>
              <a:ext uri="{FF2B5EF4-FFF2-40B4-BE49-F238E27FC236}">
                <a16:creationId xmlns:a16="http://schemas.microsoft.com/office/drawing/2014/main" id="{C29741C6-FA86-49B1-A096-0D4119DD543A}"/>
              </a:ext>
            </a:extLst>
          </p:cNvPr>
          <p:cNvSpPr txBox="1">
            <a:spLocks/>
          </p:cNvSpPr>
          <p:nvPr/>
        </p:nvSpPr>
        <p:spPr>
          <a:xfrm>
            <a:off x="769987" y="1963464"/>
            <a:ext cx="10986641" cy="4381870"/>
          </a:xfrm>
          <a:prstGeom prst="rect">
            <a:avLst/>
          </a:prstGeom>
        </p:spPr>
        <p:txBody>
          <a:bodyPr/>
          <a:lstStyle>
            <a:lvl1pPr marL="365125" indent="-309563" algn="l" rtl="0" eaLnBrk="0" fontAlgn="base" hangingPunct="0">
              <a:spcBef>
                <a:spcPts val="500"/>
              </a:spcBef>
              <a:spcAft>
                <a:spcPct val="0"/>
              </a:spcAft>
              <a:buClr>
                <a:srgbClr val="002060"/>
              </a:buClr>
              <a:buFont typeface="Georgia" panose="02040502050405020303" pitchFamily="18" charset="0"/>
              <a:buChar char="•"/>
              <a:defRPr lang="en-US" sz="3500" b="0" kern="1200" dirty="0">
                <a:solidFill>
                  <a:srgbClr val="000000"/>
                </a:solidFill>
                <a:latin typeface="黑体" panose="02010609060101010101" pitchFamily="49" charset="-122"/>
                <a:ea typeface="黑体" panose="02010609060101010101" pitchFamily="49" charset="-122"/>
                <a:cs typeface="+mn-cs"/>
              </a:defRPr>
            </a:lvl1pPr>
            <a:lvl2pPr marL="803275" indent="-392113" algn="l" rtl="0" eaLnBrk="0" fontAlgn="base" hangingPunct="0">
              <a:spcBef>
                <a:spcPts val="500"/>
              </a:spcBef>
              <a:spcAft>
                <a:spcPct val="0"/>
              </a:spcAft>
              <a:buClr>
                <a:srgbClr val="002060"/>
              </a:buClr>
              <a:buFont typeface="Georgia" panose="02040502050405020303" pitchFamily="18" charset="0"/>
              <a:buChar char="–"/>
              <a:defRPr lang="en-US" sz="3500" b="0" kern="1200" dirty="0">
                <a:solidFill>
                  <a:srgbClr val="000000"/>
                </a:solidFill>
                <a:latin typeface="黑体" panose="02010609060101010101" pitchFamily="49" charset="-122"/>
                <a:ea typeface="黑体" panose="02010609060101010101" pitchFamily="49" charset="-122"/>
                <a:cs typeface="+mn-cs"/>
              </a:defRPr>
            </a:lvl2pPr>
            <a:lvl3pPr marL="922338" indent="-219075" algn="l" rtl="0" eaLnBrk="0" fontAlgn="base" hangingPunct="0">
              <a:spcBef>
                <a:spcPts val="500"/>
              </a:spcBef>
              <a:spcAft>
                <a:spcPct val="0"/>
              </a:spcAft>
              <a:buClr>
                <a:schemeClr val="accent1"/>
              </a:buClr>
              <a:buFont typeface="Wingdings 2" panose="05020102010507070707" pitchFamily="18" charset="2"/>
              <a:buChar char=""/>
              <a:defRPr lang="en-US" sz="3500" b="0" kern="1200" dirty="0">
                <a:solidFill>
                  <a:srgbClr val="000000"/>
                </a:solidFill>
                <a:latin typeface="黑体" panose="02010609060101010101" pitchFamily="49" charset="-122"/>
                <a:ea typeface="黑体" panose="02010609060101010101" pitchFamily="49" charset="-122"/>
                <a:cs typeface="+mn-cs"/>
              </a:defRPr>
            </a:lvl3pPr>
            <a:lvl4pPr marL="1179513" indent="-200025" algn="l" rtl="0" eaLnBrk="0" fontAlgn="base" hangingPunct="0">
              <a:spcBef>
                <a:spcPts val="300"/>
              </a:spcBef>
              <a:spcAft>
                <a:spcPct val="0"/>
              </a:spcAft>
              <a:buClr>
                <a:schemeClr val="accent1"/>
              </a:buClr>
              <a:buFont typeface="Wingdings 2" panose="05020102010507070707" pitchFamily="18" charset="2"/>
              <a:buChar char=""/>
              <a:defRPr lang="en-US" sz="3000" b="0" kern="1200" dirty="0">
                <a:solidFill>
                  <a:srgbClr val="000000"/>
                </a:solidFill>
                <a:latin typeface="黑体" panose="02010609060101010101" pitchFamily="49" charset="-122"/>
                <a:ea typeface="黑体" panose="02010609060101010101" pitchFamily="49" charset="-122"/>
                <a:cs typeface="+mn-cs"/>
              </a:defRPr>
            </a:lvl4pPr>
            <a:lvl5pPr marL="1389063" indent="-182563" algn="l" rtl="0" eaLnBrk="0" fontAlgn="base" hangingPunct="0">
              <a:spcBef>
                <a:spcPts val="300"/>
              </a:spcBef>
              <a:spcAft>
                <a:spcPct val="0"/>
              </a:spcAft>
              <a:buClr>
                <a:srgbClr val="A04DA3"/>
              </a:buClr>
              <a:buFont typeface="Georgia" panose="02040502050405020303" pitchFamily="18" charset="0"/>
              <a:buChar char="▫"/>
              <a:defRPr lang="en-US" sz="3000" b="0" kern="1200" dirty="0">
                <a:solidFill>
                  <a:srgbClr val="000000"/>
                </a:solidFill>
                <a:latin typeface="黑体" panose="02010609060101010101" pitchFamily="49" charset="-122"/>
                <a:ea typeface="黑体" panose="02010609060101010101" pitchFamily="49" charset="-122"/>
                <a:cs typeface="+mn-cs"/>
              </a:defRPr>
            </a:lvl5pPr>
            <a:lvl6pPr marL="1609344" indent="-182880" algn="l" rtl="0" eaLnBrk="1" latinLnBrk="0" hangingPunct="1">
              <a:spcBef>
                <a:spcPts val="300"/>
              </a:spcBef>
              <a:buClr>
                <a:schemeClr val="accent3"/>
              </a:buClr>
              <a:buFont typeface="Georgia"/>
              <a:buChar char="▫"/>
              <a:defRPr kumimoji="0" sz="1800" kern="1200">
                <a:solidFill>
                  <a:schemeClr val="accent3"/>
                </a:solidFill>
                <a:latin typeface="+mn-lt"/>
                <a:ea typeface="+mn-ea"/>
                <a:cs typeface="+mn-cs"/>
              </a:defRPr>
            </a:lvl6pPr>
            <a:lvl7pPr marL="1828800" indent="-182880" algn="l" rtl="0" eaLnBrk="1" latinLnBrk="0" hangingPunct="1">
              <a:spcBef>
                <a:spcPts val="300"/>
              </a:spcBef>
              <a:buClr>
                <a:schemeClr val="accent3"/>
              </a:buClr>
              <a:buFont typeface="Georgia"/>
              <a:buChar char="▫"/>
              <a:defRPr kumimoji="0" sz="1600" kern="1200">
                <a:solidFill>
                  <a:schemeClr val="accent3"/>
                </a:solidFill>
                <a:latin typeface="+mn-lt"/>
                <a:ea typeface="+mn-ea"/>
                <a:cs typeface="+mn-cs"/>
              </a:defRPr>
            </a:lvl7pPr>
            <a:lvl8pPr marL="2029968" indent="-182880" algn="l" rtl="0" eaLnBrk="1" latinLnBrk="0" hangingPunct="1">
              <a:spcBef>
                <a:spcPts val="300"/>
              </a:spcBef>
              <a:buClr>
                <a:schemeClr val="accent3"/>
              </a:buClr>
              <a:buFont typeface="Georgia"/>
              <a:buChar char="◦"/>
              <a:defRPr kumimoji="0" sz="1500" kern="1200">
                <a:solidFill>
                  <a:schemeClr val="accent3"/>
                </a:solidFill>
                <a:latin typeface="+mn-lt"/>
                <a:ea typeface="+mn-ea"/>
                <a:cs typeface="+mn-cs"/>
              </a:defRPr>
            </a:lvl8pPr>
            <a:lvl9pPr marL="2240280" indent="-182880" algn="l" rtl="0" eaLnBrk="1" latinLnBrk="0" hangingPunct="1">
              <a:spcBef>
                <a:spcPts val="300"/>
              </a:spcBef>
              <a:buClr>
                <a:schemeClr val="accent3"/>
              </a:buClr>
              <a:buFont typeface="Georgia"/>
              <a:buChar char="◦"/>
              <a:defRPr kumimoji="0" sz="1400" kern="1200" baseline="0">
                <a:solidFill>
                  <a:schemeClr val="accent3"/>
                </a:solidFill>
                <a:latin typeface="+mn-lt"/>
                <a:ea typeface="+mn-ea"/>
                <a:cs typeface="+mn-cs"/>
              </a:defRPr>
            </a:lvl9pPr>
          </a:lstStyle>
          <a:p>
            <a:r>
              <a:rPr lang="en-US" altLang="zh-CN" dirty="0"/>
              <a:t>1978 </a:t>
            </a:r>
            <a:r>
              <a:rPr lang="zh-CN" altLang="zh-CN" dirty="0"/>
              <a:t>年臺北地方教會有聯合差傳小組；</a:t>
            </a:r>
          </a:p>
          <a:p>
            <a:r>
              <a:rPr lang="en-US" altLang="zh-CN" dirty="0"/>
              <a:t>1990 </a:t>
            </a:r>
            <a:r>
              <a:rPr lang="zh-CN" altLang="zh-CN" dirty="0"/>
              <a:t>年美國大使命中心成立；</a:t>
            </a:r>
          </a:p>
          <a:p>
            <a:r>
              <a:rPr lang="en-US" altLang="zh-CN" dirty="0"/>
              <a:t>1995 </a:t>
            </a:r>
            <a:r>
              <a:rPr lang="zh-CN" altLang="zh-CN" dirty="0"/>
              <a:t>年美國華人福音普傳會成立。</a:t>
            </a:r>
          </a:p>
        </p:txBody>
      </p:sp>
    </p:spTree>
    <p:extLst>
      <p:ext uri="{BB962C8B-B14F-4D97-AF65-F5344CB8AC3E}">
        <p14:creationId xmlns:p14="http://schemas.microsoft.com/office/powerpoint/2010/main" val="6982838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651000" y="1270001"/>
            <a:ext cx="8890000" cy="2876153"/>
          </a:xfrm>
          <a:prstGeom prst="rect">
            <a:avLst/>
          </a:prstGeom>
        </p:spPr>
        <p:txBody>
          <a:bodyPr/>
          <a:lstStyle/>
          <a:p>
            <a:pPr algn="ctr"/>
            <a:endParaRPr lang="en-US" altLang="zh-TW" sz="3600" dirty="0">
              <a:ea typeface="全真勘亭流" pitchFamily="49" charset="-120"/>
            </a:endParaRPr>
          </a:p>
        </p:txBody>
      </p:sp>
      <p:cxnSp>
        <p:nvCxnSpPr>
          <p:cNvPr id="3" name="Straight Connector 2"/>
          <p:cNvCxnSpPr/>
          <p:nvPr/>
        </p:nvCxnSpPr>
        <p:spPr bwMode="auto">
          <a:xfrm flipV="1">
            <a:off x="700738" y="1639957"/>
            <a:ext cx="9566384" cy="14160"/>
          </a:xfrm>
          <a:prstGeom prst="line">
            <a:avLst/>
          </a:prstGeom>
          <a:ln>
            <a:headEnd type="none" w="med" len="med"/>
            <a:tailEnd type="none" w="med" len="med"/>
          </a:ln>
        </p:spPr>
        <p:style>
          <a:lnRef idx="2">
            <a:schemeClr val="accent4"/>
          </a:lnRef>
          <a:fillRef idx="0">
            <a:schemeClr val="accent4"/>
          </a:fillRef>
          <a:effectRef idx="1">
            <a:schemeClr val="accent4"/>
          </a:effectRef>
          <a:fontRef idx="minor">
            <a:schemeClr val="tx1"/>
          </a:fontRef>
        </p:style>
      </p:cxnSp>
      <p:sp>
        <p:nvSpPr>
          <p:cNvPr id="4" name="Rectangle 3"/>
          <p:cNvSpPr/>
          <p:nvPr/>
        </p:nvSpPr>
        <p:spPr>
          <a:xfrm>
            <a:off x="700738" y="665066"/>
            <a:ext cx="10881662" cy="646331"/>
          </a:xfrm>
          <a:prstGeom prst="rect">
            <a:avLst/>
          </a:prstGeom>
        </p:spPr>
        <p:txBody>
          <a:bodyPr wrap="square">
            <a:spAutoFit/>
          </a:bodyPr>
          <a:lstStyle/>
          <a:p>
            <a:pPr marL="0" indent="0" eaLnBrk="1" hangingPunct="1">
              <a:buNone/>
              <a:defRPr/>
            </a:pPr>
            <a:r>
              <a:rPr lang="en-US" altLang="zh-CN" sz="3600" dirty="0">
                <a:solidFill>
                  <a:srgbClr val="03649F"/>
                </a:solidFill>
                <a:latin typeface="黑体" panose="02010609060101010101" pitchFamily="49" charset="-122"/>
                <a:ea typeface="黑体" panose="02010609060101010101" pitchFamily="49" charset="-122"/>
              </a:rPr>
              <a:t>1949 </a:t>
            </a:r>
            <a:r>
              <a:rPr lang="zh-CN" altLang="zh-CN" sz="3600" dirty="0">
                <a:solidFill>
                  <a:srgbClr val="03649F"/>
                </a:solidFill>
                <a:latin typeface="黑体" panose="02010609060101010101" pitchFamily="49" charset="-122"/>
                <a:ea typeface="黑体" panose="02010609060101010101" pitchFamily="49" charset="-122"/>
              </a:rPr>
              <a:t>年之後的海外華人教會的宣教團體</a:t>
            </a:r>
            <a:endParaRPr lang="zh-TW" altLang="en-US" sz="7200" dirty="0">
              <a:solidFill>
                <a:srgbClr val="03649F"/>
              </a:solidFill>
              <a:latin typeface="黑体" panose="02010609060101010101" pitchFamily="49" charset="-122"/>
              <a:ea typeface="黑体" panose="02010609060101010101" pitchFamily="49" charset="-122"/>
            </a:endParaRPr>
          </a:p>
        </p:txBody>
      </p:sp>
      <p:sp>
        <p:nvSpPr>
          <p:cNvPr id="7" name="文本占位符 2"/>
          <p:cNvSpPr txBox="1">
            <a:spLocks/>
          </p:cNvSpPr>
          <p:nvPr/>
        </p:nvSpPr>
        <p:spPr>
          <a:xfrm>
            <a:off x="617587" y="1811064"/>
            <a:ext cx="10986641" cy="4381870"/>
          </a:xfrm>
          <a:prstGeom prst="rect">
            <a:avLst/>
          </a:prstGeom>
        </p:spPr>
        <p:txBody>
          <a:bodyPr/>
          <a:lstStyle>
            <a:lvl1pPr marL="365125" indent="-309563" algn="l" rtl="0" eaLnBrk="0" fontAlgn="base" hangingPunct="0">
              <a:spcBef>
                <a:spcPts val="500"/>
              </a:spcBef>
              <a:spcAft>
                <a:spcPct val="0"/>
              </a:spcAft>
              <a:buClr>
                <a:srgbClr val="002060"/>
              </a:buClr>
              <a:buFont typeface="Georgia" panose="02040502050405020303" pitchFamily="18" charset="0"/>
              <a:buChar char="•"/>
              <a:defRPr lang="en-US" sz="3500" b="0" kern="1200" dirty="0">
                <a:solidFill>
                  <a:srgbClr val="000000"/>
                </a:solidFill>
                <a:latin typeface="黑体" panose="02010609060101010101" pitchFamily="49" charset="-122"/>
                <a:ea typeface="黑体" panose="02010609060101010101" pitchFamily="49" charset="-122"/>
                <a:cs typeface="+mn-cs"/>
              </a:defRPr>
            </a:lvl1pPr>
            <a:lvl2pPr marL="803275" indent="-392113" algn="l" rtl="0" eaLnBrk="0" fontAlgn="base" hangingPunct="0">
              <a:spcBef>
                <a:spcPts val="500"/>
              </a:spcBef>
              <a:spcAft>
                <a:spcPct val="0"/>
              </a:spcAft>
              <a:buClr>
                <a:srgbClr val="002060"/>
              </a:buClr>
              <a:buFont typeface="Georgia" panose="02040502050405020303" pitchFamily="18" charset="0"/>
              <a:buChar char="–"/>
              <a:defRPr lang="en-US" sz="3500" b="0" kern="1200" dirty="0">
                <a:solidFill>
                  <a:srgbClr val="000000"/>
                </a:solidFill>
                <a:latin typeface="黑体" panose="02010609060101010101" pitchFamily="49" charset="-122"/>
                <a:ea typeface="黑体" panose="02010609060101010101" pitchFamily="49" charset="-122"/>
                <a:cs typeface="+mn-cs"/>
              </a:defRPr>
            </a:lvl2pPr>
            <a:lvl3pPr marL="922338" indent="-219075" algn="l" rtl="0" eaLnBrk="0" fontAlgn="base" hangingPunct="0">
              <a:spcBef>
                <a:spcPts val="500"/>
              </a:spcBef>
              <a:spcAft>
                <a:spcPct val="0"/>
              </a:spcAft>
              <a:buClr>
                <a:schemeClr val="accent1"/>
              </a:buClr>
              <a:buFont typeface="Wingdings 2" panose="05020102010507070707" pitchFamily="18" charset="2"/>
              <a:buChar char=""/>
              <a:defRPr lang="en-US" sz="3500" b="0" kern="1200" dirty="0">
                <a:solidFill>
                  <a:srgbClr val="000000"/>
                </a:solidFill>
                <a:latin typeface="黑体" panose="02010609060101010101" pitchFamily="49" charset="-122"/>
                <a:ea typeface="黑体" panose="02010609060101010101" pitchFamily="49" charset="-122"/>
                <a:cs typeface="+mn-cs"/>
              </a:defRPr>
            </a:lvl3pPr>
            <a:lvl4pPr marL="1179513" indent="-200025" algn="l" rtl="0" eaLnBrk="0" fontAlgn="base" hangingPunct="0">
              <a:spcBef>
                <a:spcPts val="300"/>
              </a:spcBef>
              <a:spcAft>
                <a:spcPct val="0"/>
              </a:spcAft>
              <a:buClr>
                <a:schemeClr val="accent1"/>
              </a:buClr>
              <a:buFont typeface="Wingdings 2" panose="05020102010507070707" pitchFamily="18" charset="2"/>
              <a:buChar char=""/>
              <a:defRPr lang="en-US" sz="3000" b="0" kern="1200" dirty="0">
                <a:solidFill>
                  <a:srgbClr val="000000"/>
                </a:solidFill>
                <a:latin typeface="黑体" panose="02010609060101010101" pitchFamily="49" charset="-122"/>
                <a:ea typeface="黑体" panose="02010609060101010101" pitchFamily="49" charset="-122"/>
                <a:cs typeface="+mn-cs"/>
              </a:defRPr>
            </a:lvl4pPr>
            <a:lvl5pPr marL="1389063" indent="-182563" algn="l" rtl="0" eaLnBrk="0" fontAlgn="base" hangingPunct="0">
              <a:spcBef>
                <a:spcPts val="300"/>
              </a:spcBef>
              <a:spcAft>
                <a:spcPct val="0"/>
              </a:spcAft>
              <a:buClr>
                <a:srgbClr val="A04DA3"/>
              </a:buClr>
              <a:buFont typeface="Georgia" panose="02040502050405020303" pitchFamily="18" charset="0"/>
              <a:buChar char="▫"/>
              <a:defRPr lang="en-US" sz="3000" b="0" kern="1200" dirty="0">
                <a:solidFill>
                  <a:srgbClr val="000000"/>
                </a:solidFill>
                <a:latin typeface="黑体" panose="02010609060101010101" pitchFamily="49" charset="-122"/>
                <a:ea typeface="黑体" panose="02010609060101010101" pitchFamily="49" charset="-122"/>
                <a:cs typeface="+mn-cs"/>
              </a:defRPr>
            </a:lvl5pPr>
            <a:lvl6pPr marL="1609344" indent="-182880" algn="l" rtl="0" eaLnBrk="1" latinLnBrk="0" hangingPunct="1">
              <a:spcBef>
                <a:spcPts val="300"/>
              </a:spcBef>
              <a:buClr>
                <a:schemeClr val="accent3"/>
              </a:buClr>
              <a:buFont typeface="Georgia"/>
              <a:buChar char="▫"/>
              <a:defRPr kumimoji="0" sz="1800" kern="1200">
                <a:solidFill>
                  <a:schemeClr val="accent3"/>
                </a:solidFill>
                <a:latin typeface="+mn-lt"/>
                <a:ea typeface="+mn-ea"/>
                <a:cs typeface="+mn-cs"/>
              </a:defRPr>
            </a:lvl6pPr>
            <a:lvl7pPr marL="1828800" indent="-182880" algn="l" rtl="0" eaLnBrk="1" latinLnBrk="0" hangingPunct="1">
              <a:spcBef>
                <a:spcPts val="300"/>
              </a:spcBef>
              <a:buClr>
                <a:schemeClr val="accent3"/>
              </a:buClr>
              <a:buFont typeface="Georgia"/>
              <a:buChar char="▫"/>
              <a:defRPr kumimoji="0" sz="1600" kern="1200">
                <a:solidFill>
                  <a:schemeClr val="accent3"/>
                </a:solidFill>
                <a:latin typeface="+mn-lt"/>
                <a:ea typeface="+mn-ea"/>
                <a:cs typeface="+mn-cs"/>
              </a:defRPr>
            </a:lvl7pPr>
            <a:lvl8pPr marL="2029968" indent="-182880" algn="l" rtl="0" eaLnBrk="1" latinLnBrk="0" hangingPunct="1">
              <a:spcBef>
                <a:spcPts val="300"/>
              </a:spcBef>
              <a:buClr>
                <a:schemeClr val="accent3"/>
              </a:buClr>
              <a:buFont typeface="Georgia"/>
              <a:buChar char="◦"/>
              <a:defRPr kumimoji="0" sz="1500" kern="1200">
                <a:solidFill>
                  <a:schemeClr val="accent3"/>
                </a:solidFill>
                <a:latin typeface="+mn-lt"/>
                <a:ea typeface="+mn-ea"/>
                <a:cs typeface="+mn-cs"/>
              </a:defRPr>
            </a:lvl8pPr>
            <a:lvl9pPr marL="2240280" indent="-182880" algn="l" rtl="0" eaLnBrk="1" latinLnBrk="0" hangingPunct="1">
              <a:spcBef>
                <a:spcPts val="300"/>
              </a:spcBef>
              <a:buClr>
                <a:schemeClr val="accent3"/>
              </a:buClr>
              <a:buFont typeface="Georgia"/>
              <a:buChar char="◦"/>
              <a:defRPr kumimoji="0" sz="1400" kern="1200" baseline="0">
                <a:solidFill>
                  <a:schemeClr val="accent3"/>
                </a:solidFill>
                <a:latin typeface="+mn-lt"/>
                <a:ea typeface="+mn-ea"/>
                <a:cs typeface="+mn-cs"/>
              </a:defRPr>
            </a:lvl9pPr>
          </a:lstStyle>
          <a:p>
            <a:pPr marL="0" indent="0" eaLnBrk="1" hangingPunct="1">
              <a:buNone/>
              <a:defRPr/>
            </a:pPr>
            <a:endParaRPr lang="zh-TW" altLang="en-US" dirty="0"/>
          </a:p>
        </p:txBody>
      </p:sp>
      <p:sp>
        <p:nvSpPr>
          <p:cNvPr id="9" name="文本占位符 2">
            <a:extLst>
              <a:ext uri="{FF2B5EF4-FFF2-40B4-BE49-F238E27FC236}">
                <a16:creationId xmlns:a16="http://schemas.microsoft.com/office/drawing/2014/main" id="{C29741C6-FA86-49B1-A096-0D4119DD543A}"/>
              </a:ext>
            </a:extLst>
          </p:cNvPr>
          <p:cNvSpPr txBox="1">
            <a:spLocks/>
          </p:cNvSpPr>
          <p:nvPr/>
        </p:nvSpPr>
        <p:spPr>
          <a:xfrm>
            <a:off x="769987" y="1963464"/>
            <a:ext cx="10986641" cy="4381870"/>
          </a:xfrm>
          <a:prstGeom prst="rect">
            <a:avLst/>
          </a:prstGeom>
        </p:spPr>
        <p:txBody>
          <a:bodyPr/>
          <a:lstStyle>
            <a:lvl1pPr marL="365125" indent="-309563" algn="l" rtl="0" eaLnBrk="0" fontAlgn="base" hangingPunct="0">
              <a:spcBef>
                <a:spcPts val="500"/>
              </a:spcBef>
              <a:spcAft>
                <a:spcPct val="0"/>
              </a:spcAft>
              <a:buClr>
                <a:srgbClr val="002060"/>
              </a:buClr>
              <a:buFont typeface="Georgia" panose="02040502050405020303" pitchFamily="18" charset="0"/>
              <a:buChar char="•"/>
              <a:defRPr lang="en-US" sz="3500" b="0" kern="1200" dirty="0">
                <a:solidFill>
                  <a:srgbClr val="000000"/>
                </a:solidFill>
                <a:latin typeface="黑体" panose="02010609060101010101" pitchFamily="49" charset="-122"/>
                <a:ea typeface="黑体" panose="02010609060101010101" pitchFamily="49" charset="-122"/>
                <a:cs typeface="+mn-cs"/>
              </a:defRPr>
            </a:lvl1pPr>
            <a:lvl2pPr marL="803275" indent="-392113" algn="l" rtl="0" eaLnBrk="0" fontAlgn="base" hangingPunct="0">
              <a:spcBef>
                <a:spcPts val="500"/>
              </a:spcBef>
              <a:spcAft>
                <a:spcPct val="0"/>
              </a:spcAft>
              <a:buClr>
                <a:srgbClr val="002060"/>
              </a:buClr>
              <a:buFont typeface="Georgia" panose="02040502050405020303" pitchFamily="18" charset="0"/>
              <a:buChar char="–"/>
              <a:defRPr lang="en-US" sz="3500" b="0" kern="1200" dirty="0">
                <a:solidFill>
                  <a:srgbClr val="000000"/>
                </a:solidFill>
                <a:latin typeface="黑体" panose="02010609060101010101" pitchFamily="49" charset="-122"/>
                <a:ea typeface="黑体" panose="02010609060101010101" pitchFamily="49" charset="-122"/>
                <a:cs typeface="+mn-cs"/>
              </a:defRPr>
            </a:lvl2pPr>
            <a:lvl3pPr marL="922338" indent="-219075" algn="l" rtl="0" eaLnBrk="0" fontAlgn="base" hangingPunct="0">
              <a:spcBef>
                <a:spcPts val="500"/>
              </a:spcBef>
              <a:spcAft>
                <a:spcPct val="0"/>
              </a:spcAft>
              <a:buClr>
                <a:schemeClr val="accent1"/>
              </a:buClr>
              <a:buFont typeface="Wingdings 2" panose="05020102010507070707" pitchFamily="18" charset="2"/>
              <a:buChar char=""/>
              <a:defRPr lang="en-US" sz="3500" b="0" kern="1200" dirty="0">
                <a:solidFill>
                  <a:srgbClr val="000000"/>
                </a:solidFill>
                <a:latin typeface="黑体" panose="02010609060101010101" pitchFamily="49" charset="-122"/>
                <a:ea typeface="黑体" panose="02010609060101010101" pitchFamily="49" charset="-122"/>
                <a:cs typeface="+mn-cs"/>
              </a:defRPr>
            </a:lvl3pPr>
            <a:lvl4pPr marL="1179513" indent="-200025" algn="l" rtl="0" eaLnBrk="0" fontAlgn="base" hangingPunct="0">
              <a:spcBef>
                <a:spcPts val="300"/>
              </a:spcBef>
              <a:spcAft>
                <a:spcPct val="0"/>
              </a:spcAft>
              <a:buClr>
                <a:schemeClr val="accent1"/>
              </a:buClr>
              <a:buFont typeface="Wingdings 2" panose="05020102010507070707" pitchFamily="18" charset="2"/>
              <a:buChar char=""/>
              <a:defRPr lang="en-US" sz="3000" b="0" kern="1200" dirty="0">
                <a:solidFill>
                  <a:srgbClr val="000000"/>
                </a:solidFill>
                <a:latin typeface="黑体" panose="02010609060101010101" pitchFamily="49" charset="-122"/>
                <a:ea typeface="黑体" panose="02010609060101010101" pitchFamily="49" charset="-122"/>
                <a:cs typeface="+mn-cs"/>
              </a:defRPr>
            </a:lvl4pPr>
            <a:lvl5pPr marL="1389063" indent="-182563" algn="l" rtl="0" eaLnBrk="0" fontAlgn="base" hangingPunct="0">
              <a:spcBef>
                <a:spcPts val="300"/>
              </a:spcBef>
              <a:spcAft>
                <a:spcPct val="0"/>
              </a:spcAft>
              <a:buClr>
                <a:srgbClr val="A04DA3"/>
              </a:buClr>
              <a:buFont typeface="Georgia" panose="02040502050405020303" pitchFamily="18" charset="0"/>
              <a:buChar char="▫"/>
              <a:defRPr lang="en-US" sz="3000" b="0" kern="1200" dirty="0">
                <a:solidFill>
                  <a:srgbClr val="000000"/>
                </a:solidFill>
                <a:latin typeface="黑体" panose="02010609060101010101" pitchFamily="49" charset="-122"/>
                <a:ea typeface="黑体" panose="02010609060101010101" pitchFamily="49" charset="-122"/>
                <a:cs typeface="+mn-cs"/>
              </a:defRPr>
            </a:lvl5pPr>
            <a:lvl6pPr marL="1609344" indent="-182880" algn="l" rtl="0" eaLnBrk="1" latinLnBrk="0" hangingPunct="1">
              <a:spcBef>
                <a:spcPts val="300"/>
              </a:spcBef>
              <a:buClr>
                <a:schemeClr val="accent3"/>
              </a:buClr>
              <a:buFont typeface="Georgia"/>
              <a:buChar char="▫"/>
              <a:defRPr kumimoji="0" sz="1800" kern="1200">
                <a:solidFill>
                  <a:schemeClr val="accent3"/>
                </a:solidFill>
                <a:latin typeface="+mn-lt"/>
                <a:ea typeface="+mn-ea"/>
                <a:cs typeface="+mn-cs"/>
              </a:defRPr>
            </a:lvl6pPr>
            <a:lvl7pPr marL="1828800" indent="-182880" algn="l" rtl="0" eaLnBrk="1" latinLnBrk="0" hangingPunct="1">
              <a:spcBef>
                <a:spcPts val="300"/>
              </a:spcBef>
              <a:buClr>
                <a:schemeClr val="accent3"/>
              </a:buClr>
              <a:buFont typeface="Georgia"/>
              <a:buChar char="▫"/>
              <a:defRPr kumimoji="0" sz="1600" kern="1200">
                <a:solidFill>
                  <a:schemeClr val="accent3"/>
                </a:solidFill>
                <a:latin typeface="+mn-lt"/>
                <a:ea typeface="+mn-ea"/>
                <a:cs typeface="+mn-cs"/>
              </a:defRPr>
            </a:lvl7pPr>
            <a:lvl8pPr marL="2029968" indent="-182880" algn="l" rtl="0" eaLnBrk="1" latinLnBrk="0" hangingPunct="1">
              <a:spcBef>
                <a:spcPts val="300"/>
              </a:spcBef>
              <a:buClr>
                <a:schemeClr val="accent3"/>
              </a:buClr>
              <a:buFont typeface="Georgia"/>
              <a:buChar char="◦"/>
              <a:defRPr kumimoji="0" sz="1500" kern="1200">
                <a:solidFill>
                  <a:schemeClr val="accent3"/>
                </a:solidFill>
                <a:latin typeface="+mn-lt"/>
                <a:ea typeface="+mn-ea"/>
                <a:cs typeface="+mn-cs"/>
              </a:defRPr>
            </a:lvl8pPr>
            <a:lvl9pPr marL="2240280" indent="-182880" algn="l" rtl="0" eaLnBrk="1" latinLnBrk="0" hangingPunct="1">
              <a:spcBef>
                <a:spcPts val="300"/>
              </a:spcBef>
              <a:buClr>
                <a:schemeClr val="accent3"/>
              </a:buClr>
              <a:buFont typeface="Georgia"/>
              <a:buChar char="◦"/>
              <a:defRPr kumimoji="0" sz="1400" kern="1200" baseline="0">
                <a:solidFill>
                  <a:schemeClr val="accent3"/>
                </a:solidFill>
                <a:latin typeface="+mn-lt"/>
                <a:ea typeface="+mn-ea"/>
                <a:cs typeface="+mn-cs"/>
              </a:defRPr>
            </a:lvl9pPr>
          </a:lstStyle>
          <a:p>
            <a:pPr marL="55562" indent="0">
              <a:buNone/>
            </a:pPr>
            <a:r>
              <a:rPr lang="en-US" altLang="zh-CN" dirty="0"/>
              <a:t>1980</a:t>
            </a:r>
            <a:r>
              <a:rPr lang="zh-CN" altLang="en-US" dirty="0"/>
              <a:t>年代中期後，不少西方基督徒及退休傳教士開放家庭接待大陸留學生和訪問學者，並開始英語</a:t>
            </a:r>
            <a:r>
              <a:rPr lang="en-US" altLang="zh-CN" dirty="0"/>
              <a:t>(</a:t>
            </a:r>
            <a:r>
              <a:rPr lang="zh-CN" altLang="en-US" dirty="0"/>
              <a:t>或外語</a:t>
            </a:r>
            <a:r>
              <a:rPr lang="en-US" altLang="zh-CN" dirty="0"/>
              <a:t>)</a:t>
            </a:r>
            <a:r>
              <a:rPr lang="zh-CN" altLang="en-US" dirty="0"/>
              <a:t>查經班。北美的華人基督徒查經班、教會也開始向大陸學人傳福音</a:t>
            </a:r>
            <a:endParaRPr lang="zh-CN" altLang="zh-CN" dirty="0"/>
          </a:p>
        </p:txBody>
      </p:sp>
    </p:spTree>
    <p:extLst>
      <p:ext uri="{BB962C8B-B14F-4D97-AF65-F5344CB8AC3E}">
        <p14:creationId xmlns:p14="http://schemas.microsoft.com/office/powerpoint/2010/main" val="112973088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651000" y="1270001"/>
            <a:ext cx="8890000" cy="2876153"/>
          </a:xfrm>
          <a:prstGeom prst="rect">
            <a:avLst/>
          </a:prstGeom>
        </p:spPr>
        <p:txBody>
          <a:bodyPr/>
          <a:lstStyle/>
          <a:p>
            <a:pPr algn="ctr"/>
            <a:endParaRPr lang="en-US" altLang="zh-TW" sz="3600" dirty="0">
              <a:ea typeface="全真勘亭流" pitchFamily="49" charset="-120"/>
            </a:endParaRPr>
          </a:p>
        </p:txBody>
      </p:sp>
      <p:cxnSp>
        <p:nvCxnSpPr>
          <p:cNvPr id="3" name="Straight Connector 2"/>
          <p:cNvCxnSpPr/>
          <p:nvPr/>
        </p:nvCxnSpPr>
        <p:spPr bwMode="auto">
          <a:xfrm flipV="1">
            <a:off x="700738" y="1639957"/>
            <a:ext cx="9566384" cy="14160"/>
          </a:xfrm>
          <a:prstGeom prst="line">
            <a:avLst/>
          </a:prstGeom>
          <a:ln>
            <a:headEnd type="none" w="med" len="med"/>
            <a:tailEnd type="none" w="med" len="med"/>
          </a:ln>
        </p:spPr>
        <p:style>
          <a:lnRef idx="2">
            <a:schemeClr val="accent4"/>
          </a:lnRef>
          <a:fillRef idx="0">
            <a:schemeClr val="accent4"/>
          </a:fillRef>
          <a:effectRef idx="1">
            <a:schemeClr val="accent4"/>
          </a:effectRef>
          <a:fontRef idx="minor">
            <a:schemeClr val="tx1"/>
          </a:fontRef>
        </p:style>
      </p:cxnSp>
      <p:sp>
        <p:nvSpPr>
          <p:cNvPr id="4" name="Rectangle 3"/>
          <p:cNvSpPr/>
          <p:nvPr/>
        </p:nvSpPr>
        <p:spPr>
          <a:xfrm>
            <a:off x="700738" y="665066"/>
            <a:ext cx="10881662" cy="646331"/>
          </a:xfrm>
          <a:prstGeom prst="rect">
            <a:avLst/>
          </a:prstGeom>
        </p:spPr>
        <p:txBody>
          <a:bodyPr wrap="square">
            <a:spAutoFit/>
          </a:bodyPr>
          <a:lstStyle/>
          <a:p>
            <a:pPr marL="0" indent="0" eaLnBrk="1" hangingPunct="1">
              <a:buNone/>
              <a:defRPr/>
            </a:pPr>
            <a:r>
              <a:rPr lang="zh-CN" altLang="zh-CN" sz="3600" dirty="0">
                <a:solidFill>
                  <a:srgbClr val="03649F"/>
                </a:solidFill>
                <a:latin typeface="黑体" panose="02010609060101010101" pitchFamily="49" charset="-122"/>
                <a:ea typeface="黑体" panose="02010609060101010101" pitchFamily="49" charset="-122"/>
              </a:rPr>
              <a:t>海外華人</a:t>
            </a:r>
            <a:r>
              <a:rPr lang="zh-CN" altLang="en-US" sz="3600" dirty="0">
                <a:solidFill>
                  <a:srgbClr val="03649F"/>
                </a:solidFill>
                <a:latin typeface="黑体" panose="02010609060101010101" pitchFamily="49" charset="-122"/>
                <a:ea typeface="黑体" panose="02010609060101010101" pitchFamily="49" charset="-122"/>
              </a:rPr>
              <a:t>牧者對中國</a:t>
            </a:r>
            <a:r>
              <a:rPr lang="zh-CN" altLang="zh-CN" sz="3600" dirty="0">
                <a:solidFill>
                  <a:srgbClr val="03649F"/>
                </a:solidFill>
                <a:latin typeface="黑体" panose="02010609060101010101" pitchFamily="49" charset="-122"/>
                <a:ea typeface="黑体" panose="02010609060101010101" pitchFamily="49" charset="-122"/>
              </a:rPr>
              <a:t>宣教</a:t>
            </a:r>
            <a:r>
              <a:rPr lang="zh-CN" altLang="en-US" sz="3600" dirty="0">
                <a:solidFill>
                  <a:srgbClr val="03649F"/>
                </a:solidFill>
                <a:latin typeface="黑体" panose="02010609060101010101" pitchFamily="49" charset="-122"/>
                <a:ea typeface="黑体" panose="02010609060101010101" pitchFamily="49" charset="-122"/>
              </a:rPr>
              <a:t>的影響</a:t>
            </a:r>
            <a:endParaRPr lang="zh-TW" altLang="en-US" sz="7200" dirty="0">
              <a:solidFill>
                <a:srgbClr val="03649F"/>
              </a:solidFill>
              <a:latin typeface="黑体" panose="02010609060101010101" pitchFamily="49" charset="-122"/>
              <a:ea typeface="黑体" panose="02010609060101010101" pitchFamily="49" charset="-122"/>
            </a:endParaRPr>
          </a:p>
        </p:txBody>
      </p:sp>
      <p:sp>
        <p:nvSpPr>
          <p:cNvPr id="7" name="文本占位符 2"/>
          <p:cNvSpPr txBox="1">
            <a:spLocks/>
          </p:cNvSpPr>
          <p:nvPr/>
        </p:nvSpPr>
        <p:spPr>
          <a:xfrm>
            <a:off x="617587" y="1811064"/>
            <a:ext cx="10986641" cy="4381870"/>
          </a:xfrm>
          <a:prstGeom prst="rect">
            <a:avLst/>
          </a:prstGeom>
        </p:spPr>
        <p:txBody>
          <a:bodyPr/>
          <a:lstStyle>
            <a:lvl1pPr marL="365125" indent="-309563" algn="l" rtl="0" eaLnBrk="0" fontAlgn="base" hangingPunct="0">
              <a:spcBef>
                <a:spcPts val="500"/>
              </a:spcBef>
              <a:spcAft>
                <a:spcPct val="0"/>
              </a:spcAft>
              <a:buClr>
                <a:srgbClr val="002060"/>
              </a:buClr>
              <a:buFont typeface="Georgia" panose="02040502050405020303" pitchFamily="18" charset="0"/>
              <a:buChar char="•"/>
              <a:defRPr lang="en-US" sz="3500" b="0" kern="1200" dirty="0">
                <a:solidFill>
                  <a:srgbClr val="000000"/>
                </a:solidFill>
                <a:latin typeface="黑体" panose="02010609060101010101" pitchFamily="49" charset="-122"/>
                <a:ea typeface="黑体" panose="02010609060101010101" pitchFamily="49" charset="-122"/>
                <a:cs typeface="+mn-cs"/>
              </a:defRPr>
            </a:lvl1pPr>
            <a:lvl2pPr marL="803275" indent="-392113" algn="l" rtl="0" eaLnBrk="0" fontAlgn="base" hangingPunct="0">
              <a:spcBef>
                <a:spcPts val="500"/>
              </a:spcBef>
              <a:spcAft>
                <a:spcPct val="0"/>
              </a:spcAft>
              <a:buClr>
                <a:srgbClr val="002060"/>
              </a:buClr>
              <a:buFont typeface="Georgia" panose="02040502050405020303" pitchFamily="18" charset="0"/>
              <a:buChar char="–"/>
              <a:defRPr lang="en-US" sz="3500" b="0" kern="1200" dirty="0">
                <a:solidFill>
                  <a:srgbClr val="000000"/>
                </a:solidFill>
                <a:latin typeface="黑体" panose="02010609060101010101" pitchFamily="49" charset="-122"/>
                <a:ea typeface="黑体" panose="02010609060101010101" pitchFamily="49" charset="-122"/>
                <a:cs typeface="+mn-cs"/>
              </a:defRPr>
            </a:lvl2pPr>
            <a:lvl3pPr marL="922338" indent="-219075" algn="l" rtl="0" eaLnBrk="0" fontAlgn="base" hangingPunct="0">
              <a:spcBef>
                <a:spcPts val="500"/>
              </a:spcBef>
              <a:spcAft>
                <a:spcPct val="0"/>
              </a:spcAft>
              <a:buClr>
                <a:schemeClr val="accent1"/>
              </a:buClr>
              <a:buFont typeface="Wingdings 2" panose="05020102010507070707" pitchFamily="18" charset="2"/>
              <a:buChar char=""/>
              <a:defRPr lang="en-US" sz="3500" b="0" kern="1200" dirty="0">
                <a:solidFill>
                  <a:srgbClr val="000000"/>
                </a:solidFill>
                <a:latin typeface="黑体" panose="02010609060101010101" pitchFamily="49" charset="-122"/>
                <a:ea typeface="黑体" panose="02010609060101010101" pitchFamily="49" charset="-122"/>
                <a:cs typeface="+mn-cs"/>
              </a:defRPr>
            </a:lvl3pPr>
            <a:lvl4pPr marL="1179513" indent="-200025" algn="l" rtl="0" eaLnBrk="0" fontAlgn="base" hangingPunct="0">
              <a:spcBef>
                <a:spcPts val="300"/>
              </a:spcBef>
              <a:spcAft>
                <a:spcPct val="0"/>
              </a:spcAft>
              <a:buClr>
                <a:schemeClr val="accent1"/>
              </a:buClr>
              <a:buFont typeface="Wingdings 2" panose="05020102010507070707" pitchFamily="18" charset="2"/>
              <a:buChar char=""/>
              <a:defRPr lang="en-US" sz="3000" b="0" kern="1200" dirty="0">
                <a:solidFill>
                  <a:srgbClr val="000000"/>
                </a:solidFill>
                <a:latin typeface="黑体" panose="02010609060101010101" pitchFamily="49" charset="-122"/>
                <a:ea typeface="黑体" panose="02010609060101010101" pitchFamily="49" charset="-122"/>
                <a:cs typeface="+mn-cs"/>
              </a:defRPr>
            </a:lvl4pPr>
            <a:lvl5pPr marL="1389063" indent="-182563" algn="l" rtl="0" eaLnBrk="0" fontAlgn="base" hangingPunct="0">
              <a:spcBef>
                <a:spcPts val="300"/>
              </a:spcBef>
              <a:spcAft>
                <a:spcPct val="0"/>
              </a:spcAft>
              <a:buClr>
                <a:srgbClr val="A04DA3"/>
              </a:buClr>
              <a:buFont typeface="Georgia" panose="02040502050405020303" pitchFamily="18" charset="0"/>
              <a:buChar char="▫"/>
              <a:defRPr lang="en-US" sz="3000" b="0" kern="1200" dirty="0">
                <a:solidFill>
                  <a:srgbClr val="000000"/>
                </a:solidFill>
                <a:latin typeface="黑体" panose="02010609060101010101" pitchFamily="49" charset="-122"/>
                <a:ea typeface="黑体" panose="02010609060101010101" pitchFamily="49" charset="-122"/>
                <a:cs typeface="+mn-cs"/>
              </a:defRPr>
            </a:lvl5pPr>
            <a:lvl6pPr marL="1609344" indent="-182880" algn="l" rtl="0" eaLnBrk="1" latinLnBrk="0" hangingPunct="1">
              <a:spcBef>
                <a:spcPts val="300"/>
              </a:spcBef>
              <a:buClr>
                <a:schemeClr val="accent3"/>
              </a:buClr>
              <a:buFont typeface="Georgia"/>
              <a:buChar char="▫"/>
              <a:defRPr kumimoji="0" sz="1800" kern="1200">
                <a:solidFill>
                  <a:schemeClr val="accent3"/>
                </a:solidFill>
                <a:latin typeface="+mn-lt"/>
                <a:ea typeface="+mn-ea"/>
                <a:cs typeface="+mn-cs"/>
              </a:defRPr>
            </a:lvl6pPr>
            <a:lvl7pPr marL="1828800" indent="-182880" algn="l" rtl="0" eaLnBrk="1" latinLnBrk="0" hangingPunct="1">
              <a:spcBef>
                <a:spcPts val="300"/>
              </a:spcBef>
              <a:buClr>
                <a:schemeClr val="accent3"/>
              </a:buClr>
              <a:buFont typeface="Georgia"/>
              <a:buChar char="▫"/>
              <a:defRPr kumimoji="0" sz="1600" kern="1200">
                <a:solidFill>
                  <a:schemeClr val="accent3"/>
                </a:solidFill>
                <a:latin typeface="+mn-lt"/>
                <a:ea typeface="+mn-ea"/>
                <a:cs typeface="+mn-cs"/>
              </a:defRPr>
            </a:lvl7pPr>
            <a:lvl8pPr marL="2029968" indent="-182880" algn="l" rtl="0" eaLnBrk="1" latinLnBrk="0" hangingPunct="1">
              <a:spcBef>
                <a:spcPts val="300"/>
              </a:spcBef>
              <a:buClr>
                <a:schemeClr val="accent3"/>
              </a:buClr>
              <a:buFont typeface="Georgia"/>
              <a:buChar char="◦"/>
              <a:defRPr kumimoji="0" sz="1500" kern="1200">
                <a:solidFill>
                  <a:schemeClr val="accent3"/>
                </a:solidFill>
                <a:latin typeface="+mn-lt"/>
                <a:ea typeface="+mn-ea"/>
                <a:cs typeface="+mn-cs"/>
              </a:defRPr>
            </a:lvl8pPr>
            <a:lvl9pPr marL="2240280" indent="-182880" algn="l" rtl="0" eaLnBrk="1" latinLnBrk="0" hangingPunct="1">
              <a:spcBef>
                <a:spcPts val="300"/>
              </a:spcBef>
              <a:buClr>
                <a:schemeClr val="accent3"/>
              </a:buClr>
              <a:buFont typeface="Georgia"/>
              <a:buChar char="◦"/>
              <a:defRPr kumimoji="0" sz="1400" kern="1200" baseline="0">
                <a:solidFill>
                  <a:schemeClr val="accent3"/>
                </a:solidFill>
                <a:latin typeface="+mn-lt"/>
                <a:ea typeface="+mn-ea"/>
                <a:cs typeface="+mn-cs"/>
              </a:defRPr>
            </a:lvl9pPr>
          </a:lstStyle>
          <a:p>
            <a:pPr marL="0" indent="0" eaLnBrk="1" hangingPunct="1">
              <a:buNone/>
              <a:defRPr/>
            </a:pPr>
            <a:endParaRPr lang="zh-TW" altLang="en-US" dirty="0"/>
          </a:p>
        </p:txBody>
      </p:sp>
      <p:sp>
        <p:nvSpPr>
          <p:cNvPr id="9" name="文本占位符 2">
            <a:extLst>
              <a:ext uri="{FF2B5EF4-FFF2-40B4-BE49-F238E27FC236}">
                <a16:creationId xmlns:a16="http://schemas.microsoft.com/office/drawing/2014/main" id="{C29741C6-FA86-49B1-A096-0D4119DD543A}"/>
              </a:ext>
            </a:extLst>
          </p:cNvPr>
          <p:cNvSpPr txBox="1">
            <a:spLocks/>
          </p:cNvSpPr>
          <p:nvPr/>
        </p:nvSpPr>
        <p:spPr>
          <a:xfrm>
            <a:off x="769987" y="1963464"/>
            <a:ext cx="10986641" cy="4381870"/>
          </a:xfrm>
          <a:prstGeom prst="rect">
            <a:avLst/>
          </a:prstGeom>
        </p:spPr>
        <p:txBody>
          <a:bodyPr/>
          <a:lstStyle>
            <a:lvl1pPr marL="365125" indent="-309563" algn="l" rtl="0" eaLnBrk="0" fontAlgn="base" hangingPunct="0">
              <a:spcBef>
                <a:spcPts val="500"/>
              </a:spcBef>
              <a:spcAft>
                <a:spcPct val="0"/>
              </a:spcAft>
              <a:buClr>
                <a:srgbClr val="002060"/>
              </a:buClr>
              <a:buFont typeface="Georgia" panose="02040502050405020303" pitchFamily="18" charset="0"/>
              <a:buChar char="•"/>
              <a:defRPr lang="en-US" sz="3500" b="0" kern="1200" dirty="0">
                <a:solidFill>
                  <a:srgbClr val="000000"/>
                </a:solidFill>
                <a:latin typeface="黑体" panose="02010609060101010101" pitchFamily="49" charset="-122"/>
                <a:ea typeface="黑体" panose="02010609060101010101" pitchFamily="49" charset="-122"/>
                <a:cs typeface="+mn-cs"/>
              </a:defRPr>
            </a:lvl1pPr>
            <a:lvl2pPr marL="803275" indent="-392113" algn="l" rtl="0" eaLnBrk="0" fontAlgn="base" hangingPunct="0">
              <a:spcBef>
                <a:spcPts val="500"/>
              </a:spcBef>
              <a:spcAft>
                <a:spcPct val="0"/>
              </a:spcAft>
              <a:buClr>
                <a:srgbClr val="002060"/>
              </a:buClr>
              <a:buFont typeface="Georgia" panose="02040502050405020303" pitchFamily="18" charset="0"/>
              <a:buChar char="–"/>
              <a:defRPr lang="en-US" sz="3500" b="0" kern="1200" dirty="0">
                <a:solidFill>
                  <a:srgbClr val="000000"/>
                </a:solidFill>
                <a:latin typeface="黑体" panose="02010609060101010101" pitchFamily="49" charset="-122"/>
                <a:ea typeface="黑体" panose="02010609060101010101" pitchFamily="49" charset="-122"/>
                <a:cs typeface="+mn-cs"/>
              </a:defRPr>
            </a:lvl2pPr>
            <a:lvl3pPr marL="922338" indent="-219075" algn="l" rtl="0" eaLnBrk="0" fontAlgn="base" hangingPunct="0">
              <a:spcBef>
                <a:spcPts val="500"/>
              </a:spcBef>
              <a:spcAft>
                <a:spcPct val="0"/>
              </a:spcAft>
              <a:buClr>
                <a:schemeClr val="accent1"/>
              </a:buClr>
              <a:buFont typeface="Wingdings 2" panose="05020102010507070707" pitchFamily="18" charset="2"/>
              <a:buChar char=""/>
              <a:defRPr lang="en-US" sz="3500" b="0" kern="1200" dirty="0">
                <a:solidFill>
                  <a:srgbClr val="000000"/>
                </a:solidFill>
                <a:latin typeface="黑体" panose="02010609060101010101" pitchFamily="49" charset="-122"/>
                <a:ea typeface="黑体" panose="02010609060101010101" pitchFamily="49" charset="-122"/>
                <a:cs typeface="+mn-cs"/>
              </a:defRPr>
            </a:lvl3pPr>
            <a:lvl4pPr marL="1179513" indent="-200025" algn="l" rtl="0" eaLnBrk="0" fontAlgn="base" hangingPunct="0">
              <a:spcBef>
                <a:spcPts val="300"/>
              </a:spcBef>
              <a:spcAft>
                <a:spcPct val="0"/>
              </a:spcAft>
              <a:buClr>
                <a:schemeClr val="accent1"/>
              </a:buClr>
              <a:buFont typeface="Wingdings 2" panose="05020102010507070707" pitchFamily="18" charset="2"/>
              <a:buChar char=""/>
              <a:defRPr lang="en-US" sz="3000" b="0" kern="1200" dirty="0">
                <a:solidFill>
                  <a:srgbClr val="000000"/>
                </a:solidFill>
                <a:latin typeface="黑体" panose="02010609060101010101" pitchFamily="49" charset="-122"/>
                <a:ea typeface="黑体" panose="02010609060101010101" pitchFamily="49" charset="-122"/>
                <a:cs typeface="+mn-cs"/>
              </a:defRPr>
            </a:lvl4pPr>
            <a:lvl5pPr marL="1389063" indent="-182563" algn="l" rtl="0" eaLnBrk="0" fontAlgn="base" hangingPunct="0">
              <a:spcBef>
                <a:spcPts val="300"/>
              </a:spcBef>
              <a:spcAft>
                <a:spcPct val="0"/>
              </a:spcAft>
              <a:buClr>
                <a:srgbClr val="A04DA3"/>
              </a:buClr>
              <a:buFont typeface="Georgia" panose="02040502050405020303" pitchFamily="18" charset="0"/>
              <a:buChar char="▫"/>
              <a:defRPr lang="en-US" sz="3000" b="0" kern="1200" dirty="0">
                <a:solidFill>
                  <a:srgbClr val="000000"/>
                </a:solidFill>
                <a:latin typeface="黑体" panose="02010609060101010101" pitchFamily="49" charset="-122"/>
                <a:ea typeface="黑体" panose="02010609060101010101" pitchFamily="49" charset="-122"/>
                <a:cs typeface="+mn-cs"/>
              </a:defRPr>
            </a:lvl5pPr>
            <a:lvl6pPr marL="1609344" indent="-182880" algn="l" rtl="0" eaLnBrk="1" latinLnBrk="0" hangingPunct="1">
              <a:spcBef>
                <a:spcPts val="300"/>
              </a:spcBef>
              <a:buClr>
                <a:schemeClr val="accent3"/>
              </a:buClr>
              <a:buFont typeface="Georgia"/>
              <a:buChar char="▫"/>
              <a:defRPr kumimoji="0" sz="1800" kern="1200">
                <a:solidFill>
                  <a:schemeClr val="accent3"/>
                </a:solidFill>
                <a:latin typeface="+mn-lt"/>
                <a:ea typeface="+mn-ea"/>
                <a:cs typeface="+mn-cs"/>
              </a:defRPr>
            </a:lvl6pPr>
            <a:lvl7pPr marL="1828800" indent="-182880" algn="l" rtl="0" eaLnBrk="1" latinLnBrk="0" hangingPunct="1">
              <a:spcBef>
                <a:spcPts val="300"/>
              </a:spcBef>
              <a:buClr>
                <a:schemeClr val="accent3"/>
              </a:buClr>
              <a:buFont typeface="Georgia"/>
              <a:buChar char="▫"/>
              <a:defRPr kumimoji="0" sz="1600" kern="1200">
                <a:solidFill>
                  <a:schemeClr val="accent3"/>
                </a:solidFill>
                <a:latin typeface="+mn-lt"/>
                <a:ea typeface="+mn-ea"/>
                <a:cs typeface="+mn-cs"/>
              </a:defRPr>
            </a:lvl7pPr>
            <a:lvl8pPr marL="2029968" indent="-182880" algn="l" rtl="0" eaLnBrk="1" latinLnBrk="0" hangingPunct="1">
              <a:spcBef>
                <a:spcPts val="300"/>
              </a:spcBef>
              <a:buClr>
                <a:schemeClr val="accent3"/>
              </a:buClr>
              <a:buFont typeface="Georgia"/>
              <a:buChar char="◦"/>
              <a:defRPr kumimoji="0" sz="1500" kern="1200">
                <a:solidFill>
                  <a:schemeClr val="accent3"/>
                </a:solidFill>
                <a:latin typeface="+mn-lt"/>
                <a:ea typeface="+mn-ea"/>
                <a:cs typeface="+mn-cs"/>
              </a:defRPr>
            </a:lvl8pPr>
            <a:lvl9pPr marL="2240280" indent="-182880" algn="l" rtl="0" eaLnBrk="1" latinLnBrk="0" hangingPunct="1">
              <a:spcBef>
                <a:spcPts val="300"/>
              </a:spcBef>
              <a:buClr>
                <a:schemeClr val="accent3"/>
              </a:buClr>
              <a:buFont typeface="Georgia"/>
              <a:buChar char="◦"/>
              <a:defRPr kumimoji="0" sz="1400" kern="1200" baseline="0">
                <a:solidFill>
                  <a:schemeClr val="accent3"/>
                </a:solidFill>
                <a:latin typeface="+mn-lt"/>
                <a:ea typeface="+mn-ea"/>
                <a:cs typeface="+mn-cs"/>
              </a:defRPr>
            </a:lvl9pPr>
          </a:lstStyle>
          <a:p>
            <a:r>
              <a:rPr lang="zh-CN" altLang="en-US" dirty="0"/>
              <a:t>趙天恩牧師</a:t>
            </a:r>
            <a:endParaRPr lang="en-US" altLang="zh-CN" dirty="0"/>
          </a:p>
          <a:p>
            <a:pPr marL="55562" indent="0">
              <a:buNone/>
            </a:pPr>
            <a:r>
              <a:rPr lang="zh-CN" altLang="en-US" dirty="0"/>
              <a:t>深厚的神學根基，積極、勇敢和為主受苦的精神</a:t>
            </a:r>
            <a:endParaRPr lang="en-US" altLang="zh-CN" dirty="0"/>
          </a:p>
          <a:p>
            <a:pPr marL="55562" indent="0">
              <a:buNone/>
            </a:pPr>
            <a:r>
              <a:rPr lang="en-US" altLang="zh-CN" dirty="0"/>
              <a:t>1978</a:t>
            </a:r>
            <a:r>
              <a:rPr lang="zh-CN" altLang="en-US" dirty="0"/>
              <a:t>年從香港進入廣州宣教；</a:t>
            </a:r>
            <a:r>
              <a:rPr lang="en-US" altLang="zh-CN" dirty="0"/>
              <a:t>1998</a:t>
            </a:r>
            <a:r>
              <a:rPr lang="zh-CN" altLang="en-US" dirty="0"/>
              <a:t>年，由趙牧師起草，與五大團隊的領袖一起商議簽署了一份歷史性的檔，</a:t>
            </a:r>
            <a:r>
              <a:rPr lang="en-US" altLang="zh-CN" dirty="0"/>
              <a:t>《</a:t>
            </a:r>
            <a:r>
              <a:rPr lang="zh-CN" altLang="en-US" dirty="0"/>
              <a:t>中國家庭教會信仰告白</a:t>
            </a:r>
            <a:r>
              <a:rPr lang="en-US" altLang="zh-CN" dirty="0"/>
              <a:t>》</a:t>
            </a:r>
            <a:r>
              <a:rPr lang="zh-CN" altLang="en-US" dirty="0"/>
              <a:t>，</a:t>
            </a:r>
            <a:r>
              <a:rPr lang="en-US" altLang="zh-CN" dirty="0"/>
              <a:t>《</a:t>
            </a:r>
            <a:r>
              <a:rPr lang="zh-CN" altLang="en-US" dirty="0"/>
              <a:t>中國家庭教會對政府、宗教政策及三自的態度</a:t>
            </a:r>
            <a:r>
              <a:rPr lang="en-US" altLang="zh-CN" dirty="0"/>
              <a:t>》</a:t>
            </a:r>
          </a:p>
          <a:p>
            <a:pPr marL="55562" indent="0">
              <a:buNone/>
            </a:pPr>
            <a:r>
              <a:rPr lang="zh-CN" altLang="en-US" dirty="0">
                <a:solidFill>
                  <a:srgbClr val="FF0000"/>
                </a:solidFill>
              </a:rPr>
              <a:t>中國福音化，教會國度化，文化基督化</a:t>
            </a:r>
            <a:endParaRPr lang="zh-CN" altLang="zh-CN" dirty="0">
              <a:solidFill>
                <a:srgbClr val="FF0000"/>
              </a:solidFill>
            </a:endParaRPr>
          </a:p>
        </p:txBody>
      </p:sp>
    </p:spTree>
    <p:extLst>
      <p:ext uri="{BB962C8B-B14F-4D97-AF65-F5344CB8AC3E}">
        <p14:creationId xmlns:p14="http://schemas.microsoft.com/office/powerpoint/2010/main" val="117824839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651000" y="1270001"/>
            <a:ext cx="8890000" cy="2876153"/>
          </a:xfrm>
          <a:prstGeom prst="rect">
            <a:avLst/>
          </a:prstGeom>
        </p:spPr>
        <p:txBody>
          <a:bodyPr/>
          <a:lstStyle/>
          <a:p>
            <a:pPr algn="ctr"/>
            <a:endParaRPr lang="en-US" altLang="zh-TW" sz="3600" dirty="0">
              <a:ea typeface="全真勘亭流" pitchFamily="49" charset="-120"/>
            </a:endParaRPr>
          </a:p>
        </p:txBody>
      </p:sp>
      <p:cxnSp>
        <p:nvCxnSpPr>
          <p:cNvPr id="3" name="Straight Connector 2"/>
          <p:cNvCxnSpPr/>
          <p:nvPr/>
        </p:nvCxnSpPr>
        <p:spPr bwMode="auto">
          <a:xfrm flipV="1">
            <a:off x="700738" y="1639957"/>
            <a:ext cx="9566384" cy="14160"/>
          </a:xfrm>
          <a:prstGeom prst="line">
            <a:avLst/>
          </a:prstGeom>
          <a:ln>
            <a:headEnd type="none" w="med" len="med"/>
            <a:tailEnd type="none" w="med" len="med"/>
          </a:ln>
        </p:spPr>
        <p:style>
          <a:lnRef idx="2">
            <a:schemeClr val="accent4"/>
          </a:lnRef>
          <a:fillRef idx="0">
            <a:schemeClr val="accent4"/>
          </a:fillRef>
          <a:effectRef idx="1">
            <a:schemeClr val="accent4"/>
          </a:effectRef>
          <a:fontRef idx="minor">
            <a:schemeClr val="tx1"/>
          </a:fontRef>
        </p:style>
      </p:cxnSp>
      <p:sp>
        <p:nvSpPr>
          <p:cNvPr id="4" name="Rectangle 3"/>
          <p:cNvSpPr/>
          <p:nvPr/>
        </p:nvSpPr>
        <p:spPr>
          <a:xfrm>
            <a:off x="700738" y="665066"/>
            <a:ext cx="10881662" cy="646331"/>
          </a:xfrm>
          <a:prstGeom prst="rect">
            <a:avLst/>
          </a:prstGeom>
        </p:spPr>
        <p:txBody>
          <a:bodyPr wrap="square">
            <a:spAutoFit/>
          </a:bodyPr>
          <a:lstStyle/>
          <a:p>
            <a:pPr marL="0" indent="0" eaLnBrk="1" hangingPunct="1">
              <a:buNone/>
              <a:defRPr/>
            </a:pPr>
            <a:r>
              <a:rPr lang="zh-CN" altLang="zh-CN" sz="3600" dirty="0">
                <a:solidFill>
                  <a:srgbClr val="03649F"/>
                </a:solidFill>
                <a:latin typeface="黑体" panose="02010609060101010101" pitchFamily="49" charset="-122"/>
                <a:ea typeface="黑体" panose="02010609060101010101" pitchFamily="49" charset="-122"/>
              </a:rPr>
              <a:t>海外華人</a:t>
            </a:r>
            <a:r>
              <a:rPr lang="zh-CN" altLang="en-US" sz="3600" dirty="0">
                <a:solidFill>
                  <a:srgbClr val="03649F"/>
                </a:solidFill>
                <a:latin typeface="黑体" panose="02010609060101010101" pitchFamily="49" charset="-122"/>
                <a:ea typeface="黑体" panose="02010609060101010101" pitchFamily="49" charset="-122"/>
              </a:rPr>
              <a:t>牧者對中國</a:t>
            </a:r>
            <a:r>
              <a:rPr lang="zh-CN" altLang="zh-CN" sz="3600" dirty="0">
                <a:solidFill>
                  <a:srgbClr val="03649F"/>
                </a:solidFill>
                <a:latin typeface="黑体" panose="02010609060101010101" pitchFamily="49" charset="-122"/>
                <a:ea typeface="黑体" panose="02010609060101010101" pitchFamily="49" charset="-122"/>
              </a:rPr>
              <a:t>宣教</a:t>
            </a:r>
            <a:r>
              <a:rPr lang="zh-CN" altLang="en-US" sz="3600" dirty="0">
                <a:solidFill>
                  <a:srgbClr val="03649F"/>
                </a:solidFill>
                <a:latin typeface="黑体" panose="02010609060101010101" pitchFamily="49" charset="-122"/>
                <a:ea typeface="黑体" panose="02010609060101010101" pitchFamily="49" charset="-122"/>
              </a:rPr>
              <a:t>的影響</a:t>
            </a:r>
            <a:endParaRPr lang="zh-TW" altLang="en-US" sz="7200" dirty="0">
              <a:solidFill>
                <a:srgbClr val="03649F"/>
              </a:solidFill>
              <a:latin typeface="黑体" panose="02010609060101010101" pitchFamily="49" charset="-122"/>
              <a:ea typeface="黑体" panose="02010609060101010101" pitchFamily="49" charset="-122"/>
            </a:endParaRPr>
          </a:p>
        </p:txBody>
      </p:sp>
      <p:sp>
        <p:nvSpPr>
          <p:cNvPr id="7" name="文本占位符 2"/>
          <p:cNvSpPr txBox="1">
            <a:spLocks/>
          </p:cNvSpPr>
          <p:nvPr/>
        </p:nvSpPr>
        <p:spPr>
          <a:xfrm>
            <a:off x="617587" y="1811064"/>
            <a:ext cx="10986641" cy="4381870"/>
          </a:xfrm>
          <a:prstGeom prst="rect">
            <a:avLst/>
          </a:prstGeom>
        </p:spPr>
        <p:txBody>
          <a:bodyPr/>
          <a:lstStyle>
            <a:lvl1pPr marL="365125" indent="-309563" algn="l" rtl="0" eaLnBrk="0" fontAlgn="base" hangingPunct="0">
              <a:spcBef>
                <a:spcPts val="500"/>
              </a:spcBef>
              <a:spcAft>
                <a:spcPct val="0"/>
              </a:spcAft>
              <a:buClr>
                <a:srgbClr val="002060"/>
              </a:buClr>
              <a:buFont typeface="Georgia" panose="02040502050405020303" pitchFamily="18" charset="0"/>
              <a:buChar char="•"/>
              <a:defRPr lang="en-US" sz="3500" b="0" kern="1200" dirty="0">
                <a:solidFill>
                  <a:srgbClr val="000000"/>
                </a:solidFill>
                <a:latin typeface="黑体" panose="02010609060101010101" pitchFamily="49" charset="-122"/>
                <a:ea typeface="黑体" panose="02010609060101010101" pitchFamily="49" charset="-122"/>
                <a:cs typeface="+mn-cs"/>
              </a:defRPr>
            </a:lvl1pPr>
            <a:lvl2pPr marL="803275" indent="-392113" algn="l" rtl="0" eaLnBrk="0" fontAlgn="base" hangingPunct="0">
              <a:spcBef>
                <a:spcPts val="500"/>
              </a:spcBef>
              <a:spcAft>
                <a:spcPct val="0"/>
              </a:spcAft>
              <a:buClr>
                <a:srgbClr val="002060"/>
              </a:buClr>
              <a:buFont typeface="Georgia" panose="02040502050405020303" pitchFamily="18" charset="0"/>
              <a:buChar char="–"/>
              <a:defRPr lang="en-US" sz="3500" b="0" kern="1200" dirty="0">
                <a:solidFill>
                  <a:srgbClr val="000000"/>
                </a:solidFill>
                <a:latin typeface="黑体" panose="02010609060101010101" pitchFamily="49" charset="-122"/>
                <a:ea typeface="黑体" panose="02010609060101010101" pitchFamily="49" charset="-122"/>
                <a:cs typeface="+mn-cs"/>
              </a:defRPr>
            </a:lvl2pPr>
            <a:lvl3pPr marL="922338" indent="-219075" algn="l" rtl="0" eaLnBrk="0" fontAlgn="base" hangingPunct="0">
              <a:spcBef>
                <a:spcPts val="500"/>
              </a:spcBef>
              <a:spcAft>
                <a:spcPct val="0"/>
              </a:spcAft>
              <a:buClr>
                <a:schemeClr val="accent1"/>
              </a:buClr>
              <a:buFont typeface="Wingdings 2" panose="05020102010507070707" pitchFamily="18" charset="2"/>
              <a:buChar char=""/>
              <a:defRPr lang="en-US" sz="3500" b="0" kern="1200" dirty="0">
                <a:solidFill>
                  <a:srgbClr val="000000"/>
                </a:solidFill>
                <a:latin typeface="黑体" panose="02010609060101010101" pitchFamily="49" charset="-122"/>
                <a:ea typeface="黑体" panose="02010609060101010101" pitchFamily="49" charset="-122"/>
                <a:cs typeface="+mn-cs"/>
              </a:defRPr>
            </a:lvl3pPr>
            <a:lvl4pPr marL="1179513" indent="-200025" algn="l" rtl="0" eaLnBrk="0" fontAlgn="base" hangingPunct="0">
              <a:spcBef>
                <a:spcPts val="300"/>
              </a:spcBef>
              <a:spcAft>
                <a:spcPct val="0"/>
              </a:spcAft>
              <a:buClr>
                <a:schemeClr val="accent1"/>
              </a:buClr>
              <a:buFont typeface="Wingdings 2" panose="05020102010507070707" pitchFamily="18" charset="2"/>
              <a:buChar char=""/>
              <a:defRPr lang="en-US" sz="3000" b="0" kern="1200" dirty="0">
                <a:solidFill>
                  <a:srgbClr val="000000"/>
                </a:solidFill>
                <a:latin typeface="黑体" panose="02010609060101010101" pitchFamily="49" charset="-122"/>
                <a:ea typeface="黑体" panose="02010609060101010101" pitchFamily="49" charset="-122"/>
                <a:cs typeface="+mn-cs"/>
              </a:defRPr>
            </a:lvl4pPr>
            <a:lvl5pPr marL="1389063" indent="-182563" algn="l" rtl="0" eaLnBrk="0" fontAlgn="base" hangingPunct="0">
              <a:spcBef>
                <a:spcPts val="300"/>
              </a:spcBef>
              <a:spcAft>
                <a:spcPct val="0"/>
              </a:spcAft>
              <a:buClr>
                <a:srgbClr val="A04DA3"/>
              </a:buClr>
              <a:buFont typeface="Georgia" panose="02040502050405020303" pitchFamily="18" charset="0"/>
              <a:buChar char="▫"/>
              <a:defRPr lang="en-US" sz="3000" b="0" kern="1200" dirty="0">
                <a:solidFill>
                  <a:srgbClr val="000000"/>
                </a:solidFill>
                <a:latin typeface="黑体" panose="02010609060101010101" pitchFamily="49" charset="-122"/>
                <a:ea typeface="黑体" panose="02010609060101010101" pitchFamily="49" charset="-122"/>
                <a:cs typeface="+mn-cs"/>
              </a:defRPr>
            </a:lvl5pPr>
            <a:lvl6pPr marL="1609344" indent="-182880" algn="l" rtl="0" eaLnBrk="1" latinLnBrk="0" hangingPunct="1">
              <a:spcBef>
                <a:spcPts val="300"/>
              </a:spcBef>
              <a:buClr>
                <a:schemeClr val="accent3"/>
              </a:buClr>
              <a:buFont typeface="Georgia"/>
              <a:buChar char="▫"/>
              <a:defRPr kumimoji="0" sz="1800" kern="1200">
                <a:solidFill>
                  <a:schemeClr val="accent3"/>
                </a:solidFill>
                <a:latin typeface="+mn-lt"/>
                <a:ea typeface="+mn-ea"/>
                <a:cs typeface="+mn-cs"/>
              </a:defRPr>
            </a:lvl6pPr>
            <a:lvl7pPr marL="1828800" indent="-182880" algn="l" rtl="0" eaLnBrk="1" latinLnBrk="0" hangingPunct="1">
              <a:spcBef>
                <a:spcPts val="300"/>
              </a:spcBef>
              <a:buClr>
                <a:schemeClr val="accent3"/>
              </a:buClr>
              <a:buFont typeface="Georgia"/>
              <a:buChar char="▫"/>
              <a:defRPr kumimoji="0" sz="1600" kern="1200">
                <a:solidFill>
                  <a:schemeClr val="accent3"/>
                </a:solidFill>
                <a:latin typeface="+mn-lt"/>
                <a:ea typeface="+mn-ea"/>
                <a:cs typeface="+mn-cs"/>
              </a:defRPr>
            </a:lvl7pPr>
            <a:lvl8pPr marL="2029968" indent="-182880" algn="l" rtl="0" eaLnBrk="1" latinLnBrk="0" hangingPunct="1">
              <a:spcBef>
                <a:spcPts val="300"/>
              </a:spcBef>
              <a:buClr>
                <a:schemeClr val="accent3"/>
              </a:buClr>
              <a:buFont typeface="Georgia"/>
              <a:buChar char="◦"/>
              <a:defRPr kumimoji="0" sz="1500" kern="1200">
                <a:solidFill>
                  <a:schemeClr val="accent3"/>
                </a:solidFill>
                <a:latin typeface="+mn-lt"/>
                <a:ea typeface="+mn-ea"/>
                <a:cs typeface="+mn-cs"/>
              </a:defRPr>
            </a:lvl8pPr>
            <a:lvl9pPr marL="2240280" indent="-182880" algn="l" rtl="0" eaLnBrk="1" latinLnBrk="0" hangingPunct="1">
              <a:spcBef>
                <a:spcPts val="300"/>
              </a:spcBef>
              <a:buClr>
                <a:schemeClr val="accent3"/>
              </a:buClr>
              <a:buFont typeface="Georgia"/>
              <a:buChar char="◦"/>
              <a:defRPr kumimoji="0" sz="1400" kern="1200" baseline="0">
                <a:solidFill>
                  <a:schemeClr val="accent3"/>
                </a:solidFill>
                <a:latin typeface="+mn-lt"/>
                <a:ea typeface="+mn-ea"/>
                <a:cs typeface="+mn-cs"/>
              </a:defRPr>
            </a:lvl9pPr>
          </a:lstStyle>
          <a:p>
            <a:pPr marL="0" indent="0" eaLnBrk="1" hangingPunct="1">
              <a:buNone/>
              <a:defRPr/>
            </a:pPr>
            <a:endParaRPr lang="zh-TW" altLang="en-US" dirty="0"/>
          </a:p>
        </p:txBody>
      </p:sp>
      <p:sp>
        <p:nvSpPr>
          <p:cNvPr id="9" name="文本占位符 2">
            <a:extLst>
              <a:ext uri="{FF2B5EF4-FFF2-40B4-BE49-F238E27FC236}">
                <a16:creationId xmlns:a16="http://schemas.microsoft.com/office/drawing/2014/main" id="{C29741C6-FA86-49B1-A096-0D4119DD543A}"/>
              </a:ext>
            </a:extLst>
          </p:cNvPr>
          <p:cNvSpPr txBox="1">
            <a:spLocks/>
          </p:cNvSpPr>
          <p:nvPr/>
        </p:nvSpPr>
        <p:spPr>
          <a:xfrm>
            <a:off x="769987" y="1963464"/>
            <a:ext cx="10986641" cy="4381870"/>
          </a:xfrm>
          <a:prstGeom prst="rect">
            <a:avLst/>
          </a:prstGeom>
        </p:spPr>
        <p:txBody>
          <a:bodyPr/>
          <a:lstStyle>
            <a:lvl1pPr marL="365125" indent="-309563" algn="l" rtl="0" eaLnBrk="0" fontAlgn="base" hangingPunct="0">
              <a:spcBef>
                <a:spcPts val="500"/>
              </a:spcBef>
              <a:spcAft>
                <a:spcPct val="0"/>
              </a:spcAft>
              <a:buClr>
                <a:srgbClr val="002060"/>
              </a:buClr>
              <a:buFont typeface="Georgia" panose="02040502050405020303" pitchFamily="18" charset="0"/>
              <a:buChar char="•"/>
              <a:defRPr lang="en-US" sz="3500" b="0" kern="1200" dirty="0">
                <a:solidFill>
                  <a:srgbClr val="000000"/>
                </a:solidFill>
                <a:latin typeface="黑体" panose="02010609060101010101" pitchFamily="49" charset="-122"/>
                <a:ea typeface="黑体" panose="02010609060101010101" pitchFamily="49" charset="-122"/>
                <a:cs typeface="+mn-cs"/>
              </a:defRPr>
            </a:lvl1pPr>
            <a:lvl2pPr marL="803275" indent="-392113" algn="l" rtl="0" eaLnBrk="0" fontAlgn="base" hangingPunct="0">
              <a:spcBef>
                <a:spcPts val="500"/>
              </a:spcBef>
              <a:spcAft>
                <a:spcPct val="0"/>
              </a:spcAft>
              <a:buClr>
                <a:srgbClr val="002060"/>
              </a:buClr>
              <a:buFont typeface="Georgia" panose="02040502050405020303" pitchFamily="18" charset="0"/>
              <a:buChar char="–"/>
              <a:defRPr lang="en-US" sz="3500" b="0" kern="1200" dirty="0">
                <a:solidFill>
                  <a:srgbClr val="000000"/>
                </a:solidFill>
                <a:latin typeface="黑体" panose="02010609060101010101" pitchFamily="49" charset="-122"/>
                <a:ea typeface="黑体" panose="02010609060101010101" pitchFamily="49" charset="-122"/>
                <a:cs typeface="+mn-cs"/>
              </a:defRPr>
            </a:lvl2pPr>
            <a:lvl3pPr marL="922338" indent="-219075" algn="l" rtl="0" eaLnBrk="0" fontAlgn="base" hangingPunct="0">
              <a:spcBef>
                <a:spcPts val="500"/>
              </a:spcBef>
              <a:spcAft>
                <a:spcPct val="0"/>
              </a:spcAft>
              <a:buClr>
                <a:schemeClr val="accent1"/>
              </a:buClr>
              <a:buFont typeface="Wingdings 2" panose="05020102010507070707" pitchFamily="18" charset="2"/>
              <a:buChar char=""/>
              <a:defRPr lang="en-US" sz="3500" b="0" kern="1200" dirty="0">
                <a:solidFill>
                  <a:srgbClr val="000000"/>
                </a:solidFill>
                <a:latin typeface="黑体" panose="02010609060101010101" pitchFamily="49" charset="-122"/>
                <a:ea typeface="黑体" panose="02010609060101010101" pitchFamily="49" charset="-122"/>
                <a:cs typeface="+mn-cs"/>
              </a:defRPr>
            </a:lvl3pPr>
            <a:lvl4pPr marL="1179513" indent="-200025" algn="l" rtl="0" eaLnBrk="0" fontAlgn="base" hangingPunct="0">
              <a:spcBef>
                <a:spcPts val="300"/>
              </a:spcBef>
              <a:spcAft>
                <a:spcPct val="0"/>
              </a:spcAft>
              <a:buClr>
                <a:schemeClr val="accent1"/>
              </a:buClr>
              <a:buFont typeface="Wingdings 2" panose="05020102010507070707" pitchFamily="18" charset="2"/>
              <a:buChar char=""/>
              <a:defRPr lang="en-US" sz="3000" b="0" kern="1200" dirty="0">
                <a:solidFill>
                  <a:srgbClr val="000000"/>
                </a:solidFill>
                <a:latin typeface="黑体" panose="02010609060101010101" pitchFamily="49" charset="-122"/>
                <a:ea typeface="黑体" panose="02010609060101010101" pitchFamily="49" charset="-122"/>
                <a:cs typeface="+mn-cs"/>
              </a:defRPr>
            </a:lvl4pPr>
            <a:lvl5pPr marL="1389063" indent="-182563" algn="l" rtl="0" eaLnBrk="0" fontAlgn="base" hangingPunct="0">
              <a:spcBef>
                <a:spcPts val="300"/>
              </a:spcBef>
              <a:spcAft>
                <a:spcPct val="0"/>
              </a:spcAft>
              <a:buClr>
                <a:srgbClr val="A04DA3"/>
              </a:buClr>
              <a:buFont typeface="Georgia" panose="02040502050405020303" pitchFamily="18" charset="0"/>
              <a:buChar char="▫"/>
              <a:defRPr lang="en-US" sz="3000" b="0" kern="1200" dirty="0">
                <a:solidFill>
                  <a:srgbClr val="000000"/>
                </a:solidFill>
                <a:latin typeface="黑体" panose="02010609060101010101" pitchFamily="49" charset="-122"/>
                <a:ea typeface="黑体" panose="02010609060101010101" pitchFamily="49" charset="-122"/>
                <a:cs typeface="+mn-cs"/>
              </a:defRPr>
            </a:lvl5pPr>
            <a:lvl6pPr marL="1609344" indent="-182880" algn="l" rtl="0" eaLnBrk="1" latinLnBrk="0" hangingPunct="1">
              <a:spcBef>
                <a:spcPts val="300"/>
              </a:spcBef>
              <a:buClr>
                <a:schemeClr val="accent3"/>
              </a:buClr>
              <a:buFont typeface="Georgia"/>
              <a:buChar char="▫"/>
              <a:defRPr kumimoji="0" sz="1800" kern="1200">
                <a:solidFill>
                  <a:schemeClr val="accent3"/>
                </a:solidFill>
                <a:latin typeface="+mn-lt"/>
                <a:ea typeface="+mn-ea"/>
                <a:cs typeface="+mn-cs"/>
              </a:defRPr>
            </a:lvl6pPr>
            <a:lvl7pPr marL="1828800" indent="-182880" algn="l" rtl="0" eaLnBrk="1" latinLnBrk="0" hangingPunct="1">
              <a:spcBef>
                <a:spcPts val="300"/>
              </a:spcBef>
              <a:buClr>
                <a:schemeClr val="accent3"/>
              </a:buClr>
              <a:buFont typeface="Georgia"/>
              <a:buChar char="▫"/>
              <a:defRPr kumimoji="0" sz="1600" kern="1200">
                <a:solidFill>
                  <a:schemeClr val="accent3"/>
                </a:solidFill>
                <a:latin typeface="+mn-lt"/>
                <a:ea typeface="+mn-ea"/>
                <a:cs typeface="+mn-cs"/>
              </a:defRPr>
            </a:lvl7pPr>
            <a:lvl8pPr marL="2029968" indent="-182880" algn="l" rtl="0" eaLnBrk="1" latinLnBrk="0" hangingPunct="1">
              <a:spcBef>
                <a:spcPts val="300"/>
              </a:spcBef>
              <a:buClr>
                <a:schemeClr val="accent3"/>
              </a:buClr>
              <a:buFont typeface="Georgia"/>
              <a:buChar char="◦"/>
              <a:defRPr kumimoji="0" sz="1500" kern="1200">
                <a:solidFill>
                  <a:schemeClr val="accent3"/>
                </a:solidFill>
                <a:latin typeface="+mn-lt"/>
                <a:ea typeface="+mn-ea"/>
                <a:cs typeface="+mn-cs"/>
              </a:defRPr>
            </a:lvl8pPr>
            <a:lvl9pPr marL="2240280" indent="-182880" algn="l" rtl="0" eaLnBrk="1" latinLnBrk="0" hangingPunct="1">
              <a:spcBef>
                <a:spcPts val="300"/>
              </a:spcBef>
              <a:buClr>
                <a:schemeClr val="accent3"/>
              </a:buClr>
              <a:buFont typeface="Georgia"/>
              <a:buChar char="◦"/>
              <a:defRPr kumimoji="0" sz="1400" kern="1200" baseline="0">
                <a:solidFill>
                  <a:schemeClr val="accent3"/>
                </a:solidFill>
                <a:latin typeface="+mn-lt"/>
                <a:ea typeface="+mn-ea"/>
                <a:cs typeface="+mn-cs"/>
              </a:defRPr>
            </a:lvl9pPr>
          </a:lstStyle>
          <a:p>
            <a:r>
              <a:rPr lang="zh-CN" altLang="en-US" dirty="0"/>
              <a:t>唐崇榮牧師</a:t>
            </a:r>
            <a:endParaRPr lang="en-US" altLang="zh-CN" dirty="0"/>
          </a:p>
          <a:p>
            <a:pPr marL="55562" indent="0">
              <a:buNone/>
            </a:pPr>
            <a:r>
              <a:rPr lang="zh-CN" altLang="en-US" dirty="0"/>
              <a:t>華人佈道家和神學家</a:t>
            </a:r>
            <a:endParaRPr lang="en-US" altLang="zh-CN" dirty="0"/>
          </a:p>
          <a:p>
            <a:pPr marL="55562" indent="0">
              <a:buNone/>
            </a:pPr>
            <a:r>
              <a:rPr lang="zh-CN" altLang="en-US" dirty="0">
                <a:solidFill>
                  <a:srgbClr val="FF0000"/>
                </a:solidFill>
              </a:rPr>
              <a:t>華人教會需要國度化</a:t>
            </a:r>
            <a:endParaRPr lang="en-US" altLang="zh-CN" dirty="0">
              <a:solidFill>
                <a:srgbClr val="FF0000"/>
              </a:solidFill>
            </a:endParaRPr>
          </a:p>
          <a:p>
            <a:pPr marL="55562" indent="0">
              <a:buNone/>
            </a:pPr>
            <a:r>
              <a:rPr lang="zh-CN" altLang="en-US" dirty="0"/>
              <a:t>唐崇榮來臺灣中部、南部舉行培靈、佈道會。三月初在臺北舉行“北部大專聯合佈道會”，全場的青年學子深受震撼。臺灣掀起了全職服事的熱潮，不到兩個月，從南到北，有上百位大專基督徒獻身于全職事奉</a:t>
            </a:r>
            <a:endParaRPr lang="zh-CN" altLang="zh-CN" dirty="0">
              <a:solidFill>
                <a:srgbClr val="FF0000"/>
              </a:solidFill>
            </a:endParaRPr>
          </a:p>
        </p:txBody>
      </p:sp>
    </p:spTree>
    <p:extLst>
      <p:ext uri="{BB962C8B-B14F-4D97-AF65-F5344CB8AC3E}">
        <p14:creationId xmlns:p14="http://schemas.microsoft.com/office/powerpoint/2010/main" val="334632286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651000" y="1270001"/>
            <a:ext cx="8890000" cy="2876153"/>
          </a:xfrm>
          <a:prstGeom prst="rect">
            <a:avLst/>
          </a:prstGeom>
        </p:spPr>
        <p:txBody>
          <a:bodyPr/>
          <a:lstStyle/>
          <a:p>
            <a:pPr algn="ctr"/>
            <a:endParaRPr lang="en-US" altLang="zh-TW" sz="3600" dirty="0">
              <a:ea typeface="全真勘亭流" pitchFamily="49" charset="-120"/>
            </a:endParaRPr>
          </a:p>
        </p:txBody>
      </p:sp>
      <p:cxnSp>
        <p:nvCxnSpPr>
          <p:cNvPr id="3" name="Straight Connector 2"/>
          <p:cNvCxnSpPr/>
          <p:nvPr/>
        </p:nvCxnSpPr>
        <p:spPr bwMode="auto">
          <a:xfrm flipV="1">
            <a:off x="700738" y="1639957"/>
            <a:ext cx="9566384" cy="14160"/>
          </a:xfrm>
          <a:prstGeom prst="line">
            <a:avLst/>
          </a:prstGeom>
          <a:ln>
            <a:headEnd type="none" w="med" len="med"/>
            <a:tailEnd type="none" w="med" len="med"/>
          </a:ln>
        </p:spPr>
        <p:style>
          <a:lnRef idx="2">
            <a:schemeClr val="accent4"/>
          </a:lnRef>
          <a:fillRef idx="0">
            <a:schemeClr val="accent4"/>
          </a:fillRef>
          <a:effectRef idx="1">
            <a:schemeClr val="accent4"/>
          </a:effectRef>
          <a:fontRef idx="minor">
            <a:schemeClr val="tx1"/>
          </a:fontRef>
        </p:style>
      </p:cxnSp>
      <p:sp>
        <p:nvSpPr>
          <p:cNvPr id="4" name="Rectangle 3"/>
          <p:cNvSpPr/>
          <p:nvPr/>
        </p:nvSpPr>
        <p:spPr>
          <a:xfrm>
            <a:off x="769987" y="576156"/>
            <a:ext cx="10881662" cy="769441"/>
          </a:xfrm>
          <a:prstGeom prst="rect">
            <a:avLst/>
          </a:prstGeom>
        </p:spPr>
        <p:txBody>
          <a:bodyPr wrap="square">
            <a:spAutoFit/>
          </a:bodyPr>
          <a:lstStyle/>
          <a:p>
            <a:pPr marL="0" indent="0" eaLnBrk="1" hangingPunct="1">
              <a:buNone/>
              <a:defRPr/>
            </a:pPr>
            <a:r>
              <a:rPr lang="zh-CN" altLang="zh-CN" sz="4400" b="1" dirty="0">
                <a:solidFill>
                  <a:srgbClr val="0070C0"/>
                </a:solidFill>
                <a:latin typeface="黑体" panose="02010609060101010101" pitchFamily="49" charset="-122"/>
                <a:ea typeface="黑体" panose="02010609060101010101" pitchFamily="49" charset="-122"/>
              </a:rPr>
              <a:t>中國學生宣教運</a:t>
            </a:r>
            <a:r>
              <a:rPr lang="zh-CN" altLang="en-US" sz="4400" b="1" dirty="0">
                <a:solidFill>
                  <a:srgbClr val="0070C0"/>
                </a:solidFill>
                <a:latin typeface="黑体" panose="02010609060101010101" pitchFamily="49" charset="-122"/>
                <a:ea typeface="黑体" panose="02010609060101010101" pitchFamily="49" charset="-122"/>
              </a:rPr>
              <a:t>動</a:t>
            </a:r>
            <a:endParaRPr lang="zh-TW" altLang="en-US" sz="19900" dirty="0">
              <a:solidFill>
                <a:srgbClr val="0070C0"/>
              </a:solidFill>
              <a:latin typeface="黑体" panose="02010609060101010101" pitchFamily="49" charset="-122"/>
              <a:ea typeface="黑体" panose="02010609060101010101" pitchFamily="49" charset="-122"/>
            </a:endParaRPr>
          </a:p>
        </p:txBody>
      </p:sp>
      <p:sp>
        <p:nvSpPr>
          <p:cNvPr id="7" name="文本占位符 2"/>
          <p:cNvSpPr txBox="1">
            <a:spLocks/>
          </p:cNvSpPr>
          <p:nvPr/>
        </p:nvSpPr>
        <p:spPr>
          <a:xfrm>
            <a:off x="617587" y="1811064"/>
            <a:ext cx="10986641" cy="4381870"/>
          </a:xfrm>
          <a:prstGeom prst="rect">
            <a:avLst/>
          </a:prstGeom>
        </p:spPr>
        <p:txBody>
          <a:bodyPr/>
          <a:lstStyle>
            <a:lvl1pPr marL="365125" indent="-309563" algn="l" rtl="0" eaLnBrk="0" fontAlgn="base" hangingPunct="0">
              <a:spcBef>
                <a:spcPts val="500"/>
              </a:spcBef>
              <a:spcAft>
                <a:spcPct val="0"/>
              </a:spcAft>
              <a:buClr>
                <a:srgbClr val="002060"/>
              </a:buClr>
              <a:buFont typeface="Georgia" panose="02040502050405020303" pitchFamily="18" charset="0"/>
              <a:buChar char="•"/>
              <a:defRPr lang="en-US" sz="3500" b="0" kern="1200" dirty="0">
                <a:solidFill>
                  <a:srgbClr val="000000"/>
                </a:solidFill>
                <a:latin typeface="黑体" panose="02010609060101010101" pitchFamily="49" charset="-122"/>
                <a:ea typeface="黑体" panose="02010609060101010101" pitchFamily="49" charset="-122"/>
                <a:cs typeface="+mn-cs"/>
              </a:defRPr>
            </a:lvl1pPr>
            <a:lvl2pPr marL="803275" indent="-392113" algn="l" rtl="0" eaLnBrk="0" fontAlgn="base" hangingPunct="0">
              <a:spcBef>
                <a:spcPts val="500"/>
              </a:spcBef>
              <a:spcAft>
                <a:spcPct val="0"/>
              </a:spcAft>
              <a:buClr>
                <a:srgbClr val="002060"/>
              </a:buClr>
              <a:buFont typeface="Georgia" panose="02040502050405020303" pitchFamily="18" charset="0"/>
              <a:buChar char="–"/>
              <a:defRPr lang="en-US" sz="3500" b="0" kern="1200" dirty="0">
                <a:solidFill>
                  <a:srgbClr val="000000"/>
                </a:solidFill>
                <a:latin typeface="黑体" panose="02010609060101010101" pitchFamily="49" charset="-122"/>
                <a:ea typeface="黑体" panose="02010609060101010101" pitchFamily="49" charset="-122"/>
                <a:cs typeface="+mn-cs"/>
              </a:defRPr>
            </a:lvl2pPr>
            <a:lvl3pPr marL="922338" indent="-219075" algn="l" rtl="0" eaLnBrk="0" fontAlgn="base" hangingPunct="0">
              <a:spcBef>
                <a:spcPts val="500"/>
              </a:spcBef>
              <a:spcAft>
                <a:spcPct val="0"/>
              </a:spcAft>
              <a:buClr>
                <a:schemeClr val="accent1"/>
              </a:buClr>
              <a:buFont typeface="Wingdings 2" panose="05020102010507070707" pitchFamily="18" charset="2"/>
              <a:buChar char=""/>
              <a:defRPr lang="en-US" sz="3500" b="0" kern="1200" dirty="0">
                <a:solidFill>
                  <a:srgbClr val="000000"/>
                </a:solidFill>
                <a:latin typeface="黑体" panose="02010609060101010101" pitchFamily="49" charset="-122"/>
                <a:ea typeface="黑体" panose="02010609060101010101" pitchFamily="49" charset="-122"/>
                <a:cs typeface="+mn-cs"/>
              </a:defRPr>
            </a:lvl3pPr>
            <a:lvl4pPr marL="1179513" indent="-200025" algn="l" rtl="0" eaLnBrk="0" fontAlgn="base" hangingPunct="0">
              <a:spcBef>
                <a:spcPts val="300"/>
              </a:spcBef>
              <a:spcAft>
                <a:spcPct val="0"/>
              </a:spcAft>
              <a:buClr>
                <a:schemeClr val="accent1"/>
              </a:buClr>
              <a:buFont typeface="Wingdings 2" panose="05020102010507070707" pitchFamily="18" charset="2"/>
              <a:buChar char=""/>
              <a:defRPr lang="en-US" sz="3000" b="0" kern="1200" dirty="0">
                <a:solidFill>
                  <a:srgbClr val="000000"/>
                </a:solidFill>
                <a:latin typeface="黑体" panose="02010609060101010101" pitchFamily="49" charset="-122"/>
                <a:ea typeface="黑体" panose="02010609060101010101" pitchFamily="49" charset="-122"/>
                <a:cs typeface="+mn-cs"/>
              </a:defRPr>
            </a:lvl4pPr>
            <a:lvl5pPr marL="1389063" indent="-182563" algn="l" rtl="0" eaLnBrk="0" fontAlgn="base" hangingPunct="0">
              <a:spcBef>
                <a:spcPts val="300"/>
              </a:spcBef>
              <a:spcAft>
                <a:spcPct val="0"/>
              </a:spcAft>
              <a:buClr>
                <a:srgbClr val="A04DA3"/>
              </a:buClr>
              <a:buFont typeface="Georgia" panose="02040502050405020303" pitchFamily="18" charset="0"/>
              <a:buChar char="▫"/>
              <a:defRPr lang="en-US" sz="3000" b="0" kern="1200" dirty="0">
                <a:solidFill>
                  <a:srgbClr val="000000"/>
                </a:solidFill>
                <a:latin typeface="黑体" panose="02010609060101010101" pitchFamily="49" charset="-122"/>
                <a:ea typeface="黑体" panose="02010609060101010101" pitchFamily="49" charset="-122"/>
                <a:cs typeface="+mn-cs"/>
              </a:defRPr>
            </a:lvl5pPr>
            <a:lvl6pPr marL="1609344" indent="-182880" algn="l" rtl="0" eaLnBrk="1" latinLnBrk="0" hangingPunct="1">
              <a:spcBef>
                <a:spcPts val="300"/>
              </a:spcBef>
              <a:buClr>
                <a:schemeClr val="accent3"/>
              </a:buClr>
              <a:buFont typeface="Georgia"/>
              <a:buChar char="▫"/>
              <a:defRPr kumimoji="0" sz="1800" kern="1200">
                <a:solidFill>
                  <a:schemeClr val="accent3"/>
                </a:solidFill>
                <a:latin typeface="+mn-lt"/>
                <a:ea typeface="+mn-ea"/>
                <a:cs typeface="+mn-cs"/>
              </a:defRPr>
            </a:lvl6pPr>
            <a:lvl7pPr marL="1828800" indent="-182880" algn="l" rtl="0" eaLnBrk="1" latinLnBrk="0" hangingPunct="1">
              <a:spcBef>
                <a:spcPts val="300"/>
              </a:spcBef>
              <a:buClr>
                <a:schemeClr val="accent3"/>
              </a:buClr>
              <a:buFont typeface="Georgia"/>
              <a:buChar char="▫"/>
              <a:defRPr kumimoji="0" sz="1600" kern="1200">
                <a:solidFill>
                  <a:schemeClr val="accent3"/>
                </a:solidFill>
                <a:latin typeface="+mn-lt"/>
                <a:ea typeface="+mn-ea"/>
                <a:cs typeface="+mn-cs"/>
              </a:defRPr>
            </a:lvl7pPr>
            <a:lvl8pPr marL="2029968" indent="-182880" algn="l" rtl="0" eaLnBrk="1" latinLnBrk="0" hangingPunct="1">
              <a:spcBef>
                <a:spcPts val="300"/>
              </a:spcBef>
              <a:buClr>
                <a:schemeClr val="accent3"/>
              </a:buClr>
              <a:buFont typeface="Georgia"/>
              <a:buChar char="◦"/>
              <a:defRPr kumimoji="0" sz="1500" kern="1200">
                <a:solidFill>
                  <a:schemeClr val="accent3"/>
                </a:solidFill>
                <a:latin typeface="+mn-lt"/>
                <a:ea typeface="+mn-ea"/>
                <a:cs typeface="+mn-cs"/>
              </a:defRPr>
            </a:lvl8pPr>
            <a:lvl9pPr marL="2240280" indent="-182880" algn="l" rtl="0" eaLnBrk="1" latinLnBrk="0" hangingPunct="1">
              <a:spcBef>
                <a:spcPts val="300"/>
              </a:spcBef>
              <a:buClr>
                <a:schemeClr val="accent3"/>
              </a:buClr>
              <a:buFont typeface="Georgia"/>
              <a:buChar char="◦"/>
              <a:defRPr kumimoji="0" sz="1400" kern="1200" baseline="0">
                <a:solidFill>
                  <a:schemeClr val="accent3"/>
                </a:solidFill>
                <a:latin typeface="+mn-lt"/>
                <a:ea typeface="+mn-ea"/>
                <a:cs typeface="+mn-cs"/>
              </a:defRPr>
            </a:lvl9pPr>
          </a:lstStyle>
          <a:p>
            <a:pPr marL="0" indent="0" eaLnBrk="1" hangingPunct="1">
              <a:buNone/>
              <a:defRPr/>
            </a:pPr>
            <a:endParaRPr lang="zh-TW" altLang="en-US" dirty="0"/>
          </a:p>
        </p:txBody>
      </p:sp>
      <p:sp>
        <p:nvSpPr>
          <p:cNvPr id="9" name="文本占位符 2">
            <a:extLst>
              <a:ext uri="{FF2B5EF4-FFF2-40B4-BE49-F238E27FC236}">
                <a16:creationId xmlns:a16="http://schemas.microsoft.com/office/drawing/2014/main" id="{C29741C6-FA86-49B1-A096-0D4119DD543A}"/>
              </a:ext>
            </a:extLst>
          </p:cNvPr>
          <p:cNvSpPr txBox="1">
            <a:spLocks/>
          </p:cNvSpPr>
          <p:nvPr/>
        </p:nvSpPr>
        <p:spPr>
          <a:xfrm>
            <a:off x="769987" y="1787522"/>
            <a:ext cx="10986641" cy="4381870"/>
          </a:xfrm>
          <a:prstGeom prst="rect">
            <a:avLst/>
          </a:prstGeom>
        </p:spPr>
        <p:txBody>
          <a:bodyPr/>
          <a:lstStyle>
            <a:lvl1pPr marL="365125" indent="-309563" algn="l" rtl="0" eaLnBrk="0" fontAlgn="base" hangingPunct="0">
              <a:spcBef>
                <a:spcPts val="500"/>
              </a:spcBef>
              <a:spcAft>
                <a:spcPct val="0"/>
              </a:spcAft>
              <a:buClr>
                <a:srgbClr val="002060"/>
              </a:buClr>
              <a:buFont typeface="Georgia" panose="02040502050405020303" pitchFamily="18" charset="0"/>
              <a:buChar char="•"/>
              <a:defRPr lang="en-US" sz="3500" b="0" kern="1200" dirty="0">
                <a:solidFill>
                  <a:srgbClr val="000000"/>
                </a:solidFill>
                <a:latin typeface="黑体" panose="02010609060101010101" pitchFamily="49" charset="-122"/>
                <a:ea typeface="黑体" panose="02010609060101010101" pitchFamily="49" charset="-122"/>
                <a:cs typeface="+mn-cs"/>
              </a:defRPr>
            </a:lvl1pPr>
            <a:lvl2pPr marL="803275" indent="-392113" algn="l" rtl="0" eaLnBrk="0" fontAlgn="base" hangingPunct="0">
              <a:spcBef>
                <a:spcPts val="500"/>
              </a:spcBef>
              <a:spcAft>
                <a:spcPct val="0"/>
              </a:spcAft>
              <a:buClr>
                <a:srgbClr val="002060"/>
              </a:buClr>
              <a:buFont typeface="Georgia" panose="02040502050405020303" pitchFamily="18" charset="0"/>
              <a:buChar char="–"/>
              <a:defRPr lang="en-US" sz="3500" b="0" kern="1200" dirty="0">
                <a:solidFill>
                  <a:srgbClr val="000000"/>
                </a:solidFill>
                <a:latin typeface="黑体" panose="02010609060101010101" pitchFamily="49" charset="-122"/>
                <a:ea typeface="黑体" panose="02010609060101010101" pitchFamily="49" charset="-122"/>
                <a:cs typeface="+mn-cs"/>
              </a:defRPr>
            </a:lvl2pPr>
            <a:lvl3pPr marL="922338" indent="-219075" algn="l" rtl="0" eaLnBrk="0" fontAlgn="base" hangingPunct="0">
              <a:spcBef>
                <a:spcPts val="500"/>
              </a:spcBef>
              <a:spcAft>
                <a:spcPct val="0"/>
              </a:spcAft>
              <a:buClr>
                <a:schemeClr val="accent1"/>
              </a:buClr>
              <a:buFont typeface="Wingdings 2" panose="05020102010507070707" pitchFamily="18" charset="2"/>
              <a:buChar char=""/>
              <a:defRPr lang="en-US" sz="3500" b="0" kern="1200" dirty="0">
                <a:solidFill>
                  <a:srgbClr val="000000"/>
                </a:solidFill>
                <a:latin typeface="黑体" panose="02010609060101010101" pitchFamily="49" charset="-122"/>
                <a:ea typeface="黑体" panose="02010609060101010101" pitchFamily="49" charset="-122"/>
                <a:cs typeface="+mn-cs"/>
              </a:defRPr>
            </a:lvl3pPr>
            <a:lvl4pPr marL="1179513" indent="-200025" algn="l" rtl="0" eaLnBrk="0" fontAlgn="base" hangingPunct="0">
              <a:spcBef>
                <a:spcPts val="300"/>
              </a:spcBef>
              <a:spcAft>
                <a:spcPct val="0"/>
              </a:spcAft>
              <a:buClr>
                <a:schemeClr val="accent1"/>
              </a:buClr>
              <a:buFont typeface="Wingdings 2" panose="05020102010507070707" pitchFamily="18" charset="2"/>
              <a:buChar char=""/>
              <a:defRPr lang="en-US" sz="3000" b="0" kern="1200" dirty="0">
                <a:solidFill>
                  <a:srgbClr val="000000"/>
                </a:solidFill>
                <a:latin typeface="黑体" panose="02010609060101010101" pitchFamily="49" charset="-122"/>
                <a:ea typeface="黑体" panose="02010609060101010101" pitchFamily="49" charset="-122"/>
                <a:cs typeface="+mn-cs"/>
              </a:defRPr>
            </a:lvl4pPr>
            <a:lvl5pPr marL="1389063" indent="-182563" algn="l" rtl="0" eaLnBrk="0" fontAlgn="base" hangingPunct="0">
              <a:spcBef>
                <a:spcPts val="300"/>
              </a:spcBef>
              <a:spcAft>
                <a:spcPct val="0"/>
              </a:spcAft>
              <a:buClr>
                <a:srgbClr val="A04DA3"/>
              </a:buClr>
              <a:buFont typeface="Georgia" panose="02040502050405020303" pitchFamily="18" charset="0"/>
              <a:buChar char="▫"/>
              <a:defRPr lang="en-US" sz="3000" b="0" kern="1200" dirty="0">
                <a:solidFill>
                  <a:srgbClr val="000000"/>
                </a:solidFill>
                <a:latin typeface="黑体" panose="02010609060101010101" pitchFamily="49" charset="-122"/>
                <a:ea typeface="黑体" panose="02010609060101010101" pitchFamily="49" charset="-122"/>
                <a:cs typeface="+mn-cs"/>
              </a:defRPr>
            </a:lvl5pPr>
            <a:lvl6pPr marL="1609344" indent="-182880" algn="l" rtl="0" eaLnBrk="1" latinLnBrk="0" hangingPunct="1">
              <a:spcBef>
                <a:spcPts val="300"/>
              </a:spcBef>
              <a:buClr>
                <a:schemeClr val="accent3"/>
              </a:buClr>
              <a:buFont typeface="Georgia"/>
              <a:buChar char="▫"/>
              <a:defRPr kumimoji="0" sz="1800" kern="1200">
                <a:solidFill>
                  <a:schemeClr val="accent3"/>
                </a:solidFill>
                <a:latin typeface="+mn-lt"/>
                <a:ea typeface="+mn-ea"/>
                <a:cs typeface="+mn-cs"/>
              </a:defRPr>
            </a:lvl6pPr>
            <a:lvl7pPr marL="1828800" indent="-182880" algn="l" rtl="0" eaLnBrk="1" latinLnBrk="0" hangingPunct="1">
              <a:spcBef>
                <a:spcPts val="300"/>
              </a:spcBef>
              <a:buClr>
                <a:schemeClr val="accent3"/>
              </a:buClr>
              <a:buFont typeface="Georgia"/>
              <a:buChar char="▫"/>
              <a:defRPr kumimoji="0" sz="1600" kern="1200">
                <a:solidFill>
                  <a:schemeClr val="accent3"/>
                </a:solidFill>
                <a:latin typeface="+mn-lt"/>
                <a:ea typeface="+mn-ea"/>
                <a:cs typeface="+mn-cs"/>
              </a:defRPr>
            </a:lvl7pPr>
            <a:lvl8pPr marL="2029968" indent="-182880" algn="l" rtl="0" eaLnBrk="1" latinLnBrk="0" hangingPunct="1">
              <a:spcBef>
                <a:spcPts val="300"/>
              </a:spcBef>
              <a:buClr>
                <a:schemeClr val="accent3"/>
              </a:buClr>
              <a:buFont typeface="Georgia"/>
              <a:buChar char="◦"/>
              <a:defRPr kumimoji="0" sz="1500" kern="1200">
                <a:solidFill>
                  <a:schemeClr val="accent3"/>
                </a:solidFill>
                <a:latin typeface="+mn-lt"/>
                <a:ea typeface="+mn-ea"/>
                <a:cs typeface="+mn-cs"/>
              </a:defRPr>
            </a:lvl8pPr>
            <a:lvl9pPr marL="2240280" indent="-182880" algn="l" rtl="0" eaLnBrk="1" latinLnBrk="0" hangingPunct="1">
              <a:spcBef>
                <a:spcPts val="300"/>
              </a:spcBef>
              <a:buClr>
                <a:schemeClr val="accent3"/>
              </a:buClr>
              <a:buFont typeface="Georgia"/>
              <a:buChar char="◦"/>
              <a:defRPr kumimoji="0" sz="1400" kern="1200" baseline="0">
                <a:solidFill>
                  <a:schemeClr val="accent3"/>
                </a:solidFill>
                <a:latin typeface="+mn-lt"/>
                <a:ea typeface="+mn-ea"/>
                <a:cs typeface="+mn-cs"/>
              </a:defRPr>
            </a:lvl9pPr>
          </a:lstStyle>
          <a:p>
            <a:pPr marL="55562" indent="0">
              <a:buNone/>
            </a:pPr>
            <a:r>
              <a:rPr lang="zh-CN" altLang="zh-CN" dirty="0"/>
              <a:t>從二十世紀九十年代開始，無論是國內與海外留學生信主人數都不斷增長</a:t>
            </a:r>
            <a:endParaRPr lang="en-US" altLang="zh-CN" dirty="0"/>
          </a:p>
          <a:p>
            <a:pPr marL="55562" indent="0">
              <a:buNone/>
            </a:pPr>
            <a:r>
              <a:rPr lang="zh-CN" altLang="zh-CN" dirty="0"/>
              <a:t>中國知識份子對福音的開放是前所未有的，全國各大學幾乎都有學生團契或查經班</a:t>
            </a:r>
            <a:endParaRPr lang="en-US" altLang="zh-CN" dirty="0"/>
          </a:p>
          <a:p>
            <a:pPr marL="55562" indent="0">
              <a:buNone/>
            </a:pPr>
            <a:r>
              <a:rPr lang="zh-CN" altLang="zh-CN" dirty="0"/>
              <a:t>二十一世紀是中國海外留學生的黃金時刻，是中國有史以來湧現出最多海外留學生的世紀，他們遍佈在北美和歐洲，更是中國海外留學生的沃土，他們需要福音，需要被裝備起來承擔普世宣教</a:t>
            </a:r>
          </a:p>
        </p:txBody>
      </p:sp>
    </p:spTree>
    <p:extLst>
      <p:ext uri="{BB962C8B-B14F-4D97-AF65-F5344CB8AC3E}">
        <p14:creationId xmlns:p14="http://schemas.microsoft.com/office/powerpoint/2010/main" val="172131569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t>中國教會現狀</a:t>
            </a:r>
            <a:br>
              <a:rPr lang="en-US" altLang="zh-CN" dirty="0"/>
            </a:br>
            <a:br>
              <a:rPr lang="zh-CN" altLang="zh-CN" sz="4000" dirty="0"/>
            </a:br>
            <a:br>
              <a:rPr lang="en-US" altLang="zh-CN" dirty="0">
                <a:solidFill>
                  <a:srgbClr val="FF0000"/>
                </a:solidFill>
              </a:rPr>
            </a:br>
            <a:br>
              <a:rPr lang="zh-CN" altLang="en-US" dirty="0"/>
            </a:br>
            <a:endParaRPr lang="zh-CN" altLang="en-US" dirty="0"/>
          </a:p>
        </p:txBody>
      </p:sp>
      <p:sp>
        <p:nvSpPr>
          <p:cNvPr id="3" name="文本占位符 2"/>
          <p:cNvSpPr>
            <a:spLocks noGrp="1"/>
          </p:cNvSpPr>
          <p:nvPr>
            <p:ph type="body" sz="quarter" idx="13"/>
          </p:nvPr>
        </p:nvSpPr>
        <p:spPr>
          <a:xfrm>
            <a:off x="700738" y="1535062"/>
            <a:ext cx="10986641" cy="4381870"/>
          </a:xfrm>
        </p:spPr>
        <p:txBody>
          <a:bodyPr/>
          <a:lstStyle/>
          <a:p>
            <a:pPr lvl="0"/>
            <a:r>
              <a:rPr lang="zh-CN" altLang="en-US" dirty="0"/>
              <a:t>三自愛國教會或稱</a:t>
            </a:r>
            <a:r>
              <a:rPr lang="zh-CN" altLang="en-US" dirty="0">
                <a:solidFill>
                  <a:srgbClr val="FF0000"/>
                </a:solidFill>
              </a:rPr>
              <a:t>三自教會</a:t>
            </a:r>
            <a:r>
              <a:rPr lang="zh-CN" altLang="en-US" dirty="0"/>
              <a:t>是指受</a:t>
            </a:r>
            <a:r>
              <a:rPr lang="zh-CN" altLang="en-US" dirty="0">
                <a:hlinkClick r:id="rId2" tooltip="中华人民共和国政府">
                  <a:extLst>
                    <a:ext uri="{A12FA001-AC4F-418D-AE19-62706E023703}">
                      <ahyp:hlinkClr xmlns:ahyp="http://schemas.microsoft.com/office/drawing/2018/hyperlinkcolor" val="tx"/>
                    </a:ext>
                  </a:extLst>
                </a:hlinkClick>
              </a:rPr>
              <a:t>中華人民共和國政府</a:t>
            </a:r>
            <a:r>
              <a:rPr lang="zh-CN" altLang="en-US" dirty="0"/>
              <a:t>認可（在政治方面領導）的“自治、自養、自傳”的</a:t>
            </a:r>
            <a:r>
              <a:rPr lang="zh-CN" altLang="en-US" dirty="0">
                <a:hlinkClick r:id="rId3" tooltip="中国基督教">
                  <a:extLst>
                    <a:ext uri="{A12FA001-AC4F-418D-AE19-62706E023703}">
                      <ahyp:hlinkClr xmlns:ahyp="http://schemas.microsoft.com/office/drawing/2018/hyperlinkcolor" val="tx"/>
                    </a:ext>
                  </a:extLst>
                </a:hlinkClick>
              </a:rPr>
              <a:t>中國基督教</a:t>
            </a:r>
            <a:r>
              <a:rPr lang="zh-CN" altLang="en-US" dirty="0">
                <a:hlinkClick r:id="rId4" tooltip="教会">
                  <a:extLst>
                    <a:ext uri="{A12FA001-AC4F-418D-AE19-62706E023703}">
                      <ahyp:hlinkClr xmlns:ahyp="http://schemas.microsoft.com/office/drawing/2018/hyperlinkcolor" val="tx"/>
                    </a:ext>
                  </a:extLst>
                </a:hlinkClick>
              </a:rPr>
              <a:t>教會</a:t>
            </a:r>
            <a:r>
              <a:rPr lang="zh-CN" altLang="en-US" dirty="0"/>
              <a:t>。中國內地的</a:t>
            </a:r>
            <a:r>
              <a:rPr lang="zh-CN" altLang="en-US" dirty="0">
                <a:hlinkClick r:id="rId5" tooltip="中国基督教新教">
                  <a:extLst>
                    <a:ext uri="{A12FA001-AC4F-418D-AE19-62706E023703}">
                      <ahyp:hlinkClr xmlns:ahyp="http://schemas.microsoft.com/office/drawing/2018/hyperlinkcolor" val="tx"/>
                    </a:ext>
                  </a:extLst>
                </a:hlinkClick>
              </a:rPr>
              <a:t>更正教</a:t>
            </a:r>
            <a:r>
              <a:rPr lang="zh-CN" altLang="en-US" dirty="0"/>
              <a:t>、</a:t>
            </a:r>
            <a:r>
              <a:rPr lang="zh-CN" altLang="en-US" dirty="0">
                <a:hlinkClick r:id="rId6" tooltip="中国天主教">
                  <a:extLst>
                    <a:ext uri="{A12FA001-AC4F-418D-AE19-62706E023703}">
                      <ahyp:hlinkClr xmlns:ahyp="http://schemas.microsoft.com/office/drawing/2018/hyperlinkcolor" val="tx"/>
                    </a:ext>
                  </a:extLst>
                </a:hlinkClick>
              </a:rPr>
              <a:t>天主教</a:t>
            </a:r>
            <a:r>
              <a:rPr lang="zh-CN" altLang="en-US" dirty="0"/>
              <a:t>、</a:t>
            </a:r>
            <a:r>
              <a:rPr lang="zh-CN" altLang="en-US" dirty="0">
                <a:hlinkClick r:id="rId7" tooltip="东正教">
                  <a:extLst>
                    <a:ext uri="{A12FA001-AC4F-418D-AE19-62706E023703}">
                      <ahyp:hlinkClr xmlns:ahyp="http://schemas.microsoft.com/office/drawing/2018/hyperlinkcolor" val="tx"/>
                    </a:ext>
                  </a:extLst>
                </a:hlinkClick>
              </a:rPr>
              <a:t>東正教</a:t>
            </a:r>
            <a:r>
              <a:rPr lang="zh-CN" altLang="en-US" dirty="0"/>
              <a:t>（但邊緣化的</a:t>
            </a:r>
            <a:r>
              <a:rPr lang="zh-CN" altLang="en-US" dirty="0">
                <a:hlinkClick r:id="rId8" tooltip="中华东正教会">
                  <a:extLst>
                    <a:ext uri="{A12FA001-AC4F-418D-AE19-62706E023703}">
                      <ahyp:hlinkClr xmlns:ahyp="http://schemas.microsoft.com/office/drawing/2018/hyperlinkcolor" val="tx"/>
                    </a:ext>
                  </a:extLst>
                </a:hlinkClick>
              </a:rPr>
              <a:t>中華東正教會</a:t>
            </a:r>
            <a:r>
              <a:rPr lang="zh-CN" altLang="en-US" dirty="0"/>
              <a:t>未建立全國性教務組織或各級“愛國會”組織）三大</a:t>
            </a:r>
            <a:r>
              <a:rPr lang="zh-CN" altLang="en-US" dirty="0">
                <a:hlinkClick r:id="rId9" tooltip="基督教派系">
                  <a:extLst>
                    <a:ext uri="{A12FA001-AC4F-418D-AE19-62706E023703}">
                      <ahyp:hlinkClr xmlns:ahyp="http://schemas.microsoft.com/office/drawing/2018/hyperlinkcolor" val="tx"/>
                    </a:ext>
                  </a:extLst>
                </a:hlinkClick>
              </a:rPr>
              <a:t>教派</a:t>
            </a:r>
            <a:r>
              <a:rPr lang="zh-CN" altLang="en-US" dirty="0"/>
              <a:t>三自愛國教會各有一套組織體系。中國大陸境內拒絕接受中國政府領導的基督更正教教會被稱為</a:t>
            </a:r>
            <a:r>
              <a:rPr lang="zh-CN" altLang="en-US" dirty="0">
                <a:solidFill>
                  <a:srgbClr val="FF0000"/>
                </a:solidFill>
                <a:hlinkClick r:id="rId10" tooltip="中国家庭教会">
                  <a:extLst>
                    <a:ext uri="{A12FA001-AC4F-418D-AE19-62706E023703}">
                      <ahyp:hlinkClr xmlns:ahyp="http://schemas.microsoft.com/office/drawing/2018/hyperlinkcolor" val="tx"/>
                    </a:ext>
                  </a:extLst>
                </a:hlinkClick>
              </a:rPr>
              <a:t>家庭教會</a:t>
            </a:r>
            <a:r>
              <a:rPr lang="zh-CN" altLang="en-US" dirty="0"/>
              <a:t>。</a:t>
            </a:r>
            <a:endParaRPr lang="en-US" altLang="zh-CN" dirty="0"/>
          </a:p>
        </p:txBody>
      </p:sp>
      <p:sp>
        <p:nvSpPr>
          <p:cNvPr id="4" name="文本占位符 3"/>
          <p:cNvSpPr>
            <a:spLocks noGrp="1"/>
          </p:cNvSpPr>
          <p:nvPr>
            <p:ph type="body" sz="quarter" idx="15"/>
          </p:nvPr>
        </p:nvSpPr>
        <p:spPr/>
        <p:txBody>
          <a:bodyPr/>
          <a:lstStyle/>
          <a:p>
            <a:endParaRPr lang="zh-CN" altLang="en-US"/>
          </a:p>
        </p:txBody>
      </p:sp>
    </p:spTree>
    <p:extLst>
      <p:ext uri="{BB962C8B-B14F-4D97-AF65-F5344CB8AC3E}">
        <p14:creationId xmlns:p14="http://schemas.microsoft.com/office/powerpoint/2010/main" val="328613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651000" y="1270001"/>
            <a:ext cx="8890000" cy="2876153"/>
          </a:xfrm>
          <a:prstGeom prst="rect">
            <a:avLst/>
          </a:prstGeom>
        </p:spPr>
        <p:txBody>
          <a:bodyPr/>
          <a:lstStyle/>
          <a:p>
            <a:pPr algn="ctr"/>
            <a:endParaRPr lang="en-US" altLang="zh-TW" sz="3600" dirty="0">
              <a:ea typeface="全真勘亭流" pitchFamily="49" charset="-120"/>
            </a:endParaRPr>
          </a:p>
        </p:txBody>
      </p:sp>
      <p:cxnSp>
        <p:nvCxnSpPr>
          <p:cNvPr id="3" name="Straight Connector 2"/>
          <p:cNvCxnSpPr/>
          <p:nvPr/>
        </p:nvCxnSpPr>
        <p:spPr bwMode="auto">
          <a:xfrm flipV="1">
            <a:off x="700738" y="1639957"/>
            <a:ext cx="9566384" cy="14160"/>
          </a:xfrm>
          <a:prstGeom prst="line">
            <a:avLst/>
          </a:prstGeom>
          <a:ln>
            <a:headEnd type="none" w="med" len="med"/>
            <a:tailEnd type="none" w="med" len="med"/>
          </a:ln>
        </p:spPr>
        <p:style>
          <a:lnRef idx="2">
            <a:schemeClr val="accent4"/>
          </a:lnRef>
          <a:fillRef idx="0">
            <a:schemeClr val="accent4"/>
          </a:fillRef>
          <a:effectRef idx="1">
            <a:schemeClr val="accent4"/>
          </a:effectRef>
          <a:fontRef idx="minor">
            <a:schemeClr val="tx1"/>
          </a:fontRef>
        </p:style>
      </p:cxnSp>
      <p:sp>
        <p:nvSpPr>
          <p:cNvPr id="4" name="Rectangle 3"/>
          <p:cNvSpPr/>
          <p:nvPr/>
        </p:nvSpPr>
        <p:spPr>
          <a:xfrm>
            <a:off x="700738" y="665066"/>
            <a:ext cx="10881662" cy="769441"/>
          </a:xfrm>
          <a:prstGeom prst="rect">
            <a:avLst/>
          </a:prstGeom>
        </p:spPr>
        <p:txBody>
          <a:bodyPr wrap="square">
            <a:spAutoFit/>
          </a:bodyPr>
          <a:lstStyle/>
          <a:p>
            <a:r>
              <a:rPr kumimoji="1" lang="zh-CN" altLang="en-US" sz="4400" dirty="0">
                <a:solidFill>
                  <a:srgbClr val="000000"/>
                </a:solidFill>
                <a:effectLst>
                  <a:glow rad="139700">
                    <a:srgbClr val="FFFFFF">
                      <a:satMod val="175000"/>
                      <a:alpha val="40000"/>
                    </a:srgbClr>
                  </a:glow>
                </a:effectLst>
                <a:latin typeface="SimHei" pitchFamily="2" charset="-122"/>
                <a:ea typeface="SimHei" pitchFamily="2" charset="-122"/>
                <a:cs typeface="Arial" charset="0"/>
              </a:rPr>
              <a:t>宣教與中國</a:t>
            </a:r>
            <a:r>
              <a:rPr kumimoji="1" lang="en-US" altLang="zh-CN" sz="4400" dirty="0">
                <a:solidFill>
                  <a:srgbClr val="000000"/>
                </a:solidFill>
                <a:effectLst>
                  <a:glow rad="139700">
                    <a:srgbClr val="FFFFFF">
                      <a:satMod val="175000"/>
                      <a:alpha val="40000"/>
                    </a:srgbClr>
                  </a:glow>
                </a:effectLst>
                <a:latin typeface="SimHei" pitchFamily="2" charset="-122"/>
                <a:ea typeface="SimHei" pitchFamily="2" charset="-122"/>
                <a:cs typeface="Arial" charset="0"/>
              </a:rPr>
              <a:t>1949</a:t>
            </a:r>
            <a:r>
              <a:rPr kumimoji="1" lang="zh-CN" altLang="en-US" sz="4400" dirty="0">
                <a:solidFill>
                  <a:srgbClr val="000000"/>
                </a:solidFill>
                <a:effectLst>
                  <a:glow rad="139700">
                    <a:srgbClr val="FFFFFF">
                      <a:satMod val="175000"/>
                      <a:alpha val="40000"/>
                    </a:srgbClr>
                  </a:glow>
                </a:effectLst>
                <a:latin typeface="SimHei" pitchFamily="2" charset="-122"/>
                <a:ea typeface="SimHei" pitchFamily="2" charset="-122"/>
                <a:cs typeface="Arial" charset="0"/>
              </a:rPr>
              <a:t>年後</a:t>
            </a:r>
            <a:endParaRPr lang="zh-CN" altLang="en-US" sz="4400" b="1" dirty="0">
              <a:effectLst>
                <a:outerShdw blurRad="38100" dist="38100" dir="2700000" algn="tl">
                  <a:srgbClr val="000000">
                    <a:alpha val="43137"/>
                  </a:srgbClr>
                </a:outerShdw>
              </a:effectLst>
              <a:latin typeface="Microsoft JhengHei" panose="020B0604030504040204" pitchFamily="34" charset="-120"/>
              <a:ea typeface="Microsoft JhengHei" panose="020B0604030504040204" pitchFamily="34" charset="-120"/>
            </a:endParaRPr>
          </a:p>
        </p:txBody>
      </p:sp>
      <p:sp>
        <p:nvSpPr>
          <p:cNvPr id="7" name="文本占位符 2"/>
          <p:cNvSpPr txBox="1">
            <a:spLocks/>
          </p:cNvSpPr>
          <p:nvPr/>
        </p:nvSpPr>
        <p:spPr>
          <a:xfrm>
            <a:off x="639417" y="1647037"/>
            <a:ext cx="10986641" cy="4381870"/>
          </a:xfrm>
          <a:prstGeom prst="rect">
            <a:avLst/>
          </a:prstGeom>
        </p:spPr>
        <p:txBody>
          <a:bodyPr/>
          <a:lstStyle>
            <a:lvl1pPr marL="365125" indent="-309563" algn="l" rtl="0" eaLnBrk="0" fontAlgn="base" hangingPunct="0">
              <a:spcBef>
                <a:spcPts val="500"/>
              </a:spcBef>
              <a:spcAft>
                <a:spcPct val="0"/>
              </a:spcAft>
              <a:buClr>
                <a:srgbClr val="002060"/>
              </a:buClr>
              <a:buFont typeface="Georgia" panose="02040502050405020303" pitchFamily="18" charset="0"/>
              <a:buChar char="•"/>
              <a:defRPr lang="en-US" sz="3500" b="0" kern="1200" dirty="0">
                <a:solidFill>
                  <a:srgbClr val="000000"/>
                </a:solidFill>
                <a:latin typeface="黑体" panose="02010609060101010101" pitchFamily="49" charset="-122"/>
                <a:ea typeface="黑体" panose="02010609060101010101" pitchFamily="49" charset="-122"/>
                <a:cs typeface="+mn-cs"/>
              </a:defRPr>
            </a:lvl1pPr>
            <a:lvl2pPr marL="803275" indent="-392113" algn="l" rtl="0" eaLnBrk="0" fontAlgn="base" hangingPunct="0">
              <a:spcBef>
                <a:spcPts val="500"/>
              </a:spcBef>
              <a:spcAft>
                <a:spcPct val="0"/>
              </a:spcAft>
              <a:buClr>
                <a:srgbClr val="002060"/>
              </a:buClr>
              <a:buFont typeface="Georgia" panose="02040502050405020303" pitchFamily="18" charset="0"/>
              <a:buChar char="–"/>
              <a:defRPr lang="en-US" sz="3500" b="0" kern="1200" dirty="0">
                <a:solidFill>
                  <a:srgbClr val="000000"/>
                </a:solidFill>
                <a:latin typeface="黑体" panose="02010609060101010101" pitchFamily="49" charset="-122"/>
                <a:ea typeface="黑体" panose="02010609060101010101" pitchFamily="49" charset="-122"/>
                <a:cs typeface="+mn-cs"/>
              </a:defRPr>
            </a:lvl2pPr>
            <a:lvl3pPr marL="922338" indent="-219075" algn="l" rtl="0" eaLnBrk="0" fontAlgn="base" hangingPunct="0">
              <a:spcBef>
                <a:spcPts val="500"/>
              </a:spcBef>
              <a:spcAft>
                <a:spcPct val="0"/>
              </a:spcAft>
              <a:buClr>
                <a:schemeClr val="accent1"/>
              </a:buClr>
              <a:buFont typeface="Wingdings 2" panose="05020102010507070707" pitchFamily="18" charset="2"/>
              <a:buChar char=""/>
              <a:defRPr lang="en-US" sz="3500" b="0" kern="1200" dirty="0">
                <a:solidFill>
                  <a:srgbClr val="000000"/>
                </a:solidFill>
                <a:latin typeface="黑体" panose="02010609060101010101" pitchFamily="49" charset="-122"/>
                <a:ea typeface="黑体" panose="02010609060101010101" pitchFamily="49" charset="-122"/>
                <a:cs typeface="+mn-cs"/>
              </a:defRPr>
            </a:lvl3pPr>
            <a:lvl4pPr marL="1179513" indent="-200025" algn="l" rtl="0" eaLnBrk="0" fontAlgn="base" hangingPunct="0">
              <a:spcBef>
                <a:spcPts val="300"/>
              </a:spcBef>
              <a:spcAft>
                <a:spcPct val="0"/>
              </a:spcAft>
              <a:buClr>
                <a:schemeClr val="accent1"/>
              </a:buClr>
              <a:buFont typeface="Wingdings 2" panose="05020102010507070707" pitchFamily="18" charset="2"/>
              <a:buChar char=""/>
              <a:defRPr lang="en-US" sz="3000" b="0" kern="1200" dirty="0">
                <a:solidFill>
                  <a:srgbClr val="000000"/>
                </a:solidFill>
                <a:latin typeface="黑体" panose="02010609060101010101" pitchFamily="49" charset="-122"/>
                <a:ea typeface="黑体" panose="02010609060101010101" pitchFamily="49" charset="-122"/>
                <a:cs typeface="+mn-cs"/>
              </a:defRPr>
            </a:lvl4pPr>
            <a:lvl5pPr marL="1389063" indent="-182563" algn="l" rtl="0" eaLnBrk="0" fontAlgn="base" hangingPunct="0">
              <a:spcBef>
                <a:spcPts val="300"/>
              </a:spcBef>
              <a:spcAft>
                <a:spcPct val="0"/>
              </a:spcAft>
              <a:buClr>
                <a:srgbClr val="A04DA3"/>
              </a:buClr>
              <a:buFont typeface="Georgia" panose="02040502050405020303" pitchFamily="18" charset="0"/>
              <a:buChar char="▫"/>
              <a:defRPr lang="en-US" sz="3000" b="0" kern="1200" dirty="0">
                <a:solidFill>
                  <a:srgbClr val="000000"/>
                </a:solidFill>
                <a:latin typeface="黑体" panose="02010609060101010101" pitchFamily="49" charset="-122"/>
                <a:ea typeface="黑体" panose="02010609060101010101" pitchFamily="49" charset="-122"/>
                <a:cs typeface="+mn-cs"/>
              </a:defRPr>
            </a:lvl5pPr>
            <a:lvl6pPr marL="1609344" indent="-182880" algn="l" rtl="0" eaLnBrk="1" latinLnBrk="0" hangingPunct="1">
              <a:spcBef>
                <a:spcPts val="300"/>
              </a:spcBef>
              <a:buClr>
                <a:schemeClr val="accent3"/>
              </a:buClr>
              <a:buFont typeface="Georgia"/>
              <a:buChar char="▫"/>
              <a:defRPr kumimoji="0" sz="1800" kern="1200">
                <a:solidFill>
                  <a:schemeClr val="accent3"/>
                </a:solidFill>
                <a:latin typeface="+mn-lt"/>
                <a:ea typeface="+mn-ea"/>
                <a:cs typeface="+mn-cs"/>
              </a:defRPr>
            </a:lvl6pPr>
            <a:lvl7pPr marL="1828800" indent="-182880" algn="l" rtl="0" eaLnBrk="1" latinLnBrk="0" hangingPunct="1">
              <a:spcBef>
                <a:spcPts val="300"/>
              </a:spcBef>
              <a:buClr>
                <a:schemeClr val="accent3"/>
              </a:buClr>
              <a:buFont typeface="Georgia"/>
              <a:buChar char="▫"/>
              <a:defRPr kumimoji="0" sz="1600" kern="1200">
                <a:solidFill>
                  <a:schemeClr val="accent3"/>
                </a:solidFill>
                <a:latin typeface="+mn-lt"/>
                <a:ea typeface="+mn-ea"/>
                <a:cs typeface="+mn-cs"/>
              </a:defRPr>
            </a:lvl7pPr>
            <a:lvl8pPr marL="2029968" indent="-182880" algn="l" rtl="0" eaLnBrk="1" latinLnBrk="0" hangingPunct="1">
              <a:spcBef>
                <a:spcPts val="300"/>
              </a:spcBef>
              <a:buClr>
                <a:schemeClr val="accent3"/>
              </a:buClr>
              <a:buFont typeface="Georgia"/>
              <a:buChar char="◦"/>
              <a:defRPr kumimoji="0" sz="1500" kern="1200">
                <a:solidFill>
                  <a:schemeClr val="accent3"/>
                </a:solidFill>
                <a:latin typeface="+mn-lt"/>
                <a:ea typeface="+mn-ea"/>
                <a:cs typeface="+mn-cs"/>
              </a:defRPr>
            </a:lvl8pPr>
            <a:lvl9pPr marL="2240280" indent="-182880" algn="l" rtl="0" eaLnBrk="1" latinLnBrk="0" hangingPunct="1">
              <a:spcBef>
                <a:spcPts val="300"/>
              </a:spcBef>
              <a:buClr>
                <a:schemeClr val="accent3"/>
              </a:buClr>
              <a:buFont typeface="Georgia"/>
              <a:buChar char="◦"/>
              <a:defRPr kumimoji="0" sz="1400" kern="1200" baseline="0">
                <a:solidFill>
                  <a:schemeClr val="accent3"/>
                </a:solidFill>
                <a:latin typeface="+mn-lt"/>
                <a:ea typeface="+mn-ea"/>
                <a:cs typeface="+mn-cs"/>
              </a:defRPr>
            </a:lvl9pPr>
          </a:lstStyle>
          <a:p>
            <a:pPr marL="0" indent="0" eaLnBrk="1" hangingPunct="1">
              <a:buNone/>
              <a:defRPr/>
            </a:pPr>
            <a:r>
              <a:rPr lang="en-US" altLang="zh-CN" dirty="0"/>
              <a:t>1949</a:t>
            </a:r>
            <a:r>
              <a:rPr lang="zh-CN" altLang="en-US" dirty="0"/>
              <a:t>年，基督教更正教信徒由</a:t>
            </a:r>
            <a:r>
              <a:rPr lang="en-US" altLang="zh-CN" dirty="0"/>
              <a:t>1936</a:t>
            </a:r>
            <a:r>
              <a:rPr lang="zh-CN" altLang="en-US" dirty="0"/>
              <a:t>年的</a:t>
            </a:r>
            <a:r>
              <a:rPr lang="en-US" altLang="zh-CN" dirty="0"/>
              <a:t>53</a:t>
            </a:r>
            <a:r>
              <a:rPr lang="zh-CN" altLang="en-US" dirty="0"/>
              <a:t>萬</a:t>
            </a:r>
            <a:r>
              <a:rPr lang="en-US" altLang="zh-CN" dirty="0"/>
              <a:t>6</a:t>
            </a:r>
            <a:r>
              <a:rPr lang="zh-CN" altLang="en-US" dirty="0"/>
              <a:t>千人增長到</a:t>
            </a:r>
            <a:r>
              <a:rPr lang="en-US" altLang="zh-CN" dirty="0"/>
              <a:t>83</a:t>
            </a:r>
            <a:r>
              <a:rPr lang="zh-CN" altLang="en-US" dirty="0"/>
              <a:t>萬</a:t>
            </a:r>
            <a:r>
              <a:rPr lang="en-US" altLang="zh-CN" dirty="0"/>
              <a:t>5</a:t>
            </a:r>
            <a:r>
              <a:rPr lang="zh-CN" altLang="en-US" dirty="0"/>
              <a:t>千人，教會從</a:t>
            </a:r>
            <a:r>
              <a:rPr lang="en-US" altLang="zh-CN" dirty="0"/>
              <a:t>1946</a:t>
            </a:r>
            <a:r>
              <a:rPr lang="zh-CN" altLang="en-US" dirty="0"/>
              <a:t>年的</a:t>
            </a:r>
            <a:r>
              <a:rPr lang="en-US" altLang="zh-CN" dirty="0"/>
              <a:t>5</a:t>
            </a:r>
            <a:r>
              <a:rPr lang="zh-CN" altLang="en-US" dirty="0"/>
              <a:t>千</a:t>
            </a:r>
            <a:r>
              <a:rPr lang="en-US" altLang="zh-CN" dirty="0"/>
              <a:t>8</a:t>
            </a:r>
            <a:r>
              <a:rPr lang="zh-CN" altLang="en-US" dirty="0"/>
              <a:t>百余所增加到</a:t>
            </a:r>
            <a:r>
              <a:rPr lang="en-US" altLang="zh-CN" dirty="0"/>
              <a:t>6</a:t>
            </a:r>
            <a:r>
              <a:rPr lang="zh-CN" altLang="en-US" dirty="0"/>
              <a:t>千</a:t>
            </a:r>
            <a:r>
              <a:rPr lang="en-US" altLang="zh-CN" dirty="0"/>
              <a:t>5</a:t>
            </a:r>
            <a:r>
              <a:rPr lang="zh-CN" altLang="en-US" dirty="0"/>
              <a:t>百餘所。</a:t>
            </a:r>
            <a:endParaRPr lang="en-US" altLang="zh-CN" dirty="0"/>
          </a:p>
          <a:p>
            <a:pPr marL="0" indent="0" eaLnBrk="1" hangingPunct="1">
              <a:buNone/>
              <a:defRPr/>
            </a:pPr>
            <a:r>
              <a:rPr lang="zh-CN" altLang="en-US" dirty="0"/>
              <a:t>全國天主教教會</a:t>
            </a:r>
            <a:r>
              <a:rPr lang="en-US" altLang="zh-CN" dirty="0"/>
              <a:t>1</a:t>
            </a:r>
            <a:r>
              <a:rPr lang="zh-CN" altLang="en-US" dirty="0"/>
              <a:t>萬</a:t>
            </a:r>
            <a:r>
              <a:rPr lang="en-US" altLang="zh-CN" dirty="0"/>
              <a:t>4</a:t>
            </a:r>
            <a:r>
              <a:rPr lang="zh-CN" altLang="en-US" dirty="0"/>
              <a:t>千</a:t>
            </a:r>
            <a:r>
              <a:rPr lang="en-US" altLang="zh-CN" dirty="0"/>
              <a:t>7</a:t>
            </a:r>
            <a:r>
              <a:rPr lang="zh-CN" altLang="en-US" dirty="0"/>
              <a:t>百余所，信徒</a:t>
            </a:r>
            <a:r>
              <a:rPr lang="en-US" altLang="zh-CN" dirty="0"/>
              <a:t>256</a:t>
            </a:r>
            <a:r>
              <a:rPr lang="zh-CN" altLang="en-US" dirty="0"/>
              <a:t>萬餘人。</a:t>
            </a:r>
            <a:endParaRPr lang="zh-TW" altLang="en-US" dirty="0"/>
          </a:p>
        </p:txBody>
      </p:sp>
    </p:spTree>
    <p:extLst>
      <p:ext uri="{BB962C8B-B14F-4D97-AF65-F5344CB8AC3E}">
        <p14:creationId xmlns:p14="http://schemas.microsoft.com/office/powerpoint/2010/main" val="224029317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819232" y="1892109"/>
            <a:ext cx="8890000" cy="2876153"/>
          </a:xfrm>
          <a:prstGeom prst="rect">
            <a:avLst/>
          </a:prstGeom>
        </p:spPr>
        <p:txBody>
          <a:bodyPr/>
          <a:lstStyle/>
          <a:p>
            <a:pPr algn="ctr"/>
            <a:endParaRPr lang="en-US" altLang="zh-TW" sz="3600" dirty="0">
              <a:ea typeface="全真勘亭流" pitchFamily="49" charset="-120"/>
            </a:endParaRPr>
          </a:p>
        </p:txBody>
      </p:sp>
      <p:sp>
        <p:nvSpPr>
          <p:cNvPr id="7" name="文本占位符 2"/>
          <p:cNvSpPr txBox="1">
            <a:spLocks/>
          </p:cNvSpPr>
          <p:nvPr/>
        </p:nvSpPr>
        <p:spPr>
          <a:xfrm>
            <a:off x="831574" y="1784255"/>
            <a:ext cx="10986641" cy="4381870"/>
          </a:xfrm>
          <a:prstGeom prst="rect">
            <a:avLst/>
          </a:prstGeom>
        </p:spPr>
        <p:txBody>
          <a:bodyPr/>
          <a:lstStyle>
            <a:lvl1pPr marL="365125" indent="-309563" algn="l" rtl="0" eaLnBrk="0" fontAlgn="base" hangingPunct="0">
              <a:spcBef>
                <a:spcPts val="500"/>
              </a:spcBef>
              <a:spcAft>
                <a:spcPct val="0"/>
              </a:spcAft>
              <a:buClr>
                <a:srgbClr val="002060"/>
              </a:buClr>
              <a:buFont typeface="Georgia" panose="02040502050405020303" pitchFamily="18" charset="0"/>
              <a:buChar char="•"/>
              <a:defRPr lang="en-US" sz="3500" b="0" kern="1200" dirty="0">
                <a:solidFill>
                  <a:srgbClr val="000000"/>
                </a:solidFill>
                <a:latin typeface="黑体" panose="02010609060101010101" pitchFamily="49" charset="-122"/>
                <a:ea typeface="黑体" panose="02010609060101010101" pitchFamily="49" charset="-122"/>
                <a:cs typeface="+mn-cs"/>
              </a:defRPr>
            </a:lvl1pPr>
            <a:lvl2pPr marL="803275" indent="-392113" algn="l" rtl="0" eaLnBrk="0" fontAlgn="base" hangingPunct="0">
              <a:spcBef>
                <a:spcPts val="500"/>
              </a:spcBef>
              <a:spcAft>
                <a:spcPct val="0"/>
              </a:spcAft>
              <a:buClr>
                <a:srgbClr val="002060"/>
              </a:buClr>
              <a:buFont typeface="Georgia" panose="02040502050405020303" pitchFamily="18" charset="0"/>
              <a:buChar char="–"/>
              <a:defRPr lang="en-US" sz="3500" b="0" kern="1200" dirty="0">
                <a:solidFill>
                  <a:srgbClr val="000000"/>
                </a:solidFill>
                <a:latin typeface="黑体" panose="02010609060101010101" pitchFamily="49" charset="-122"/>
                <a:ea typeface="黑体" panose="02010609060101010101" pitchFamily="49" charset="-122"/>
                <a:cs typeface="+mn-cs"/>
              </a:defRPr>
            </a:lvl2pPr>
            <a:lvl3pPr marL="922338" indent="-219075" algn="l" rtl="0" eaLnBrk="0" fontAlgn="base" hangingPunct="0">
              <a:spcBef>
                <a:spcPts val="500"/>
              </a:spcBef>
              <a:spcAft>
                <a:spcPct val="0"/>
              </a:spcAft>
              <a:buClr>
                <a:schemeClr val="accent1"/>
              </a:buClr>
              <a:buFont typeface="Wingdings 2" panose="05020102010507070707" pitchFamily="18" charset="2"/>
              <a:buChar char=""/>
              <a:defRPr lang="en-US" sz="3500" b="0" kern="1200" dirty="0">
                <a:solidFill>
                  <a:srgbClr val="000000"/>
                </a:solidFill>
                <a:latin typeface="黑体" panose="02010609060101010101" pitchFamily="49" charset="-122"/>
                <a:ea typeface="黑体" panose="02010609060101010101" pitchFamily="49" charset="-122"/>
                <a:cs typeface="+mn-cs"/>
              </a:defRPr>
            </a:lvl3pPr>
            <a:lvl4pPr marL="1179513" indent="-200025" algn="l" rtl="0" eaLnBrk="0" fontAlgn="base" hangingPunct="0">
              <a:spcBef>
                <a:spcPts val="300"/>
              </a:spcBef>
              <a:spcAft>
                <a:spcPct val="0"/>
              </a:spcAft>
              <a:buClr>
                <a:schemeClr val="accent1"/>
              </a:buClr>
              <a:buFont typeface="Wingdings 2" panose="05020102010507070707" pitchFamily="18" charset="2"/>
              <a:buChar char=""/>
              <a:defRPr lang="en-US" sz="3000" b="0" kern="1200" dirty="0">
                <a:solidFill>
                  <a:srgbClr val="000000"/>
                </a:solidFill>
                <a:latin typeface="黑体" panose="02010609060101010101" pitchFamily="49" charset="-122"/>
                <a:ea typeface="黑体" panose="02010609060101010101" pitchFamily="49" charset="-122"/>
                <a:cs typeface="+mn-cs"/>
              </a:defRPr>
            </a:lvl4pPr>
            <a:lvl5pPr marL="1389063" indent="-182563" algn="l" rtl="0" eaLnBrk="0" fontAlgn="base" hangingPunct="0">
              <a:spcBef>
                <a:spcPts val="300"/>
              </a:spcBef>
              <a:spcAft>
                <a:spcPct val="0"/>
              </a:spcAft>
              <a:buClr>
                <a:srgbClr val="A04DA3"/>
              </a:buClr>
              <a:buFont typeface="Georgia" panose="02040502050405020303" pitchFamily="18" charset="0"/>
              <a:buChar char="▫"/>
              <a:defRPr lang="en-US" sz="3000" b="0" kern="1200" dirty="0">
                <a:solidFill>
                  <a:srgbClr val="000000"/>
                </a:solidFill>
                <a:latin typeface="黑体" panose="02010609060101010101" pitchFamily="49" charset="-122"/>
                <a:ea typeface="黑体" panose="02010609060101010101" pitchFamily="49" charset="-122"/>
                <a:cs typeface="+mn-cs"/>
              </a:defRPr>
            </a:lvl5pPr>
            <a:lvl6pPr marL="1609344" indent="-182880" algn="l" rtl="0" eaLnBrk="1" latinLnBrk="0" hangingPunct="1">
              <a:spcBef>
                <a:spcPts val="300"/>
              </a:spcBef>
              <a:buClr>
                <a:schemeClr val="accent3"/>
              </a:buClr>
              <a:buFont typeface="Georgia"/>
              <a:buChar char="▫"/>
              <a:defRPr kumimoji="0" sz="1800" kern="1200">
                <a:solidFill>
                  <a:schemeClr val="accent3"/>
                </a:solidFill>
                <a:latin typeface="+mn-lt"/>
                <a:ea typeface="+mn-ea"/>
                <a:cs typeface="+mn-cs"/>
              </a:defRPr>
            </a:lvl6pPr>
            <a:lvl7pPr marL="1828800" indent="-182880" algn="l" rtl="0" eaLnBrk="1" latinLnBrk="0" hangingPunct="1">
              <a:spcBef>
                <a:spcPts val="300"/>
              </a:spcBef>
              <a:buClr>
                <a:schemeClr val="accent3"/>
              </a:buClr>
              <a:buFont typeface="Georgia"/>
              <a:buChar char="▫"/>
              <a:defRPr kumimoji="0" sz="1600" kern="1200">
                <a:solidFill>
                  <a:schemeClr val="accent3"/>
                </a:solidFill>
                <a:latin typeface="+mn-lt"/>
                <a:ea typeface="+mn-ea"/>
                <a:cs typeface="+mn-cs"/>
              </a:defRPr>
            </a:lvl7pPr>
            <a:lvl8pPr marL="2029968" indent="-182880" algn="l" rtl="0" eaLnBrk="1" latinLnBrk="0" hangingPunct="1">
              <a:spcBef>
                <a:spcPts val="300"/>
              </a:spcBef>
              <a:buClr>
                <a:schemeClr val="accent3"/>
              </a:buClr>
              <a:buFont typeface="Georgia"/>
              <a:buChar char="◦"/>
              <a:defRPr kumimoji="0" sz="1500" kern="1200">
                <a:solidFill>
                  <a:schemeClr val="accent3"/>
                </a:solidFill>
                <a:latin typeface="+mn-lt"/>
                <a:ea typeface="+mn-ea"/>
                <a:cs typeface="+mn-cs"/>
              </a:defRPr>
            </a:lvl8pPr>
            <a:lvl9pPr marL="2240280" indent="-182880" algn="l" rtl="0" eaLnBrk="1" latinLnBrk="0" hangingPunct="1">
              <a:spcBef>
                <a:spcPts val="300"/>
              </a:spcBef>
              <a:buClr>
                <a:schemeClr val="accent3"/>
              </a:buClr>
              <a:buFont typeface="Georgia"/>
              <a:buChar char="◦"/>
              <a:defRPr kumimoji="0" sz="1400" kern="1200" baseline="0">
                <a:solidFill>
                  <a:schemeClr val="accent3"/>
                </a:solidFill>
                <a:latin typeface="+mn-lt"/>
                <a:ea typeface="+mn-ea"/>
                <a:cs typeface="+mn-cs"/>
              </a:defRPr>
            </a:lvl9pPr>
          </a:lstStyle>
          <a:p>
            <a:pPr marL="0" indent="0" eaLnBrk="1" hangingPunct="1">
              <a:buNone/>
              <a:defRPr/>
            </a:pPr>
            <a:endParaRPr lang="en-US" altLang="zh-CN" sz="2800" dirty="0"/>
          </a:p>
          <a:p>
            <a:pPr marL="0" indent="0" eaLnBrk="1" hangingPunct="1">
              <a:buNone/>
              <a:defRPr/>
            </a:pPr>
            <a:endParaRPr lang="en-US" altLang="zh-CN" sz="1400" dirty="0"/>
          </a:p>
        </p:txBody>
      </p:sp>
      <p:sp>
        <p:nvSpPr>
          <p:cNvPr id="8" name="文本占位符 2"/>
          <p:cNvSpPr txBox="1">
            <a:spLocks/>
          </p:cNvSpPr>
          <p:nvPr/>
        </p:nvSpPr>
        <p:spPr>
          <a:xfrm>
            <a:off x="843916" y="517142"/>
            <a:ext cx="10986641" cy="4381870"/>
          </a:xfrm>
          <a:prstGeom prst="rect">
            <a:avLst/>
          </a:prstGeom>
        </p:spPr>
        <p:txBody>
          <a:bodyPr/>
          <a:lstStyle>
            <a:lvl1pPr marL="365125" indent="-309563" algn="l" rtl="0" eaLnBrk="0" fontAlgn="base" hangingPunct="0">
              <a:spcBef>
                <a:spcPts val="500"/>
              </a:spcBef>
              <a:spcAft>
                <a:spcPct val="0"/>
              </a:spcAft>
              <a:buClr>
                <a:srgbClr val="002060"/>
              </a:buClr>
              <a:buFont typeface="Georgia" panose="02040502050405020303" pitchFamily="18" charset="0"/>
              <a:buChar char="•"/>
              <a:defRPr lang="en-US" sz="3500" b="0" kern="1200" dirty="0">
                <a:solidFill>
                  <a:srgbClr val="000000"/>
                </a:solidFill>
                <a:latin typeface="黑体" panose="02010609060101010101" pitchFamily="49" charset="-122"/>
                <a:ea typeface="黑体" panose="02010609060101010101" pitchFamily="49" charset="-122"/>
                <a:cs typeface="+mn-cs"/>
              </a:defRPr>
            </a:lvl1pPr>
            <a:lvl2pPr marL="803275" indent="-392113" algn="l" rtl="0" eaLnBrk="0" fontAlgn="base" hangingPunct="0">
              <a:spcBef>
                <a:spcPts val="500"/>
              </a:spcBef>
              <a:spcAft>
                <a:spcPct val="0"/>
              </a:spcAft>
              <a:buClr>
                <a:srgbClr val="002060"/>
              </a:buClr>
              <a:buFont typeface="Georgia" panose="02040502050405020303" pitchFamily="18" charset="0"/>
              <a:buChar char="–"/>
              <a:defRPr lang="en-US" sz="3500" b="0" kern="1200" dirty="0">
                <a:solidFill>
                  <a:srgbClr val="000000"/>
                </a:solidFill>
                <a:latin typeface="黑体" panose="02010609060101010101" pitchFamily="49" charset="-122"/>
                <a:ea typeface="黑体" panose="02010609060101010101" pitchFamily="49" charset="-122"/>
                <a:cs typeface="+mn-cs"/>
              </a:defRPr>
            </a:lvl2pPr>
            <a:lvl3pPr marL="922338" indent="-219075" algn="l" rtl="0" eaLnBrk="0" fontAlgn="base" hangingPunct="0">
              <a:spcBef>
                <a:spcPts val="500"/>
              </a:spcBef>
              <a:spcAft>
                <a:spcPct val="0"/>
              </a:spcAft>
              <a:buClr>
                <a:schemeClr val="accent1"/>
              </a:buClr>
              <a:buFont typeface="Wingdings 2" panose="05020102010507070707" pitchFamily="18" charset="2"/>
              <a:buChar char=""/>
              <a:defRPr lang="en-US" sz="3500" b="0" kern="1200" dirty="0">
                <a:solidFill>
                  <a:srgbClr val="000000"/>
                </a:solidFill>
                <a:latin typeface="黑体" panose="02010609060101010101" pitchFamily="49" charset="-122"/>
                <a:ea typeface="黑体" panose="02010609060101010101" pitchFamily="49" charset="-122"/>
                <a:cs typeface="+mn-cs"/>
              </a:defRPr>
            </a:lvl3pPr>
            <a:lvl4pPr marL="1179513" indent="-200025" algn="l" rtl="0" eaLnBrk="0" fontAlgn="base" hangingPunct="0">
              <a:spcBef>
                <a:spcPts val="300"/>
              </a:spcBef>
              <a:spcAft>
                <a:spcPct val="0"/>
              </a:spcAft>
              <a:buClr>
                <a:schemeClr val="accent1"/>
              </a:buClr>
              <a:buFont typeface="Wingdings 2" panose="05020102010507070707" pitchFamily="18" charset="2"/>
              <a:buChar char=""/>
              <a:defRPr lang="en-US" sz="3000" b="0" kern="1200" dirty="0">
                <a:solidFill>
                  <a:srgbClr val="000000"/>
                </a:solidFill>
                <a:latin typeface="黑体" panose="02010609060101010101" pitchFamily="49" charset="-122"/>
                <a:ea typeface="黑体" panose="02010609060101010101" pitchFamily="49" charset="-122"/>
                <a:cs typeface="+mn-cs"/>
              </a:defRPr>
            </a:lvl4pPr>
            <a:lvl5pPr marL="1389063" indent="-182563" algn="l" rtl="0" eaLnBrk="0" fontAlgn="base" hangingPunct="0">
              <a:spcBef>
                <a:spcPts val="300"/>
              </a:spcBef>
              <a:spcAft>
                <a:spcPct val="0"/>
              </a:spcAft>
              <a:buClr>
                <a:srgbClr val="A04DA3"/>
              </a:buClr>
              <a:buFont typeface="Georgia" panose="02040502050405020303" pitchFamily="18" charset="0"/>
              <a:buChar char="▫"/>
              <a:defRPr lang="en-US" sz="3000" b="0" kern="1200" dirty="0">
                <a:solidFill>
                  <a:srgbClr val="000000"/>
                </a:solidFill>
                <a:latin typeface="黑体" panose="02010609060101010101" pitchFamily="49" charset="-122"/>
                <a:ea typeface="黑体" panose="02010609060101010101" pitchFamily="49" charset="-122"/>
                <a:cs typeface="+mn-cs"/>
              </a:defRPr>
            </a:lvl5pPr>
            <a:lvl6pPr marL="1609344" indent="-182880" algn="l" rtl="0" eaLnBrk="1" latinLnBrk="0" hangingPunct="1">
              <a:spcBef>
                <a:spcPts val="300"/>
              </a:spcBef>
              <a:buClr>
                <a:schemeClr val="accent3"/>
              </a:buClr>
              <a:buFont typeface="Georgia"/>
              <a:buChar char="▫"/>
              <a:defRPr kumimoji="0" sz="1800" kern="1200">
                <a:solidFill>
                  <a:schemeClr val="accent3"/>
                </a:solidFill>
                <a:latin typeface="+mn-lt"/>
                <a:ea typeface="+mn-ea"/>
                <a:cs typeface="+mn-cs"/>
              </a:defRPr>
            </a:lvl6pPr>
            <a:lvl7pPr marL="1828800" indent="-182880" algn="l" rtl="0" eaLnBrk="1" latinLnBrk="0" hangingPunct="1">
              <a:spcBef>
                <a:spcPts val="300"/>
              </a:spcBef>
              <a:buClr>
                <a:schemeClr val="accent3"/>
              </a:buClr>
              <a:buFont typeface="Georgia"/>
              <a:buChar char="▫"/>
              <a:defRPr kumimoji="0" sz="1600" kern="1200">
                <a:solidFill>
                  <a:schemeClr val="accent3"/>
                </a:solidFill>
                <a:latin typeface="+mn-lt"/>
                <a:ea typeface="+mn-ea"/>
                <a:cs typeface="+mn-cs"/>
              </a:defRPr>
            </a:lvl7pPr>
            <a:lvl8pPr marL="2029968" indent="-182880" algn="l" rtl="0" eaLnBrk="1" latinLnBrk="0" hangingPunct="1">
              <a:spcBef>
                <a:spcPts val="300"/>
              </a:spcBef>
              <a:buClr>
                <a:schemeClr val="accent3"/>
              </a:buClr>
              <a:buFont typeface="Georgia"/>
              <a:buChar char="◦"/>
              <a:defRPr kumimoji="0" sz="1500" kern="1200">
                <a:solidFill>
                  <a:schemeClr val="accent3"/>
                </a:solidFill>
                <a:latin typeface="+mn-lt"/>
                <a:ea typeface="+mn-ea"/>
                <a:cs typeface="+mn-cs"/>
              </a:defRPr>
            </a:lvl8pPr>
            <a:lvl9pPr marL="2240280" indent="-182880" algn="l" rtl="0" eaLnBrk="1" latinLnBrk="0" hangingPunct="1">
              <a:spcBef>
                <a:spcPts val="300"/>
              </a:spcBef>
              <a:buClr>
                <a:schemeClr val="accent3"/>
              </a:buClr>
              <a:buFont typeface="Georgia"/>
              <a:buChar char="◦"/>
              <a:defRPr kumimoji="0" sz="1400" kern="1200" baseline="0">
                <a:solidFill>
                  <a:schemeClr val="accent3"/>
                </a:solidFill>
                <a:latin typeface="+mn-lt"/>
                <a:ea typeface="+mn-ea"/>
                <a:cs typeface="+mn-cs"/>
              </a:defRPr>
            </a:lvl9pPr>
          </a:lstStyle>
          <a:p>
            <a:pPr marL="0" indent="0" eaLnBrk="1" hangingPunct="1">
              <a:buNone/>
              <a:defRPr/>
            </a:pPr>
            <a:endParaRPr lang="en-US" altLang="zh-CN" sz="1400" dirty="0"/>
          </a:p>
          <a:p>
            <a:pPr marL="0" indent="0" eaLnBrk="1" hangingPunct="1">
              <a:buNone/>
              <a:defRPr/>
            </a:pPr>
            <a:endParaRPr lang="en-US" altLang="zh-TW" sz="2800" dirty="0"/>
          </a:p>
        </p:txBody>
      </p:sp>
      <p:sp>
        <p:nvSpPr>
          <p:cNvPr id="9" name="标题 1">
            <a:extLst>
              <a:ext uri="{FF2B5EF4-FFF2-40B4-BE49-F238E27FC236}">
                <a16:creationId xmlns:a16="http://schemas.microsoft.com/office/drawing/2014/main" id="{7B747DFB-1683-4A98-918A-77B8075F1EBC}"/>
              </a:ext>
            </a:extLst>
          </p:cNvPr>
          <p:cNvSpPr txBox="1">
            <a:spLocks/>
          </p:cNvSpPr>
          <p:nvPr/>
        </p:nvSpPr>
        <p:spPr>
          <a:xfrm>
            <a:off x="609600" y="732298"/>
            <a:ext cx="10972800" cy="882650"/>
          </a:xfrm>
          <a:prstGeom prst="rect">
            <a:avLst/>
          </a:prstGeom>
        </p:spPr>
        <p:txBody>
          <a:bodyPr/>
          <a:lstStyle>
            <a:lvl1pPr algn="l" rtl="0" eaLnBrk="0" fontAlgn="base" hangingPunct="0">
              <a:spcBef>
                <a:spcPct val="0"/>
              </a:spcBef>
              <a:spcAft>
                <a:spcPct val="0"/>
              </a:spcAft>
              <a:defRPr lang="en-US" altLang="zh-CN" sz="4400" b="1" kern="1200" dirty="0" smtClean="0">
                <a:solidFill>
                  <a:srgbClr val="03649F"/>
                </a:solidFill>
                <a:latin typeface="黑体" panose="02010609060101010101" pitchFamily="49" charset="-122"/>
                <a:ea typeface="黑体" panose="02010609060101010101" pitchFamily="49" charset="-122"/>
                <a:cs typeface="+mj-cs"/>
              </a:defRPr>
            </a:lvl1pPr>
            <a:lvl2pPr algn="l" rtl="0" eaLnBrk="0" fontAlgn="base" hangingPunct="0">
              <a:spcBef>
                <a:spcPct val="0"/>
              </a:spcBef>
              <a:spcAft>
                <a:spcPct val="0"/>
              </a:spcAft>
              <a:defRPr sz="4400">
                <a:solidFill>
                  <a:srgbClr val="002060"/>
                </a:solidFill>
                <a:latin typeface="黑体" panose="02010609060101010101" pitchFamily="49" charset="-122"/>
                <a:ea typeface="黑体" panose="02010609060101010101" pitchFamily="49" charset="-122"/>
              </a:defRPr>
            </a:lvl2pPr>
            <a:lvl3pPr algn="l" rtl="0" eaLnBrk="0" fontAlgn="base" hangingPunct="0">
              <a:spcBef>
                <a:spcPct val="0"/>
              </a:spcBef>
              <a:spcAft>
                <a:spcPct val="0"/>
              </a:spcAft>
              <a:defRPr sz="4400">
                <a:solidFill>
                  <a:srgbClr val="002060"/>
                </a:solidFill>
                <a:latin typeface="黑体" panose="02010609060101010101" pitchFamily="49" charset="-122"/>
                <a:ea typeface="黑体" panose="02010609060101010101" pitchFamily="49" charset="-122"/>
              </a:defRPr>
            </a:lvl3pPr>
            <a:lvl4pPr algn="l" rtl="0" eaLnBrk="0" fontAlgn="base" hangingPunct="0">
              <a:spcBef>
                <a:spcPct val="0"/>
              </a:spcBef>
              <a:spcAft>
                <a:spcPct val="0"/>
              </a:spcAft>
              <a:defRPr sz="4400">
                <a:solidFill>
                  <a:srgbClr val="002060"/>
                </a:solidFill>
                <a:latin typeface="黑体" panose="02010609060101010101" pitchFamily="49" charset="-122"/>
                <a:ea typeface="黑体" panose="02010609060101010101" pitchFamily="49" charset="-122"/>
              </a:defRPr>
            </a:lvl4pPr>
            <a:lvl5pPr algn="l" rtl="0" eaLnBrk="0" fontAlgn="base" hangingPunct="0">
              <a:spcBef>
                <a:spcPct val="0"/>
              </a:spcBef>
              <a:spcAft>
                <a:spcPct val="0"/>
              </a:spcAft>
              <a:defRPr sz="4400">
                <a:solidFill>
                  <a:srgbClr val="002060"/>
                </a:solidFill>
                <a:latin typeface="黑体" panose="02010609060101010101" pitchFamily="49" charset="-122"/>
                <a:ea typeface="黑体" panose="02010609060101010101" pitchFamily="49" charset="-122"/>
              </a:defRPr>
            </a:lvl5pPr>
            <a:lvl6pPr marL="457200" algn="l" rtl="0" fontAlgn="base">
              <a:spcBef>
                <a:spcPct val="0"/>
              </a:spcBef>
              <a:spcAft>
                <a:spcPct val="0"/>
              </a:spcAft>
              <a:defRPr sz="4400">
                <a:solidFill>
                  <a:srgbClr val="002060"/>
                </a:solidFill>
                <a:latin typeface="黑体" panose="02010609060101010101" pitchFamily="49" charset="-122"/>
                <a:ea typeface="黑体" panose="02010609060101010101" pitchFamily="49" charset="-122"/>
              </a:defRPr>
            </a:lvl6pPr>
            <a:lvl7pPr marL="914400" algn="l" rtl="0" fontAlgn="base">
              <a:spcBef>
                <a:spcPct val="0"/>
              </a:spcBef>
              <a:spcAft>
                <a:spcPct val="0"/>
              </a:spcAft>
              <a:defRPr sz="4400">
                <a:solidFill>
                  <a:srgbClr val="002060"/>
                </a:solidFill>
                <a:latin typeface="黑体" panose="02010609060101010101" pitchFamily="49" charset="-122"/>
                <a:ea typeface="黑体" panose="02010609060101010101" pitchFamily="49" charset="-122"/>
              </a:defRPr>
            </a:lvl7pPr>
            <a:lvl8pPr marL="1371600" algn="l" rtl="0" fontAlgn="base">
              <a:spcBef>
                <a:spcPct val="0"/>
              </a:spcBef>
              <a:spcAft>
                <a:spcPct val="0"/>
              </a:spcAft>
              <a:defRPr sz="4400">
                <a:solidFill>
                  <a:srgbClr val="002060"/>
                </a:solidFill>
                <a:latin typeface="黑体" panose="02010609060101010101" pitchFamily="49" charset="-122"/>
                <a:ea typeface="黑体" panose="02010609060101010101" pitchFamily="49" charset="-122"/>
              </a:defRPr>
            </a:lvl8pPr>
            <a:lvl9pPr marL="1828800" algn="l" rtl="0" fontAlgn="base">
              <a:spcBef>
                <a:spcPct val="0"/>
              </a:spcBef>
              <a:spcAft>
                <a:spcPct val="0"/>
              </a:spcAft>
              <a:defRPr sz="4400">
                <a:solidFill>
                  <a:srgbClr val="002060"/>
                </a:solidFill>
                <a:latin typeface="黑体" panose="02010609060101010101" pitchFamily="49" charset="-122"/>
                <a:ea typeface="黑体" panose="02010609060101010101" pitchFamily="49" charset="-122"/>
              </a:defRPr>
            </a:lvl9pPr>
          </a:lstStyle>
          <a:p>
            <a:r>
              <a:rPr lang="zh-CN" altLang="en-US" b="0" dirty="0"/>
              <a:t>中國基督教人數（</a:t>
            </a:r>
            <a:r>
              <a:rPr lang="en-US" altLang="zh-CN" b="0" dirty="0"/>
              <a:t>2019</a:t>
            </a:r>
            <a:r>
              <a:rPr lang="zh-CN" altLang="en-US" b="0" dirty="0"/>
              <a:t>年）</a:t>
            </a:r>
            <a:br>
              <a:rPr lang="zh-CN" altLang="en-US" sz="4000" dirty="0"/>
            </a:br>
            <a:br>
              <a:rPr lang="zh-CN" altLang="en-US" dirty="0">
                <a:solidFill>
                  <a:srgbClr val="FF0000"/>
                </a:solidFill>
              </a:rPr>
            </a:br>
            <a:endParaRPr lang="zh-CN" altLang="en-US" dirty="0"/>
          </a:p>
        </p:txBody>
      </p:sp>
      <p:sp>
        <p:nvSpPr>
          <p:cNvPr id="10" name="文本占位符 2">
            <a:extLst>
              <a:ext uri="{FF2B5EF4-FFF2-40B4-BE49-F238E27FC236}">
                <a16:creationId xmlns:a16="http://schemas.microsoft.com/office/drawing/2014/main" id="{BE90A7B4-A86F-4B1A-B30D-51AA69FC55CD}"/>
              </a:ext>
            </a:extLst>
          </p:cNvPr>
          <p:cNvSpPr txBox="1">
            <a:spLocks/>
          </p:cNvSpPr>
          <p:nvPr/>
        </p:nvSpPr>
        <p:spPr>
          <a:xfrm>
            <a:off x="617587" y="1811064"/>
            <a:ext cx="10986641" cy="4381870"/>
          </a:xfrm>
          <a:prstGeom prst="rect">
            <a:avLst/>
          </a:prstGeom>
        </p:spPr>
        <p:txBody>
          <a:bodyPr/>
          <a:lstStyle>
            <a:lvl1pPr marL="365125" indent="-309563" algn="l" rtl="0" eaLnBrk="0" fontAlgn="base" hangingPunct="0">
              <a:spcBef>
                <a:spcPts val="500"/>
              </a:spcBef>
              <a:spcAft>
                <a:spcPct val="0"/>
              </a:spcAft>
              <a:buClr>
                <a:srgbClr val="002060"/>
              </a:buClr>
              <a:buFont typeface="Georgia" panose="02040502050405020303" pitchFamily="18" charset="0"/>
              <a:buChar char="•"/>
              <a:defRPr lang="en-US" sz="3500" b="0" kern="1200" dirty="0">
                <a:solidFill>
                  <a:srgbClr val="000000"/>
                </a:solidFill>
                <a:latin typeface="黑体" panose="02010609060101010101" pitchFamily="49" charset="-122"/>
                <a:ea typeface="黑体" panose="02010609060101010101" pitchFamily="49" charset="-122"/>
                <a:cs typeface="+mn-cs"/>
              </a:defRPr>
            </a:lvl1pPr>
            <a:lvl2pPr marL="803275" indent="-392113" algn="l" rtl="0" eaLnBrk="0" fontAlgn="base" hangingPunct="0">
              <a:spcBef>
                <a:spcPts val="500"/>
              </a:spcBef>
              <a:spcAft>
                <a:spcPct val="0"/>
              </a:spcAft>
              <a:buClr>
                <a:srgbClr val="002060"/>
              </a:buClr>
              <a:buFont typeface="Georgia" panose="02040502050405020303" pitchFamily="18" charset="0"/>
              <a:buChar char="–"/>
              <a:defRPr lang="en-US" sz="3500" b="0" kern="1200" dirty="0">
                <a:solidFill>
                  <a:srgbClr val="000000"/>
                </a:solidFill>
                <a:latin typeface="黑体" panose="02010609060101010101" pitchFamily="49" charset="-122"/>
                <a:ea typeface="黑体" panose="02010609060101010101" pitchFamily="49" charset="-122"/>
                <a:cs typeface="+mn-cs"/>
              </a:defRPr>
            </a:lvl2pPr>
            <a:lvl3pPr marL="922338" indent="-219075" algn="l" rtl="0" eaLnBrk="0" fontAlgn="base" hangingPunct="0">
              <a:spcBef>
                <a:spcPts val="500"/>
              </a:spcBef>
              <a:spcAft>
                <a:spcPct val="0"/>
              </a:spcAft>
              <a:buClr>
                <a:schemeClr val="accent1"/>
              </a:buClr>
              <a:buFont typeface="Wingdings 2" panose="05020102010507070707" pitchFamily="18" charset="2"/>
              <a:buChar char=""/>
              <a:defRPr lang="en-US" sz="3500" b="0" kern="1200" dirty="0">
                <a:solidFill>
                  <a:srgbClr val="000000"/>
                </a:solidFill>
                <a:latin typeface="黑体" panose="02010609060101010101" pitchFamily="49" charset="-122"/>
                <a:ea typeface="黑体" panose="02010609060101010101" pitchFamily="49" charset="-122"/>
                <a:cs typeface="+mn-cs"/>
              </a:defRPr>
            </a:lvl3pPr>
            <a:lvl4pPr marL="1179513" indent="-200025" algn="l" rtl="0" eaLnBrk="0" fontAlgn="base" hangingPunct="0">
              <a:spcBef>
                <a:spcPts val="300"/>
              </a:spcBef>
              <a:spcAft>
                <a:spcPct val="0"/>
              </a:spcAft>
              <a:buClr>
                <a:schemeClr val="accent1"/>
              </a:buClr>
              <a:buFont typeface="Wingdings 2" panose="05020102010507070707" pitchFamily="18" charset="2"/>
              <a:buChar char=""/>
              <a:defRPr lang="en-US" sz="3000" b="0" kern="1200" dirty="0">
                <a:solidFill>
                  <a:srgbClr val="000000"/>
                </a:solidFill>
                <a:latin typeface="黑体" panose="02010609060101010101" pitchFamily="49" charset="-122"/>
                <a:ea typeface="黑体" panose="02010609060101010101" pitchFamily="49" charset="-122"/>
                <a:cs typeface="+mn-cs"/>
              </a:defRPr>
            </a:lvl4pPr>
            <a:lvl5pPr marL="1389063" indent="-182563" algn="l" rtl="0" eaLnBrk="0" fontAlgn="base" hangingPunct="0">
              <a:spcBef>
                <a:spcPts val="300"/>
              </a:spcBef>
              <a:spcAft>
                <a:spcPct val="0"/>
              </a:spcAft>
              <a:buClr>
                <a:srgbClr val="A04DA3"/>
              </a:buClr>
              <a:buFont typeface="Georgia" panose="02040502050405020303" pitchFamily="18" charset="0"/>
              <a:buChar char="▫"/>
              <a:defRPr lang="en-US" sz="3000" b="0" kern="1200" dirty="0">
                <a:solidFill>
                  <a:srgbClr val="000000"/>
                </a:solidFill>
                <a:latin typeface="黑体" panose="02010609060101010101" pitchFamily="49" charset="-122"/>
                <a:ea typeface="黑体" panose="02010609060101010101" pitchFamily="49" charset="-122"/>
                <a:cs typeface="+mn-cs"/>
              </a:defRPr>
            </a:lvl5pPr>
            <a:lvl6pPr marL="1609344" indent="-182880" algn="l" rtl="0" eaLnBrk="1" latinLnBrk="0" hangingPunct="1">
              <a:spcBef>
                <a:spcPts val="300"/>
              </a:spcBef>
              <a:buClr>
                <a:schemeClr val="accent3"/>
              </a:buClr>
              <a:buFont typeface="Georgia"/>
              <a:buChar char="▫"/>
              <a:defRPr kumimoji="0" sz="1800" kern="1200">
                <a:solidFill>
                  <a:schemeClr val="accent3"/>
                </a:solidFill>
                <a:latin typeface="+mn-lt"/>
                <a:ea typeface="+mn-ea"/>
                <a:cs typeface="+mn-cs"/>
              </a:defRPr>
            </a:lvl6pPr>
            <a:lvl7pPr marL="1828800" indent="-182880" algn="l" rtl="0" eaLnBrk="1" latinLnBrk="0" hangingPunct="1">
              <a:spcBef>
                <a:spcPts val="300"/>
              </a:spcBef>
              <a:buClr>
                <a:schemeClr val="accent3"/>
              </a:buClr>
              <a:buFont typeface="Georgia"/>
              <a:buChar char="▫"/>
              <a:defRPr kumimoji="0" sz="1600" kern="1200">
                <a:solidFill>
                  <a:schemeClr val="accent3"/>
                </a:solidFill>
                <a:latin typeface="+mn-lt"/>
                <a:ea typeface="+mn-ea"/>
                <a:cs typeface="+mn-cs"/>
              </a:defRPr>
            </a:lvl7pPr>
            <a:lvl8pPr marL="2029968" indent="-182880" algn="l" rtl="0" eaLnBrk="1" latinLnBrk="0" hangingPunct="1">
              <a:spcBef>
                <a:spcPts val="300"/>
              </a:spcBef>
              <a:buClr>
                <a:schemeClr val="accent3"/>
              </a:buClr>
              <a:buFont typeface="Georgia"/>
              <a:buChar char="◦"/>
              <a:defRPr kumimoji="0" sz="1500" kern="1200">
                <a:solidFill>
                  <a:schemeClr val="accent3"/>
                </a:solidFill>
                <a:latin typeface="+mn-lt"/>
                <a:ea typeface="+mn-ea"/>
                <a:cs typeface="+mn-cs"/>
              </a:defRPr>
            </a:lvl8pPr>
            <a:lvl9pPr marL="2240280" indent="-182880" algn="l" rtl="0" eaLnBrk="1" latinLnBrk="0" hangingPunct="1">
              <a:spcBef>
                <a:spcPts val="300"/>
              </a:spcBef>
              <a:buClr>
                <a:schemeClr val="accent3"/>
              </a:buClr>
              <a:buFont typeface="Georgia"/>
              <a:buChar char="◦"/>
              <a:defRPr kumimoji="0" sz="1400" kern="1200" baseline="0">
                <a:solidFill>
                  <a:schemeClr val="accent3"/>
                </a:solidFill>
                <a:latin typeface="+mn-lt"/>
                <a:ea typeface="+mn-ea"/>
                <a:cs typeface="+mn-cs"/>
              </a:defRPr>
            </a:lvl9pPr>
          </a:lstStyle>
          <a:p>
            <a:pPr marL="0" indent="0" eaLnBrk="1" hangingPunct="1">
              <a:buNone/>
              <a:defRPr/>
            </a:pPr>
            <a:endParaRPr lang="zh-TW" altLang="en-US" dirty="0"/>
          </a:p>
        </p:txBody>
      </p:sp>
      <p:sp>
        <p:nvSpPr>
          <p:cNvPr id="11" name="文本占位符 2">
            <a:extLst>
              <a:ext uri="{FF2B5EF4-FFF2-40B4-BE49-F238E27FC236}">
                <a16:creationId xmlns:a16="http://schemas.microsoft.com/office/drawing/2014/main" id="{50300A3E-F6A2-41D9-872D-6C4FBF1F851A}"/>
              </a:ext>
            </a:extLst>
          </p:cNvPr>
          <p:cNvSpPr txBox="1">
            <a:spLocks/>
          </p:cNvSpPr>
          <p:nvPr/>
        </p:nvSpPr>
        <p:spPr>
          <a:xfrm>
            <a:off x="851903" y="1707989"/>
            <a:ext cx="10986641" cy="4381870"/>
          </a:xfrm>
          <a:prstGeom prst="rect">
            <a:avLst/>
          </a:prstGeom>
        </p:spPr>
        <p:txBody>
          <a:bodyPr/>
          <a:lstStyle>
            <a:lvl1pPr marL="365125" indent="-309563" algn="l" rtl="0" eaLnBrk="0" fontAlgn="base" hangingPunct="0">
              <a:spcBef>
                <a:spcPts val="500"/>
              </a:spcBef>
              <a:spcAft>
                <a:spcPct val="0"/>
              </a:spcAft>
              <a:buClr>
                <a:srgbClr val="002060"/>
              </a:buClr>
              <a:buFont typeface="Georgia" panose="02040502050405020303" pitchFamily="18" charset="0"/>
              <a:buChar char="•"/>
              <a:defRPr lang="en-US" sz="3500" b="0" kern="1200" dirty="0">
                <a:solidFill>
                  <a:srgbClr val="000000"/>
                </a:solidFill>
                <a:latin typeface="黑体" panose="02010609060101010101" pitchFamily="49" charset="-122"/>
                <a:ea typeface="黑体" panose="02010609060101010101" pitchFamily="49" charset="-122"/>
                <a:cs typeface="+mn-cs"/>
              </a:defRPr>
            </a:lvl1pPr>
            <a:lvl2pPr marL="803275" indent="-392113" algn="l" rtl="0" eaLnBrk="0" fontAlgn="base" hangingPunct="0">
              <a:spcBef>
                <a:spcPts val="500"/>
              </a:spcBef>
              <a:spcAft>
                <a:spcPct val="0"/>
              </a:spcAft>
              <a:buClr>
                <a:srgbClr val="002060"/>
              </a:buClr>
              <a:buFont typeface="Georgia" panose="02040502050405020303" pitchFamily="18" charset="0"/>
              <a:buChar char="–"/>
              <a:defRPr lang="en-US" sz="3500" b="0" kern="1200" dirty="0">
                <a:solidFill>
                  <a:srgbClr val="000000"/>
                </a:solidFill>
                <a:latin typeface="黑体" panose="02010609060101010101" pitchFamily="49" charset="-122"/>
                <a:ea typeface="黑体" panose="02010609060101010101" pitchFamily="49" charset="-122"/>
                <a:cs typeface="+mn-cs"/>
              </a:defRPr>
            </a:lvl2pPr>
            <a:lvl3pPr marL="922338" indent="-219075" algn="l" rtl="0" eaLnBrk="0" fontAlgn="base" hangingPunct="0">
              <a:spcBef>
                <a:spcPts val="500"/>
              </a:spcBef>
              <a:spcAft>
                <a:spcPct val="0"/>
              </a:spcAft>
              <a:buClr>
                <a:schemeClr val="accent1"/>
              </a:buClr>
              <a:buFont typeface="Wingdings 2" panose="05020102010507070707" pitchFamily="18" charset="2"/>
              <a:buChar char=""/>
              <a:defRPr lang="en-US" sz="3500" b="0" kern="1200" dirty="0">
                <a:solidFill>
                  <a:srgbClr val="000000"/>
                </a:solidFill>
                <a:latin typeface="黑体" panose="02010609060101010101" pitchFamily="49" charset="-122"/>
                <a:ea typeface="黑体" panose="02010609060101010101" pitchFamily="49" charset="-122"/>
                <a:cs typeface="+mn-cs"/>
              </a:defRPr>
            </a:lvl3pPr>
            <a:lvl4pPr marL="1179513" indent="-200025" algn="l" rtl="0" eaLnBrk="0" fontAlgn="base" hangingPunct="0">
              <a:spcBef>
                <a:spcPts val="300"/>
              </a:spcBef>
              <a:spcAft>
                <a:spcPct val="0"/>
              </a:spcAft>
              <a:buClr>
                <a:schemeClr val="accent1"/>
              </a:buClr>
              <a:buFont typeface="Wingdings 2" panose="05020102010507070707" pitchFamily="18" charset="2"/>
              <a:buChar char=""/>
              <a:defRPr lang="en-US" sz="3000" b="0" kern="1200" dirty="0">
                <a:solidFill>
                  <a:srgbClr val="000000"/>
                </a:solidFill>
                <a:latin typeface="黑体" panose="02010609060101010101" pitchFamily="49" charset="-122"/>
                <a:ea typeface="黑体" panose="02010609060101010101" pitchFamily="49" charset="-122"/>
                <a:cs typeface="+mn-cs"/>
              </a:defRPr>
            </a:lvl4pPr>
            <a:lvl5pPr marL="1389063" indent="-182563" algn="l" rtl="0" eaLnBrk="0" fontAlgn="base" hangingPunct="0">
              <a:spcBef>
                <a:spcPts val="300"/>
              </a:spcBef>
              <a:spcAft>
                <a:spcPct val="0"/>
              </a:spcAft>
              <a:buClr>
                <a:srgbClr val="A04DA3"/>
              </a:buClr>
              <a:buFont typeface="Georgia" panose="02040502050405020303" pitchFamily="18" charset="0"/>
              <a:buChar char="▫"/>
              <a:defRPr lang="en-US" sz="3000" b="0" kern="1200" dirty="0">
                <a:solidFill>
                  <a:srgbClr val="000000"/>
                </a:solidFill>
                <a:latin typeface="黑体" panose="02010609060101010101" pitchFamily="49" charset="-122"/>
                <a:ea typeface="黑体" panose="02010609060101010101" pitchFamily="49" charset="-122"/>
                <a:cs typeface="+mn-cs"/>
              </a:defRPr>
            </a:lvl5pPr>
            <a:lvl6pPr marL="1609344" indent="-182880" algn="l" rtl="0" eaLnBrk="1" latinLnBrk="0" hangingPunct="1">
              <a:spcBef>
                <a:spcPts val="300"/>
              </a:spcBef>
              <a:buClr>
                <a:schemeClr val="accent3"/>
              </a:buClr>
              <a:buFont typeface="Georgia"/>
              <a:buChar char="▫"/>
              <a:defRPr kumimoji="0" sz="1800" kern="1200">
                <a:solidFill>
                  <a:schemeClr val="accent3"/>
                </a:solidFill>
                <a:latin typeface="+mn-lt"/>
                <a:ea typeface="+mn-ea"/>
                <a:cs typeface="+mn-cs"/>
              </a:defRPr>
            </a:lvl6pPr>
            <a:lvl7pPr marL="1828800" indent="-182880" algn="l" rtl="0" eaLnBrk="1" latinLnBrk="0" hangingPunct="1">
              <a:spcBef>
                <a:spcPts val="300"/>
              </a:spcBef>
              <a:buClr>
                <a:schemeClr val="accent3"/>
              </a:buClr>
              <a:buFont typeface="Georgia"/>
              <a:buChar char="▫"/>
              <a:defRPr kumimoji="0" sz="1600" kern="1200">
                <a:solidFill>
                  <a:schemeClr val="accent3"/>
                </a:solidFill>
                <a:latin typeface="+mn-lt"/>
                <a:ea typeface="+mn-ea"/>
                <a:cs typeface="+mn-cs"/>
              </a:defRPr>
            </a:lvl7pPr>
            <a:lvl8pPr marL="2029968" indent="-182880" algn="l" rtl="0" eaLnBrk="1" latinLnBrk="0" hangingPunct="1">
              <a:spcBef>
                <a:spcPts val="300"/>
              </a:spcBef>
              <a:buClr>
                <a:schemeClr val="accent3"/>
              </a:buClr>
              <a:buFont typeface="Georgia"/>
              <a:buChar char="◦"/>
              <a:defRPr kumimoji="0" sz="1500" kern="1200">
                <a:solidFill>
                  <a:schemeClr val="accent3"/>
                </a:solidFill>
                <a:latin typeface="+mn-lt"/>
                <a:ea typeface="+mn-ea"/>
                <a:cs typeface="+mn-cs"/>
              </a:defRPr>
            </a:lvl8pPr>
            <a:lvl9pPr marL="2240280" indent="-182880" algn="l" rtl="0" eaLnBrk="1" latinLnBrk="0" hangingPunct="1">
              <a:spcBef>
                <a:spcPts val="300"/>
              </a:spcBef>
              <a:buClr>
                <a:schemeClr val="accent3"/>
              </a:buClr>
              <a:buFont typeface="Georgia"/>
              <a:buChar char="◦"/>
              <a:defRPr kumimoji="0" sz="1400" kern="1200" baseline="0">
                <a:solidFill>
                  <a:schemeClr val="accent3"/>
                </a:solidFill>
                <a:latin typeface="+mn-lt"/>
                <a:ea typeface="+mn-ea"/>
                <a:cs typeface="+mn-cs"/>
              </a:defRPr>
            </a:lvl9pPr>
          </a:lstStyle>
          <a:p>
            <a:pPr marL="457200" indent="-457200" eaLnBrk="1" hangingPunct="1">
              <a:defRPr/>
            </a:pPr>
            <a:r>
              <a:rPr lang="zh-CN" altLang="en-US" dirty="0"/>
              <a:t>三自教會</a:t>
            </a:r>
            <a:endParaRPr lang="en-US" altLang="zh-CN" dirty="0"/>
          </a:p>
          <a:p>
            <a:pPr marL="452438" indent="0" eaLnBrk="1" hangingPunct="1">
              <a:buNone/>
              <a:defRPr/>
            </a:pPr>
            <a:r>
              <a:rPr lang="en-US" altLang="zh-CN" dirty="0"/>
              <a:t>2019</a:t>
            </a:r>
            <a:r>
              <a:rPr lang="zh-CN" altLang="en-US" dirty="0"/>
              <a:t>年</a:t>
            </a:r>
            <a:r>
              <a:rPr lang="en-US" altLang="zh-CN" dirty="0"/>
              <a:t>4</a:t>
            </a:r>
            <a:r>
              <a:rPr lang="zh-CN" altLang="en-US" dirty="0"/>
              <a:t>月，基督教兩會工作報告指出，中國約有信徒</a:t>
            </a:r>
            <a:r>
              <a:rPr lang="en-US" altLang="zh-CN" dirty="0"/>
              <a:t>3800</a:t>
            </a:r>
            <a:r>
              <a:rPr lang="zh-CN" altLang="en-US" dirty="0"/>
              <a:t>多萬人（其中已受洗</a:t>
            </a:r>
            <a:r>
              <a:rPr lang="en-US" altLang="zh-CN" dirty="0"/>
              <a:t>2500</a:t>
            </a:r>
            <a:r>
              <a:rPr lang="zh-CN" altLang="en-US" dirty="0"/>
              <a:t>萬人），教堂</a:t>
            </a:r>
            <a:r>
              <a:rPr lang="en-US" altLang="zh-CN" dirty="0"/>
              <a:t>6</a:t>
            </a:r>
            <a:r>
              <a:rPr lang="zh-CN" altLang="en-US" dirty="0"/>
              <a:t>萬座，聖職人員（牧師、教師、長老）</a:t>
            </a:r>
            <a:r>
              <a:rPr lang="en-US" altLang="zh-CN" dirty="0"/>
              <a:t>1.4</a:t>
            </a:r>
            <a:r>
              <a:rPr lang="zh-CN" altLang="en-US" dirty="0"/>
              <a:t>萬余人，專職傳道員約</a:t>
            </a:r>
            <a:r>
              <a:rPr lang="en-US" altLang="zh-CN" dirty="0"/>
              <a:t>2.2</a:t>
            </a:r>
            <a:r>
              <a:rPr lang="zh-CN" altLang="en-US" dirty="0"/>
              <a:t>萬人，神學院校</a:t>
            </a:r>
            <a:r>
              <a:rPr lang="en-US" altLang="zh-CN" dirty="0"/>
              <a:t>22</a:t>
            </a:r>
            <a:r>
              <a:rPr lang="zh-CN" altLang="en-US" dirty="0"/>
              <a:t>所。自三自恢復以來，發行聖經約</a:t>
            </a:r>
            <a:r>
              <a:rPr lang="en-US" altLang="zh-CN" dirty="0"/>
              <a:t>8000</a:t>
            </a:r>
            <a:r>
              <a:rPr lang="zh-CN" altLang="en-US" dirty="0"/>
              <a:t>萬冊</a:t>
            </a:r>
            <a:endParaRPr lang="zh-TW" altLang="en-US" dirty="0"/>
          </a:p>
        </p:txBody>
      </p:sp>
    </p:spTree>
    <p:extLst>
      <p:ext uri="{BB962C8B-B14F-4D97-AF65-F5344CB8AC3E}">
        <p14:creationId xmlns:p14="http://schemas.microsoft.com/office/powerpoint/2010/main" val="3939117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819232" y="1892109"/>
            <a:ext cx="8890000" cy="2876153"/>
          </a:xfrm>
          <a:prstGeom prst="rect">
            <a:avLst/>
          </a:prstGeom>
        </p:spPr>
        <p:txBody>
          <a:bodyPr/>
          <a:lstStyle/>
          <a:p>
            <a:pPr algn="ctr"/>
            <a:endParaRPr lang="en-US" altLang="zh-TW" sz="3600" dirty="0">
              <a:ea typeface="全真勘亭流" pitchFamily="49" charset="-120"/>
            </a:endParaRPr>
          </a:p>
        </p:txBody>
      </p:sp>
      <p:sp>
        <p:nvSpPr>
          <p:cNvPr id="7" name="文本占位符 2"/>
          <p:cNvSpPr txBox="1">
            <a:spLocks/>
          </p:cNvSpPr>
          <p:nvPr/>
        </p:nvSpPr>
        <p:spPr>
          <a:xfrm>
            <a:off x="831574" y="1784255"/>
            <a:ext cx="10986641" cy="4381870"/>
          </a:xfrm>
          <a:prstGeom prst="rect">
            <a:avLst/>
          </a:prstGeom>
        </p:spPr>
        <p:txBody>
          <a:bodyPr/>
          <a:lstStyle>
            <a:lvl1pPr marL="365125" indent="-309563" algn="l" rtl="0" eaLnBrk="0" fontAlgn="base" hangingPunct="0">
              <a:spcBef>
                <a:spcPts val="500"/>
              </a:spcBef>
              <a:spcAft>
                <a:spcPct val="0"/>
              </a:spcAft>
              <a:buClr>
                <a:srgbClr val="002060"/>
              </a:buClr>
              <a:buFont typeface="Georgia" panose="02040502050405020303" pitchFamily="18" charset="0"/>
              <a:buChar char="•"/>
              <a:defRPr lang="en-US" sz="3500" b="0" kern="1200" dirty="0">
                <a:solidFill>
                  <a:srgbClr val="000000"/>
                </a:solidFill>
                <a:latin typeface="黑体" panose="02010609060101010101" pitchFamily="49" charset="-122"/>
                <a:ea typeface="黑体" panose="02010609060101010101" pitchFamily="49" charset="-122"/>
                <a:cs typeface="+mn-cs"/>
              </a:defRPr>
            </a:lvl1pPr>
            <a:lvl2pPr marL="803275" indent="-392113" algn="l" rtl="0" eaLnBrk="0" fontAlgn="base" hangingPunct="0">
              <a:spcBef>
                <a:spcPts val="500"/>
              </a:spcBef>
              <a:spcAft>
                <a:spcPct val="0"/>
              </a:spcAft>
              <a:buClr>
                <a:srgbClr val="002060"/>
              </a:buClr>
              <a:buFont typeface="Georgia" panose="02040502050405020303" pitchFamily="18" charset="0"/>
              <a:buChar char="–"/>
              <a:defRPr lang="en-US" sz="3500" b="0" kern="1200" dirty="0">
                <a:solidFill>
                  <a:srgbClr val="000000"/>
                </a:solidFill>
                <a:latin typeface="黑体" panose="02010609060101010101" pitchFamily="49" charset="-122"/>
                <a:ea typeface="黑体" panose="02010609060101010101" pitchFamily="49" charset="-122"/>
                <a:cs typeface="+mn-cs"/>
              </a:defRPr>
            </a:lvl2pPr>
            <a:lvl3pPr marL="922338" indent="-219075" algn="l" rtl="0" eaLnBrk="0" fontAlgn="base" hangingPunct="0">
              <a:spcBef>
                <a:spcPts val="500"/>
              </a:spcBef>
              <a:spcAft>
                <a:spcPct val="0"/>
              </a:spcAft>
              <a:buClr>
                <a:schemeClr val="accent1"/>
              </a:buClr>
              <a:buFont typeface="Wingdings 2" panose="05020102010507070707" pitchFamily="18" charset="2"/>
              <a:buChar char=""/>
              <a:defRPr lang="en-US" sz="3500" b="0" kern="1200" dirty="0">
                <a:solidFill>
                  <a:srgbClr val="000000"/>
                </a:solidFill>
                <a:latin typeface="黑体" panose="02010609060101010101" pitchFamily="49" charset="-122"/>
                <a:ea typeface="黑体" panose="02010609060101010101" pitchFamily="49" charset="-122"/>
                <a:cs typeface="+mn-cs"/>
              </a:defRPr>
            </a:lvl3pPr>
            <a:lvl4pPr marL="1179513" indent="-200025" algn="l" rtl="0" eaLnBrk="0" fontAlgn="base" hangingPunct="0">
              <a:spcBef>
                <a:spcPts val="300"/>
              </a:spcBef>
              <a:spcAft>
                <a:spcPct val="0"/>
              </a:spcAft>
              <a:buClr>
                <a:schemeClr val="accent1"/>
              </a:buClr>
              <a:buFont typeface="Wingdings 2" panose="05020102010507070707" pitchFamily="18" charset="2"/>
              <a:buChar char=""/>
              <a:defRPr lang="en-US" sz="3000" b="0" kern="1200" dirty="0">
                <a:solidFill>
                  <a:srgbClr val="000000"/>
                </a:solidFill>
                <a:latin typeface="黑体" panose="02010609060101010101" pitchFamily="49" charset="-122"/>
                <a:ea typeface="黑体" panose="02010609060101010101" pitchFamily="49" charset="-122"/>
                <a:cs typeface="+mn-cs"/>
              </a:defRPr>
            </a:lvl4pPr>
            <a:lvl5pPr marL="1389063" indent="-182563" algn="l" rtl="0" eaLnBrk="0" fontAlgn="base" hangingPunct="0">
              <a:spcBef>
                <a:spcPts val="300"/>
              </a:spcBef>
              <a:spcAft>
                <a:spcPct val="0"/>
              </a:spcAft>
              <a:buClr>
                <a:srgbClr val="A04DA3"/>
              </a:buClr>
              <a:buFont typeface="Georgia" panose="02040502050405020303" pitchFamily="18" charset="0"/>
              <a:buChar char="▫"/>
              <a:defRPr lang="en-US" sz="3000" b="0" kern="1200" dirty="0">
                <a:solidFill>
                  <a:srgbClr val="000000"/>
                </a:solidFill>
                <a:latin typeface="黑体" panose="02010609060101010101" pitchFamily="49" charset="-122"/>
                <a:ea typeface="黑体" panose="02010609060101010101" pitchFamily="49" charset="-122"/>
                <a:cs typeface="+mn-cs"/>
              </a:defRPr>
            </a:lvl5pPr>
            <a:lvl6pPr marL="1609344" indent="-182880" algn="l" rtl="0" eaLnBrk="1" latinLnBrk="0" hangingPunct="1">
              <a:spcBef>
                <a:spcPts val="300"/>
              </a:spcBef>
              <a:buClr>
                <a:schemeClr val="accent3"/>
              </a:buClr>
              <a:buFont typeface="Georgia"/>
              <a:buChar char="▫"/>
              <a:defRPr kumimoji="0" sz="1800" kern="1200">
                <a:solidFill>
                  <a:schemeClr val="accent3"/>
                </a:solidFill>
                <a:latin typeface="+mn-lt"/>
                <a:ea typeface="+mn-ea"/>
                <a:cs typeface="+mn-cs"/>
              </a:defRPr>
            </a:lvl6pPr>
            <a:lvl7pPr marL="1828800" indent="-182880" algn="l" rtl="0" eaLnBrk="1" latinLnBrk="0" hangingPunct="1">
              <a:spcBef>
                <a:spcPts val="300"/>
              </a:spcBef>
              <a:buClr>
                <a:schemeClr val="accent3"/>
              </a:buClr>
              <a:buFont typeface="Georgia"/>
              <a:buChar char="▫"/>
              <a:defRPr kumimoji="0" sz="1600" kern="1200">
                <a:solidFill>
                  <a:schemeClr val="accent3"/>
                </a:solidFill>
                <a:latin typeface="+mn-lt"/>
                <a:ea typeface="+mn-ea"/>
                <a:cs typeface="+mn-cs"/>
              </a:defRPr>
            </a:lvl7pPr>
            <a:lvl8pPr marL="2029968" indent="-182880" algn="l" rtl="0" eaLnBrk="1" latinLnBrk="0" hangingPunct="1">
              <a:spcBef>
                <a:spcPts val="300"/>
              </a:spcBef>
              <a:buClr>
                <a:schemeClr val="accent3"/>
              </a:buClr>
              <a:buFont typeface="Georgia"/>
              <a:buChar char="◦"/>
              <a:defRPr kumimoji="0" sz="1500" kern="1200">
                <a:solidFill>
                  <a:schemeClr val="accent3"/>
                </a:solidFill>
                <a:latin typeface="+mn-lt"/>
                <a:ea typeface="+mn-ea"/>
                <a:cs typeface="+mn-cs"/>
              </a:defRPr>
            </a:lvl8pPr>
            <a:lvl9pPr marL="2240280" indent="-182880" algn="l" rtl="0" eaLnBrk="1" latinLnBrk="0" hangingPunct="1">
              <a:spcBef>
                <a:spcPts val="300"/>
              </a:spcBef>
              <a:buClr>
                <a:schemeClr val="accent3"/>
              </a:buClr>
              <a:buFont typeface="Georgia"/>
              <a:buChar char="◦"/>
              <a:defRPr kumimoji="0" sz="1400" kern="1200" baseline="0">
                <a:solidFill>
                  <a:schemeClr val="accent3"/>
                </a:solidFill>
                <a:latin typeface="+mn-lt"/>
                <a:ea typeface="+mn-ea"/>
                <a:cs typeface="+mn-cs"/>
              </a:defRPr>
            </a:lvl9pPr>
          </a:lstStyle>
          <a:p>
            <a:pPr marL="0" indent="0" eaLnBrk="1" hangingPunct="1">
              <a:buNone/>
              <a:defRPr/>
            </a:pPr>
            <a:endParaRPr lang="en-US" altLang="zh-CN" sz="2800" dirty="0"/>
          </a:p>
          <a:p>
            <a:pPr marL="0" indent="0" eaLnBrk="1" hangingPunct="1">
              <a:buNone/>
              <a:defRPr/>
            </a:pPr>
            <a:endParaRPr lang="en-US" altLang="zh-CN" sz="1400" dirty="0"/>
          </a:p>
        </p:txBody>
      </p:sp>
      <p:sp>
        <p:nvSpPr>
          <p:cNvPr id="8" name="文本占位符 2"/>
          <p:cNvSpPr txBox="1">
            <a:spLocks/>
          </p:cNvSpPr>
          <p:nvPr/>
        </p:nvSpPr>
        <p:spPr>
          <a:xfrm>
            <a:off x="843916" y="517142"/>
            <a:ext cx="10986641" cy="4381870"/>
          </a:xfrm>
          <a:prstGeom prst="rect">
            <a:avLst/>
          </a:prstGeom>
        </p:spPr>
        <p:txBody>
          <a:bodyPr/>
          <a:lstStyle>
            <a:lvl1pPr marL="365125" indent="-309563" algn="l" rtl="0" eaLnBrk="0" fontAlgn="base" hangingPunct="0">
              <a:spcBef>
                <a:spcPts val="500"/>
              </a:spcBef>
              <a:spcAft>
                <a:spcPct val="0"/>
              </a:spcAft>
              <a:buClr>
                <a:srgbClr val="002060"/>
              </a:buClr>
              <a:buFont typeface="Georgia" panose="02040502050405020303" pitchFamily="18" charset="0"/>
              <a:buChar char="•"/>
              <a:defRPr lang="en-US" sz="3500" b="0" kern="1200" dirty="0">
                <a:solidFill>
                  <a:srgbClr val="000000"/>
                </a:solidFill>
                <a:latin typeface="黑体" panose="02010609060101010101" pitchFamily="49" charset="-122"/>
                <a:ea typeface="黑体" panose="02010609060101010101" pitchFamily="49" charset="-122"/>
                <a:cs typeface="+mn-cs"/>
              </a:defRPr>
            </a:lvl1pPr>
            <a:lvl2pPr marL="803275" indent="-392113" algn="l" rtl="0" eaLnBrk="0" fontAlgn="base" hangingPunct="0">
              <a:spcBef>
                <a:spcPts val="500"/>
              </a:spcBef>
              <a:spcAft>
                <a:spcPct val="0"/>
              </a:spcAft>
              <a:buClr>
                <a:srgbClr val="002060"/>
              </a:buClr>
              <a:buFont typeface="Georgia" panose="02040502050405020303" pitchFamily="18" charset="0"/>
              <a:buChar char="–"/>
              <a:defRPr lang="en-US" sz="3500" b="0" kern="1200" dirty="0">
                <a:solidFill>
                  <a:srgbClr val="000000"/>
                </a:solidFill>
                <a:latin typeface="黑体" panose="02010609060101010101" pitchFamily="49" charset="-122"/>
                <a:ea typeface="黑体" panose="02010609060101010101" pitchFamily="49" charset="-122"/>
                <a:cs typeface="+mn-cs"/>
              </a:defRPr>
            </a:lvl2pPr>
            <a:lvl3pPr marL="922338" indent="-219075" algn="l" rtl="0" eaLnBrk="0" fontAlgn="base" hangingPunct="0">
              <a:spcBef>
                <a:spcPts val="500"/>
              </a:spcBef>
              <a:spcAft>
                <a:spcPct val="0"/>
              </a:spcAft>
              <a:buClr>
                <a:schemeClr val="accent1"/>
              </a:buClr>
              <a:buFont typeface="Wingdings 2" panose="05020102010507070707" pitchFamily="18" charset="2"/>
              <a:buChar char=""/>
              <a:defRPr lang="en-US" sz="3500" b="0" kern="1200" dirty="0">
                <a:solidFill>
                  <a:srgbClr val="000000"/>
                </a:solidFill>
                <a:latin typeface="黑体" panose="02010609060101010101" pitchFamily="49" charset="-122"/>
                <a:ea typeface="黑体" panose="02010609060101010101" pitchFamily="49" charset="-122"/>
                <a:cs typeface="+mn-cs"/>
              </a:defRPr>
            </a:lvl3pPr>
            <a:lvl4pPr marL="1179513" indent="-200025" algn="l" rtl="0" eaLnBrk="0" fontAlgn="base" hangingPunct="0">
              <a:spcBef>
                <a:spcPts val="300"/>
              </a:spcBef>
              <a:spcAft>
                <a:spcPct val="0"/>
              </a:spcAft>
              <a:buClr>
                <a:schemeClr val="accent1"/>
              </a:buClr>
              <a:buFont typeface="Wingdings 2" panose="05020102010507070707" pitchFamily="18" charset="2"/>
              <a:buChar char=""/>
              <a:defRPr lang="en-US" sz="3000" b="0" kern="1200" dirty="0">
                <a:solidFill>
                  <a:srgbClr val="000000"/>
                </a:solidFill>
                <a:latin typeface="黑体" panose="02010609060101010101" pitchFamily="49" charset="-122"/>
                <a:ea typeface="黑体" panose="02010609060101010101" pitchFamily="49" charset="-122"/>
                <a:cs typeface="+mn-cs"/>
              </a:defRPr>
            </a:lvl4pPr>
            <a:lvl5pPr marL="1389063" indent="-182563" algn="l" rtl="0" eaLnBrk="0" fontAlgn="base" hangingPunct="0">
              <a:spcBef>
                <a:spcPts val="300"/>
              </a:spcBef>
              <a:spcAft>
                <a:spcPct val="0"/>
              </a:spcAft>
              <a:buClr>
                <a:srgbClr val="A04DA3"/>
              </a:buClr>
              <a:buFont typeface="Georgia" panose="02040502050405020303" pitchFamily="18" charset="0"/>
              <a:buChar char="▫"/>
              <a:defRPr lang="en-US" sz="3000" b="0" kern="1200" dirty="0">
                <a:solidFill>
                  <a:srgbClr val="000000"/>
                </a:solidFill>
                <a:latin typeface="黑体" panose="02010609060101010101" pitchFamily="49" charset="-122"/>
                <a:ea typeface="黑体" panose="02010609060101010101" pitchFamily="49" charset="-122"/>
                <a:cs typeface="+mn-cs"/>
              </a:defRPr>
            </a:lvl5pPr>
            <a:lvl6pPr marL="1609344" indent="-182880" algn="l" rtl="0" eaLnBrk="1" latinLnBrk="0" hangingPunct="1">
              <a:spcBef>
                <a:spcPts val="300"/>
              </a:spcBef>
              <a:buClr>
                <a:schemeClr val="accent3"/>
              </a:buClr>
              <a:buFont typeface="Georgia"/>
              <a:buChar char="▫"/>
              <a:defRPr kumimoji="0" sz="1800" kern="1200">
                <a:solidFill>
                  <a:schemeClr val="accent3"/>
                </a:solidFill>
                <a:latin typeface="+mn-lt"/>
                <a:ea typeface="+mn-ea"/>
                <a:cs typeface="+mn-cs"/>
              </a:defRPr>
            </a:lvl6pPr>
            <a:lvl7pPr marL="1828800" indent="-182880" algn="l" rtl="0" eaLnBrk="1" latinLnBrk="0" hangingPunct="1">
              <a:spcBef>
                <a:spcPts val="300"/>
              </a:spcBef>
              <a:buClr>
                <a:schemeClr val="accent3"/>
              </a:buClr>
              <a:buFont typeface="Georgia"/>
              <a:buChar char="▫"/>
              <a:defRPr kumimoji="0" sz="1600" kern="1200">
                <a:solidFill>
                  <a:schemeClr val="accent3"/>
                </a:solidFill>
                <a:latin typeface="+mn-lt"/>
                <a:ea typeface="+mn-ea"/>
                <a:cs typeface="+mn-cs"/>
              </a:defRPr>
            </a:lvl7pPr>
            <a:lvl8pPr marL="2029968" indent="-182880" algn="l" rtl="0" eaLnBrk="1" latinLnBrk="0" hangingPunct="1">
              <a:spcBef>
                <a:spcPts val="300"/>
              </a:spcBef>
              <a:buClr>
                <a:schemeClr val="accent3"/>
              </a:buClr>
              <a:buFont typeface="Georgia"/>
              <a:buChar char="◦"/>
              <a:defRPr kumimoji="0" sz="1500" kern="1200">
                <a:solidFill>
                  <a:schemeClr val="accent3"/>
                </a:solidFill>
                <a:latin typeface="+mn-lt"/>
                <a:ea typeface="+mn-ea"/>
                <a:cs typeface="+mn-cs"/>
              </a:defRPr>
            </a:lvl8pPr>
            <a:lvl9pPr marL="2240280" indent="-182880" algn="l" rtl="0" eaLnBrk="1" latinLnBrk="0" hangingPunct="1">
              <a:spcBef>
                <a:spcPts val="300"/>
              </a:spcBef>
              <a:buClr>
                <a:schemeClr val="accent3"/>
              </a:buClr>
              <a:buFont typeface="Georgia"/>
              <a:buChar char="◦"/>
              <a:defRPr kumimoji="0" sz="1400" kern="1200" baseline="0">
                <a:solidFill>
                  <a:schemeClr val="accent3"/>
                </a:solidFill>
                <a:latin typeface="+mn-lt"/>
                <a:ea typeface="+mn-ea"/>
                <a:cs typeface="+mn-cs"/>
              </a:defRPr>
            </a:lvl9pPr>
          </a:lstStyle>
          <a:p>
            <a:pPr marL="0" indent="0" eaLnBrk="1" hangingPunct="1">
              <a:buNone/>
              <a:defRPr/>
            </a:pPr>
            <a:endParaRPr lang="en-US" altLang="zh-CN" sz="1400" dirty="0"/>
          </a:p>
          <a:p>
            <a:pPr marL="0" indent="0" eaLnBrk="1" hangingPunct="1">
              <a:buNone/>
              <a:defRPr/>
            </a:pPr>
            <a:endParaRPr lang="en-US" altLang="zh-TW" sz="2800" dirty="0"/>
          </a:p>
        </p:txBody>
      </p:sp>
      <p:sp>
        <p:nvSpPr>
          <p:cNvPr id="9" name="标题 1">
            <a:extLst>
              <a:ext uri="{FF2B5EF4-FFF2-40B4-BE49-F238E27FC236}">
                <a16:creationId xmlns:a16="http://schemas.microsoft.com/office/drawing/2014/main" id="{7B747DFB-1683-4A98-918A-77B8075F1EBC}"/>
              </a:ext>
            </a:extLst>
          </p:cNvPr>
          <p:cNvSpPr txBox="1">
            <a:spLocks/>
          </p:cNvSpPr>
          <p:nvPr/>
        </p:nvSpPr>
        <p:spPr>
          <a:xfrm>
            <a:off x="609600" y="732298"/>
            <a:ext cx="10972800" cy="882650"/>
          </a:xfrm>
          <a:prstGeom prst="rect">
            <a:avLst/>
          </a:prstGeom>
        </p:spPr>
        <p:txBody>
          <a:bodyPr/>
          <a:lstStyle>
            <a:lvl1pPr algn="l" rtl="0" eaLnBrk="0" fontAlgn="base" hangingPunct="0">
              <a:spcBef>
                <a:spcPct val="0"/>
              </a:spcBef>
              <a:spcAft>
                <a:spcPct val="0"/>
              </a:spcAft>
              <a:defRPr lang="en-US" altLang="zh-CN" sz="4400" b="1" kern="1200" dirty="0" smtClean="0">
                <a:solidFill>
                  <a:srgbClr val="03649F"/>
                </a:solidFill>
                <a:latin typeface="黑体" panose="02010609060101010101" pitchFamily="49" charset="-122"/>
                <a:ea typeface="黑体" panose="02010609060101010101" pitchFamily="49" charset="-122"/>
                <a:cs typeface="+mj-cs"/>
              </a:defRPr>
            </a:lvl1pPr>
            <a:lvl2pPr algn="l" rtl="0" eaLnBrk="0" fontAlgn="base" hangingPunct="0">
              <a:spcBef>
                <a:spcPct val="0"/>
              </a:spcBef>
              <a:spcAft>
                <a:spcPct val="0"/>
              </a:spcAft>
              <a:defRPr sz="4400">
                <a:solidFill>
                  <a:srgbClr val="002060"/>
                </a:solidFill>
                <a:latin typeface="黑体" panose="02010609060101010101" pitchFamily="49" charset="-122"/>
                <a:ea typeface="黑体" panose="02010609060101010101" pitchFamily="49" charset="-122"/>
              </a:defRPr>
            </a:lvl2pPr>
            <a:lvl3pPr algn="l" rtl="0" eaLnBrk="0" fontAlgn="base" hangingPunct="0">
              <a:spcBef>
                <a:spcPct val="0"/>
              </a:spcBef>
              <a:spcAft>
                <a:spcPct val="0"/>
              </a:spcAft>
              <a:defRPr sz="4400">
                <a:solidFill>
                  <a:srgbClr val="002060"/>
                </a:solidFill>
                <a:latin typeface="黑体" panose="02010609060101010101" pitchFamily="49" charset="-122"/>
                <a:ea typeface="黑体" panose="02010609060101010101" pitchFamily="49" charset="-122"/>
              </a:defRPr>
            </a:lvl3pPr>
            <a:lvl4pPr algn="l" rtl="0" eaLnBrk="0" fontAlgn="base" hangingPunct="0">
              <a:spcBef>
                <a:spcPct val="0"/>
              </a:spcBef>
              <a:spcAft>
                <a:spcPct val="0"/>
              </a:spcAft>
              <a:defRPr sz="4400">
                <a:solidFill>
                  <a:srgbClr val="002060"/>
                </a:solidFill>
                <a:latin typeface="黑体" panose="02010609060101010101" pitchFamily="49" charset="-122"/>
                <a:ea typeface="黑体" panose="02010609060101010101" pitchFamily="49" charset="-122"/>
              </a:defRPr>
            </a:lvl4pPr>
            <a:lvl5pPr algn="l" rtl="0" eaLnBrk="0" fontAlgn="base" hangingPunct="0">
              <a:spcBef>
                <a:spcPct val="0"/>
              </a:spcBef>
              <a:spcAft>
                <a:spcPct val="0"/>
              </a:spcAft>
              <a:defRPr sz="4400">
                <a:solidFill>
                  <a:srgbClr val="002060"/>
                </a:solidFill>
                <a:latin typeface="黑体" panose="02010609060101010101" pitchFamily="49" charset="-122"/>
                <a:ea typeface="黑体" panose="02010609060101010101" pitchFamily="49" charset="-122"/>
              </a:defRPr>
            </a:lvl5pPr>
            <a:lvl6pPr marL="457200" algn="l" rtl="0" fontAlgn="base">
              <a:spcBef>
                <a:spcPct val="0"/>
              </a:spcBef>
              <a:spcAft>
                <a:spcPct val="0"/>
              </a:spcAft>
              <a:defRPr sz="4400">
                <a:solidFill>
                  <a:srgbClr val="002060"/>
                </a:solidFill>
                <a:latin typeface="黑体" panose="02010609060101010101" pitchFamily="49" charset="-122"/>
                <a:ea typeface="黑体" panose="02010609060101010101" pitchFamily="49" charset="-122"/>
              </a:defRPr>
            </a:lvl6pPr>
            <a:lvl7pPr marL="914400" algn="l" rtl="0" fontAlgn="base">
              <a:spcBef>
                <a:spcPct val="0"/>
              </a:spcBef>
              <a:spcAft>
                <a:spcPct val="0"/>
              </a:spcAft>
              <a:defRPr sz="4400">
                <a:solidFill>
                  <a:srgbClr val="002060"/>
                </a:solidFill>
                <a:latin typeface="黑体" panose="02010609060101010101" pitchFamily="49" charset="-122"/>
                <a:ea typeface="黑体" panose="02010609060101010101" pitchFamily="49" charset="-122"/>
              </a:defRPr>
            </a:lvl7pPr>
            <a:lvl8pPr marL="1371600" algn="l" rtl="0" fontAlgn="base">
              <a:spcBef>
                <a:spcPct val="0"/>
              </a:spcBef>
              <a:spcAft>
                <a:spcPct val="0"/>
              </a:spcAft>
              <a:defRPr sz="4400">
                <a:solidFill>
                  <a:srgbClr val="002060"/>
                </a:solidFill>
                <a:latin typeface="黑体" panose="02010609060101010101" pitchFamily="49" charset="-122"/>
                <a:ea typeface="黑体" panose="02010609060101010101" pitchFamily="49" charset="-122"/>
              </a:defRPr>
            </a:lvl8pPr>
            <a:lvl9pPr marL="1828800" algn="l" rtl="0" fontAlgn="base">
              <a:spcBef>
                <a:spcPct val="0"/>
              </a:spcBef>
              <a:spcAft>
                <a:spcPct val="0"/>
              </a:spcAft>
              <a:defRPr sz="4400">
                <a:solidFill>
                  <a:srgbClr val="002060"/>
                </a:solidFill>
                <a:latin typeface="黑体" panose="02010609060101010101" pitchFamily="49" charset="-122"/>
                <a:ea typeface="黑体" panose="02010609060101010101" pitchFamily="49" charset="-122"/>
              </a:defRPr>
            </a:lvl9pPr>
          </a:lstStyle>
          <a:p>
            <a:r>
              <a:rPr lang="zh-CN" altLang="en-US" b="0" dirty="0"/>
              <a:t>中國基督教人數（</a:t>
            </a:r>
            <a:r>
              <a:rPr lang="en-US" altLang="zh-CN" b="0" dirty="0"/>
              <a:t>2019</a:t>
            </a:r>
            <a:r>
              <a:rPr lang="zh-CN" altLang="en-US" b="0" dirty="0"/>
              <a:t>年）</a:t>
            </a:r>
            <a:br>
              <a:rPr lang="zh-CN" altLang="en-US" sz="4000" dirty="0"/>
            </a:br>
            <a:br>
              <a:rPr lang="zh-CN" altLang="en-US" dirty="0">
                <a:solidFill>
                  <a:srgbClr val="FF0000"/>
                </a:solidFill>
              </a:rPr>
            </a:br>
            <a:endParaRPr lang="zh-CN" altLang="en-US" dirty="0"/>
          </a:p>
        </p:txBody>
      </p:sp>
      <p:sp>
        <p:nvSpPr>
          <p:cNvPr id="10" name="文本占位符 2">
            <a:extLst>
              <a:ext uri="{FF2B5EF4-FFF2-40B4-BE49-F238E27FC236}">
                <a16:creationId xmlns:a16="http://schemas.microsoft.com/office/drawing/2014/main" id="{BE90A7B4-A86F-4B1A-B30D-51AA69FC55CD}"/>
              </a:ext>
            </a:extLst>
          </p:cNvPr>
          <p:cNvSpPr txBox="1">
            <a:spLocks/>
          </p:cNvSpPr>
          <p:nvPr/>
        </p:nvSpPr>
        <p:spPr>
          <a:xfrm>
            <a:off x="617587" y="1811064"/>
            <a:ext cx="10986641" cy="4381870"/>
          </a:xfrm>
          <a:prstGeom prst="rect">
            <a:avLst/>
          </a:prstGeom>
        </p:spPr>
        <p:txBody>
          <a:bodyPr/>
          <a:lstStyle>
            <a:lvl1pPr marL="365125" indent="-309563" algn="l" rtl="0" eaLnBrk="0" fontAlgn="base" hangingPunct="0">
              <a:spcBef>
                <a:spcPts val="500"/>
              </a:spcBef>
              <a:spcAft>
                <a:spcPct val="0"/>
              </a:spcAft>
              <a:buClr>
                <a:srgbClr val="002060"/>
              </a:buClr>
              <a:buFont typeface="Georgia" panose="02040502050405020303" pitchFamily="18" charset="0"/>
              <a:buChar char="•"/>
              <a:defRPr lang="en-US" sz="3500" b="0" kern="1200" dirty="0">
                <a:solidFill>
                  <a:srgbClr val="000000"/>
                </a:solidFill>
                <a:latin typeface="黑体" panose="02010609060101010101" pitchFamily="49" charset="-122"/>
                <a:ea typeface="黑体" panose="02010609060101010101" pitchFamily="49" charset="-122"/>
                <a:cs typeface="+mn-cs"/>
              </a:defRPr>
            </a:lvl1pPr>
            <a:lvl2pPr marL="803275" indent="-392113" algn="l" rtl="0" eaLnBrk="0" fontAlgn="base" hangingPunct="0">
              <a:spcBef>
                <a:spcPts val="500"/>
              </a:spcBef>
              <a:spcAft>
                <a:spcPct val="0"/>
              </a:spcAft>
              <a:buClr>
                <a:srgbClr val="002060"/>
              </a:buClr>
              <a:buFont typeface="Georgia" panose="02040502050405020303" pitchFamily="18" charset="0"/>
              <a:buChar char="–"/>
              <a:defRPr lang="en-US" sz="3500" b="0" kern="1200" dirty="0">
                <a:solidFill>
                  <a:srgbClr val="000000"/>
                </a:solidFill>
                <a:latin typeface="黑体" panose="02010609060101010101" pitchFamily="49" charset="-122"/>
                <a:ea typeface="黑体" panose="02010609060101010101" pitchFamily="49" charset="-122"/>
                <a:cs typeface="+mn-cs"/>
              </a:defRPr>
            </a:lvl2pPr>
            <a:lvl3pPr marL="922338" indent="-219075" algn="l" rtl="0" eaLnBrk="0" fontAlgn="base" hangingPunct="0">
              <a:spcBef>
                <a:spcPts val="500"/>
              </a:spcBef>
              <a:spcAft>
                <a:spcPct val="0"/>
              </a:spcAft>
              <a:buClr>
                <a:schemeClr val="accent1"/>
              </a:buClr>
              <a:buFont typeface="Wingdings 2" panose="05020102010507070707" pitchFamily="18" charset="2"/>
              <a:buChar char=""/>
              <a:defRPr lang="en-US" sz="3500" b="0" kern="1200" dirty="0">
                <a:solidFill>
                  <a:srgbClr val="000000"/>
                </a:solidFill>
                <a:latin typeface="黑体" panose="02010609060101010101" pitchFamily="49" charset="-122"/>
                <a:ea typeface="黑体" panose="02010609060101010101" pitchFamily="49" charset="-122"/>
                <a:cs typeface="+mn-cs"/>
              </a:defRPr>
            </a:lvl3pPr>
            <a:lvl4pPr marL="1179513" indent="-200025" algn="l" rtl="0" eaLnBrk="0" fontAlgn="base" hangingPunct="0">
              <a:spcBef>
                <a:spcPts val="300"/>
              </a:spcBef>
              <a:spcAft>
                <a:spcPct val="0"/>
              </a:spcAft>
              <a:buClr>
                <a:schemeClr val="accent1"/>
              </a:buClr>
              <a:buFont typeface="Wingdings 2" panose="05020102010507070707" pitchFamily="18" charset="2"/>
              <a:buChar char=""/>
              <a:defRPr lang="en-US" sz="3000" b="0" kern="1200" dirty="0">
                <a:solidFill>
                  <a:srgbClr val="000000"/>
                </a:solidFill>
                <a:latin typeface="黑体" panose="02010609060101010101" pitchFamily="49" charset="-122"/>
                <a:ea typeface="黑体" panose="02010609060101010101" pitchFamily="49" charset="-122"/>
                <a:cs typeface="+mn-cs"/>
              </a:defRPr>
            </a:lvl4pPr>
            <a:lvl5pPr marL="1389063" indent="-182563" algn="l" rtl="0" eaLnBrk="0" fontAlgn="base" hangingPunct="0">
              <a:spcBef>
                <a:spcPts val="300"/>
              </a:spcBef>
              <a:spcAft>
                <a:spcPct val="0"/>
              </a:spcAft>
              <a:buClr>
                <a:srgbClr val="A04DA3"/>
              </a:buClr>
              <a:buFont typeface="Georgia" panose="02040502050405020303" pitchFamily="18" charset="0"/>
              <a:buChar char="▫"/>
              <a:defRPr lang="en-US" sz="3000" b="0" kern="1200" dirty="0">
                <a:solidFill>
                  <a:srgbClr val="000000"/>
                </a:solidFill>
                <a:latin typeface="黑体" panose="02010609060101010101" pitchFamily="49" charset="-122"/>
                <a:ea typeface="黑体" panose="02010609060101010101" pitchFamily="49" charset="-122"/>
                <a:cs typeface="+mn-cs"/>
              </a:defRPr>
            </a:lvl5pPr>
            <a:lvl6pPr marL="1609344" indent="-182880" algn="l" rtl="0" eaLnBrk="1" latinLnBrk="0" hangingPunct="1">
              <a:spcBef>
                <a:spcPts val="300"/>
              </a:spcBef>
              <a:buClr>
                <a:schemeClr val="accent3"/>
              </a:buClr>
              <a:buFont typeface="Georgia"/>
              <a:buChar char="▫"/>
              <a:defRPr kumimoji="0" sz="1800" kern="1200">
                <a:solidFill>
                  <a:schemeClr val="accent3"/>
                </a:solidFill>
                <a:latin typeface="+mn-lt"/>
                <a:ea typeface="+mn-ea"/>
                <a:cs typeface="+mn-cs"/>
              </a:defRPr>
            </a:lvl6pPr>
            <a:lvl7pPr marL="1828800" indent="-182880" algn="l" rtl="0" eaLnBrk="1" latinLnBrk="0" hangingPunct="1">
              <a:spcBef>
                <a:spcPts val="300"/>
              </a:spcBef>
              <a:buClr>
                <a:schemeClr val="accent3"/>
              </a:buClr>
              <a:buFont typeface="Georgia"/>
              <a:buChar char="▫"/>
              <a:defRPr kumimoji="0" sz="1600" kern="1200">
                <a:solidFill>
                  <a:schemeClr val="accent3"/>
                </a:solidFill>
                <a:latin typeface="+mn-lt"/>
                <a:ea typeface="+mn-ea"/>
                <a:cs typeface="+mn-cs"/>
              </a:defRPr>
            </a:lvl7pPr>
            <a:lvl8pPr marL="2029968" indent="-182880" algn="l" rtl="0" eaLnBrk="1" latinLnBrk="0" hangingPunct="1">
              <a:spcBef>
                <a:spcPts val="300"/>
              </a:spcBef>
              <a:buClr>
                <a:schemeClr val="accent3"/>
              </a:buClr>
              <a:buFont typeface="Georgia"/>
              <a:buChar char="◦"/>
              <a:defRPr kumimoji="0" sz="1500" kern="1200">
                <a:solidFill>
                  <a:schemeClr val="accent3"/>
                </a:solidFill>
                <a:latin typeface="+mn-lt"/>
                <a:ea typeface="+mn-ea"/>
                <a:cs typeface="+mn-cs"/>
              </a:defRPr>
            </a:lvl8pPr>
            <a:lvl9pPr marL="2240280" indent="-182880" algn="l" rtl="0" eaLnBrk="1" latinLnBrk="0" hangingPunct="1">
              <a:spcBef>
                <a:spcPts val="300"/>
              </a:spcBef>
              <a:buClr>
                <a:schemeClr val="accent3"/>
              </a:buClr>
              <a:buFont typeface="Georgia"/>
              <a:buChar char="◦"/>
              <a:defRPr kumimoji="0" sz="1400" kern="1200" baseline="0">
                <a:solidFill>
                  <a:schemeClr val="accent3"/>
                </a:solidFill>
                <a:latin typeface="+mn-lt"/>
                <a:ea typeface="+mn-ea"/>
                <a:cs typeface="+mn-cs"/>
              </a:defRPr>
            </a:lvl9pPr>
          </a:lstStyle>
          <a:p>
            <a:pPr marL="0" indent="0" eaLnBrk="1" hangingPunct="1">
              <a:buNone/>
              <a:defRPr/>
            </a:pPr>
            <a:endParaRPr lang="zh-TW" altLang="en-US" dirty="0"/>
          </a:p>
        </p:txBody>
      </p:sp>
      <p:sp>
        <p:nvSpPr>
          <p:cNvPr id="11" name="文本占位符 2">
            <a:extLst>
              <a:ext uri="{FF2B5EF4-FFF2-40B4-BE49-F238E27FC236}">
                <a16:creationId xmlns:a16="http://schemas.microsoft.com/office/drawing/2014/main" id="{50300A3E-F6A2-41D9-872D-6C4FBF1F851A}"/>
              </a:ext>
            </a:extLst>
          </p:cNvPr>
          <p:cNvSpPr txBox="1">
            <a:spLocks/>
          </p:cNvSpPr>
          <p:nvPr/>
        </p:nvSpPr>
        <p:spPr>
          <a:xfrm>
            <a:off x="851903" y="1707989"/>
            <a:ext cx="10986641" cy="4381870"/>
          </a:xfrm>
          <a:prstGeom prst="rect">
            <a:avLst/>
          </a:prstGeom>
        </p:spPr>
        <p:txBody>
          <a:bodyPr/>
          <a:lstStyle>
            <a:lvl1pPr marL="365125" indent="-309563" algn="l" rtl="0" eaLnBrk="0" fontAlgn="base" hangingPunct="0">
              <a:spcBef>
                <a:spcPts val="500"/>
              </a:spcBef>
              <a:spcAft>
                <a:spcPct val="0"/>
              </a:spcAft>
              <a:buClr>
                <a:srgbClr val="002060"/>
              </a:buClr>
              <a:buFont typeface="Georgia" panose="02040502050405020303" pitchFamily="18" charset="0"/>
              <a:buChar char="•"/>
              <a:defRPr lang="en-US" sz="3500" b="0" kern="1200" dirty="0">
                <a:solidFill>
                  <a:srgbClr val="000000"/>
                </a:solidFill>
                <a:latin typeface="黑体" panose="02010609060101010101" pitchFamily="49" charset="-122"/>
                <a:ea typeface="黑体" panose="02010609060101010101" pitchFamily="49" charset="-122"/>
                <a:cs typeface="+mn-cs"/>
              </a:defRPr>
            </a:lvl1pPr>
            <a:lvl2pPr marL="803275" indent="-392113" algn="l" rtl="0" eaLnBrk="0" fontAlgn="base" hangingPunct="0">
              <a:spcBef>
                <a:spcPts val="500"/>
              </a:spcBef>
              <a:spcAft>
                <a:spcPct val="0"/>
              </a:spcAft>
              <a:buClr>
                <a:srgbClr val="002060"/>
              </a:buClr>
              <a:buFont typeface="Georgia" panose="02040502050405020303" pitchFamily="18" charset="0"/>
              <a:buChar char="–"/>
              <a:defRPr lang="en-US" sz="3500" b="0" kern="1200" dirty="0">
                <a:solidFill>
                  <a:srgbClr val="000000"/>
                </a:solidFill>
                <a:latin typeface="黑体" panose="02010609060101010101" pitchFamily="49" charset="-122"/>
                <a:ea typeface="黑体" panose="02010609060101010101" pitchFamily="49" charset="-122"/>
                <a:cs typeface="+mn-cs"/>
              </a:defRPr>
            </a:lvl2pPr>
            <a:lvl3pPr marL="922338" indent="-219075" algn="l" rtl="0" eaLnBrk="0" fontAlgn="base" hangingPunct="0">
              <a:spcBef>
                <a:spcPts val="500"/>
              </a:spcBef>
              <a:spcAft>
                <a:spcPct val="0"/>
              </a:spcAft>
              <a:buClr>
                <a:schemeClr val="accent1"/>
              </a:buClr>
              <a:buFont typeface="Wingdings 2" panose="05020102010507070707" pitchFamily="18" charset="2"/>
              <a:buChar char=""/>
              <a:defRPr lang="en-US" sz="3500" b="0" kern="1200" dirty="0">
                <a:solidFill>
                  <a:srgbClr val="000000"/>
                </a:solidFill>
                <a:latin typeface="黑体" panose="02010609060101010101" pitchFamily="49" charset="-122"/>
                <a:ea typeface="黑体" panose="02010609060101010101" pitchFamily="49" charset="-122"/>
                <a:cs typeface="+mn-cs"/>
              </a:defRPr>
            </a:lvl3pPr>
            <a:lvl4pPr marL="1179513" indent="-200025" algn="l" rtl="0" eaLnBrk="0" fontAlgn="base" hangingPunct="0">
              <a:spcBef>
                <a:spcPts val="300"/>
              </a:spcBef>
              <a:spcAft>
                <a:spcPct val="0"/>
              </a:spcAft>
              <a:buClr>
                <a:schemeClr val="accent1"/>
              </a:buClr>
              <a:buFont typeface="Wingdings 2" panose="05020102010507070707" pitchFamily="18" charset="2"/>
              <a:buChar char=""/>
              <a:defRPr lang="en-US" sz="3000" b="0" kern="1200" dirty="0">
                <a:solidFill>
                  <a:srgbClr val="000000"/>
                </a:solidFill>
                <a:latin typeface="黑体" panose="02010609060101010101" pitchFamily="49" charset="-122"/>
                <a:ea typeface="黑体" panose="02010609060101010101" pitchFamily="49" charset="-122"/>
                <a:cs typeface="+mn-cs"/>
              </a:defRPr>
            </a:lvl4pPr>
            <a:lvl5pPr marL="1389063" indent="-182563" algn="l" rtl="0" eaLnBrk="0" fontAlgn="base" hangingPunct="0">
              <a:spcBef>
                <a:spcPts val="300"/>
              </a:spcBef>
              <a:spcAft>
                <a:spcPct val="0"/>
              </a:spcAft>
              <a:buClr>
                <a:srgbClr val="A04DA3"/>
              </a:buClr>
              <a:buFont typeface="Georgia" panose="02040502050405020303" pitchFamily="18" charset="0"/>
              <a:buChar char="▫"/>
              <a:defRPr lang="en-US" sz="3000" b="0" kern="1200" dirty="0">
                <a:solidFill>
                  <a:srgbClr val="000000"/>
                </a:solidFill>
                <a:latin typeface="黑体" panose="02010609060101010101" pitchFamily="49" charset="-122"/>
                <a:ea typeface="黑体" panose="02010609060101010101" pitchFamily="49" charset="-122"/>
                <a:cs typeface="+mn-cs"/>
              </a:defRPr>
            </a:lvl5pPr>
            <a:lvl6pPr marL="1609344" indent="-182880" algn="l" rtl="0" eaLnBrk="1" latinLnBrk="0" hangingPunct="1">
              <a:spcBef>
                <a:spcPts val="300"/>
              </a:spcBef>
              <a:buClr>
                <a:schemeClr val="accent3"/>
              </a:buClr>
              <a:buFont typeface="Georgia"/>
              <a:buChar char="▫"/>
              <a:defRPr kumimoji="0" sz="1800" kern="1200">
                <a:solidFill>
                  <a:schemeClr val="accent3"/>
                </a:solidFill>
                <a:latin typeface="+mn-lt"/>
                <a:ea typeface="+mn-ea"/>
                <a:cs typeface="+mn-cs"/>
              </a:defRPr>
            </a:lvl6pPr>
            <a:lvl7pPr marL="1828800" indent="-182880" algn="l" rtl="0" eaLnBrk="1" latinLnBrk="0" hangingPunct="1">
              <a:spcBef>
                <a:spcPts val="300"/>
              </a:spcBef>
              <a:buClr>
                <a:schemeClr val="accent3"/>
              </a:buClr>
              <a:buFont typeface="Georgia"/>
              <a:buChar char="▫"/>
              <a:defRPr kumimoji="0" sz="1600" kern="1200">
                <a:solidFill>
                  <a:schemeClr val="accent3"/>
                </a:solidFill>
                <a:latin typeface="+mn-lt"/>
                <a:ea typeface="+mn-ea"/>
                <a:cs typeface="+mn-cs"/>
              </a:defRPr>
            </a:lvl7pPr>
            <a:lvl8pPr marL="2029968" indent="-182880" algn="l" rtl="0" eaLnBrk="1" latinLnBrk="0" hangingPunct="1">
              <a:spcBef>
                <a:spcPts val="300"/>
              </a:spcBef>
              <a:buClr>
                <a:schemeClr val="accent3"/>
              </a:buClr>
              <a:buFont typeface="Georgia"/>
              <a:buChar char="◦"/>
              <a:defRPr kumimoji="0" sz="1500" kern="1200">
                <a:solidFill>
                  <a:schemeClr val="accent3"/>
                </a:solidFill>
                <a:latin typeface="+mn-lt"/>
                <a:ea typeface="+mn-ea"/>
                <a:cs typeface="+mn-cs"/>
              </a:defRPr>
            </a:lvl8pPr>
            <a:lvl9pPr marL="2240280" indent="-182880" algn="l" rtl="0" eaLnBrk="1" latinLnBrk="0" hangingPunct="1">
              <a:spcBef>
                <a:spcPts val="300"/>
              </a:spcBef>
              <a:buClr>
                <a:schemeClr val="accent3"/>
              </a:buClr>
              <a:buFont typeface="Georgia"/>
              <a:buChar char="◦"/>
              <a:defRPr kumimoji="0" sz="1400" kern="1200" baseline="0">
                <a:solidFill>
                  <a:schemeClr val="accent3"/>
                </a:solidFill>
                <a:latin typeface="+mn-lt"/>
                <a:ea typeface="+mn-ea"/>
                <a:cs typeface="+mn-cs"/>
              </a:defRPr>
            </a:lvl9pPr>
          </a:lstStyle>
          <a:p>
            <a:pPr marL="457200" indent="-457200" eaLnBrk="1" hangingPunct="1">
              <a:defRPr/>
            </a:pPr>
            <a:r>
              <a:rPr lang="zh-CN" altLang="en-US" dirty="0"/>
              <a:t>家庭教會 </a:t>
            </a:r>
            <a:endParaRPr lang="en-US" altLang="zh-CN" dirty="0"/>
          </a:p>
          <a:p>
            <a:pPr marL="452438" indent="0" eaLnBrk="1" hangingPunct="1">
              <a:buNone/>
              <a:defRPr/>
            </a:pPr>
            <a:r>
              <a:rPr lang="en-US" altLang="zh-CN" dirty="0"/>
              <a:t>2</a:t>
            </a:r>
            <a:r>
              <a:rPr lang="zh-CN" altLang="en-US" dirty="0"/>
              <a:t>千</a:t>
            </a:r>
            <a:r>
              <a:rPr lang="en-US" altLang="zh-CN" dirty="0"/>
              <a:t>5</a:t>
            </a:r>
            <a:r>
              <a:rPr lang="zh-CN" altLang="en-US" dirty="0"/>
              <a:t>百萬</a:t>
            </a:r>
            <a:r>
              <a:rPr lang="en-US" altLang="zh-CN" dirty="0"/>
              <a:t>-3</a:t>
            </a:r>
            <a:r>
              <a:rPr lang="zh-CN" altLang="en-US" dirty="0"/>
              <a:t>千</a:t>
            </a:r>
            <a:r>
              <a:rPr lang="en-US" altLang="zh-CN" dirty="0"/>
              <a:t>5</a:t>
            </a:r>
            <a:r>
              <a:rPr lang="zh-CN" altLang="en-US" dirty="0"/>
              <a:t>百萬人</a:t>
            </a:r>
            <a:endParaRPr lang="en-US" altLang="zh-CN" dirty="0"/>
          </a:p>
          <a:p>
            <a:pPr marL="457200" indent="-457200" eaLnBrk="1" hangingPunct="1">
              <a:defRPr/>
            </a:pPr>
            <a:r>
              <a:rPr lang="zh-CN" altLang="en-US" dirty="0"/>
              <a:t>天主教 </a:t>
            </a:r>
            <a:endParaRPr lang="en-US" altLang="zh-CN" dirty="0"/>
          </a:p>
          <a:p>
            <a:pPr marL="452438" indent="0" eaLnBrk="1" hangingPunct="1">
              <a:buNone/>
              <a:defRPr/>
            </a:pPr>
            <a:r>
              <a:rPr lang="en-US" altLang="zh-CN" dirty="0"/>
              <a:t>1</a:t>
            </a:r>
            <a:r>
              <a:rPr lang="zh-CN" altLang="en-US" dirty="0"/>
              <a:t>千萬人</a:t>
            </a:r>
            <a:endParaRPr lang="zh-TW" altLang="en-US" dirty="0"/>
          </a:p>
        </p:txBody>
      </p:sp>
    </p:spTree>
    <p:extLst>
      <p:ext uri="{BB962C8B-B14F-4D97-AF65-F5344CB8AC3E}">
        <p14:creationId xmlns:p14="http://schemas.microsoft.com/office/powerpoint/2010/main" val="139896257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819232" y="1892109"/>
            <a:ext cx="8890000" cy="2876153"/>
          </a:xfrm>
          <a:prstGeom prst="rect">
            <a:avLst/>
          </a:prstGeom>
        </p:spPr>
        <p:txBody>
          <a:bodyPr/>
          <a:lstStyle/>
          <a:p>
            <a:pPr algn="ctr"/>
            <a:endParaRPr lang="en-US" altLang="zh-TW" sz="3600" dirty="0">
              <a:ea typeface="全真勘亭流" pitchFamily="49" charset="-120"/>
            </a:endParaRPr>
          </a:p>
        </p:txBody>
      </p:sp>
      <p:sp>
        <p:nvSpPr>
          <p:cNvPr id="7" name="文本占位符 2"/>
          <p:cNvSpPr txBox="1">
            <a:spLocks/>
          </p:cNvSpPr>
          <p:nvPr/>
        </p:nvSpPr>
        <p:spPr>
          <a:xfrm>
            <a:off x="831574" y="1784255"/>
            <a:ext cx="10986641" cy="4381870"/>
          </a:xfrm>
          <a:prstGeom prst="rect">
            <a:avLst/>
          </a:prstGeom>
        </p:spPr>
        <p:txBody>
          <a:bodyPr/>
          <a:lstStyle>
            <a:lvl1pPr marL="365125" indent="-309563" algn="l" rtl="0" eaLnBrk="0" fontAlgn="base" hangingPunct="0">
              <a:spcBef>
                <a:spcPts val="500"/>
              </a:spcBef>
              <a:spcAft>
                <a:spcPct val="0"/>
              </a:spcAft>
              <a:buClr>
                <a:srgbClr val="002060"/>
              </a:buClr>
              <a:buFont typeface="Georgia" panose="02040502050405020303" pitchFamily="18" charset="0"/>
              <a:buChar char="•"/>
              <a:defRPr lang="en-US" sz="3500" b="0" kern="1200" dirty="0">
                <a:solidFill>
                  <a:srgbClr val="000000"/>
                </a:solidFill>
                <a:latin typeface="黑体" panose="02010609060101010101" pitchFamily="49" charset="-122"/>
                <a:ea typeface="黑体" panose="02010609060101010101" pitchFamily="49" charset="-122"/>
                <a:cs typeface="+mn-cs"/>
              </a:defRPr>
            </a:lvl1pPr>
            <a:lvl2pPr marL="803275" indent="-392113" algn="l" rtl="0" eaLnBrk="0" fontAlgn="base" hangingPunct="0">
              <a:spcBef>
                <a:spcPts val="500"/>
              </a:spcBef>
              <a:spcAft>
                <a:spcPct val="0"/>
              </a:spcAft>
              <a:buClr>
                <a:srgbClr val="002060"/>
              </a:buClr>
              <a:buFont typeface="Georgia" panose="02040502050405020303" pitchFamily="18" charset="0"/>
              <a:buChar char="–"/>
              <a:defRPr lang="en-US" sz="3500" b="0" kern="1200" dirty="0">
                <a:solidFill>
                  <a:srgbClr val="000000"/>
                </a:solidFill>
                <a:latin typeface="黑体" panose="02010609060101010101" pitchFamily="49" charset="-122"/>
                <a:ea typeface="黑体" panose="02010609060101010101" pitchFamily="49" charset="-122"/>
                <a:cs typeface="+mn-cs"/>
              </a:defRPr>
            </a:lvl2pPr>
            <a:lvl3pPr marL="922338" indent="-219075" algn="l" rtl="0" eaLnBrk="0" fontAlgn="base" hangingPunct="0">
              <a:spcBef>
                <a:spcPts val="500"/>
              </a:spcBef>
              <a:spcAft>
                <a:spcPct val="0"/>
              </a:spcAft>
              <a:buClr>
                <a:schemeClr val="accent1"/>
              </a:buClr>
              <a:buFont typeface="Wingdings 2" panose="05020102010507070707" pitchFamily="18" charset="2"/>
              <a:buChar char=""/>
              <a:defRPr lang="en-US" sz="3500" b="0" kern="1200" dirty="0">
                <a:solidFill>
                  <a:srgbClr val="000000"/>
                </a:solidFill>
                <a:latin typeface="黑体" panose="02010609060101010101" pitchFamily="49" charset="-122"/>
                <a:ea typeface="黑体" panose="02010609060101010101" pitchFamily="49" charset="-122"/>
                <a:cs typeface="+mn-cs"/>
              </a:defRPr>
            </a:lvl3pPr>
            <a:lvl4pPr marL="1179513" indent="-200025" algn="l" rtl="0" eaLnBrk="0" fontAlgn="base" hangingPunct="0">
              <a:spcBef>
                <a:spcPts val="300"/>
              </a:spcBef>
              <a:spcAft>
                <a:spcPct val="0"/>
              </a:spcAft>
              <a:buClr>
                <a:schemeClr val="accent1"/>
              </a:buClr>
              <a:buFont typeface="Wingdings 2" panose="05020102010507070707" pitchFamily="18" charset="2"/>
              <a:buChar char=""/>
              <a:defRPr lang="en-US" sz="3000" b="0" kern="1200" dirty="0">
                <a:solidFill>
                  <a:srgbClr val="000000"/>
                </a:solidFill>
                <a:latin typeface="黑体" panose="02010609060101010101" pitchFamily="49" charset="-122"/>
                <a:ea typeface="黑体" panose="02010609060101010101" pitchFamily="49" charset="-122"/>
                <a:cs typeface="+mn-cs"/>
              </a:defRPr>
            </a:lvl4pPr>
            <a:lvl5pPr marL="1389063" indent="-182563" algn="l" rtl="0" eaLnBrk="0" fontAlgn="base" hangingPunct="0">
              <a:spcBef>
                <a:spcPts val="300"/>
              </a:spcBef>
              <a:spcAft>
                <a:spcPct val="0"/>
              </a:spcAft>
              <a:buClr>
                <a:srgbClr val="A04DA3"/>
              </a:buClr>
              <a:buFont typeface="Georgia" panose="02040502050405020303" pitchFamily="18" charset="0"/>
              <a:buChar char="▫"/>
              <a:defRPr lang="en-US" sz="3000" b="0" kern="1200" dirty="0">
                <a:solidFill>
                  <a:srgbClr val="000000"/>
                </a:solidFill>
                <a:latin typeface="黑体" panose="02010609060101010101" pitchFamily="49" charset="-122"/>
                <a:ea typeface="黑体" panose="02010609060101010101" pitchFamily="49" charset="-122"/>
                <a:cs typeface="+mn-cs"/>
              </a:defRPr>
            </a:lvl5pPr>
            <a:lvl6pPr marL="1609344" indent="-182880" algn="l" rtl="0" eaLnBrk="1" latinLnBrk="0" hangingPunct="1">
              <a:spcBef>
                <a:spcPts val="300"/>
              </a:spcBef>
              <a:buClr>
                <a:schemeClr val="accent3"/>
              </a:buClr>
              <a:buFont typeface="Georgia"/>
              <a:buChar char="▫"/>
              <a:defRPr kumimoji="0" sz="1800" kern="1200">
                <a:solidFill>
                  <a:schemeClr val="accent3"/>
                </a:solidFill>
                <a:latin typeface="+mn-lt"/>
                <a:ea typeface="+mn-ea"/>
                <a:cs typeface="+mn-cs"/>
              </a:defRPr>
            </a:lvl6pPr>
            <a:lvl7pPr marL="1828800" indent="-182880" algn="l" rtl="0" eaLnBrk="1" latinLnBrk="0" hangingPunct="1">
              <a:spcBef>
                <a:spcPts val="300"/>
              </a:spcBef>
              <a:buClr>
                <a:schemeClr val="accent3"/>
              </a:buClr>
              <a:buFont typeface="Georgia"/>
              <a:buChar char="▫"/>
              <a:defRPr kumimoji="0" sz="1600" kern="1200">
                <a:solidFill>
                  <a:schemeClr val="accent3"/>
                </a:solidFill>
                <a:latin typeface="+mn-lt"/>
                <a:ea typeface="+mn-ea"/>
                <a:cs typeface="+mn-cs"/>
              </a:defRPr>
            </a:lvl7pPr>
            <a:lvl8pPr marL="2029968" indent="-182880" algn="l" rtl="0" eaLnBrk="1" latinLnBrk="0" hangingPunct="1">
              <a:spcBef>
                <a:spcPts val="300"/>
              </a:spcBef>
              <a:buClr>
                <a:schemeClr val="accent3"/>
              </a:buClr>
              <a:buFont typeface="Georgia"/>
              <a:buChar char="◦"/>
              <a:defRPr kumimoji="0" sz="1500" kern="1200">
                <a:solidFill>
                  <a:schemeClr val="accent3"/>
                </a:solidFill>
                <a:latin typeface="+mn-lt"/>
                <a:ea typeface="+mn-ea"/>
                <a:cs typeface="+mn-cs"/>
              </a:defRPr>
            </a:lvl8pPr>
            <a:lvl9pPr marL="2240280" indent="-182880" algn="l" rtl="0" eaLnBrk="1" latinLnBrk="0" hangingPunct="1">
              <a:spcBef>
                <a:spcPts val="300"/>
              </a:spcBef>
              <a:buClr>
                <a:schemeClr val="accent3"/>
              </a:buClr>
              <a:buFont typeface="Georgia"/>
              <a:buChar char="◦"/>
              <a:defRPr kumimoji="0" sz="1400" kern="1200" baseline="0">
                <a:solidFill>
                  <a:schemeClr val="accent3"/>
                </a:solidFill>
                <a:latin typeface="+mn-lt"/>
                <a:ea typeface="+mn-ea"/>
                <a:cs typeface="+mn-cs"/>
              </a:defRPr>
            </a:lvl9pPr>
          </a:lstStyle>
          <a:p>
            <a:pPr marL="0" indent="0" eaLnBrk="1" hangingPunct="1">
              <a:buNone/>
              <a:defRPr/>
            </a:pPr>
            <a:endParaRPr lang="en-US" altLang="zh-CN" sz="2800" dirty="0"/>
          </a:p>
          <a:p>
            <a:pPr marL="0" indent="0" eaLnBrk="1" hangingPunct="1">
              <a:buNone/>
              <a:defRPr/>
            </a:pPr>
            <a:endParaRPr lang="en-US" altLang="zh-CN" sz="1400" dirty="0"/>
          </a:p>
        </p:txBody>
      </p:sp>
      <p:sp>
        <p:nvSpPr>
          <p:cNvPr id="8" name="文本占位符 2"/>
          <p:cNvSpPr txBox="1">
            <a:spLocks/>
          </p:cNvSpPr>
          <p:nvPr/>
        </p:nvSpPr>
        <p:spPr>
          <a:xfrm>
            <a:off x="843916" y="517142"/>
            <a:ext cx="10986641" cy="4381870"/>
          </a:xfrm>
          <a:prstGeom prst="rect">
            <a:avLst/>
          </a:prstGeom>
        </p:spPr>
        <p:txBody>
          <a:bodyPr/>
          <a:lstStyle>
            <a:lvl1pPr marL="365125" indent="-309563" algn="l" rtl="0" eaLnBrk="0" fontAlgn="base" hangingPunct="0">
              <a:spcBef>
                <a:spcPts val="500"/>
              </a:spcBef>
              <a:spcAft>
                <a:spcPct val="0"/>
              </a:spcAft>
              <a:buClr>
                <a:srgbClr val="002060"/>
              </a:buClr>
              <a:buFont typeface="Georgia" panose="02040502050405020303" pitchFamily="18" charset="0"/>
              <a:buChar char="•"/>
              <a:defRPr lang="en-US" sz="3500" b="0" kern="1200" dirty="0">
                <a:solidFill>
                  <a:srgbClr val="000000"/>
                </a:solidFill>
                <a:latin typeface="黑体" panose="02010609060101010101" pitchFamily="49" charset="-122"/>
                <a:ea typeface="黑体" panose="02010609060101010101" pitchFamily="49" charset="-122"/>
                <a:cs typeface="+mn-cs"/>
              </a:defRPr>
            </a:lvl1pPr>
            <a:lvl2pPr marL="803275" indent="-392113" algn="l" rtl="0" eaLnBrk="0" fontAlgn="base" hangingPunct="0">
              <a:spcBef>
                <a:spcPts val="500"/>
              </a:spcBef>
              <a:spcAft>
                <a:spcPct val="0"/>
              </a:spcAft>
              <a:buClr>
                <a:srgbClr val="002060"/>
              </a:buClr>
              <a:buFont typeface="Georgia" panose="02040502050405020303" pitchFamily="18" charset="0"/>
              <a:buChar char="–"/>
              <a:defRPr lang="en-US" sz="3500" b="0" kern="1200" dirty="0">
                <a:solidFill>
                  <a:srgbClr val="000000"/>
                </a:solidFill>
                <a:latin typeface="黑体" panose="02010609060101010101" pitchFamily="49" charset="-122"/>
                <a:ea typeface="黑体" panose="02010609060101010101" pitchFamily="49" charset="-122"/>
                <a:cs typeface="+mn-cs"/>
              </a:defRPr>
            </a:lvl2pPr>
            <a:lvl3pPr marL="922338" indent="-219075" algn="l" rtl="0" eaLnBrk="0" fontAlgn="base" hangingPunct="0">
              <a:spcBef>
                <a:spcPts val="500"/>
              </a:spcBef>
              <a:spcAft>
                <a:spcPct val="0"/>
              </a:spcAft>
              <a:buClr>
                <a:schemeClr val="accent1"/>
              </a:buClr>
              <a:buFont typeface="Wingdings 2" panose="05020102010507070707" pitchFamily="18" charset="2"/>
              <a:buChar char=""/>
              <a:defRPr lang="en-US" sz="3500" b="0" kern="1200" dirty="0">
                <a:solidFill>
                  <a:srgbClr val="000000"/>
                </a:solidFill>
                <a:latin typeface="黑体" panose="02010609060101010101" pitchFamily="49" charset="-122"/>
                <a:ea typeface="黑体" panose="02010609060101010101" pitchFamily="49" charset="-122"/>
                <a:cs typeface="+mn-cs"/>
              </a:defRPr>
            </a:lvl3pPr>
            <a:lvl4pPr marL="1179513" indent="-200025" algn="l" rtl="0" eaLnBrk="0" fontAlgn="base" hangingPunct="0">
              <a:spcBef>
                <a:spcPts val="300"/>
              </a:spcBef>
              <a:spcAft>
                <a:spcPct val="0"/>
              </a:spcAft>
              <a:buClr>
                <a:schemeClr val="accent1"/>
              </a:buClr>
              <a:buFont typeface="Wingdings 2" panose="05020102010507070707" pitchFamily="18" charset="2"/>
              <a:buChar char=""/>
              <a:defRPr lang="en-US" sz="3000" b="0" kern="1200" dirty="0">
                <a:solidFill>
                  <a:srgbClr val="000000"/>
                </a:solidFill>
                <a:latin typeface="黑体" panose="02010609060101010101" pitchFamily="49" charset="-122"/>
                <a:ea typeface="黑体" panose="02010609060101010101" pitchFamily="49" charset="-122"/>
                <a:cs typeface="+mn-cs"/>
              </a:defRPr>
            </a:lvl4pPr>
            <a:lvl5pPr marL="1389063" indent="-182563" algn="l" rtl="0" eaLnBrk="0" fontAlgn="base" hangingPunct="0">
              <a:spcBef>
                <a:spcPts val="300"/>
              </a:spcBef>
              <a:spcAft>
                <a:spcPct val="0"/>
              </a:spcAft>
              <a:buClr>
                <a:srgbClr val="A04DA3"/>
              </a:buClr>
              <a:buFont typeface="Georgia" panose="02040502050405020303" pitchFamily="18" charset="0"/>
              <a:buChar char="▫"/>
              <a:defRPr lang="en-US" sz="3000" b="0" kern="1200" dirty="0">
                <a:solidFill>
                  <a:srgbClr val="000000"/>
                </a:solidFill>
                <a:latin typeface="黑体" panose="02010609060101010101" pitchFamily="49" charset="-122"/>
                <a:ea typeface="黑体" panose="02010609060101010101" pitchFamily="49" charset="-122"/>
                <a:cs typeface="+mn-cs"/>
              </a:defRPr>
            </a:lvl5pPr>
            <a:lvl6pPr marL="1609344" indent="-182880" algn="l" rtl="0" eaLnBrk="1" latinLnBrk="0" hangingPunct="1">
              <a:spcBef>
                <a:spcPts val="300"/>
              </a:spcBef>
              <a:buClr>
                <a:schemeClr val="accent3"/>
              </a:buClr>
              <a:buFont typeface="Georgia"/>
              <a:buChar char="▫"/>
              <a:defRPr kumimoji="0" sz="1800" kern="1200">
                <a:solidFill>
                  <a:schemeClr val="accent3"/>
                </a:solidFill>
                <a:latin typeface="+mn-lt"/>
                <a:ea typeface="+mn-ea"/>
                <a:cs typeface="+mn-cs"/>
              </a:defRPr>
            </a:lvl6pPr>
            <a:lvl7pPr marL="1828800" indent="-182880" algn="l" rtl="0" eaLnBrk="1" latinLnBrk="0" hangingPunct="1">
              <a:spcBef>
                <a:spcPts val="300"/>
              </a:spcBef>
              <a:buClr>
                <a:schemeClr val="accent3"/>
              </a:buClr>
              <a:buFont typeface="Georgia"/>
              <a:buChar char="▫"/>
              <a:defRPr kumimoji="0" sz="1600" kern="1200">
                <a:solidFill>
                  <a:schemeClr val="accent3"/>
                </a:solidFill>
                <a:latin typeface="+mn-lt"/>
                <a:ea typeface="+mn-ea"/>
                <a:cs typeface="+mn-cs"/>
              </a:defRPr>
            </a:lvl7pPr>
            <a:lvl8pPr marL="2029968" indent="-182880" algn="l" rtl="0" eaLnBrk="1" latinLnBrk="0" hangingPunct="1">
              <a:spcBef>
                <a:spcPts val="300"/>
              </a:spcBef>
              <a:buClr>
                <a:schemeClr val="accent3"/>
              </a:buClr>
              <a:buFont typeface="Georgia"/>
              <a:buChar char="◦"/>
              <a:defRPr kumimoji="0" sz="1500" kern="1200">
                <a:solidFill>
                  <a:schemeClr val="accent3"/>
                </a:solidFill>
                <a:latin typeface="+mn-lt"/>
                <a:ea typeface="+mn-ea"/>
                <a:cs typeface="+mn-cs"/>
              </a:defRPr>
            </a:lvl8pPr>
            <a:lvl9pPr marL="2240280" indent="-182880" algn="l" rtl="0" eaLnBrk="1" latinLnBrk="0" hangingPunct="1">
              <a:spcBef>
                <a:spcPts val="300"/>
              </a:spcBef>
              <a:buClr>
                <a:schemeClr val="accent3"/>
              </a:buClr>
              <a:buFont typeface="Georgia"/>
              <a:buChar char="◦"/>
              <a:defRPr kumimoji="0" sz="1400" kern="1200" baseline="0">
                <a:solidFill>
                  <a:schemeClr val="accent3"/>
                </a:solidFill>
                <a:latin typeface="+mn-lt"/>
                <a:ea typeface="+mn-ea"/>
                <a:cs typeface="+mn-cs"/>
              </a:defRPr>
            </a:lvl9pPr>
          </a:lstStyle>
          <a:p>
            <a:pPr marL="0" indent="0" eaLnBrk="1" hangingPunct="1">
              <a:buNone/>
              <a:defRPr/>
            </a:pPr>
            <a:endParaRPr lang="en-US" altLang="zh-CN" sz="1400" dirty="0"/>
          </a:p>
          <a:p>
            <a:pPr marL="0" indent="0" eaLnBrk="1" hangingPunct="1">
              <a:buNone/>
              <a:defRPr/>
            </a:pPr>
            <a:endParaRPr lang="en-US" altLang="zh-TW" sz="2800" dirty="0"/>
          </a:p>
        </p:txBody>
      </p:sp>
      <p:sp>
        <p:nvSpPr>
          <p:cNvPr id="9" name="标题 1">
            <a:extLst>
              <a:ext uri="{FF2B5EF4-FFF2-40B4-BE49-F238E27FC236}">
                <a16:creationId xmlns:a16="http://schemas.microsoft.com/office/drawing/2014/main" id="{7B747DFB-1683-4A98-918A-77B8075F1EBC}"/>
              </a:ext>
            </a:extLst>
          </p:cNvPr>
          <p:cNvSpPr txBox="1">
            <a:spLocks/>
          </p:cNvSpPr>
          <p:nvPr/>
        </p:nvSpPr>
        <p:spPr>
          <a:xfrm>
            <a:off x="609600" y="732298"/>
            <a:ext cx="10972800" cy="882650"/>
          </a:xfrm>
          <a:prstGeom prst="rect">
            <a:avLst/>
          </a:prstGeom>
        </p:spPr>
        <p:txBody>
          <a:bodyPr/>
          <a:lstStyle>
            <a:lvl1pPr algn="l" rtl="0" eaLnBrk="0" fontAlgn="base" hangingPunct="0">
              <a:spcBef>
                <a:spcPct val="0"/>
              </a:spcBef>
              <a:spcAft>
                <a:spcPct val="0"/>
              </a:spcAft>
              <a:defRPr lang="en-US" altLang="zh-CN" sz="4400" b="1" kern="1200" dirty="0" smtClean="0">
                <a:solidFill>
                  <a:srgbClr val="03649F"/>
                </a:solidFill>
                <a:latin typeface="黑体" panose="02010609060101010101" pitchFamily="49" charset="-122"/>
                <a:ea typeface="黑体" panose="02010609060101010101" pitchFamily="49" charset="-122"/>
                <a:cs typeface="+mj-cs"/>
              </a:defRPr>
            </a:lvl1pPr>
            <a:lvl2pPr algn="l" rtl="0" eaLnBrk="0" fontAlgn="base" hangingPunct="0">
              <a:spcBef>
                <a:spcPct val="0"/>
              </a:spcBef>
              <a:spcAft>
                <a:spcPct val="0"/>
              </a:spcAft>
              <a:defRPr sz="4400">
                <a:solidFill>
                  <a:srgbClr val="002060"/>
                </a:solidFill>
                <a:latin typeface="黑体" panose="02010609060101010101" pitchFamily="49" charset="-122"/>
                <a:ea typeface="黑体" panose="02010609060101010101" pitchFamily="49" charset="-122"/>
              </a:defRPr>
            </a:lvl2pPr>
            <a:lvl3pPr algn="l" rtl="0" eaLnBrk="0" fontAlgn="base" hangingPunct="0">
              <a:spcBef>
                <a:spcPct val="0"/>
              </a:spcBef>
              <a:spcAft>
                <a:spcPct val="0"/>
              </a:spcAft>
              <a:defRPr sz="4400">
                <a:solidFill>
                  <a:srgbClr val="002060"/>
                </a:solidFill>
                <a:latin typeface="黑体" panose="02010609060101010101" pitchFamily="49" charset="-122"/>
                <a:ea typeface="黑体" panose="02010609060101010101" pitchFamily="49" charset="-122"/>
              </a:defRPr>
            </a:lvl3pPr>
            <a:lvl4pPr algn="l" rtl="0" eaLnBrk="0" fontAlgn="base" hangingPunct="0">
              <a:spcBef>
                <a:spcPct val="0"/>
              </a:spcBef>
              <a:spcAft>
                <a:spcPct val="0"/>
              </a:spcAft>
              <a:defRPr sz="4400">
                <a:solidFill>
                  <a:srgbClr val="002060"/>
                </a:solidFill>
                <a:latin typeface="黑体" panose="02010609060101010101" pitchFamily="49" charset="-122"/>
                <a:ea typeface="黑体" panose="02010609060101010101" pitchFamily="49" charset="-122"/>
              </a:defRPr>
            </a:lvl4pPr>
            <a:lvl5pPr algn="l" rtl="0" eaLnBrk="0" fontAlgn="base" hangingPunct="0">
              <a:spcBef>
                <a:spcPct val="0"/>
              </a:spcBef>
              <a:spcAft>
                <a:spcPct val="0"/>
              </a:spcAft>
              <a:defRPr sz="4400">
                <a:solidFill>
                  <a:srgbClr val="002060"/>
                </a:solidFill>
                <a:latin typeface="黑体" panose="02010609060101010101" pitchFamily="49" charset="-122"/>
                <a:ea typeface="黑体" panose="02010609060101010101" pitchFamily="49" charset="-122"/>
              </a:defRPr>
            </a:lvl5pPr>
            <a:lvl6pPr marL="457200" algn="l" rtl="0" fontAlgn="base">
              <a:spcBef>
                <a:spcPct val="0"/>
              </a:spcBef>
              <a:spcAft>
                <a:spcPct val="0"/>
              </a:spcAft>
              <a:defRPr sz="4400">
                <a:solidFill>
                  <a:srgbClr val="002060"/>
                </a:solidFill>
                <a:latin typeface="黑体" panose="02010609060101010101" pitchFamily="49" charset="-122"/>
                <a:ea typeface="黑体" panose="02010609060101010101" pitchFamily="49" charset="-122"/>
              </a:defRPr>
            </a:lvl6pPr>
            <a:lvl7pPr marL="914400" algn="l" rtl="0" fontAlgn="base">
              <a:spcBef>
                <a:spcPct val="0"/>
              </a:spcBef>
              <a:spcAft>
                <a:spcPct val="0"/>
              </a:spcAft>
              <a:defRPr sz="4400">
                <a:solidFill>
                  <a:srgbClr val="002060"/>
                </a:solidFill>
                <a:latin typeface="黑体" panose="02010609060101010101" pitchFamily="49" charset="-122"/>
                <a:ea typeface="黑体" panose="02010609060101010101" pitchFamily="49" charset="-122"/>
              </a:defRPr>
            </a:lvl7pPr>
            <a:lvl8pPr marL="1371600" algn="l" rtl="0" fontAlgn="base">
              <a:spcBef>
                <a:spcPct val="0"/>
              </a:spcBef>
              <a:spcAft>
                <a:spcPct val="0"/>
              </a:spcAft>
              <a:defRPr sz="4400">
                <a:solidFill>
                  <a:srgbClr val="002060"/>
                </a:solidFill>
                <a:latin typeface="黑体" panose="02010609060101010101" pitchFamily="49" charset="-122"/>
                <a:ea typeface="黑体" panose="02010609060101010101" pitchFamily="49" charset="-122"/>
              </a:defRPr>
            </a:lvl8pPr>
            <a:lvl9pPr marL="1828800" algn="l" rtl="0" fontAlgn="base">
              <a:spcBef>
                <a:spcPct val="0"/>
              </a:spcBef>
              <a:spcAft>
                <a:spcPct val="0"/>
              </a:spcAft>
              <a:defRPr sz="4400">
                <a:solidFill>
                  <a:srgbClr val="002060"/>
                </a:solidFill>
                <a:latin typeface="黑体" panose="02010609060101010101" pitchFamily="49" charset="-122"/>
                <a:ea typeface="黑体" panose="02010609060101010101" pitchFamily="49" charset="-122"/>
              </a:defRPr>
            </a:lvl9pPr>
          </a:lstStyle>
          <a:p>
            <a:r>
              <a:rPr lang="zh-CN" altLang="en-US" b="0" dirty="0"/>
              <a:t>中國基督教人數（</a:t>
            </a:r>
            <a:r>
              <a:rPr lang="en-US" altLang="zh-CN" b="0" dirty="0"/>
              <a:t>2019</a:t>
            </a:r>
            <a:r>
              <a:rPr lang="zh-CN" altLang="en-US" b="0" dirty="0"/>
              <a:t>年）</a:t>
            </a:r>
            <a:br>
              <a:rPr lang="zh-CN" altLang="en-US" sz="4000" dirty="0"/>
            </a:br>
            <a:br>
              <a:rPr lang="zh-CN" altLang="en-US" dirty="0">
                <a:solidFill>
                  <a:srgbClr val="FF0000"/>
                </a:solidFill>
              </a:rPr>
            </a:br>
            <a:endParaRPr lang="zh-CN" altLang="en-US" dirty="0"/>
          </a:p>
        </p:txBody>
      </p:sp>
      <p:sp>
        <p:nvSpPr>
          <p:cNvPr id="10" name="文本占位符 2">
            <a:extLst>
              <a:ext uri="{FF2B5EF4-FFF2-40B4-BE49-F238E27FC236}">
                <a16:creationId xmlns:a16="http://schemas.microsoft.com/office/drawing/2014/main" id="{BE90A7B4-A86F-4B1A-B30D-51AA69FC55CD}"/>
              </a:ext>
            </a:extLst>
          </p:cNvPr>
          <p:cNvSpPr txBox="1">
            <a:spLocks/>
          </p:cNvSpPr>
          <p:nvPr/>
        </p:nvSpPr>
        <p:spPr>
          <a:xfrm>
            <a:off x="617587" y="1811064"/>
            <a:ext cx="10986641" cy="4381870"/>
          </a:xfrm>
          <a:prstGeom prst="rect">
            <a:avLst/>
          </a:prstGeom>
        </p:spPr>
        <p:txBody>
          <a:bodyPr/>
          <a:lstStyle>
            <a:lvl1pPr marL="365125" indent="-309563" algn="l" rtl="0" eaLnBrk="0" fontAlgn="base" hangingPunct="0">
              <a:spcBef>
                <a:spcPts val="500"/>
              </a:spcBef>
              <a:spcAft>
                <a:spcPct val="0"/>
              </a:spcAft>
              <a:buClr>
                <a:srgbClr val="002060"/>
              </a:buClr>
              <a:buFont typeface="Georgia" panose="02040502050405020303" pitchFamily="18" charset="0"/>
              <a:buChar char="•"/>
              <a:defRPr lang="en-US" sz="3500" b="0" kern="1200" dirty="0">
                <a:solidFill>
                  <a:srgbClr val="000000"/>
                </a:solidFill>
                <a:latin typeface="黑体" panose="02010609060101010101" pitchFamily="49" charset="-122"/>
                <a:ea typeface="黑体" panose="02010609060101010101" pitchFamily="49" charset="-122"/>
                <a:cs typeface="+mn-cs"/>
              </a:defRPr>
            </a:lvl1pPr>
            <a:lvl2pPr marL="803275" indent="-392113" algn="l" rtl="0" eaLnBrk="0" fontAlgn="base" hangingPunct="0">
              <a:spcBef>
                <a:spcPts val="500"/>
              </a:spcBef>
              <a:spcAft>
                <a:spcPct val="0"/>
              </a:spcAft>
              <a:buClr>
                <a:srgbClr val="002060"/>
              </a:buClr>
              <a:buFont typeface="Georgia" panose="02040502050405020303" pitchFamily="18" charset="0"/>
              <a:buChar char="–"/>
              <a:defRPr lang="en-US" sz="3500" b="0" kern="1200" dirty="0">
                <a:solidFill>
                  <a:srgbClr val="000000"/>
                </a:solidFill>
                <a:latin typeface="黑体" panose="02010609060101010101" pitchFamily="49" charset="-122"/>
                <a:ea typeface="黑体" panose="02010609060101010101" pitchFamily="49" charset="-122"/>
                <a:cs typeface="+mn-cs"/>
              </a:defRPr>
            </a:lvl2pPr>
            <a:lvl3pPr marL="922338" indent="-219075" algn="l" rtl="0" eaLnBrk="0" fontAlgn="base" hangingPunct="0">
              <a:spcBef>
                <a:spcPts val="500"/>
              </a:spcBef>
              <a:spcAft>
                <a:spcPct val="0"/>
              </a:spcAft>
              <a:buClr>
                <a:schemeClr val="accent1"/>
              </a:buClr>
              <a:buFont typeface="Wingdings 2" panose="05020102010507070707" pitchFamily="18" charset="2"/>
              <a:buChar char=""/>
              <a:defRPr lang="en-US" sz="3500" b="0" kern="1200" dirty="0">
                <a:solidFill>
                  <a:srgbClr val="000000"/>
                </a:solidFill>
                <a:latin typeface="黑体" panose="02010609060101010101" pitchFamily="49" charset="-122"/>
                <a:ea typeface="黑体" panose="02010609060101010101" pitchFamily="49" charset="-122"/>
                <a:cs typeface="+mn-cs"/>
              </a:defRPr>
            </a:lvl3pPr>
            <a:lvl4pPr marL="1179513" indent="-200025" algn="l" rtl="0" eaLnBrk="0" fontAlgn="base" hangingPunct="0">
              <a:spcBef>
                <a:spcPts val="300"/>
              </a:spcBef>
              <a:spcAft>
                <a:spcPct val="0"/>
              </a:spcAft>
              <a:buClr>
                <a:schemeClr val="accent1"/>
              </a:buClr>
              <a:buFont typeface="Wingdings 2" panose="05020102010507070707" pitchFamily="18" charset="2"/>
              <a:buChar char=""/>
              <a:defRPr lang="en-US" sz="3000" b="0" kern="1200" dirty="0">
                <a:solidFill>
                  <a:srgbClr val="000000"/>
                </a:solidFill>
                <a:latin typeface="黑体" panose="02010609060101010101" pitchFamily="49" charset="-122"/>
                <a:ea typeface="黑体" panose="02010609060101010101" pitchFamily="49" charset="-122"/>
                <a:cs typeface="+mn-cs"/>
              </a:defRPr>
            </a:lvl4pPr>
            <a:lvl5pPr marL="1389063" indent="-182563" algn="l" rtl="0" eaLnBrk="0" fontAlgn="base" hangingPunct="0">
              <a:spcBef>
                <a:spcPts val="300"/>
              </a:spcBef>
              <a:spcAft>
                <a:spcPct val="0"/>
              </a:spcAft>
              <a:buClr>
                <a:srgbClr val="A04DA3"/>
              </a:buClr>
              <a:buFont typeface="Georgia" panose="02040502050405020303" pitchFamily="18" charset="0"/>
              <a:buChar char="▫"/>
              <a:defRPr lang="en-US" sz="3000" b="0" kern="1200" dirty="0">
                <a:solidFill>
                  <a:srgbClr val="000000"/>
                </a:solidFill>
                <a:latin typeface="黑体" panose="02010609060101010101" pitchFamily="49" charset="-122"/>
                <a:ea typeface="黑体" panose="02010609060101010101" pitchFamily="49" charset="-122"/>
                <a:cs typeface="+mn-cs"/>
              </a:defRPr>
            </a:lvl5pPr>
            <a:lvl6pPr marL="1609344" indent="-182880" algn="l" rtl="0" eaLnBrk="1" latinLnBrk="0" hangingPunct="1">
              <a:spcBef>
                <a:spcPts val="300"/>
              </a:spcBef>
              <a:buClr>
                <a:schemeClr val="accent3"/>
              </a:buClr>
              <a:buFont typeface="Georgia"/>
              <a:buChar char="▫"/>
              <a:defRPr kumimoji="0" sz="1800" kern="1200">
                <a:solidFill>
                  <a:schemeClr val="accent3"/>
                </a:solidFill>
                <a:latin typeface="+mn-lt"/>
                <a:ea typeface="+mn-ea"/>
                <a:cs typeface="+mn-cs"/>
              </a:defRPr>
            </a:lvl6pPr>
            <a:lvl7pPr marL="1828800" indent="-182880" algn="l" rtl="0" eaLnBrk="1" latinLnBrk="0" hangingPunct="1">
              <a:spcBef>
                <a:spcPts val="300"/>
              </a:spcBef>
              <a:buClr>
                <a:schemeClr val="accent3"/>
              </a:buClr>
              <a:buFont typeface="Georgia"/>
              <a:buChar char="▫"/>
              <a:defRPr kumimoji="0" sz="1600" kern="1200">
                <a:solidFill>
                  <a:schemeClr val="accent3"/>
                </a:solidFill>
                <a:latin typeface="+mn-lt"/>
                <a:ea typeface="+mn-ea"/>
                <a:cs typeface="+mn-cs"/>
              </a:defRPr>
            </a:lvl7pPr>
            <a:lvl8pPr marL="2029968" indent="-182880" algn="l" rtl="0" eaLnBrk="1" latinLnBrk="0" hangingPunct="1">
              <a:spcBef>
                <a:spcPts val="300"/>
              </a:spcBef>
              <a:buClr>
                <a:schemeClr val="accent3"/>
              </a:buClr>
              <a:buFont typeface="Georgia"/>
              <a:buChar char="◦"/>
              <a:defRPr kumimoji="0" sz="1500" kern="1200">
                <a:solidFill>
                  <a:schemeClr val="accent3"/>
                </a:solidFill>
                <a:latin typeface="+mn-lt"/>
                <a:ea typeface="+mn-ea"/>
                <a:cs typeface="+mn-cs"/>
              </a:defRPr>
            </a:lvl8pPr>
            <a:lvl9pPr marL="2240280" indent="-182880" algn="l" rtl="0" eaLnBrk="1" latinLnBrk="0" hangingPunct="1">
              <a:spcBef>
                <a:spcPts val="300"/>
              </a:spcBef>
              <a:buClr>
                <a:schemeClr val="accent3"/>
              </a:buClr>
              <a:buFont typeface="Georgia"/>
              <a:buChar char="◦"/>
              <a:defRPr kumimoji="0" sz="1400" kern="1200" baseline="0">
                <a:solidFill>
                  <a:schemeClr val="accent3"/>
                </a:solidFill>
                <a:latin typeface="+mn-lt"/>
                <a:ea typeface="+mn-ea"/>
                <a:cs typeface="+mn-cs"/>
              </a:defRPr>
            </a:lvl9pPr>
          </a:lstStyle>
          <a:p>
            <a:pPr marL="0" indent="0" eaLnBrk="1" hangingPunct="1">
              <a:buNone/>
              <a:defRPr/>
            </a:pPr>
            <a:endParaRPr lang="zh-TW" altLang="en-US" dirty="0"/>
          </a:p>
        </p:txBody>
      </p:sp>
      <p:sp>
        <p:nvSpPr>
          <p:cNvPr id="11" name="文本占位符 2">
            <a:extLst>
              <a:ext uri="{FF2B5EF4-FFF2-40B4-BE49-F238E27FC236}">
                <a16:creationId xmlns:a16="http://schemas.microsoft.com/office/drawing/2014/main" id="{50300A3E-F6A2-41D9-872D-6C4FBF1F851A}"/>
              </a:ext>
            </a:extLst>
          </p:cNvPr>
          <p:cNvSpPr txBox="1">
            <a:spLocks/>
          </p:cNvSpPr>
          <p:nvPr/>
        </p:nvSpPr>
        <p:spPr>
          <a:xfrm>
            <a:off x="851903" y="1707989"/>
            <a:ext cx="10986641" cy="4381870"/>
          </a:xfrm>
          <a:prstGeom prst="rect">
            <a:avLst/>
          </a:prstGeom>
        </p:spPr>
        <p:txBody>
          <a:bodyPr/>
          <a:lstStyle>
            <a:lvl1pPr marL="365125" indent="-309563" algn="l" rtl="0" eaLnBrk="0" fontAlgn="base" hangingPunct="0">
              <a:spcBef>
                <a:spcPts val="500"/>
              </a:spcBef>
              <a:spcAft>
                <a:spcPct val="0"/>
              </a:spcAft>
              <a:buClr>
                <a:srgbClr val="002060"/>
              </a:buClr>
              <a:buFont typeface="Georgia" panose="02040502050405020303" pitchFamily="18" charset="0"/>
              <a:buChar char="•"/>
              <a:defRPr lang="en-US" sz="3500" b="0" kern="1200" dirty="0">
                <a:solidFill>
                  <a:srgbClr val="000000"/>
                </a:solidFill>
                <a:latin typeface="黑体" panose="02010609060101010101" pitchFamily="49" charset="-122"/>
                <a:ea typeface="黑体" panose="02010609060101010101" pitchFamily="49" charset="-122"/>
                <a:cs typeface="+mn-cs"/>
              </a:defRPr>
            </a:lvl1pPr>
            <a:lvl2pPr marL="803275" indent="-392113" algn="l" rtl="0" eaLnBrk="0" fontAlgn="base" hangingPunct="0">
              <a:spcBef>
                <a:spcPts val="500"/>
              </a:spcBef>
              <a:spcAft>
                <a:spcPct val="0"/>
              </a:spcAft>
              <a:buClr>
                <a:srgbClr val="002060"/>
              </a:buClr>
              <a:buFont typeface="Georgia" panose="02040502050405020303" pitchFamily="18" charset="0"/>
              <a:buChar char="–"/>
              <a:defRPr lang="en-US" sz="3500" b="0" kern="1200" dirty="0">
                <a:solidFill>
                  <a:srgbClr val="000000"/>
                </a:solidFill>
                <a:latin typeface="黑体" panose="02010609060101010101" pitchFamily="49" charset="-122"/>
                <a:ea typeface="黑体" panose="02010609060101010101" pitchFamily="49" charset="-122"/>
                <a:cs typeface="+mn-cs"/>
              </a:defRPr>
            </a:lvl2pPr>
            <a:lvl3pPr marL="922338" indent="-219075" algn="l" rtl="0" eaLnBrk="0" fontAlgn="base" hangingPunct="0">
              <a:spcBef>
                <a:spcPts val="500"/>
              </a:spcBef>
              <a:spcAft>
                <a:spcPct val="0"/>
              </a:spcAft>
              <a:buClr>
                <a:schemeClr val="accent1"/>
              </a:buClr>
              <a:buFont typeface="Wingdings 2" panose="05020102010507070707" pitchFamily="18" charset="2"/>
              <a:buChar char=""/>
              <a:defRPr lang="en-US" sz="3500" b="0" kern="1200" dirty="0">
                <a:solidFill>
                  <a:srgbClr val="000000"/>
                </a:solidFill>
                <a:latin typeface="黑体" panose="02010609060101010101" pitchFamily="49" charset="-122"/>
                <a:ea typeface="黑体" panose="02010609060101010101" pitchFamily="49" charset="-122"/>
                <a:cs typeface="+mn-cs"/>
              </a:defRPr>
            </a:lvl3pPr>
            <a:lvl4pPr marL="1179513" indent="-200025" algn="l" rtl="0" eaLnBrk="0" fontAlgn="base" hangingPunct="0">
              <a:spcBef>
                <a:spcPts val="300"/>
              </a:spcBef>
              <a:spcAft>
                <a:spcPct val="0"/>
              </a:spcAft>
              <a:buClr>
                <a:schemeClr val="accent1"/>
              </a:buClr>
              <a:buFont typeface="Wingdings 2" panose="05020102010507070707" pitchFamily="18" charset="2"/>
              <a:buChar char=""/>
              <a:defRPr lang="en-US" sz="3000" b="0" kern="1200" dirty="0">
                <a:solidFill>
                  <a:srgbClr val="000000"/>
                </a:solidFill>
                <a:latin typeface="黑体" panose="02010609060101010101" pitchFamily="49" charset="-122"/>
                <a:ea typeface="黑体" panose="02010609060101010101" pitchFamily="49" charset="-122"/>
                <a:cs typeface="+mn-cs"/>
              </a:defRPr>
            </a:lvl4pPr>
            <a:lvl5pPr marL="1389063" indent="-182563" algn="l" rtl="0" eaLnBrk="0" fontAlgn="base" hangingPunct="0">
              <a:spcBef>
                <a:spcPts val="300"/>
              </a:spcBef>
              <a:spcAft>
                <a:spcPct val="0"/>
              </a:spcAft>
              <a:buClr>
                <a:srgbClr val="A04DA3"/>
              </a:buClr>
              <a:buFont typeface="Georgia" panose="02040502050405020303" pitchFamily="18" charset="0"/>
              <a:buChar char="▫"/>
              <a:defRPr lang="en-US" sz="3000" b="0" kern="1200" dirty="0">
                <a:solidFill>
                  <a:srgbClr val="000000"/>
                </a:solidFill>
                <a:latin typeface="黑体" panose="02010609060101010101" pitchFamily="49" charset="-122"/>
                <a:ea typeface="黑体" panose="02010609060101010101" pitchFamily="49" charset="-122"/>
                <a:cs typeface="+mn-cs"/>
              </a:defRPr>
            </a:lvl5pPr>
            <a:lvl6pPr marL="1609344" indent="-182880" algn="l" rtl="0" eaLnBrk="1" latinLnBrk="0" hangingPunct="1">
              <a:spcBef>
                <a:spcPts val="300"/>
              </a:spcBef>
              <a:buClr>
                <a:schemeClr val="accent3"/>
              </a:buClr>
              <a:buFont typeface="Georgia"/>
              <a:buChar char="▫"/>
              <a:defRPr kumimoji="0" sz="1800" kern="1200">
                <a:solidFill>
                  <a:schemeClr val="accent3"/>
                </a:solidFill>
                <a:latin typeface="+mn-lt"/>
                <a:ea typeface="+mn-ea"/>
                <a:cs typeface="+mn-cs"/>
              </a:defRPr>
            </a:lvl6pPr>
            <a:lvl7pPr marL="1828800" indent="-182880" algn="l" rtl="0" eaLnBrk="1" latinLnBrk="0" hangingPunct="1">
              <a:spcBef>
                <a:spcPts val="300"/>
              </a:spcBef>
              <a:buClr>
                <a:schemeClr val="accent3"/>
              </a:buClr>
              <a:buFont typeface="Georgia"/>
              <a:buChar char="▫"/>
              <a:defRPr kumimoji="0" sz="1600" kern="1200">
                <a:solidFill>
                  <a:schemeClr val="accent3"/>
                </a:solidFill>
                <a:latin typeface="+mn-lt"/>
                <a:ea typeface="+mn-ea"/>
                <a:cs typeface="+mn-cs"/>
              </a:defRPr>
            </a:lvl7pPr>
            <a:lvl8pPr marL="2029968" indent="-182880" algn="l" rtl="0" eaLnBrk="1" latinLnBrk="0" hangingPunct="1">
              <a:spcBef>
                <a:spcPts val="300"/>
              </a:spcBef>
              <a:buClr>
                <a:schemeClr val="accent3"/>
              </a:buClr>
              <a:buFont typeface="Georgia"/>
              <a:buChar char="◦"/>
              <a:defRPr kumimoji="0" sz="1500" kern="1200">
                <a:solidFill>
                  <a:schemeClr val="accent3"/>
                </a:solidFill>
                <a:latin typeface="+mn-lt"/>
                <a:ea typeface="+mn-ea"/>
                <a:cs typeface="+mn-cs"/>
              </a:defRPr>
            </a:lvl8pPr>
            <a:lvl9pPr marL="2240280" indent="-182880" algn="l" rtl="0" eaLnBrk="1" latinLnBrk="0" hangingPunct="1">
              <a:spcBef>
                <a:spcPts val="300"/>
              </a:spcBef>
              <a:buClr>
                <a:schemeClr val="accent3"/>
              </a:buClr>
              <a:buFont typeface="Georgia"/>
              <a:buChar char="◦"/>
              <a:defRPr kumimoji="0" sz="1400" kern="1200" baseline="0">
                <a:solidFill>
                  <a:schemeClr val="accent3"/>
                </a:solidFill>
                <a:latin typeface="+mn-lt"/>
                <a:ea typeface="+mn-ea"/>
                <a:cs typeface="+mn-cs"/>
              </a:defRPr>
            </a:lvl9pPr>
          </a:lstStyle>
          <a:p>
            <a:pPr marL="457200" indent="-457200" eaLnBrk="1" hangingPunct="1">
              <a:defRPr/>
            </a:pPr>
            <a:r>
              <a:rPr lang="zh-CN" altLang="en-US" dirty="0"/>
              <a:t>三自教會</a:t>
            </a:r>
            <a:endParaRPr lang="en-US" altLang="zh-CN" dirty="0"/>
          </a:p>
          <a:p>
            <a:pPr marL="452438" indent="0" eaLnBrk="1" hangingPunct="1">
              <a:buNone/>
              <a:defRPr/>
            </a:pPr>
            <a:r>
              <a:rPr lang="zh-CN" altLang="en-US" dirty="0"/>
              <a:t>公開登記</a:t>
            </a:r>
            <a:r>
              <a:rPr lang="en-US" altLang="zh-CN" dirty="0"/>
              <a:t>13000</a:t>
            </a:r>
            <a:r>
              <a:rPr lang="zh-CN" altLang="en-US" dirty="0"/>
              <a:t>間教會、</a:t>
            </a:r>
            <a:r>
              <a:rPr lang="en-US" altLang="zh-CN" dirty="0"/>
              <a:t>35000</a:t>
            </a:r>
            <a:r>
              <a:rPr lang="zh-CN" altLang="en-US" dirty="0"/>
              <a:t>聚會點、神學院和聖經學校 </a:t>
            </a:r>
            <a:r>
              <a:rPr lang="en-US" altLang="zh-CN" dirty="0"/>
              <a:t>19</a:t>
            </a:r>
            <a:r>
              <a:rPr lang="zh-CN" altLang="en-US" dirty="0"/>
              <a:t>所、</a:t>
            </a:r>
            <a:r>
              <a:rPr lang="en-US" altLang="zh-CN" dirty="0"/>
              <a:t>1</a:t>
            </a:r>
            <a:r>
              <a:rPr lang="zh-CN" altLang="en-US" dirty="0"/>
              <a:t>千</a:t>
            </a:r>
            <a:r>
              <a:rPr lang="en-US" altLang="zh-CN" dirty="0"/>
              <a:t>9</a:t>
            </a:r>
            <a:r>
              <a:rPr lang="zh-CN" altLang="en-US" dirty="0"/>
              <a:t>百萬</a:t>
            </a:r>
            <a:r>
              <a:rPr lang="en-US" altLang="zh-CN" dirty="0"/>
              <a:t>2</a:t>
            </a:r>
            <a:r>
              <a:rPr lang="zh-CN" altLang="en-US" dirty="0"/>
              <a:t>千萬人</a:t>
            </a:r>
            <a:endParaRPr lang="en-US" altLang="zh-CN" dirty="0"/>
          </a:p>
          <a:p>
            <a:pPr marL="457200" indent="-457200" eaLnBrk="1" hangingPunct="1">
              <a:defRPr/>
            </a:pPr>
            <a:r>
              <a:rPr lang="zh-CN" altLang="en-US" dirty="0"/>
              <a:t>家庭教會 </a:t>
            </a:r>
            <a:endParaRPr lang="en-US" altLang="zh-CN" dirty="0"/>
          </a:p>
          <a:p>
            <a:pPr marL="452438" indent="0" eaLnBrk="1" hangingPunct="1">
              <a:buNone/>
              <a:defRPr/>
            </a:pPr>
            <a:r>
              <a:rPr lang="en-US" altLang="zh-CN" dirty="0"/>
              <a:t>2</a:t>
            </a:r>
            <a:r>
              <a:rPr lang="zh-CN" altLang="en-US" dirty="0"/>
              <a:t>千</a:t>
            </a:r>
            <a:r>
              <a:rPr lang="en-US" altLang="zh-CN" dirty="0"/>
              <a:t>5</a:t>
            </a:r>
            <a:r>
              <a:rPr lang="zh-CN" altLang="en-US" dirty="0"/>
              <a:t>百萬</a:t>
            </a:r>
            <a:r>
              <a:rPr lang="en-US" altLang="zh-CN" dirty="0"/>
              <a:t>-3</a:t>
            </a:r>
            <a:r>
              <a:rPr lang="zh-CN" altLang="en-US" dirty="0"/>
              <a:t>千</a:t>
            </a:r>
            <a:r>
              <a:rPr lang="en-US" altLang="zh-CN" dirty="0"/>
              <a:t>5</a:t>
            </a:r>
            <a:r>
              <a:rPr lang="zh-CN" altLang="en-US" dirty="0"/>
              <a:t>百萬人</a:t>
            </a:r>
            <a:endParaRPr lang="en-US" altLang="zh-CN" dirty="0"/>
          </a:p>
          <a:p>
            <a:pPr marL="457200" indent="-457200" eaLnBrk="1" hangingPunct="1">
              <a:defRPr/>
            </a:pPr>
            <a:r>
              <a:rPr lang="zh-CN" altLang="en-US" dirty="0"/>
              <a:t>天主教 </a:t>
            </a:r>
            <a:endParaRPr lang="en-US" altLang="zh-CN" dirty="0"/>
          </a:p>
          <a:p>
            <a:pPr marL="452438" indent="0" eaLnBrk="1" hangingPunct="1">
              <a:buNone/>
              <a:defRPr/>
            </a:pPr>
            <a:r>
              <a:rPr lang="en-US" altLang="zh-CN" dirty="0"/>
              <a:t>1</a:t>
            </a:r>
            <a:r>
              <a:rPr lang="zh-CN" altLang="en-US" dirty="0"/>
              <a:t>千萬人</a:t>
            </a:r>
            <a:endParaRPr lang="zh-TW" altLang="en-US" dirty="0"/>
          </a:p>
        </p:txBody>
      </p:sp>
    </p:spTree>
    <p:extLst>
      <p:ext uri="{BB962C8B-B14F-4D97-AF65-F5344CB8AC3E}">
        <p14:creationId xmlns:p14="http://schemas.microsoft.com/office/powerpoint/2010/main" val="246692569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t>國內家庭教會現狀</a:t>
            </a:r>
            <a:br>
              <a:rPr lang="en-US" altLang="zh-CN" dirty="0"/>
            </a:br>
            <a:br>
              <a:rPr lang="zh-CN" altLang="zh-CN" sz="4000" dirty="0"/>
            </a:br>
            <a:br>
              <a:rPr lang="en-US" altLang="zh-CN" dirty="0">
                <a:solidFill>
                  <a:srgbClr val="FF0000"/>
                </a:solidFill>
              </a:rPr>
            </a:br>
            <a:br>
              <a:rPr lang="zh-CN" altLang="en-US" dirty="0"/>
            </a:br>
            <a:endParaRPr lang="zh-CN" altLang="en-US" dirty="0"/>
          </a:p>
        </p:txBody>
      </p:sp>
      <p:sp>
        <p:nvSpPr>
          <p:cNvPr id="3" name="文本占位符 2"/>
          <p:cNvSpPr>
            <a:spLocks noGrp="1"/>
          </p:cNvSpPr>
          <p:nvPr>
            <p:ph type="body" sz="quarter" idx="13"/>
          </p:nvPr>
        </p:nvSpPr>
        <p:spPr>
          <a:xfrm>
            <a:off x="700738" y="1535062"/>
            <a:ext cx="10986641" cy="4381870"/>
          </a:xfrm>
        </p:spPr>
        <p:txBody>
          <a:bodyPr/>
          <a:lstStyle/>
          <a:p>
            <a:pPr marL="571500" indent="-571500">
              <a:buFont typeface="Arial" panose="020B0604020202020204" pitchFamily="34" charset="0"/>
              <a:buChar char="•"/>
            </a:pPr>
            <a:r>
              <a:rPr lang="zh-CN" altLang="en-US" dirty="0"/>
              <a:t>傳統農村家庭教會（</a:t>
            </a:r>
            <a:r>
              <a:rPr lang="en-US" altLang="zh-CN" dirty="0"/>
              <a:t>386199</a:t>
            </a:r>
            <a:r>
              <a:rPr lang="zh-CN" altLang="en-US" dirty="0"/>
              <a:t>部隊）</a:t>
            </a:r>
            <a:endParaRPr lang="en-US" altLang="zh-CN" dirty="0"/>
          </a:p>
          <a:p>
            <a:pPr marL="571500" indent="-571500">
              <a:buFont typeface="Arial" panose="020B0604020202020204" pitchFamily="34" charset="0"/>
              <a:buChar char="•"/>
            </a:pPr>
            <a:r>
              <a:rPr lang="zh-CN" altLang="en-US" dirty="0"/>
              <a:t>團隊大型家庭教會</a:t>
            </a:r>
            <a:endParaRPr lang="en-US" altLang="zh-CN" dirty="0"/>
          </a:p>
          <a:p>
            <a:pPr marL="571500" indent="-571500">
              <a:buFont typeface="Arial" panose="020B0604020202020204" pitchFamily="34" charset="0"/>
              <a:buChar char="•"/>
            </a:pPr>
            <a:r>
              <a:rPr lang="zh-CN" altLang="en-US" dirty="0"/>
              <a:t>城市新興家庭教會 （大學生教會）</a:t>
            </a:r>
            <a:endParaRPr lang="en-US" altLang="zh-CN" dirty="0"/>
          </a:p>
          <a:p>
            <a:pPr lvl="0"/>
            <a:endParaRPr lang="en-US" altLang="zh-CN" dirty="0"/>
          </a:p>
          <a:p>
            <a:pPr lvl="0"/>
            <a:endParaRPr lang="en-US" altLang="zh-CN" dirty="0"/>
          </a:p>
        </p:txBody>
      </p:sp>
      <p:sp>
        <p:nvSpPr>
          <p:cNvPr id="4" name="文本占位符 3"/>
          <p:cNvSpPr>
            <a:spLocks noGrp="1"/>
          </p:cNvSpPr>
          <p:nvPr>
            <p:ph type="body" sz="quarter" idx="15"/>
          </p:nvPr>
        </p:nvSpPr>
        <p:spPr/>
        <p:txBody>
          <a:bodyPr/>
          <a:lstStyle/>
          <a:p>
            <a:endParaRPr lang="zh-CN" altLang="en-US"/>
          </a:p>
        </p:txBody>
      </p:sp>
    </p:spTree>
    <p:extLst>
      <p:ext uri="{BB962C8B-B14F-4D97-AF65-F5344CB8AC3E}">
        <p14:creationId xmlns:p14="http://schemas.microsoft.com/office/powerpoint/2010/main" val="6460231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819232" y="1892109"/>
            <a:ext cx="8890000" cy="2876153"/>
          </a:xfrm>
          <a:prstGeom prst="rect">
            <a:avLst/>
          </a:prstGeom>
        </p:spPr>
        <p:txBody>
          <a:bodyPr/>
          <a:lstStyle/>
          <a:p>
            <a:pPr algn="ctr"/>
            <a:endParaRPr lang="en-US" altLang="zh-TW" sz="3600" dirty="0">
              <a:ea typeface="全真勘亭流" pitchFamily="49" charset="-120"/>
            </a:endParaRPr>
          </a:p>
        </p:txBody>
      </p:sp>
      <p:sp>
        <p:nvSpPr>
          <p:cNvPr id="7" name="文本占位符 2"/>
          <p:cNvSpPr txBox="1">
            <a:spLocks/>
          </p:cNvSpPr>
          <p:nvPr/>
        </p:nvSpPr>
        <p:spPr>
          <a:xfrm>
            <a:off x="831574" y="1784255"/>
            <a:ext cx="10986641" cy="4381870"/>
          </a:xfrm>
          <a:prstGeom prst="rect">
            <a:avLst/>
          </a:prstGeom>
        </p:spPr>
        <p:txBody>
          <a:bodyPr/>
          <a:lstStyle>
            <a:lvl1pPr marL="365125" indent="-309563" algn="l" rtl="0" eaLnBrk="0" fontAlgn="base" hangingPunct="0">
              <a:spcBef>
                <a:spcPts val="500"/>
              </a:spcBef>
              <a:spcAft>
                <a:spcPct val="0"/>
              </a:spcAft>
              <a:buClr>
                <a:srgbClr val="002060"/>
              </a:buClr>
              <a:buFont typeface="Georgia" panose="02040502050405020303" pitchFamily="18" charset="0"/>
              <a:buChar char="•"/>
              <a:defRPr lang="en-US" sz="3500" b="0" kern="1200" dirty="0">
                <a:solidFill>
                  <a:srgbClr val="000000"/>
                </a:solidFill>
                <a:latin typeface="黑体" panose="02010609060101010101" pitchFamily="49" charset="-122"/>
                <a:ea typeface="黑体" panose="02010609060101010101" pitchFamily="49" charset="-122"/>
                <a:cs typeface="+mn-cs"/>
              </a:defRPr>
            </a:lvl1pPr>
            <a:lvl2pPr marL="803275" indent="-392113" algn="l" rtl="0" eaLnBrk="0" fontAlgn="base" hangingPunct="0">
              <a:spcBef>
                <a:spcPts val="500"/>
              </a:spcBef>
              <a:spcAft>
                <a:spcPct val="0"/>
              </a:spcAft>
              <a:buClr>
                <a:srgbClr val="002060"/>
              </a:buClr>
              <a:buFont typeface="Georgia" panose="02040502050405020303" pitchFamily="18" charset="0"/>
              <a:buChar char="–"/>
              <a:defRPr lang="en-US" sz="3500" b="0" kern="1200" dirty="0">
                <a:solidFill>
                  <a:srgbClr val="000000"/>
                </a:solidFill>
                <a:latin typeface="黑体" panose="02010609060101010101" pitchFamily="49" charset="-122"/>
                <a:ea typeface="黑体" panose="02010609060101010101" pitchFamily="49" charset="-122"/>
                <a:cs typeface="+mn-cs"/>
              </a:defRPr>
            </a:lvl2pPr>
            <a:lvl3pPr marL="922338" indent="-219075" algn="l" rtl="0" eaLnBrk="0" fontAlgn="base" hangingPunct="0">
              <a:spcBef>
                <a:spcPts val="500"/>
              </a:spcBef>
              <a:spcAft>
                <a:spcPct val="0"/>
              </a:spcAft>
              <a:buClr>
                <a:schemeClr val="accent1"/>
              </a:buClr>
              <a:buFont typeface="Wingdings 2" panose="05020102010507070707" pitchFamily="18" charset="2"/>
              <a:buChar char=""/>
              <a:defRPr lang="en-US" sz="3500" b="0" kern="1200" dirty="0">
                <a:solidFill>
                  <a:srgbClr val="000000"/>
                </a:solidFill>
                <a:latin typeface="黑体" panose="02010609060101010101" pitchFamily="49" charset="-122"/>
                <a:ea typeface="黑体" panose="02010609060101010101" pitchFamily="49" charset="-122"/>
                <a:cs typeface="+mn-cs"/>
              </a:defRPr>
            </a:lvl3pPr>
            <a:lvl4pPr marL="1179513" indent="-200025" algn="l" rtl="0" eaLnBrk="0" fontAlgn="base" hangingPunct="0">
              <a:spcBef>
                <a:spcPts val="300"/>
              </a:spcBef>
              <a:spcAft>
                <a:spcPct val="0"/>
              </a:spcAft>
              <a:buClr>
                <a:schemeClr val="accent1"/>
              </a:buClr>
              <a:buFont typeface="Wingdings 2" panose="05020102010507070707" pitchFamily="18" charset="2"/>
              <a:buChar char=""/>
              <a:defRPr lang="en-US" sz="3000" b="0" kern="1200" dirty="0">
                <a:solidFill>
                  <a:srgbClr val="000000"/>
                </a:solidFill>
                <a:latin typeface="黑体" panose="02010609060101010101" pitchFamily="49" charset="-122"/>
                <a:ea typeface="黑体" panose="02010609060101010101" pitchFamily="49" charset="-122"/>
                <a:cs typeface="+mn-cs"/>
              </a:defRPr>
            </a:lvl4pPr>
            <a:lvl5pPr marL="1389063" indent="-182563" algn="l" rtl="0" eaLnBrk="0" fontAlgn="base" hangingPunct="0">
              <a:spcBef>
                <a:spcPts val="300"/>
              </a:spcBef>
              <a:spcAft>
                <a:spcPct val="0"/>
              </a:spcAft>
              <a:buClr>
                <a:srgbClr val="A04DA3"/>
              </a:buClr>
              <a:buFont typeface="Georgia" panose="02040502050405020303" pitchFamily="18" charset="0"/>
              <a:buChar char="▫"/>
              <a:defRPr lang="en-US" sz="3000" b="0" kern="1200" dirty="0">
                <a:solidFill>
                  <a:srgbClr val="000000"/>
                </a:solidFill>
                <a:latin typeface="黑体" panose="02010609060101010101" pitchFamily="49" charset="-122"/>
                <a:ea typeface="黑体" panose="02010609060101010101" pitchFamily="49" charset="-122"/>
                <a:cs typeface="+mn-cs"/>
              </a:defRPr>
            </a:lvl5pPr>
            <a:lvl6pPr marL="1609344" indent="-182880" algn="l" rtl="0" eaLnBrk="1" latinLnBrk="0" hangingPunct="1">
              <a:spcBef>
                <a:spcPts val="300"/>
              </a:spcBef>
              <a:buClr>
                <a:schemeClr val="accent3"/>
              </a:buClr>
              <a:buFont typeface="Georgia"/>
              <a:buChar char="▫"/>
              <a:defRPr kumimoji="0" sz="1800" kern="1200">
                <a:solidFill>
                  <a:schemeClr val="accent3"/>
                </a:solidFill>
                <a:latin typeface="+mn-lt"/>
                <a:ea typeface="+mn-ea"/>
                <a:cs typeface="+mn-cs"/>
              </a:defRPr>
            </a:lvl6pPr>
            <a:lvl7pPr marL="1828800" indent="-182880" algn="l" rtl="0" eaLnBrk="1" latinLnBrk="0" hangingPunct="1">
              <a:spcBef>
                <a:spcPts val="300"/>
              </a:spcBef>
              <a:buClr>
                <a:schemeClr val="accent3"/>
              </a:buClr>
              <a:buFont typeface="Georgia"/>
              <a:buChar char="▫"/>
              <a:defRPr kumimoji="0" sz="1600" kern="1200">
                <a:solidFill>
                  <a:schemeClr val="accent3"/>
                </a:solidFill>
                <a:latin typeface="+mn-lt"/>
                <a:ea typeface="+mn-ea"/>
                <a:cs typeface="+mn-cs"/>
              </a:defRPr>
            </a:lvl7pPr>
            <a:lvl8pPr marL="2029968" indent="-182880" algn="l" rtl="0" eaLnBrk="1" latinLnBrk="0" hangingPunct="1">
              <a:spcBef>
                <a:spcPts val="300"/>
              </a:spcBef>
              <a:buClr>
                <a:schemeClr val="accent3"/>
              </a:buClr>
              <a:buFont typeface="Georgia"/>
              <a:buChar char="◦"/>
              <a:defRPr kumimoji="0" sz="1500" kern="1200">
                <a:solidFill>
                  <a:schemeClr val="accent3"/>
                </a:solidFill>
                <a:latin typeface="+mn-lt"/>
                <a:ea typeface="+mn-ea"/>
                <a:cs typeface="+mn-cs"/>
              </a:defRPr>
            </a:lvl8pPr>
            <a:lvl9pPr marL="2240280" indent="-182880" algn="l" rtl="0" eaLnBrk="1" latinLnBrk="0" hangingPunct="1">
              <a:spcBef>
                <a:spcPts val="300"/>
              </a:spcBef>
              <a:buClr>
                <a:schemeClr val="accent3"/>
              </a:buClr>
              <a:buFont typeface="Georgia"/>
              <a:buChar char="◦"/>
              <a:defRPr kumimoji="0" sz="1400" kern="1200" baseline="0">
                <a:solidFill>
                  <a:schemeClr val="accent3"/>
                </a:solidFill>
                <a:latin typeface="+mn-lt"/>
                <a:ea typeface="+mn-ea"/>
                <a:cs typeface="+mn-cs"/>
              </a:defRPr>
            </a:lvl9pPr>
          </a:lstStyle>
          <a:p>
            <a:pPr marL="0" indent="0" eaLnBrk="1" hangingPunct="1">
              <a:buNone/>
              <a:defRPr/>
            </a:pPr>
            <a:endParaRPr lang="en-US" altLang="zh-CN" sz="2800" dirty="0"/>
          </a:p>
          <a:p>
            <a:pPr marL="0" indent="0" eaLnBrk="1" hangingPunct="1">
              <a:buNone/>
              <a:defRPr/>
            </a:pPr>
            <a:endParaRPr lang="en-US" altLang="zh-CN" sz="1400" dirty="0"/>
          </a:p>
        </p:txBody>
      </p:sp>
      <p:sp>
        <p:nvSpPr>
          <p:cNvPr id="8" name="文本占位符 2"/>
          <p:cNvSpPr txBox="1">
            <a:spLocks/>
          </p:cNvSpPr>
          <p:nvPr/>
        </p:nvSpPr>
        <p:spPr>
          <a:xfrm>
            <a:off x="843916" y="517142"/>
            <a:ext cx="10986641" cy="4381870"/>
          </a:xfrm>
          <a:prstGeom prst="rect">
            <a:avLst/>
          </a:prstGeom>
        </p:spPr>
        <p:txBody>
          <a:bodyPr/>
          <a:lstStyle>
            <a:lvl1pPr marL="365125" indent="-309563" algn="l" rtl="0" eaLnBrk="0" fontAlgn="base" hangingPunct="0">
              <a:spcBef>
                <a:spcPts val="500"/>
              </a:spcBef>
              <a:spcAft>
                <a:spcPct val="0"/>
              </a:spcAft>
              <a:buClr>
                <a:srgbClr val="002060"/>
              </a:buClr>
              <a:buFont typeface="Georgia" panose="02040502050405020303" pitchFamily="18" charset="0"/>
              <a:buChar char="•"/>
              <a:defRPr lang="en-US" sz="3500" b="0" kern="1200" dirty="0">
                <a:solidFill>
                  <a:srgbClr val="000000"/>
                </a:solidFill>
                <a:latin typeface="黑体" panose="02010609060101010101" pitchFamily="49" charset="-122"/>
                <a:ea typeface="黑体" panose="02010609060101010101" pitchFamily="49" charset="-122"/>
                <a:cs typeface="+mn-cs"/>
              </a:defRPr>
            </a:lvl1pPr>
            <a:lvl2pPr marL="803275" indent="-392113" algn="l" rtl="0" eaLnBrk="0" fontAlgn="base" hangingPunct="0">
              <a:spcBef>
                <a:spcPts val="500"/>
              </a:spcBef>
              <a:spcAft>
                <a:spcPct val="0"/>
              </a:spcAft>
              <a:buClr>
                <a:srgbClr val="002060"/>
              </a:buClr>
              <a:buFont typeface="Georgia" panose="02040502050405020303" pitchFamily="18" charset="0"/>
              <a:buChar char="–"/>
              <a:defRPr lang="en-US" sz="3500" b="0" kern="1200" dirty="0">
                <a:solidFill>
                  <a:srgbClr val="000000"/>
                </a:solidFill>
                <a:latin typeface="黑体" panose="02010609060101010101" pitchFamily="49" charset="-122"/>
                <a:ea typeface="黑体" panose="02010609060101010101" pitchFamily="49" charset="-122"/>
                <a:cs typeface="+mn-cs"/>
              </a:defRPr>
            </a:lvl2pPr>
            <a:lvl3pPr marL="922338" indent="-219075" algn="l" rtl="0" eaLnBrk="0" fontAlgn="base" hangingPunct="0">
              <a:spcBef>
                <a:spcPts val="500"/>
              </a:spcBef>
              <a:spcAft>
                <a:spcPct val="0"/>
              </a:spcAft>
              <a:buClr>
                <a:schemeClr val="accent1"/>
              </a:buClr>
              <a:buFont typeface="Wingdings 2" panose="05020102010507070707" pitchFamily="18" charset="2"/>
              <a:buChar char=""/>
              <a:defRPr lang="en-US" sz="3500" b="0" kern="1200" dirty="0">
                <a:solidFill>
                  <a:srgbClr val="000000"/>
                </a:solidFill>
                <a:latin typeface="黑体" panose="02010609060101010101" pitchFamily="49" charset="-122"/>
                <a:ea typeface="黑体" panose="02010609060101010101" pitchFamily="49" charset="-122"/>
                <a:cs typeface="+mn-cs"/>
              </a:defRPr>
            </a:lvl3pPr>
            <a:lvl4pPr marL="1179513" indent="-200025" algn="l" rtl="0" eaLnBrk="0" fontAlgn="base" hangingPunct="0">
              <a:spcBef>
                <a:spcPts val="300"/>
              </a:spcBef>
              <a:spcAft>
                <a:spcPct val="0"/>
              </a:spcAft>
              <a:buClr>
                <a:schemeClr val="accent1"/>
              </a:buClr>
              <a:buFont typeface="Wingdings 2" panose="05020102010507070707" pitchFamily="18" charset="2"/>
              <a:buChar char=""/>
              <a:defRPr lang="en-US" sz="3000" b="0" kern="1200" dirty="0">
                <a:solidFill>
                  <a:srgbClr val="000000"/>
                </a:solidFill>
                <a:latin typeface="黑体" panose="02010609060101010101" pitchFamily="49" charset="-122"/>
                <a:ea typeface="黑体" panose="02010609060101010101" pitchFamily="49" charset="-122"/>
                <a:cs typeface="+mn-cs"/>
              </a:defRPr>
            </a:lvl4pPr>
            <a:lvl5pPr marL="1389063" indent="-182563" algn="l" rtl="0" eaLnBrk="0" fontAlgn="base" hangingPunct="0">
              <a:spcBef>
                <a:spcPts val="300"/>
              </a:spcBef>
              <a:spcAft>
                <a:spcPct val="0"/>
              </a:spcAft>
              <a:buClr>
                <a:srgbClr val="A04DA3"/>
              </a:buClr>
              <a:buFont typeface="Georgia" panose="02040502050405020303" pitchFamily="18" charset="0"/>
              <a:buChar char="▫"/>
              <a:defRPr lang="en-US" sz="3000" b="0" kern="1200" dirty="0">
                <a:solidFill>
                  <a:srgbClr val="000000"/>
                </a:solidFill>
                <a:latin typeface="黑体" panose="02010609060101010101" pitchFamily="49" charset="-122"/>
                <a:ea typeface="黑体" panose="02010609060101010101" pitchFamily="49" charset="-122"/>
                <a:cs typeface="+mn-cs"/>
              </a:defRPr>
            </a:lvl5pPr>
            <a:lvl6pPr marL="1609344" indent="-182880" algn="l" rtl="0" eaLnBrk="1" latinLnBrk="0" hangingPunct="1">
              <a:spcBef>
                <a:spcPts val="300"/>
              </a:spcBef>
              <a:buClr>
                <a:schemeClr val="accent3"/>
              </a:buClr>
              <a:buFont typeface="Georgia"/>
              <a:buChar char="▫"/>
              <a:defRPr kumimoji="0" sz="1800" kern="1200">
                <a:solidFill>
                  <a:schemeClr val="accent3"/>
                </a:solidFill>
                <a:latin typeface="+mn-lt"/>
                <a:ea typeface="+mn-ea"/>
                <a:cs typeface="+mn-cs"/>
              </a:defRPr>
            </a:lvl6pPr>
            <a:lvl7pPr marL="1828800" indent="-182880" algn="l" rtl="0" eaLnBrk="1" latinLnBrk="0" hangingPunct="1">
              <a:spcBef>
                <a:spcPts val="300"/>
              </a:spcBef>
              <a:buClr>
                <a:schemeClr val="accent3"/>
              </a:buClr>
              <a:buFont typeface="Georgia"/>
              <a:buChar char="▫"/>
              <a:defRPr kumimoji="0" sz="1600" kern="1200">
                <a:solidFill>
                  <a:schemeClr val="accent3"/>
                </a:solidFill>
                <a:latin typeface="+mn-lt"/>
                <a:ea typeface="+mn-ea"/>
                <a:cs typeface="+mn-cs"/>
              </a:defRPr>
            </a:lvl7pPr>
            <a:lvl8pPr marL="2029968" indent="-182880" algn="l" rtl="0" eaLnBrk="1" latinLnBrk="0" hangingPunct="1">
              <a:spcBef>
                <a:spcPts val="300"/>
              </a:spcBef>
              <a:buClr>
                <a:schemeClr val="accent3"/>
              </a:buClr>
              <a:buFont typeface="Georgia"/>
              <a:buChar char="◦"/>
              <a:defRPr kumimoji="0" sz="1500" kern="1200">
                <a:solidFill>
                  <a:schemeClr val="accent3"/>
                </a:solidFill>
                <a:latin typeface="+mn-lt"/>
                <a:ea typeface="+mn-ea"/>
                <a:cs typeface="+mn-cs"/>
              </a:defRPr>
            </a:lvl8pPr>
            <a:lvl9pPr marL="2240280" indent="-182880" algn="l" rtl="0" eaLnBrk="1" latinLnBrk="0" hangingPunct="1">
              <a:spcBef>
                <a:spcPts val="300"/>
              </a:spcBef>
              <a:buClr>
                <a:schemeClr val="accent3"/>
              </a:buClr>
              <a:buFont typeface="Georgia"/>
              <a:buChar char="◦"/>
              <a:defRPr kumimoji="0" sz="1400" kern="1200" baseline="0">
                <a:solidFill>
                  <a:schemeClr val="accent3"/>
                </a:solidFill>
                <a:latin typeface="+mn-lt"/>
                <a:ea typeface="+mn-ea"/>
                <a:cs typeface="+mn-cs"/>
              </a:defRPr>
            </a:lvl9pPr>
          </a:lstStyle>
          <a:p>
            <a:pPr marL="0" indent="0" eaLnBrk="1" hangingPunct="1">
              <a:buNone/>
              <a:defRPr/>
            </a:pPr>
            <a:endParaRPr lang="en-US" altLang="zh-CN" sz="1400" dirty="0"/>
          </a:p>
          <a:p>
            <a:pPr marL="0" indent="0" eaLnBrk="1" hangingPunct="1">
              <a:buNone/>
              <a:defRPr/>
            </a:pPr>
            <a:endParaRPr lang="en-US" altLang="zh-TW" sz="2800" dirty="0"/>
          </a:p>
        </p:txBody>
      </p:sp>
      <p:sp>
        <p:nvSpPr>
          <p:cNvPr id="9" name="标题 1">
            <a:extLst>
              <a:ext uri="{FF2B5EF4-FFF2-40B4-BE49-F238E27FC236}">
                <a16:creationId xmlns:a16="http://schemas.microsoft.com/office/drawing/2014/main" id="{7B747DFB-1683-4A98-918A-77B8075F1EBC}"/>
              </a:ext>
            </a:extLst>
          </p:cNvPr>
          <p:cNvSpPr txBox="1">
            <a:spLocks/>
          </p:cNvSpPr>
          <p:nvPr/>
        </p:nvSpPr>
        <p:spPr>
          <a:xfrm>
            <a:off x="609600" y="732298"/>
            <a:ext cx="10972800" cy="882650"/>
          </a:xfrm>
          <a:prstGeom prst="rect">
            <a:avLst/>
          </a:prstGeom>
        </p:spPr>
        <p:txBody>
          <a:bodyPr/>
          <a:lstStyle>
            <a:lvl1pPr algn="l" rtl="0" eaLnBrk="0" fontAlgn="base" hangingPunct="0">
              <a:spcBef>
                <a:spcPct val="0"/>
              </a:spcBef>
              <a:spcAft>
                <a:spcPct val="0"/>
              </a:spcAft>
              <a:defRPr lang="en-US" altLang="zh-CN" sz="4400" b="1" kern="1200" dirty="0" smtClean="0">
                <a:solidFill>
                  <a:srgbClr val="03649F"/>
                </a:solidFill>
                <a:latin typeface="黑体" panose="02010609060101010101" pitchFamily="49" charset="-122"/>
                <a:ea typeface="黑体" panose="02010609060101010101" pitchFamily="49" charset="-122"/>
                <a:cs typeface="+mj-cs"/>
              </a:defRPr>
            </a:lvl1pPr>
            <a:lvl2pPr algn="l" rtl="0" eaLnBrk="0" fontAlgn="base" hangingPunct="0">
              <a:spcBef>
                <a:spcPct val="0"/>
              </a:spcBef>
              <a:spcAft>
                <a:spcPct val="0"/>
              </a:spcAft>
              <a:defRPr sz="4400">
                <a:solidFill>
                  <a:srgbClr val="002060"/>
                </a:solidFill>
                <a:latin typeface="黑体" panose="02010609060101010101" pitchFamily="49" charset="-122"/>
                <a:ea typeface="黑体" panose="02010609060101010101" pitchFamily="49" charset="-122"/>
              </a:defRPr>
            </a:lvl2pPr>
            <a:lvl3pPr algn="l" rtl="0" eaLnBrk="0" fontAlgn="base" hangingPunct="0">
              <a:spcBef>
                <a:spcPct val="0"/>
              </a:spcBef>
              <a:spcAft>
                <a:spcPct val="0"/>
              </a:spcAft>
              <a:defRPr sz="4400">
                <a:solidFill>
                  <a:srgbClr val="002060"/>
                </a:solidFill>
                <a:latin typeface="黑体" panose="02010609060101010101" pitchFamily="49" charset="-122"/>
                <a:ea typeface="黑体" panose="02010609060101010101" pitchFamily="49" charset="-122"/>
              </a:defRPr>
            </a:lvl3pPr>
            <a:lvl4pPr algn="l" rtl="0" eaLnBrk="0" fontAlgn="base" hangingPunct="0">
              <a:spcBef>
                <a:spcPct val="0"/>
              </a:spcBef>
              <a:spcAft>
                <a:spcPct val="0"/>
              </a:spcAft>
              <a:defRPr sz="4400">
                <a:solidFill>
                  <a:srgbClr val="002060"/>
                </a:solidFill>
                <a:latin typeface="黑体" panose="02010609060101010101" pitchFamily="49" charset="-122"/>
                <a:ea typeface="黑体" panose="02010609060101010101" pitchFamily="49" charset="-122"/>
              </a:defRPr>
            </a:lvl4pPr>
            <a:lvl5pPr algn="l" rtl="0" eaLnBrk="0" fontAlgn="base" hangingPunct="0">
              <a:spcBef>
                <a:spcPct val="0"/>
              </a:spcBef>
              <a:spcAft>
                <a:spcPct val="0"/>
              </a:spcAft>
              <a:defRPr sz="4400">
                <a:solidFill>
                  <a:srgbClr val="002060"/>
                </a:solidFill>
                <a:latin typeface="黑体" panose="02010609060101010101" pitchFamily="49" charset="-122"/>
                <a:ea typeface="黑体" panose="02010609060101010101" pitchFamily="49" charset="-122"/>
              </a:defRPr>
            </a:lvl5pPr>
            <a:lvl6pPr marL="457200" algn="l" rtl="0" fontAlgn="base">
              <a:spcBef>
                <a:spcPct val="0"/>
              </a:spcBef>
              <a:spcAft>
                <a:spcPct val="0"/>
              </a:spcAft>
              <a:defRPr sz="4400">
                <a:solidFill>
                  <a:srgbClr val="002060"/>
                </a:solidFill>
                <a:latin typeface="黑体" panose="02010609060101010101" pitchFamily="49" charset="-122"/>
                <a:ea typeface="黑体" panose="02010609060101010101" pitchFamily="49" charset="-122"/>
              </a:defRPr>
            </a:lvl6pPr>
            <a:lvl7pPr marL="914400" algn="l" rtl="0" fontAlgn="base">
              <a:spcBef>
                <a:spcPct val="0"/>
              </a:spcBef>
              <a:spcAft>
                <a:spcPct val="0"/>
              </a:spcAft>
              <a:defRPr sz="4400">
                <a:solidFill>
                  <a:srgbClr val="002060"/>
                </a:solidFill>
                <a:latin typeface="黑体" panose="02010609060101010101" pitchFamily="49" charset="-122"/>
                <a:ea typeface="黑体" panose="02010609060101010101" pitchFamily="49" charset="-122"/>
              </a:defRPr>
            </a:lvl7pPr>
            <a:lvl8pPr marL="1371600" algn="l" rtl="0" fontAlgn="base">
              <a:spcBef>
                <a:spcPct val="0"/>
              </a:spcBef>
              <a:spcAft>
                <a:spcPct val="0"/>
              </a:spcAft>
              <a:defRPr sz="4400">
                <a:solidFill>
                  <a:srgbClr val="002060"/>
                </a:solidFill>
                <a:latin typeface="黑体" panose="02010609060101010101" pitchFamily="49" charset="-122"/>
                <a:ea typeface="黑体" panose="02010609060101010101" pitchFamily="49" charset="-122"/>
              </a:defRPr>
            </a:lvl8pPr>
            <a:lvl9pPr marL="1828800" algn="l" rtl="0" fontAlgn="base">
              <a:spcBef>
                <a:spcPct val="0"/>
              </a:spcBef>
              <a:spcAft>
                <a:spcPct val="0"/>
              </a:spcAft>
              <a:defRPr sz="4400">
                <a:solidFill>
                  <a:srgbClr val="002060"/>
                </a:solidFill>
                <a:latin typeface="黑体" panose="02010609060101010101" pitchFamily="49" charset="-122"/>
                <a:ea typeface="黑体" panose="02010609060101010101" pitchFamily="49" charset="-122"/>
              </a:defRPr>
            </a:lvl9pPr>
          </a:lstStyle>
          <a:p>
            <a:r>
              <a:rPr lang="zh-CN" altLang="en-US" b="0" dirty="0"/>
              <a:t>家庭教會特色</a:t>
            </a:r>
            <a:br>
              <a:rPr lang="zh-CN" altLang="en-US" sz="4000" dirty="0"/>
            </a:br>
            <a:br>
              <a:rPr lang="zh-CN" altLang="en-US" dirty="0">
                <a:solidFill>
                  <a:srgbClr val="FF0000"/>
                </a:solidFill>
              </a:rPr>
            </a:br>
            <a:endParaRPr lang="zh-CN" altLang="en-US" dirty="0"/>
          </a:p>
        </p:txBody>
      </p:sp>
      <p:sp>
        <p:nvSpPr>
          <p:cNvPr id="10" name="文本占位符 2">
            <a:extLst>
              <a:ext uri="{FF2B5EF4-FFF2-40B4-BE49-F238E27FC236}">
                <a16:creationId xmlns:a16="http://schemas.microsoft.com/office/drawing/2014/main" id="{BE90A7B4-A86F-4B1A-B30D-51AA69FC55CD}"/>
              </a:ext>
            </a:extLst>
          </p:cNvPr>
          <p:cNvSpPr txBox="1">
            <a:spLocks/>
          </p:cNvSpPr>
          <p:nvPr/>
        </p:nvSpPr>
        <p:spPr>
          <a:xfrm>
            <a:off x="617587" y="1811064"/>
            <a:ext cx="10986641" cy="4381870"/>
          </a:xfrm>
          <a:prstGeom prst="rect">
            <a:avLst/>
          </a:prstGeom>
        </p:spPr>
        <p:txBody>
          <a:bodyPr/>
          <a:lstStyle>
            <a:lvl1pPr marL="365125" indent="-309563" algn="l" rtl="0" eaLnBrk="0" fontAlgn="base" hangingPunct="0">
              <a:spcBef>
                <a:spcPts val="500"/>
              </a:spcBef>
              <a:spcAft>
                <a:spcPct val="0"/>
              </a:spcAft>
              <a:buClr>
                <a:srgbClr val="002060"/>
              </a:buClr>
              <a:buFont typeface="Georgia" panose="02040502050405020303" pitchFamily="18" charset="0"/>
              <a:buChar char="•"/>
              <a:defRPr lang="en-US" sz="3500" b="0" kern="1200" dirty="0">
                <a:solidFill>
                  <a:srgbClr val="000000"/>
                </a:solidFill>
                <a:latin typeface="黑体" panose="02010609060101010101" pitchFamily="49" charset="-122"/>
                <a:ea typeface="黑体" panose="02010609060101010101" pitchFamily="49" charset="-122"/>
                <a:cs typeface="+mn-cs"/>
              </a:defRPr>
            </a:lvl1pPr>
            <a:lvl2pPr marL="803275" indent="-392113" algn="l" rtl="0" eaLnBrk="0" fontAlgn="base" hangingPunct="0">
              <a:spcBef>
                <a:spcPts val="500"/>
              </a:spcBef>
              <a:spcAft>
                <a:spcPct val="0"/>
              </a:spcAft>
              <a:buClr>
                <a:srgbClr val="002060"/>
              </a:buClr>
              <a:buFont typeface="Georgia" panose="02040502050405020303" pitchFamily="18" charset="0"/>
              <a:buChar char="–"/>
              <a:defRPr lang="en-US" sz="3500" b="0" kern="1200" dirty="0">
                <a:solidFill>
                  <a:srgbClr val="000000"/>
                </a:solidFill>
                <a:latin typeface="黑体" panose="02010609060101010101" pitchFamily="49" charset="-122"/>
                <a:ea typeface="黑体" panose="02010609060101010101" pitchFamily="49" charset="-122"/>
                <a:cs typeface="+mn-cs"/>
              </a:defRPr>
            </a:lvl2pPr>
            <a:lvl3pPr marL="922338" indent="-219075" algn="l" rtl="0" eaLnBrk="0" fontAlgn="base" hangingPunct="0">
              <a:spcBef>
                <a:spcPts val="500"/>
              </a:spcBef>
              <a:spcAft>
                <a:spcPct val="0"/>
              </a:spcAft>
              <a:buClr>
                <a:schemeClr val="accent1"/>
              </a:buClr>
              <a:buFont typeface="Wingdings 2" panose="05020102010507070707" pitchFamily="18" charset="2"/>
              <a:buChar char=""/>
              <a:defRPr lang="en-US" sz="3500" b="0" kern="1200" dirty="0">
                <a:solidFill>
                  <a:srgbClr val="000000"/>
                </a:solidFill>
                <a:latin typeface="黑体" panose="02010609060101010101" pitchFamily="49" charset="-122"/>
                <a:ea typeface="黑体" panose="02010609060101010101" pitchFamily="49" charset="-122"/>
                <a:cs typeface="+mn-cs"/>
              </a:defRPr>
            </a:lvl3pPr>
            <a:lvl4pPr marL="1179513" indent="-200025" algn="l" rtl="0" eaLnBrk="0" fontAlgn="base" hangingPunct="0">
              <a:spcBef>
                <a:spcPts val="300"/>
              </a:spcBef>
              <a:spcAft>
                <a:spcPct val="0"/>
              </a:spcAft>
              <a:buClr>
                <a:schemeClr val="accent1"/>
              </a:buClr>
              <a:buFont typeface="Wingdings 2" panose="05020102010507070707" pitchFamily="18" charset="2"/>
              <a:buChar char=""/>
              <a:defRPr lang="en-US" sz="3000" b="0" kern="1200" dirty="0">
                <a:solidFill>
                  <a:srgbClr val="000000"/>
                </a:solidFill>
                <a:latin typeface="黑体" panose="02010609060101010101" pitchFamily="49" charset="-122"/>
                <a:ea typeface="黑体" panose="02010609060101010101" pitchFamily="49" charset="-122"/>
                <a:cs typeface="+mn-cs"/>
              </a:defRPr>
            </a:lvl4pPr>
            <a:lvl5pPr marL="1389063" indent="-182563" algn="l" rtl="0" eaLnBrk="0" fontAlgn="base" hangingPunct="0">
              <a:spcBef>
                <a:spcPts val="300"/>
              </a:spcBef>
              <a:spcAft>
                <a:spcPct val="0"/>
              </a:spcAft>
              <a:buClr>
                <a:srgbClr val="A04DA3"/>
              </a:buClr>
              <a:buFont typeface="Georgia" panose="02040502050405020303" pitchFamily="18" charset="0"/>
              <a:buChar char="▫"/>
              <a:defRPr lang="en-US" sz="3000" b="0" kern="1200" dirty="0">
                <a:solidFill>
                  <a:srgbClr val="000000"/>
                </a:solidFill>
                <a:latin typeface="黑体" panose="02010609060101010101" pitchFamily="49" charset="-122"/>
                <a:ea typeface="黑体" panose="02010609060101010101" pitchFamily="49" charset="-122"/>
                <a:cs typeface="+mn-cs"/>
              </a:defRPr>
            </a:lvl5pPr>
            <a:lvl6pPr marL="1609344" indent="-182880" algn="l" rtl="0" eaLnBrk="1" latinLnBrk="0" hangingPunct="1">
              <a:spcBef>
                <a:spcPts val="300"/>
              </a:spcBef>
              <a:buClr>
                <a:schemeClr val="accent3"/>
              </a:buClr>
              <a:buFont typeface="Georgia"/>
              <a:buChar char="▫"/>
              <a:defRPr kumimoji="0" sz="1800" kern="1200">
                <a:solidFill>
                  <a:schemeClr val="accent3"/>
                </a:solidFill>
                <a:latin typeface="+mn-lt"/>
                <a:ea typeface="+mn-ea"/>
                <a:cs typeface="+mn-cs"/>
              </a:defRPr>
            </a:lvl6pPr>
            <a:lvl7pPr marL="1828800" indent="-182880" algn="l" rtl="0" eaLnBrk="1" latinLnBrk="0" hangingPunct="1">
              <a:spcBef>
                <a:spcPts val="300"/>
              </a:spcBef>
              <a:buClr>
                <a:schemeClr val="accent3"/>
              </a:buClr>
              <a:buFont typeface="Georgia"/>
              <a:buChar char="▫"/>
              <a:defRPr kumimoji="0" sz="1600" kern="1200">
                <a:solidFill>
                  <a:schemeClr val="accent3"/>
                </a:solidFill>
                <a:latin typeface="+mn-lt"/>
                <a:ea typeface="+mn-ea"/>
                <a:cs typeface="+mn-cs"/>
              </a:defRPr>
            </a:lvl7pPr>
            <a:lvl8pPr marL="2029968" indent="-182880" algn="l" rtl="0" eaLnBrk="1" latinLnBrk="0" hangingPunct="1">
              <a:spcBef>
                <a:spcPts val="300"/>
              </a:spcBef>
              <a:buClr>
                <a:schemeClr val="accent3"/>
              </a:buClr>
              <a:buFont typeface="Georgia"/>
              <a:buChar char="◦"/>
              <a:defRPr kumimoji="0" sz="1500" kern="1200">
                <a:solidFill>
                  <a:schemeClr val="accent3"/>
                </a:solidFill>
                <a:latin typeface="+mn-lt"/>
                <a:ea typeface="+mn-ea"/>
                <a:cs typeface="+mn-cs"/>
              </a:defRPr>
            </a:lvl8pPr>
            <a:lvl9pPr marL="2240280" indent="-182880" algn="l" rtl="0" eaLnBrk="1" latinLnBrk="0" hangingPunct="1">
              <a:spcBef>
                <a:spcPts val="300"/>
              </a:spcBef>
              <a:buClr>
                <a:schemeClr val="accent3"/>
              </a:buClr>
              <a:buFont typeface="Georgia"/>
              <a:buChar char="◦"/>
              <a:defRPr kumimoji="0" sz="1400" kern="1200" baseline="0">
                <a:solidFill>
                  <a:schemeClr val="accent3"/>
                </a:solidFill>
                <a:latin typeface="+mn-lt"/>
                <a:ea typeface="+mn-ea"/>
                <a:cs typeface="+mn-cs"/>
              </a:defRPr>
            </a:lvl9pPr>
          </a:lstStyle>
          <a:p>
            <a:pPr marL="0" indent="0" eaLnBrk="1" hangingPunct="1">
              <a:buNone/>
              <a:defRPr/>
            </a:pPr>
            <a:endParaRPr lang="zh-TW" altLang="en-US" dirty="0"/>
          </a:p>
        </p:txBody>
      </p:sp>
      <p:sp>
        <p:nvSpPr>
          <p:cNvPr id="11" name="文本占位符 2">
            <a:extLst>
              <a:ext uri="{FF2B5EF4-FFF2-40B4-BE49-F238E27FC236}">
                <a16:creationId xmlns:a16="http://schemas.microsoft.com/office/drawing/2014/main" id="{50300A3E-F6A2-41D9-872D-6C4FBF1F851A}"/>
              </a:ext>
            </a:extLst>
          </p:cNvPr>
          <p:cNvSpPr txBox="1">
            <a:spLocks/>
          </p:cNvSpPr>
          <p:nvPr/>
        </p:nvSpPr>
        <p:spPr>
          <a:xfrm>
            <a:off x="843916" y="1764204"/>
            <a:ext cx="10986641" cy="4381870"/>
          </a:xfrm>
          <a:prstGeom prst="rect">
            <a:avLst/>
          </a:prstGeom>
        </p:spPr>
        <p:txBody>
          <a:bodyPr/>
          <a:lstStyle>
            <a:lvl1pPr marL="365125" indent="-309563" algn="l" rtl="0" eaLnBrk="0" fontAlgn="base" hangingPunct="0">
              <a:spcBef>
                <a:spcPts val="500"/>
              </a:spcBef>
              <a:spcAft>
                <a:spcPct val="0"/>
              </a:spcAft>
              <a:buClr>
                <a:srgbClr val="002060"/>
              </a:buClr>
              <a:buFont typeface="Georgia" panose="02040502050405020303" pitchFamily="18" charset="0"/>
              <a:buChar char="•"/>
              <a:defRPr lang="en-US" sz="3500" b="0" kern="1200" dirty="0">
                <a:solidFill>
                  <a:srgbClr val="000000"/>
                </a:solidFill>
                <a:latin typeface="黑体" panose="02010609060101010101" pitchFamily="49" charset="-122"/>
                <a:ea typeface="黑体" panose="02010609060101010101" pitchFamily="49" charset="-122"/>
                <a:cs typeface="+mn-cs"/>
              </a:defRPr>
            </a:lvl1pPr>
            <a:lvl2pPr marL="803275" indent="-392113" algn="l" rtl="0" eaLnBrk="0" fontAlgn="base" hangingPunct="0">
              <a:spcBef>
                <a:spcPts val="500"/>
              </a:spcBef>
              <a:spcAft>
                <a:spcPct val="0"/>
              </a:spcAft>
              <a:buClr>
                <a:srgbClr val="002060"/>
              </a:buClr>
              <a:buFont typeface="Georgia" panose="02040502050405020303" pitchFamily="18" charset="0"/>
              <a:buChar char="–"/>
              <a:defRPr lang="en-US" sz="3500" b="0" kern="1200" dirty="0">
                <a:solidFill>
                  <a:srgbClr val="000000"/>
                </a:solidFill>
                <a:latin typeface="黑体" panose="02010609060101010101" pitchFamily="49" charset="-122"/>
                <a:ea typeface="黑体" panose="02010609060101010101" pitchFamily="49" charset="-122"/>
                <a:cs typeface="+mn-cs"/>
              </a:defRPr>
            </a:lvl2pPr>
            <a:lvl3pPr marL="922338" indent="-219075" algn="l" rtl="0" eaLnBrk="0" fontAlgn="base" hangingPunct="0">
              <a:spcBef>
                <a:spcPts val="500"/>
              </a:spcBef>
              <a:spcAft>
                <a:spcPct val="0"/>
              </a:spcAft>
              <a:buClr>
                <a:schemeClr val="accent1"/>
              </a:buClr>
              <a:buFont typeface="Wingdings 2" panose="05020102010507070707" pitchFamily="18" charset="2"/>
              <a:buChar char=""/>
              <a:defRPr lang="en-US" sz="3500" b="0" kern="1200" dirty="0">
                <a:solidFill>
                  <a:srgbClr val="000000"/>
                </a:solidFill>
                <a:latin typeface="黑体" panose="02010609060101010101" pitchFamily="49" charset="-122"/>
                <a:ea typeface="黑体" panose="02010609060101010101" pitchFamily="49" charset="-122"/>
                <a:cs typeface="+mn-cs"/>
              </a:defRPr>
            </a:lvl3pPr>
            <a:lvl4pPr marL="1179513" indent="-200025" algn="l" rtl="0" eaLnBrk="0" fontAlgn="base" hangingPunct="0">
              <a:spcBef>
                <a:spcPts val="300"/>
              </a:spcBef>
              <a:spcAft>
                <a:spcPct val="0"/>
              </a:spcAft>
              <a:buClr>
                <a:schemeClr val="accent1"/>
              </a:buClr>
              <a:buFont typeface="Wingdings 2" panose="05020102010507070707" pitchFamily="18" charset="2"/>
              <a:buChar char=""/>
              <a:defRPr lang="en-US" sz="3000" b="0" kern="1200" dirty="0">
                <a:solidFill>
                  <a:srgbClr val="000000"/>
                </a:solidFill>
                <a:latin typeface="黑体" panose="02010609060101010101" pitchFamily="49" charset="-122"/>
                <a:ea typeface="黑体" panose="02010609060101010101" pitchFamily="49" charset="-122"/>
                <a:cs typeface="+mn-cs"/>
              </a:defRPr>
            </a:lvl4pPr>
            <a:lvl5pPr marL="1389063" indent="-182563" algn="l" rtl="0" eaLnBrk="0" fontAlgn="base" hangingPunct="0">
              <a:spcBef>
                <a:spcPts val="300"/>
              </a:spcBef>
              <a:spcAft>
                <a:spcPct val="0"/>
              </a:spcAft>
              <a:buClr>
                <a:srgbClr val="A04DA3"/>
              </a:buClr>
              <a:buFont typeface="Georgia" panose="02040502050405020303" pitchFamily="18" charset="0"/>
              <a:buChar char="▫"/>
              <a:defRPr lang="en-US" sz="3000" b="0" kern="1200" dirty="0">
                <a:solidFill>
                  <a:srgbClr val="000000"/>
                </a:solidFill>
                <a:latin typeface="黑体" panose="02010609060101010101" pitchFamily="49" charset="-122"/>
                <a:ea typeface="黑体" panose="02010609060101010101" pitchFamily="49" charset="-122"/>
                <a:cs typeface="+mn-cs"/>
              </a:defRPr>
            </a:lvl5pPr>
            <a:lvl6pPr marL="1609344" indent="-182880" algn="l" rtl="0" eaLnBrk="1" latinLnBrk="0" hangingPunct="1">
              <a:spcBef>
                <a:spcPts val="300"/>
              </a:spcBef>
              <a:buClr>
                <a:schemeClr val="accent3"/>
              </a:buClr>
              <a:buFont typeface="Georgia"/>
              <a:buChar char="▫"/>
              <a:defRPr kumimoji="0" sz="1800" kern="1200">
                <a:solidFill>
                  <a:schemeClr val="accent3"/>
                </a:solidFill>
                <a:latin typeface="+mn-lt"/>
                <a:ea typeface="+mn-ea"/>
                <a:cs typeface="+mn-cs"/>
              </a:defRPr>
            </a:lvl6pPr>
            <a:lvl7pPr marL="1828800" indent="-182880" algn="l" rtl="0" eaLnBrk="1" latinLnBrk="0" hangingPunct="1">
              <a:spcBef>
                <a:spcPts val="300"/>
              </a:spcBef>
              <a:buClr>
                <a:schemeClr val="accent3"/>
              </a:buClr>
              <a:buFont typeface="Georgia"/>
              <a:buChar char="▫"/>
              <a:defRPr kumimoji="0" sz="1600" kern="1200">
                <a:solidFill>
                  <a:schemeClr val="accent3"/>
                </a:solidFill>
                <a:latin typeface="+mn-lt"/>
                <a:ea typeface="+mn-ea"/>
                <a:cs typeface="+mn-cs"/>
              </a:defRPr>
            </a:lvl7pPr>
            <a:lvl8pPr marL="2029968" indent="-182880" algn="l" rtl="0" eaLnBrk="1" latinLnBrk="0" hangingPunct="1">
              <a:spcBef>
                <a:spcPts val="300"/>
              </a:spcBef>
              <a:buClr>
                <a:schemeClr val="accent3"/>
              </a:buClr>
              <a:buFont typeface="Georgia"/>
              <a:buChar char="◦"/>
              <a:defRPr kumimoji="0" sz="1500" kern="1200">
                <a:solidFill>
                  <a:schemeClr val="accent3"/>
                </a:solidFill>
                <a:latin typeface="+mn-lt"/>
                <a:ea typeface="+mn-ea"/>
                <a:cs typeface="+mn-cs"/>
              </a:defRPr>
            </a:lvl8pPr>
            <a:lvl9pPr marL="2240280" indent="-182880" algn="l" rtl="0" eaLnBrk="1" latinLnBrk="0" hangingPunct="1">
              <a:spcBef>
                <a:spcPts val="300"/>
              </a:spcBef>
              <a:buClr>
                <a:schemeClr val="accent3"/>
              </a:buClr>
              <a:buFont typeface="Georgia"/>
              <a:buChar char="◦"/>
              <a:defRPr kumimoji="0" sz="1400" kern="1200" baseline="0">
                <a:solidFill>
                  <a:schemeClr val="accent3"/>
                </a:solidFill>
                <a:latin typeface="+mn-lt"/>
                <a:ea typeface="+mn-ea"/>
                <a:cs typeface="+mn-cs"/>
              </a:defRPr>
            </a:lvl9pPr>
          </a:lstStyle>
          <a:p>
            <a:pPr marL="0" indent="0" eaLnBrk="1" hangingPunct="1">
              <a:buNone/>
              <a:defRPr/>
            </a:pPr>
            <a:r>
              <a:rPr lang="zh-CN" altLang="en-US" dirty="0"/>
              <a:t>注重禱告</a:t>
            </a:r>
            <a:endParaRPr lang="en-US" altLang="zh-CN" dirty="0"/>
          </a:p>
          <a:p>
            <a:pPr marL="0" indent="0" eaLnBrk="1" hangingPunct="1">
              <a:buNone/>
              <a:defRPr/>
            </a:pPr>
            <a:r>
              <a:rPr lang="zh-CN" altLang="en-US" dirty="0"/>
              <a:t>渴慕真道 （七遍）</a:t>
            </a:r>
            <a:endParaRPr lang="en-US" altLang="zh-CN" dirty="0"/>
          </a:p>
          <a:p>
            <a:pPr marL="0" indent="0" eaLnBrk="1" hangingPunct="1">
              <a:buNone/>
              <a:defRPr/>
            </a:pPr>
            <a:r>
              <a:rPr lang="zh-CN" altLang="en-US" dirty="0"/>
              <a:t>廣傳福音</a:t>
            </a:r>
            <a:endParaRPr lang="en-US" altLang="zh-CN" dirty="0"/>
          </a:p>
          <a:p>
            <a:pPr marL="0" indent="0" eaLnBrk="1" hangingPunct="1">
              <a:buNone/>
              <a:defRPr/>
            </a:pPr>
            <a:r>
              <a:rPr lang="zh-CN" altLang="en-US" dirty="0"/>
              <a:t>生活儉樸</a:t>
            </a:r>
            <a:endParaRPr lang="en-US" altLang="zh-CN" dirty="0"/>
          </a:p>
          <a:p>
            <a:pPr marL="0" indent="0" eaLnBrk="1" hangingPunct="1">
              <a:buNone/>
              <a:defRPr/>
            </a:pPr>
            <a:r>
              <a:rPr lang="zh-CN" altLang="en-US" dirty="0"/>
              <a:t>開放家庭</a:t>
            </a:r>
            <a:endParaRPr lang="en-US" altLang="zh-CN" dirty="0"/>
          </a:p>
          <a:p>
            <a:pPr marL="0" indent="0" eaLnBrk="1" hangingPunct="1">
              <a:buNone/>
              <a:defRPr/>
            </a:pPr>
            <a:r>
              <a:rPr lang="zh-CN" altLang="en-US" dirty="0"/>
              <a:t>為主受苦</a:t>
            </a:r>
            <a:endParaRPr lang="en-US" altLang="zh-CN" dirty="0"/>
          </a:p>
          <a:p>
            <a:pPr marL="0" indent="0" eaLnBrk="1" hangingPunct="1">
              <a:buNone/>
              <a:defRPr/>
            </a:pPr>
            <a:r>
              <a:rPr lang="zh-CN" altLang="en-US" dirty="0"/>
              <a:t>普世宣教</a:t>
            </a:r>
            <a:endParaRPr lang="en-US" altLang="zh-CN" dirty="0"/>
          </a:p>
          <a:p>
            <a:pPr marL="0" indent="0" eaLnBrk="1" hangingPunct="1">
              <a:buNone/>
              <a:defRPr/>
            </a:pPr>
            <a:endParaRPr lang="zh-TW" altLang="en-US" dirty="0"/>
          </a:p>
        </p:txBody>
      </p:sp>
    </p:spTree>
    <p:extLst>
      <p:ext uri="{BB962C8B-B14F-4D97-AF65-F5344CB8AC3E}">
        <p14:creationId xmlns:p14="http://schemas.microsoft.com/office/powerpoint/2010/main" val="412899637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819232" y="1892109"/>
            <a:ext cx="8890000" cy="2876153"/>
          </a:xfrm>
          <a:prstGeom prst="rect">
            <a:avLst/>
          </a:prstGeom>
        </p:spPr>
        <p:txBody>
          <a:bodyPr/>
          <a:lstStyle/>
          <a:p>
            <a:pPr algn="ctr"/>
            <a:endParaRPr lang="en-US" altLang="zh-TW" sz="3600" dirty="0">
              <a:ea typeface="全真勘亭流" pitchFamily="49" charset="-120"/>
            </a:endParaRPr>
          </a:p>
        </p:txBody>
      </p:sp>
      <p:sp>
        <p:nvSpPr>
          <p:cNvPr id="7" name="文本占位符 2"/>
          <p:cNvSpPr txBox="1">
            <a:spLocks/>
          </p:cNvSpPr>
          <p:nvPr/>
        </p:nvSpPr>
        <p:spPr>
          <a:xfrm>
            <a:off x="831574" y="1784255"/>
            <a:ext cx="10986641" cy="4381870"/>
          </a:xfrm>
          <a:prstGeom prst="rect">
            <a:avLst/>
          </a:prstGeom>
        </p:spPr>
        <p:txBody>
          <a:bodyPr/>
          <a:lstStyle>
            <a:lvl1pPr marL="365125" indent="-309563" algn="l" rtl="0" eaLnBrk="0" fontAlgn="base" hangingPunct="0">
              <a:spcBef>
                <a:spcPts val="500"/>
              </a:spcBef>
              <a:spcAft>
                <a:spcPct val="0"/>
              </a:spcAft>
              <a:buClr>
                <a:srgbClr val="002060"/>
              </a:buClr>
              <a:buFont typeface="Georgia" panose="02040502050405020303" pitchFamily="18" charset="0"/>
              <a:buChar char="•"/>
              <a:defRPr lang="en-US" sz="3500" b="0" kern="1200" dirty="0">
                <a:solidFill>
                  <a:srgbClr val="000000"/>
                </a:solidFill>
                <a:latin typeface="黑体" panose="02010609060101010101" pitchFamily="49" charset="-122"/>
                <a:ea typeface="黑体" panose="02010609060101010101" pitchFamily="49" charset="-122"/>
                <a:cs typeface="+mn-cs"/>
              </a:defRPr>
            </a:lvl1pPr>
            <a:lvl2pPr marL="803275" indent="-392113" algn="l" rtl="0" eaLnBrk="0" fontAlgn="base" hangingPunct="0">
              <a:spcBef>
                <a:spcPts val="500"/>
              </a:spcBef>
              <a:spcAft>
                <a:spcPct val="0"/>
              </a:spcAft>
              <a:buClr>
                <a:srgbClr val="002060"/>
              </a:buClr>
              <a:buFont typeface="Georgia" panose="02040502050405020303" pitchFamily="18" charset="0"/>
              <a:buChar char="–"/>
              <a:defRPr lang="en-US" sz="3500" b="0" kern="1200" dirty="0">
                <a:solidFill>
                  <a:srgbClr val="000000"/>
                </a:solidFill>
                <a:latin typeface="黑体" panose="02010609060101010101" pitchFamily="49" charset="-122"/>
                <a:ea typeface="黑体" panose="02010609060101010101" pitchFamily="49" charset="-122"/>
                <a:cs typeface="+mn-cs"/>
              </a:defRPr>
            </a:lvl2pPr>
            <a:lvl3pPr marL="922338" indent="-219075" algn="l" rtl="0" eaLnBrk="0" fontAlgn="base" hangingPunct="0">
              <a:spcBef>
                <a:spcPts val="500"/>
              </a:spcBef>
              <a:spcAft>
                <a:spcPct val="0"/>
              </a:spcAft>
              <a:buClr>
                <a:schemeClr val="accent1"/>
              </a:buClr>
              <a:buFont typeface="Wingdings 2" panose="05020102010507070707" pitchFamily="18" charset="2"/>
              <a:buChar char=""/>
              <a:defRPr lang="en-US" sz="3500" b="0" kern="1200" dirty="0">
                <a:solidFill>
                  <a:srgbClr val="000000"/>
                </a:solidFill>
                <a:latin typeface="黑体" panose="02010609060101010101" pitchFamily="49" charset="-122"/>
                <a:ea typeface="黑体" panose="02010609060101010101" pitchFamily="49" charset="-122"/>
                <a:cs typeface="+mn-cs"/>
              </a:defRPr>
            </a:lvl3pPr>
            <a:lvl4pPr marL="1179513" indent="-200025" algn="l" rtl="0" eaLnBrk="0" fontAlgn="base" hangingPunct="0">
              <a:spcBef>
                <a:spcPts val="300"/>
              </a:spcBef>
              <a:spcAft>
                <a:spcPct val="0"/>
              </a:spcAft>
              <a:buClr>
                <a:schemeClr val="accent1"/>
              </a:buClr>
              <a:buFont typeface="Wingdings 2" panose="05020102010507070707" pitchFamily="18" charset="2"/>
              <a:buChar char=""/>
              <a:defRPr lang="en-US" sz="3000" b="0" kern="1200" dirty="0">
                <a:solidFill>
                  <a:srgbClr val="000000"/>
                </a:solidFill>
                <a:latin typeface="黑体" panose="02010609060101010101" pitchFamily="49" charset="-122"/>
                <a:ea typeface="黑体" panose="02010609060101010101" pitchFamily="49" charset="-122"/>
                <a:cs typeface="+mn-cs"/>
              </a:defRPr>
            </a:lvl4pPr>
            <a:lvl5pPr marL="1389063" indent="-182563" algn="l" rtl="0" eaLnBrk="0" fontAlgn="base" hangingPunct="0">
              <a:spcBef>
                <a:spcPts val="300"/>
              </a:spcBef>
              <a:spcAft>
                <a:spcPct val="0"/>
              </a:spcAft>
              <a:buClr>
                <a:srgbClr val="A04DA3"/>
              </a:buClr>
              <a:buFont typeface="Georgia" panose="02040502050405020303" pitchFamily="18" charset="0"/>
              <a:buChar char="▫"/>
              <a:defRPr lang="en-US" sz="3000" b="0" kern="1200" dirty="0">
                <a:solidFill>
                  <a:srgbClr val="000000"/>
                </a:solidFill>
                <a:latin typeface="黑体" panose="02010609060101010101" pitchFamily="49" charset="-122"/>
                <a:ea typeface="黑体" panose="02010609060101010101" pitchFamily="49" charset="-122"/>
                <a:cs typeface="+mn-cs"/>
              </a:defRPr>
            </a:lvl5pPr>
            <a:lvl6pPr marL="1609344" indent="-182880" algn="l" rtl="0" eaLnBrk="1" latinLnBrk="0" hangingPunct="1">
              <a:spcBef>
                <a:spcPts val="300"/>
              </a:spcBef>
              <a:buClr>
                <a:schemeClr val="accent3"/>
              </a:buClr>
              <a:buFont typeface="Georgia"/>
              <a:buChar char="▫"/>
              <a:defRPr kumimoji="0" sz="1800" kern="1200">
                <a:solidFill>
                  <a:schemeClr val="accent3"/>
                </a:solidFill>
                <a:latin typeface="+mn-lt"/>
                <a:ea typeface="+mn-ea"/>
                <a:cs typeface="+mn-cs"/>
              </a:defRPr>
            </a:lvl6pPr>
            <a:lvl7pPr marL="1828800" indent="-182880" algn="l" rtl="0" eaLnBrk="1" latinLnBrk="0" hangingPunct="1">
              <a:spcBef>
                <a:spcPts val="300"/>
              </a:spcBef>
              <a:buClr>
                <a:schemeClr val="accent3"/>
              </a:buClr>
              <a:buFont typeface="Georgia"/>
              <a:buChar char="▫"/>
              <a:defRPr kumimoji="0" sz="1600" kern="1200">
                <a:solidFill>
                  <a:schemeClr val="accent3"/>
                </a:solidFill>
                <a:latin typeface="+mn-lt"/>
                <a:ea typeface="+mn-ea"/>
                <a:cs typeface="+mn-cs"/>
              </a:defRPr>
            </a:lvl7pPr>
            <a:lvl8pPr marL="2029968" indent="-182880" algn="l" rtl="0" eaLnBrk="1" latinLnBrk="0" hangingPunct="1">
              <a:spcBef>
                <a:spcPts val="300"/>
              </a:spcBef>
              <a:buClr>
                <a:schemeClr val="accent3"/>
              </a:buClr>
              <a:buFont typeface="Georgia"/>
              <a:buChar char="◦"/>
              <a:defRPr kumimoji="0" sz="1500" kern="1200">
                <a:solidFill>
                  <a:schemeClr val="accent3"/>
                </a:solidFill>
                <a:latin typeface="+mn-lt"/>
                <a:ea typeface="+mn-ea"/>
                <a:cs typeface="+mn-cs"/>
              </a:defRPr>
            </a:lvl8pPr>
            <a:lvl9pPr marL="2240280" indent="-182880" algn="l" rtl="0" eaLnBrk="1" latinLnBrk="0" hangingPunct="1">
              <a:spcBef>
                <a:spcPts val="300"/>
              </a:spcBef>
              <a:buClr>
                <a:schemeClr val="accent3"/>
              </a:buClr>
              <a:buFont typeface="Georgia"/>
              <a:buChar char="◦"/>
              <a:defRPr kumimoji="0" sz="1400" kern="1200" baseline="0">
                <a:solidFill>
                  <a:schemeClr val="accent3"/>
                </a:solidFill>
                <a:latin typeface="+mn-lt"/>
                <a:ea typeface="+mn-ea"/>
                <a:cs typeface="+mn-cs"/>
              </a:defRPr>
            </a:lvl9pPr>
          </a:lstStyle>
          <a:p>
            <a:pPr marL="0" indent="0" eaLnBrk="1" hangingPunct="1">
              <a:buNone/>
              <a:defRPr/>
            </a:pPr>
            <a:endParaRPr lang="en-US" altLang="zh-CN" sz="2800" dirty="0"/>
          </a:p>
          <a:p>
            <a:pPr marL="0" indent="0" eaLnBrk="1" hangingPunct="1">
              <a:buNone/>
              <a:defRPr/>
            </a:pPr>
            <a:endParaRPr lang="en-US" altLang="zh-CN" sz="1400" dirty="0"/>
          </a:p>
        </p:txBody>
      </p:sp>
      <p:sp>
        <p:nvSpPr>
          <p:cNvPr id="8" name="文本占位符 2"/>
          <p:cNvSpPr txBox="1">
            <a:spLocks/>
          </p:cNvSpPr>
          <p:nvPr/>
        </p:nvSpPr>
        <p:spPr>
          <a:xfrm>
            <a:off x="843916" y="517142"/>
            <a:ext cx="10986641" cy="4381870"/>
          </a:xfrm>
          <a:prstGeom prst="rect">
            <a:avLst/>
          </a:prstGeom>
        </p:spPr>
        <p:txBody>
          <a:bodyPr/>
          <a:lstStyle>
            <a:lvl1pPr marL="365125" indent="-309563" algn="l" rtl="0" eaLnBrk="0" fontAlgn="base" hangingPunct="0">
              <a:spcBef>
                <a:spcPts val="500"/>
              </a:spcBef>
              <a:spcAft>
                <a:spcPct val="0"/>
              </a:spcAft>
              <a:buClr>
                <a:srgbClr val="002060"/>
              </a:buClr>
              <a:buFont typeface="Georgia" panose="02040502050405020303" pitchFamily="18" charset="0"/>
              <a:buChar char="•"/>
              <a:defRPr lang="en-US" sz="3500" b="0" kern="1200" dirty="0">
                <a:solidFill>
                  <a:srgbClr val="000000"/>
                </a:solidFill>
                <a:latin typeface="黑体" panose="02010609060101010101" pitchFamily="49" charset="-122"/>
                <a:ea typeface="黑体" panose="02010609060101010101" pitchFamily="49" charset="-122"/>
                <a:cs typeface="+mn-cs"/>
              </a:defRPr>
            </a:lvl1pPr>
            <a:lvl2pPr marL="803275" indent="-392113" algn="l" rtl="0" eaLnBrk="0" fontAlgn="base" hangingPunct="0">
              <a:spcBef>
                <a:spcPts val="500"/>
              </a:spcBef>
              <a:spcAft>
                <a:spcPct val="0"/>
              </a:spcAft>
              <a:buClr>
                <a:srgbClr val="002060"/>
              </a:buClr>
              <a:buFont typeface="Georgia" panose="02040502050405020303" pitchFamily="18" charset="0"/>
              <a:buChar char="–"/>
              <a:defRPr lang="en-US" sz="3500" b="0" kern="1200" dirty="0">
                <a:solidFill>
                  <a:srgbClr val="000000"/>
                </a:solidFill>
                <a:latin typeface="黑体" panose="02010609060101010101" pitchFamily="49" charset="-122"/>
                <a:ea typeface="黑体" panose="02010609060101010101" pitchFamily="49" charset="-122"/>
                <a:cs typeface="+mn-cs"/>
              </a:defRPr>
            </a:lvl2pPr>
            <a:lvl3pPr marL="922338" indent="-219075" algn="l" rtl="0" eaLnBrk="0" fontAlgn="base" hangingPunct="0">
              <a:spcBef>
                <a:spcPts val="500"/>
              </a:spcBef>
              <a:spcAft>
                <a:spcPct val="0"/>
              </a:spcAft>
              <a:buClr>
                <a:schemeClr val="accent1"/>
              </a:buClr>
              <a:buFont typeface="Wingdings 2" panose="05020102010507070707" pitchFamily="18" charset="2"/>
              <a:buChar char=""/>
              <a:defRPr lang="en-US" sz="3500" b="0" kern="1200" dirty="0">
                <a:solidFill>
                  <a:srgbClr val="000000"/>
                </a:solidFill>
                <a:latin typeface="黑体" panose="02010609060101010101" pitchFamily="49" charset="-122"/>
                <a:ea typeface="黑体" panose="02010609060101010101" pitchFamily="49" charset="-122"/>
                <a:cs typeface="+mn-cs"/>
              </a:defRPr>
            </a:lvl3pPr>
            <a:lvl4pPr marL="1179513" indent="-200025" algn="l" rtl="0" eaLnBrk="0" fontAlgn="base" hangingPunct="0">
              <a:spcBef>
                <a:spcPts val="300"/>
              </a:spcBef>
              <a:spcAft>
                <a:spcPct val="0"/>
              </a:spcAft>
              <a:buClr>
                <a:schemeClr val="accent1"/>
              </a:buClr>
              <a:buFont typeface="Wingdings 2" panose="05020102010507070707" pitchFamily="18" charset="2"/>
              <a:buChar char=""/>
              <a:defRPr lang="en-US" sz="3000" b="0" kern="1200" dirty="0">
                <a:solidFill>
                  <a:srgbClr val="000000"/>
                </a:solidFill>
                <a:latin typeface="黑体" panose="02010609060101010101" pitchFamily="49" charset="-122"/>
                <a:ea typeface="黑体" panose="02010609060101010101" pitchFamily="49" charset="-122"/>
                <a:cs typeface="+mn-cs"/>
              </a:defRPr>
            </a:lvl4pPr>
            <a:lvl5pPr marL="1389063" indent="-182563" algn="l" rtl="0" eaLnBrk="0" fontAlgn="base" hangingPunct="0">
              <a:spcBef>
                <a:spcPts val="300"/>
              </a:spcBef>
              <a:spcAft>
                <a:spcPct val="0"/>
              </a:spcAft>
              <a:buClr>
                <a:srgbClr val="A04DA3"/>
              </a:buClr>
              <a:buFont typeface="Georgia" panose="02040502050405020303" pitchFamily="18" charset="0"/>
              <a:buChar char="▫"/>
              <a:defRPr lang="en-US" sz="3000" b="0" kern="1200" dirty="0">
                <a:solidFill>
                  <a:srgbClr val="000000"/>
                </a:solidFill>
                <a:latin typeface="黑体" panose="02010609060101010101" pitchFamily="49" charset="-122"/>
                <a:ea typeface="黑体" panose="02010609060101010101" pitchFamily="49" charset="-122"/>
                <a:cs typeface="+mn-cs"/>
              </a:defRPr>
            </a:lvl5pPr>
            <a:lvl6pPr marL="1609344" indent="-182880" algn="l" rtl="0" eaLnBrk="1" latinLnBrk="0" hangingPunct="1">
              <a:spcBef>
                <a:spcPts val="300"/>
              </a:spcBef>
              <a:buClr>
                <a:schemeClr val="accent3"/>
              </a:buClr>
              <a:buFont typeface="Georgia"/>
              <a:buChar char="▫"/>
              <a:defRPr kumimoji="0" sz="1800" kern="1200">
                <a:solidFill>
                  <a:schemeClr val="accent3"/>
                </a:solidFill>
                <a:latin typeface="+mn-lt"/>
                <a:ea typeface="+mn-ea"/>
                <a:cs typeface="+mn-cs"/>
              </a:defRPr>
            </a:lvl6pPr>
            <a:lvl7pPr marL="1828800" indent="-182880" algn="l" rtl="0" eaLnBrk="1" latinLnBrk="0" hangingPunct="1">
              <a:spcBef>
                <a:spcPts val="300"/>
              </a:spcBef>
              <a:buClr>
                <a:schemeClr val="accent3"/>
              </a:buClr>
              <a:buFont typeface="Georgia"/>
              <a:buChar char="▫"/>
              <a:defRPr kumimoji="0" sz="1600" kern="1200">
                <a:solidFill>
                  <a:schemeClr val="accent3"/>
                </a:solidFill>
                <a:latin typeface="+mn-lt"/>
                <a:ea typeface="+mn-ea"/>
                <a:cs typeface="+mn-cs"/>
              </a:defRPr>
            </a:lvl7pPr>
            <a:lvl8pPr marL="2029968" indent="-182880" algn="l" rtl="0" eaLnBrk="1" latinLnBrk="0" hangingPunct="1">
              <a:spcBef>
                <a:spcPts val="300"/>
              </a:spcBef>
              <a:buClr>
                <a:schemeClr val="accent3"/>
              </a:buClr>
              <a:buFont typeface="Georgia"/>
              <a:buChar char="◦"/>
              <a:defRPr kumimoji="0" sz="1500" kern="1200">
                <a:solidFill>
                  <a:schemeClr val="accent3"/>
                </a:solidFill>
                <a:latin typeface="+mn-lt"/>
                <a:ea typeface="+mn-ea"/>
                <a:cs typeface="+mn-cs"/>
              </a:defRPr>
            </a:lvl8pPr>
            <a:lvl9pPr marL="2240280" indent="-182880" algn="l" rtl="0" eaLnBrk="1" latinLnBrk="0" hangingPunct="1">
              <a:spcBef>
                <a:spcPts val="300"/>
              </a:spcBef>
              <a:buClr>
                <a:schemeClr val="accent3"/>
              </a:buClr>
              <a:buFont typeface="Georgia"/>
              <a:buChar char="◦"/>
              <a:defRPr kumimoji="0" sz="1400" kern="1200" baseline="0">
                <a:solidFill>
                  <a:schemeClr val="accent3"/>
                </a:solidFill>
                <a:latin typeface="+mn-lt"/>
                <a:ea typeface="+mn-ea"/>
                <a:cs typeface="+mn-cs"/>
              </a:defRPr>
            </a:lvl9pPr>
          </a:lstStyle>
          <a:p>
            <a:pPr marL="0" indent="0" eaLnBrk="1" hangingPunct="1">
              <a:buNone/>
              <a:defRPr/>
            </a:pPr>
            <a:endParaRPr lang="en-US" altLang="zh-CN" sz="1400" dirty="0"/>
          </a:p>
          <a:p>
            <a:pPr marL="0" indent="0" eaLnBrk="1" hangingPunct="1">
              <a:buNone/>
              <a:defRPr/>
            </a:pPr>
            <a:endParaRPr lang="en-US" altLang="zh-TW" sz="2800" dirty="0"/>
          </a:p>
        </p:txBody>
      </p:sp>
      <p:sp>
        <p:nvSpPr>
          <p:cNvPr id="9" name="标题 1">
            <a:extLst>
              <a:ext uri="{FF2B5EF4-FFF2-40B4-BE49-F238E27FC236}">
                <a16:creationId xmlns:a16="http://schemas.microsoft.com/office/drawing/2014/main" id="{7B747DFB-1683-4A98-918A-77B8075F1EBC}"/>
              </a:ext>
            </a:extLst>
          </p:cNvPr>
          <p:cNvSpPr txBox="1">
            <a:spLocks/>
          </p:cNvSpPr>
          <p:nvPr/>
        </p:nvSpPr>
        <p:spPr>
          <a:xfrm>
            <a:off x="609600" y="732298"/>
            <a:ext cx="10972800" cy="882650"/>
          </a:xfrm>
          <a:prstGeom prst="rect">
            <a:avLst/>
          </a:prstGeom>
        </p:spPr>
        <p:txBody>
          <a:bodyPr/>
          <a:lstStyle>
            <a:lvl1pPr algn="l" rtl="0" eaLnBrk="0" fontAlgn="base" hangingPunct="0">
              <a:spcBef>
                <a:spcPct val="0"/>
              </a:spcBef>
              <a:spcAft>
                <a:spcPct val="0"/>
              </a:spcAft>
              <a:defRPr lang="en-US" altLang="zh-CN" sz="4400" b="1" kern="1200" dirty="0" smtClean="0">
                <a:solidFill>
                  <a:srgbClr val="03649F"/>
                </a:solidFill>
                <a:latin typeface="黑体" panose="02010609060101010101" pitchFamily="49" charset="-122"/>
                <a:ea typeface="黑体" panose="02010609060101010101" pitchFamily="49" charset="-122"/>
                <a:cs typeface="+mj-cs"/>
              </a:defRPr>
            </a:lvl1pPr>
            <a:lvl2pPr algn="l" rtl="0" eaLnBrk="0" fontAlgn="base" hangingPunct="0">
              <a:spcBef>
                <a:spcPct val="0"/>
              </a:spcBef>
              <a:spcAft>
                <a:spcPct val="0"/>
              </a:spcAft>
              <a:defRPr sz="4400">
                <a:solidFill>
                  <a:srgbClr val="002060"/>
                </a:solidFill>
                <a:latin typeface="黑体" panose="02010609060101010101" pitchFamily="49" charset="-122"/>
                <a:ea typeface="黑体" panose="02010609060101010101" pitchFamily="49" charset="-122"/>
              </a:defRPr>
            </a:lvl2pPr>
            <a:lvl3pPr algn="l" rtl="0" eaLnBrk="0" fontAlgn="base" hangingPunct="0">
              <a:spcBef>
                <a:spcPct val="0"/>
              </a:spcBef>
              <a:spcAft>
                <a:spcPct val="0"/>
              </a:spcAft>
              <a:defRPr sz="4400">
                <a:solidFill>
                  <a:srgbClr val="002060"/>
                </a:solidFill>
                <a:latin typeface="黑体" panose="02010609060101010101" pitchFamily="49" charset="-122"/>
                <a:ea typeface="黑体" panose="02010609060101010101" pitchFamily="49" charset="-122"/>
              </a:defRPr>
            </a:lvl3pPr>
            <a:lvl4pPr algn="l" rtl="0" eaLnBrk="0" fontAlgn="base" hangingPunct="0">
              <a:spcBef>
                <a:spcPct val="0"/>
              </a:spcBef>
              <a:spcAft>
                <a:spcPct val="0"/>
              </a:spcAft>
              <a:defRPr sz="4400">
                <a:solidFill>
                  <a:srgbClr val="002060"/>
                </a:solidFill>
                <a:latin typeface="黑体" panose="02010609060101010101" pitchFamily="49" charset="-122"/>
                <a:ea typeface="黑体" panose="02010609060101010101" pitchFamily="49" charset="-122"/>
              </a:defRPr>
            </a:lvl4pPr>
            <a:lvl5pPr algn="l" rtl="0" eaLnBrk="0" fontAlgn="base" hangingPunct="0">
              <a:spcBef>
                <a:spcPct val="0"/>
              </a:spcBef>
              <a:spcAft>
                <a:spcPct val="0"/>
              </a:spcAft>
              <a:defRPr sz="4400">
                <a:solidFill>
                  <a:srgbClr val="002060"/>
                </a:solidFill>
                <a:latin typeface="黑体" panose="02010609060101010101" pitchFamily="49" charset="-122"/>
                <a:ea typeface="黑体" panose="02010609060101010101" pitchFamily="49" charset="-122"/>
              </a:defRPr>
            </a:lvl5pPr>
            <a:lvl6pPr marL="457200" algn="l" rtl="0" fontAlgn="base">
              <a:spcBef>
                <a:spcPct val="0"/>
              </a:spcBef>
              <a:spcAft>
                <a:spcPct val="0"/>
              </a:spcAft>
              <a:defRPr sz="4400">
                <a:solidFill>
                  <a:srgbClr val="002060"/>
                </a:solidFill>
                <a:latin typeface="黑体" panose="02010609060101010101" pitchFamily="49" charset="-122"/>
                <a:ea typeface="黑体" panose="02010609060101010101" pitchFamily="49" charset="-122"/>
              </a:defRPr>
            </a:lvl6pPr>
            <a:lvl7pPr marL="914400" algn="l" rtl="0" fontAlgn="base">
              <a:spcBef>
                <a:spcPct val="0"/>
              </a:spcBef>
              <a:spcAft>
                <a:spcPct val="0"/>
              </a:spcAft>
              <a:defRPr sz="4400">
                <a:solidFill>
                  <a:srgbClr val="002060"/>
                </a:solidFill>
                <a:latin typeface="黑体" panose="02010609060101010101" pitchFamily="49" charset="-122"/>
                <a:ea typeface="黑体" panose="02010609060101010101" pitchFamily="49" charset="-122"/>
              </a:defRPr>
            </a:lvl7pPr>
            <a:lvl8pPr marL="1371600" algn="l" rtl="0" fontAlgn="base">
              <a:spcBef>
                <a:spcPct val="0"/>
              </a:spcBef>
              <a:spcAft>
                <a:spcPct val="0"/>
              </a:spcAft>
              <a:defRPr sz="4400">
                <a:solidFill>
                  <a:srgbClr val="002060"/>
                </a:solidFill>
                <a:latin typeface="黑体" panose="02010609060101010101" pitchFamily="49" charset="-122"/>
                <a:ea typeface="黑体" panose="02010609060101010101" pitchFamily="49" charset="-122"/>
              </a:defRPr>
            </a:lvl8pPr>
            <a:lvl9pPr marL="1828800" algn="l" rtl="0" fontAlgn="base">
              <a:spcBef>
                <a:spcPct val="0"/>
              </a:spcBef>
              <a:spcAft>
                <a:spcPct val="0"/>
              </a:spcAft>
              <a:defRPr sz="4400">
                <a:solidFill>
                  <a:srgbClr val="002060"/>
                </a:solidFill>
                <a:latin typeface="黑体" panose="02010609060101010101" pitchFamily="49" charset="-122"/>
                <a:ea typeface="黑体" panose="02010609060101010101" pitchFamily="49" charset="-122"/>
              </a:defRPr>
            </a:lvl9pPr>
          </a:lstStyle>
          <a:p>
            <a:r>
              <a:rPr lang="zh-CN" altLang="en-US" b="0" dirty="0"/>
              <a:t>家庭教會不足与危机</a:t>
            </a:r>
            <a:br>
              <a:rPr lang="zh-CN" altLang="en-US" sz="4000" dirty="0"/>
            </a:br>
            <a:br>
              <a:rPr lang="zh-CN" altLang="en-US" dirty="0">
                <a:solidFill>
                  <a:srgbClr val="FF0000"/>
                </a:solidFill>
              </a:rPr>
            </a:br>
            <a:endParaRPr lang="zh-CN" altLang="en-US" dirty="0"/>
          </a:p>
        </p:txBody>
      </p:sp>
      <p:sp>
        <p:nvSpPr>
          <p:cNvPr id="10" name="文本占位符 2">
            <a:extLst>
              <a:ext uri="{FF2B5EF4-FFF2-40B4-BE49-F238E27FC236}">
                <a16:creationId xmlns:a16="http://schemas.microsoft.com/office/drawing/2014/main" id="{BE90A7B4-A86F-4B1A-B30D-51AA69FC55CD}"/>
              </a:ext>
            </a:extLst>
          </p:cNvPr>
          <p:cNvSpPr txBox="1">
            <a:spLocks/>
          </p:cNvSpPr>
          <p:nvPr/>
        </p:nvSpPr>
        <p:spPr>
          <a:xfrm>
            <a:off x="617587" y="1811064"/>
            <a:ext cx="10986641" cy="4381870"/>
          </a:xfrm>
          <a:prstGeom prst="rect">
            <a:avLst/>
          </a:prstGeom>
        </p:spPr>
        <p:txBody>
          <a:bodyPr/>
          <a:lstStyle>
            <a:lvl1pPr marL="365125" indent="-309563" algn="l" rtl="0" eaLnBrk="0" fontAlgn="base" hangingPunct="0">
              <a:spcBef>
                <a:spcPts val="500"/>
              </a:spcBef>
              <a:spcAft>
                <a:spcPct val="0"/>
              </a:spcAft>
              <a:buClr>
                <a:srgbClr val="002060"/>
              </a:buClr>
              <a:buFont typeface="Georgia" panose="02040502050405020303" pitchFamily="18" charset="0"/>
              <a:buChar char="•"/>
              <a:defRPr lang="en-US" sz="3500" b="0" kern="1200" dirty="0">
                <a:solidFill>
                  <a:srgbClr val="000000"/>
                </a:solidFill>
                <a:latin typeface="黑体" panose="02010609060101010101" pitchFamily="49" charset="-122"/>
                <a:ea typeface="黑体" panose="02010609060101010101" pitchFamily="49" charset="-122"/>
                <a:cs typeface="+mn-cs"/>
              </a:defRPr>
            </a:lvl1pPr>
            <a:lvl2pPr marL="803275" indent="-392113" algn="l" rtl="0" eaLnBrk="0" fontAlgn="base" hangingPunct="0">
              <a:spcBef>
                <a:spcPts val="500"/>
              </a:spcBef>
              <a:spcAft>
                <a:spcPct val="0"/>
              </a:spcAft>
              <a:buClr>
                <a:srgbClr val="002060"/>
              </a:buClr>
              <a:buFont typeface="Georgia" panose="02040502050405020303" pitchFamily="18" charset="0"/>
              <a:buChar char="–"/>
              <a:defRPr lang="en-US" sz="3500" b="0" kern="1200" dirty="0">
                <a:solidFill>
                  <a:srgbClr val="000000"/>
                </a:solidFill>
                <a:latin typeface="黑体" panose="02010609060101010101" pitchFamily="49" charset="-122"/>
                <a:ea typeface="黑体" panose="02010609060101010101" pitchFamily="49" charset="-122"/>
                <a:cs typeface="+mn-cs"/>
              </a:defRPr>
            </a:lvl2pPr>
            <a:lvl3pPr marL="922338" indent="-219075" algn="l" rtl="0" eaLnBrk="0" fontAlgn="base" hangingPunct="0">
              <a:spcBef>
                <a:spcPts val="500"/>
              </a:spcBef>
              <a:spcAft>
                <a:spcPct val="0"/>
              </a:spcAft>
              <a:buClr>
                <a:schemeClr val="accent1"/>
              </a:buClr>
              <a:buFont typeface="Wingdings 2" panose="05020102010507070707" pitchFamily="18" charset="2"/>
              <a:buChar char=""/>
              <a:defRPr lang="en-US" sz="3500" b="0" kern="1200" dirty="0">
                <a:solidFill>
                  <a:srgbClr val="000000"/>
                </a:solidFill>
                <a:latin typeface="黑体" panose="02010609060101010101" pitchFamily="49" charset="-122"/>
                <a:ea typeface="黑体" panose="02010609060101010101" pitchFamily="49" charset="-122"/>
                <a:cs typeface="+mn-cs"/>
              </a:defRPr>
            </a:lvl3pPr>
            <a:lvl4pPr marL="1179513" indent="-200025" algn="l" rtl="0" eaLnBrk="0" fontAlgn="base" hangingPunct="0">
              <a:spcBef>
                <a:spcPts val="300"/>
              </a:spcBef>
              <a:spcAft>
                <a:spcPct val="0"/>
              </a:spcAft>
              <a:buClr>
                <a:schemeClr val="accent1"/>
              </a:buClr>
              <a:buFont typeface="Wingdings 2" panose="05020102010507070707" pitchFamily="18" charset="2"/>
              <a:buChar char=""/>
              <a:defRPr lang="en-US" sz="3000" b="0" kern="1200" dirty="0">
                <a:solidFill>
                  <a:srgbClr val="000000"/>
                </a:solidFill>
                <a:latin typeface="黑体" panose="02010609060101010101" pitchFamily="49" charset="-122"/>
                <a:ea typeface="黑体" panose="02010609060101010101" pitchFamily="49" charset="-122"/>
                <a:cs typeface="+mn-cs"/>
              </a:defRPr>
            </a:lvl4pPr>
            <a:lvl5pPr marL="1389063" indent="-182563" algn="l" rtl="0" eaLnBrk="0" fontAlgn="base" hangingPunct="0">
              <a:spcBef>
                <a:spcPts val="300"/>
              </a:spcBef>
              <a:spcAft>
                <a:spcPct val="0"/>
              </a:spcAft>
              <a:buClr>
                <a:srgbClr val="A04DA3"/>
              </a:buClr>
              <a:buFont typeface="Georgia" panose="02040502050405020303" pitchFamily="18" charset="0"/>
              <a:buChar char="▫"/>
              <a:defRPr lang="en-US" sz="3000" b="0" kern="1200" dirty="0">
                <a:solidFill>
                  <a:srgbClr val="000000"/>
                </a:solidFill>
                <a:latin typeface="黑体" panose="02010609060101010101" pitchFamily="49" charset="-122"/>
                <a:ea typeface="黑体" panose="02010609060101010101" pitchFamily="49" charset="-122"/>
                <a:cs typeface="+mn-cs"/>
              </a:defRPr>
            </a:lvl5pPr>
            <a:lvl6pPr marL="1609344" indent="-182880" algn="l" rtl="0" eaLnBrk="1" latinLnBrk="0" hangingPunct="1">
              <a:spcBef>
                <a:spcPts val="300"/>
              </a:spcBef>
              <a:buClr>
                <a:schemeClr val="accent3"/>
              </a:buClr>
              <a:buFont typeface="Georgia"/>
              <a:buChar char="▫"/>
              <a:defRPr kumimoji="0" sz="1800" kern="1200">
                <a:solidFill>
                  <a:schemeClr val="accent3"/>
                </a:solidFill>
                <a:latin typeface="+mn-lt"/>
                <a:ea typeface="+mn-ea"/>
                <a:cs typeface="+mn-cs"/>
              </a:defRPr>
            </a:lvl6pPr>
            <a:lvl7pPr marL="1828800" indent="-182880" algn="l" rtl="0" eaLnBrk="1" latinLnBrk="0" hangingPunct="1">
              <a:spcBef>
                <a:spcPts val="300"/>
              </a:spcBef>
              <a:buClr>
                <a:schemeClr val="accent3"/>
              </a:buClr>
              <a:buFont typeface="Georgia"/>
              <a:buChar char="▫"/>
              <a:defRPr kumimoji="0" sz="1600" kern="1200">
                <a:solidFill>
                  <a:schemeClr val="accent3"/>
                </a:solidFill>
                <a:latin typeface="+mn-lt"/>
                <a:ea typeface="+mn-ea"/>
                <a:cs typeface="+mn-cs"/>
              </a:defRPr>
            </a:lvl7pPr>
            <a:lvl8pPr marL="2029968" indent="-182880" algn="l" rtl="0" eaLnBrk="1" latinLnBrk="0" hangingPunct="1">
              <a:spcBef>
                <a:spcPts val="300"/>
              </a:spcBef>
              <a:buClr>
                <a:schemeClr val="accent3"/>
              </a:buClr>
              <a:buFont typeface="Georgia"/>
              <a:buChar char="◦"/>
              <a:defRPr kumimoji="0" sz="1500" kern="1200">
                <a:solidFill>
                  <a:schemeClr val="accent3"/>
                </a:solidFill>
                <a:latin typeface="+mn-lt"/>
                <a:ea typeface="+mn-ea"/>
                <a:cs typeface="+mn-cs"/>
              </a:defRPr>
            </a:lvl8pPr>
            <a:lvl9pPr marL="2240280" indent="-182880" algn="l" rtl="0" eaLnBrk="1" latinLnBrk="0" hangingPunct="1">
              <a:spcBef>
                <a:spcPts val="300"/>
              </a:spcBef>
              <a:buClr>
                <a:schemeClr val="accent3"/>
              </a:buClr>
              <a:buFont typeface="Georgia"/>
              <a:buChar char="◦"/>
              <a:defRPr kumimoji="0" sz="1400" kern="1200" baseline="0">
                <a:solidFill>
                  <a:schemeClr val="accent3"/>
                </a:solidFill>
                <a:latin typeface="+mn-lt"/>
                <a:ea typeface="+mn-ea"/>
                <a:cs typeface="+mn-cs"/>
              </a:defRPr>
            </a:lvl9pPr>
          </a:lstStyle>
          <a:p>
            <a:pPr marL="0" indent="0" eaLnBrk="1" hangingPunct="1">
              <a:buNone/>
              <a:defRPr/>
            </a:pPr>
            <a:endParaRPr lang="zh-TW" altLang="en-US" dirty="0"/>
          </a:p>
        </p:txBody>
      </p:sp>
      <p:sp>
        <p:nvSpPr>
          <p:cNvPr id="11" name="文本占位符 2">
            <a:extLst>
              <a:ext uri="{FF2B5EF4-FFF2-40B4-BE49-F238E27FC236}">
                <a16:creationId xmlns:a16="http://schemas.microsoft.com/office/drawing/2014/main" id="{50300A3E-F6A2-41D9-872D-6C4FBF1F851A}"/>
              </a:ext>
            </a:extLst>
          </p:cNvPr>
          <p:cNvSpPr txBox="1">
            <a:spLocks/>
          </p:cNvSpPr>
          <p:nvPr/>
        </p:nvSpPr>
        <p:spPr>
          <a:xfrm>
            <a:off x="719837" y="1614948"/>
            <a:ext cx="10986641" cy="4381870"/>
          </a:xfrm>
          <a:prstGeom prst="rect">
            <a:avLst/>
          </a:prstGeom>
        </p:spPr>
        <p:txBody>
          <a:bodyPr/>
          <a:lstStyle>
            <a:lvl1pPr marL="365125" indent="-309563" algn="l" rtl="0" eaLnBrk="0" fontAlgn="base" hangingPunct="0">
              <a:spcBef>
                <a:spcPts val="500"/>
              </a:spcBef>
              <a:spcAft>
                <a:spcPct val="0"/>
              </a:spcAft>
              <a:buClr>
                <a:srgbClr val="002060"/>
              </a:buClr>
              <a:buFont typeface="Georgia" panose="02040502050405020303" pitchFamily="18" charset="0"/>
              <a:buChar char="•"/>
              <a:defRPr lang="en-US" sz="3500" b="0" kern="1200" dirty="0">
                <a:solidFill>
                  <a:srgbClr val="000000"/>
                </a:solidFill>
                <a:latin typeface="黑体" panose="02010609060101010101" pitchFamily="49" charset="-122"/>
                <a:ea typeface="黑体" panose="02010609060101010101" pitchFamily="49" charset="-122"/>
                <a:cs typeface="+mn-cs"/>
              </a:defRPr>
            </a:lvl1pPr>
            <a:lvl2pPr marL="803275" indent="-392113" algn="l" rtl="0" eaLnBrk="0" fontAlgn="base" hangingPunct="0">
              <a:spcBef>
                <a:spcPts val="500"/>
              </a:spcBef>
              <a:spcAft>
                <a:spcPct val="0"/>
              </a:spcAft>
              <a:buClr>
                <a:srgbClr val="002060"/>
              </a:buClr>
              <a:buFont typeface="Georgia" panose="02040502050405020303" pitchFamily="18" charset="0"/>
              <a:buChar char="–"/>
              <a:defRPr lang="en-US" sz="3500" b="0" kern="1200" dirty="0">
                <a:solidFill>
                  <a:srgbClr val="000000"/>
                </a:solidFill>
                <a:latin typeface="黑体" panose="02010609060101010101" pitchFamily="49" charset="-122"/>
                <a:ea typeface="黑体" panose="02010609060101010101" pitchFamily="49" charset="-122"/>
                <a:cs typeface="+mn-cs"/>
              </a:defRPr>
            </a:lvl2pPr>
            <a:lvl3pPr marL="922338" indent="-219075" algn="l" rtl="0" eaLnBrk="0" fontAlgn="base" hangingPunct="0">
              <a:spcBef>
                <a:spcPts val="500"/>
              </a:spcBef>
              <a:spcAft>
                <a:spcPct val="0"/>
              </a:spcAft>
              <a:buClr>
                <a:schemeClr val="accent1"/>
              </a:buClr>
              <a:buFont typeface="Wingdings 2" panose="05020102010507070707" pitchFamily="18" charset="2"/>
              <a:buChar char=""/>
              <a:defRPr lang="en-US" sz="3500" b="0" kern="1200" dirty="0">
                <a:solidFill>
                  <a:srgbClr val="000000"/>
                </a:solidFill>
                <a:latin typeface="黑体" panose="02010609060101010101" pitchFamily="49" charset="-122"/>
                <a:ea typeface="黑体" panose="02010609060101010101" pitchFamily="49" charset="-122"/>
                <a:cs typeface="+mn-cs"/>
              </a:defRPr>
            </a:lvl3pPr>
            <a:lvl4pPr marL="1179513" indent="-200025" algn="l" rtl="0" eaLnBrk="0" fontAlgn="base" hangingPunct="0">
              <a:spcBef>
                <a:spcPts val="300"/>
              </a:spcBef>
              <a:spcAft>
                <a:spcPct val="0"/>
              </a:spcAft>
              <a:buClr>
                <a:schemeClr val="accent1"/>
              </a:buClr>
              <a:buFont typeface="Wingdings 2" panose="05020102010507070707" pitchFamily="18" charset="2"/>
              <a:buChar char=""/>
              <a:defRPr lang="en-US" sz="3000" b="0" kern="1200" dirty="0">
                <a:solidFill>
                  <a:srgbClr val="000000"/>
                </a:solidFill>
                <a:latin typeface="黑体" panose="02010609060101010101" pitchFamily="49" charset="-122"/>
                <a:ea typeface="黑体" panose="02010609060101010101" pitchFamily="49" charset="-122"/>
                <a:cs typeface="+mn-cs"/>
              </a:defRPr>
            </a:lvl4pPr>
            <a:lvl5pPr marL="1389063" indent="-182563" algn="l" rtl="0" eaLnBrk="0" fontAlgn="base" hangingPunct="0">
              <a:spcBef>
                <a:spcPts val="300"/>
              </a:spcBef>
              <a:spcAft>
                <a:spcPct val="0"/>
              </a:spcAft>
              <a:buClr>
                <a:srgbClr val="A04DA3"/>
              </a:buClr>
              <a:buFont typeface="Georgia" panose="02040502050405020303" pitchFamily="18" charset="0"/>
              <a:buChar char="▫"/>
              <a:defRPr lang="en-US" sz="3000" b="0" kern="1200" dirty="0">
                <a:solidFill>
                  <a:srgbClr val="000000"/>
                </a:solidFill>
                <a:latin typeface="黑体" panose="02010609060101010101" pitchFamily="49" charset="-122"/>
                <a:ea typeface="黑体" panose="02010609060101010101" pitchFamily="49" charset="-122"/>
                <a:cs typeface="+mn-cs"/>
              </a:defRPr>
            </a:lvl5pPr>
            <a:lvl6pPr marL="1609344" indent="-182880" algn="l" rtl="0" eaLnBrk="1" latinLnBrk="0" hangingPunct="1">
              <a:spcBef>
                <a:spcPts val="300"/>
              </a:spcBef>
              <a:buClr>
                <a:schemeClr val="accent3"/>
              </a:buClr>
              <a:buFont typeface="Georgia"/>
              <a:buChar char="▫"/>
              <a:defRPr kumimoji="0" sz="1800" kern="1200">
                <a:solidFill>
                  <a:schemeClr val="accent3"/>
                </a:solidFill>
                <a:latin typeface="+mn-lt"/>
                <a:ea typeface="+mn-ea"/>
                <a:cs typeface="+mn-cs"/>
              </a:defRPr>
            </a:lvl6pPr>
            <a:lvl7pPr marL="1828800" indent="-182880" algn="l" rtl="0" eaLnBrk="1" latinLnBrk="0" hangingPunct="1">
              <a:spcBef>
                <a:spcPts val="300"/>
              </a:spcBef>
              <a:buClr>
                <a:schemeClr val="accent3"/>
              </a:buClr>
              <a:buFont typeface="Georgia"/>
              <a:buChar char="▫"/>
              <a:defRPr kumimoji="0" sz="1600" kern="1200">
                <a:solidFill>
                  <a:schemeClr val="accent3"/>
                </a:solidFill>
                <a:latin typeface="+mn-lt"/>
                <a:ea typeface="+mn-ea"/>
                <a:cs typeface="+mn-cs"/>
              </a:defRPr>
            </a:lvl7pPr>
            <a:lvl8pPr marL="2029968" indent="-182880" algn="l" rtl="0" eaLnBrk="1" latinLnBrk="0" hangingPunct="1">
              <a:spcBef>
                <a:spcPts val="300"/>
              </a:spcBef>
              <a:buClr>
                <a:schemeClr val="accent3"/>
              </a:buClr>
              <a:buFont typeface="Georgia"/>
              <a:buChar char="◦"/>
              <a:defRPr kumimoji="0" sz="1500" kern="1200">
                <a:solidFill>
                  <a:schemeClr val="accent3"/>
                </a:solidFill>
                <a:latin typeface="+mn-lt"/>
                <a:ea typeface="+mn-ea"/>
                <a:cs typeface="+mn-cs"/>
              </a:defRPr>
            </a:lvl8pPr>
            <a:lvl9pPr marL="2240280" indent="-182880" algn="l" rtl="0" eaLnBrk="1" latinLnBrk="0" hangingPunct="1">
              <a:spcBef>
                <a:spcPts val="300"/>
              </a:spcBef>
              <a:buClr>
                <a:schemeClr val="accent3"/>
              </a:buClr>
              <a:buFont typeface="Georgia"/>
              <a:buChar char="◦"/>
              <a:defRPr kumimoji="0" sz="1400" kern="1200" baseline="0">
                <a:solidFill>
                  <a:schemeClr val="accent3"/>
                </a:solidFill>
                <a:latin typeface="+mn-lt"/>
                <a:ea typeface="+mn-ea"/>
                <a:cs typeface="+mn-cs"/>
              </a:defRPr>
            </a:lvl9pPr>
          </a:lstStyle>
          <a:p>
            <a:pPr marL="0" indent="0" eaLnBrk="1" hangingPunct="1">
              <a:buNone/>
              <a:defRPr/>
            </a:pPr>
            <a:r>
              <a:rPr lang="zh-CN" altLang="en-US" dirty="0"/>
              <a:t>神學薄弱</a:t>
            </a:r>
            <a:endParaRPr lang="en-US" altLang="zh-CN" dirty="0"/>
          </a:p>
          <a:p>
            <a:pPr marL="0" indent="0" eaLnBrk="1" hangingPunct="1">
              <a:buNone/>
              <a:defRPr/>
            </a:pPr>
            <a:r>
              <a:rPr lang="zh-CN" altLang="en-US" dirty="0"/>
              <a:t>文化不夠（城市教會好一些）</a:t>
            </a:r>
            <a:endParaRPr lang="en-US" altLang="zh-CN" dirty="0"/>
          </a:p>
          <a:p>
            <a:pPr marL="0" indent="0" eaLnBrk="1" hangingPunct="1">
              <a:buNone/>
              <a:defRPr/>
            </a:pPr>
            <a:r>
              <a:rPr lang="zh-CN" altLang="en-US" dirty="0"/>
              <a:t>牧養不足</a:t>
            </a:r>
            <a:endParaRPr lang="en-US" altLang="zh-CN" dirty="0"/>
          </a:p>
          <a:p>
            <a:pPr marL="0" indent="0" eaLnBrk="1" hangingPunct="1">
              <a:buNone/>
              <a:defRPr/>
            </a:pPr>
            <a:r>
              <a:rPr lang="zh-CN" altLang="en-US" dirty="0"/>
              <a:t>生命不強</a:t>
            </a:r>
            <a:endParaRPr lang="en-US" altLang="zh-CN" dirty="0"/>
          </a:p>
          <a:p>
            <a:pPr marL="0" indent="0" eaLnBrk="1" hangingPunct="1">
              <a:buNone/>
              <a:defRPr/>
            </a:pPr>
            <a:r>
              <a:rPr lang="zh-CN" altLang="en-US" dirty="0"/>
              <a:t>管理不善</a:t>
            </a:r>
            <a:endParaRPr lang="en-US" altLang="zh-CN" dirty="0"/>
          </a:p>
          <a:p>
            <a:pPr marL="0" indent="0" eaLnBrk="1" hangingPunct="1">
              <a:buNone/>
              <a:defRPr/>
            </a:pPr>
            <a:r>
              <a:rPr lang="zh-CN" altLang="en-US" dirty="0"/>
              <a:t>缺少合一</a:t>
            </a:r>
            <a:endParaRPr lang="en-US" altLang="zh-CN" dirty="0"/>
          </a:p>
          <a:p>
            <a:pPr marL="0" indent="0" eaLnBrk="1" hangingPunct="1">
              <a:buNone/>
              <a:defRPr/>
            </a:pPr>
            <a:r>
              <a:rPr lang="zh-CN" altLang="en-US" dirty="0"/>
              <a:t>贪爱世俗</a:t>
            </a:r>
            <a:endParaRPr lang="zh-TW" altLang="en-US" dirty="0"/>
          </a:p>
        </p:txBody>
      </p:sp>
    </p:spTree>
    <p:extLst>
      <p:ext uri="{BB962C8B-B14F-4D97-AF65-F5344CB8AC3E}">
        <p14:creationId xmlns:p14="http://schemas.microsoft.com/office/powerpoint/2010/main" val="187612611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Straight Connector 2"/>
          <p:cNvCxnSpPr/>
          <p:nvPr/>
        </p:nvCxnSpPr>
        <p:spPr bwMode="auto">
          <a:xfrm flipV="1">
            <a:off x="700738" y="1639957"/>
            <a:ext cx="9566384" cy="14160"/>
          </a:xfrm>
          <a:prstGeom prst="line">
            <a:avLst/>
          </a:prstGeom>
          <a:ln>
            <a:headEnd type="none" w="med" len="med"/>
            <a:tailEnd type="none" w="med" len="med"/>
          </a:ln>
        </p:spPr>
        <p:style>
          <a:lnRef idx="2">
            <a:schemeClr val="accent4"/>
          </a:lnRef>
          <a:fillRef idx="0">
            <a:schemeClr val="accent4"/>
          </a:fillRef>
          <a:effectRef idx="1">
            <a:schemeClr val="accent4"/>
          </a:effectRef>
          <a:fontRef idx="minor">
            <a:schemeClr val="tx1"/>
          </a:fontRef>
        </p:style>
      </p:cxnSp>
      <p:sp>
        <p:nvSpPr>
          <p:cNvPr id="4" name="Rectangle 3"/>
          <p:cNvSpPr/>
          <p:nvPr/>
        </p:nvSpPr>
        <p:spPr>
          <a:xfrm>
            <a:off x="700738" y="665066"/>
            <a:ext cx="10881662" cy="707886"/>
          </a:xfrm>
          <a:prstGeom prst="rect">
            <a:avLst/>
          </a:prstGeom>
        </p:spPr>
        <p:txBody>
          <a:bodyPr wrap="square">
            <a:spAutoFit/>
          </a:bodyPr>
          <a:lstStyle/>
          <a:p>
            <a:pPr marL="0" indent="0" eaLnBrk="1" hangingPunct="1">
              <a:buNone/>
              <a:defRPr/>
            </a:pPr>
            <a:r>
              <a:rPr lang="zh-CN" altLang="en-US" sz="4000" dirty="0">
                <a:solidFill>
                  <a:srgbClr val="03649F"/>
                </a:solidFill>
                <a:latin typeface="黑体" panose="02010609060101010101" pitchFamily="49" charset="-122"/>
                <a:ea typeface="黑体" panose="02010609060101010101" pitchFamily="49" charset="-122"/>
              </a:rPr>
              <a:t>中國教會宣教事工參與度</a:t>
            </a:r>
            <a:endParaRPr lang="zh-TW" altLang="en-US" sz="4000" dirty="0">
              <a:solidFill>
                <a:srgbClr val="03649F"/>
              </a:solidFill>
              <a:latin typeface="黑体" panose="02010609060101010101" pitchFamily="49" charset="-122"/>
              <a:ea typeface="黑体" panose="02010609060101010101" pitchFamily="49" charset="-122"/>
            </a:endParaRPr>
          </a:p>
        </p:txBody>
      </p:sp>
      <p:sp>
        <p:nvSpPr>
          <p:cNvPr id="7" name="文本占位符 2"/>
          <p:cNvSpPr txBox="1">
            <a:spLocks/>
          </p:cNvSpPr>
          <p:nvPr/>
        </p:nvSpPr>
        <p:spPr>
          <a:xfrm>
            <a:off x="308793" y="1935475"/>
            <a:ext cx="11574413" cy="4381870"/>
          </a:xfrm>
          <a:prstGeom prst="rect">
            <a:avLst/>
          </a:prstGeom>
        </p:spPr>
        <p:txBody>
          <a:bodyPr/>
          <a:lstStyle>
            <a:lvl1pPr marL="365125" indent="-309563" algn="l" rtl="0" eaLnBrk="0" fontAlgn="base" hangingPunct="0">
              <a:spcBef>
                <a:spcPts val="500"/>
              </a:spcBef>
              <a:spcAft>
                <a:spcPct val="0"/>
              </a:spcAft>
              <a:buClr>
                <a:srgbClr val="002060"/>
              </a:buClr>
              <a:buFont typeface="Georgia" panose="02040502050405020303" pitchFamily="18" charset="0"/>
              <a:buChar char="•"/>
              <a:defRPr lang="en-US" sz="3500" b="0" kern="1200" dirty="0">
                <a:solidFill>
                  <a:srgbClr val="000000"/>
                </a:solidFill>
                <a:latin typeface="黑体" panose="02010609060101010101" pitchFamily="49" charset="-122"/>
                <a:ea typeface="黑体" panose="02010609060101010101" pitchFamily="49" charset="-122"/>
                <a:cs typeface="+mn-cs"/>
              </a:defRPr>
            </a:lvl1pPr>
            <a:lvl2pPr marL="803275" indent="-392113" algn="l" rtl="0" eaLnBrk="0" fontAlgn="base" hangingPunct="0">
              <a:spcBef>
                <a:spcPts val="500"/>
              </a:spcBef>
              <a:spcAft>
                <a:spcPct val="0"/>
              </a:spcAft>
              <a:buClr>
                <a:srgbClr val="002060"/>
              </a:buClr>
              <a:buFont typeface="Georgia" panose="02040502050405020303" pitchFamily="18" charset="0"/>
              <a:buChar char="–"/>
              <a:defRPr lang="en-US" sz="3500" b="0" kern="1200" dirty="0">
                <a:solidFill>
                  <a:srgbClr val="000000"/>
                </a:solidFill>
                <a:latin typeface="黑体" panose="02010609060101010101" pitchFamily="49" charset="-122"/>
                <a:ea typeface="黑体" panose="02010609060101010101" pitchFamily="49" charset="-122"/>
                <a:cs typeface="+mn-cs"/>
              </a:defRPr>
            </a:lvl2pPr>
            <a:lvl3pPr marL="922338" indent="-219075" algn="l" rtl="0" eaLnBrk="0" fontAlgn="base" hangingPunct="0">
              <a:spcBef>
                <a:spcPts val="500"/>
              </a:spcBef>
              <a:spcAft>
                <a:spcPct val="0"/>
              </a:spcAft>
              <a:buClr>
                <a:schemeClr val="accent1"/>
              </a:buClr>
              <a:buFont typeface="Wingdings 2" panose="05020102010507070707" pitchFamily="18" charset="2"/>
              <a:buChar char=""/>
              <a:defRPr lang="en-US" sz="3500" b="0" kern="1200" dirty="0">
                <a:solidFill>
                  <a:srgbClr val="000000"/>
                </a:solidFill>
                <a:latin typeface="黑体" panose="02010609060101010101" pitchFamily="49" charset="-122"/>
                <a:ea typeface="黑体" panose="02010609060101010101" pitchFamily="49" charset="-122"/>
                <a:cs typeface="+mn-cs"/>
              </a:defRPr>
            </a:lvl3pPr>
            <a:lvl4pPr marL="1179513" indent="-200025" algn="l" rtl="0" eaLnBrk="0" fontAlgn="base" hangingPunct="0">
              <a:spcBef>
                <a:spcPts val="300"/>
              </a:spcBef>
              <a:spcAft>
                <a:spcPct val="0"/>
              </a:spcAft>
              <a:buClr>
                <a:schemeClr val="accent1"/>
              </a:buClr>
              <a:buFont typeface="Wingdings 2" panose="05020102010507070707" pitchFamily="18" charset="2"/>
              <a:buChar char=""/>
              <a:defRPr lang="en-US" sz="3000" b="0" kern="1200" dirty="0">
                <a:solidFill>
                  <a:srgbClr val="000000"/>
                </a:solidFill>
                <a:latin typeface="黑体" panose="02010609060101010101" pitchFamily="49" charset="-122"/>
                <a:ea typeface="黑体" panose="02010609060101010101" pitchFamily="49" charset="-122"/>
                <a:cs typeface="+mn-cs"/>
              </a:defRPr>
            </a:lvl4pPr>
            <a:lvl5pPr marL="1389063" indent="-182563" algn="l" rtl="0" eaLnBrk="0" fontAlgn="base" hangingPunct="0">
              <a:spcBef>
                <a:spcPts val="300"/>
              </a:spcBef>
              <a:spcAft>
                <a:spcPct val="0"/>
              </a:spcAft>
              <a:buClr>
                <a:srgbClr val="A04DA3"/>
              </a:buClr>
              <a:buFont typeface="Georgia" panose="02040502050405020303" pitchFamily="18" charset="0"/>
              <a:buChar char="▫"/>
              <a:defRPr lang="en-US" sz="3000" b="0" kern="1200" dirty="0">
                <a:solidFill>
                  <a:srgbClr val="000000"/>
                </a:solidFill>
                <a:latin typeface="黑体" panose="02010609060101010101" pitchFamily="49" charset="-122"/>
                <a:ea typeface="黑体" panose="02010609060101010101" pitchFamily="49" charset="-122"/>
                <a:cs typeface="+mn-cs"/>
              </a:defRPr>
            </a:lvl5pPr>
            <a:lvl6pPr marL="1609344" indent="-182880" algn="l" rtl="0" eaLnBrk="1" latinLnBrk="0" hangingPunct="1">
              <a:spcBef>
                <a:spcPts val="300"/>
              </a:spcBef>
              <a:buClr>
                <a:schemeClr val="accent3"/>
              </a:buClr>
              <a:buFont typeface="Georgia"/>
              <a:buChar char="▫"/>
              <a:defRPr kumimoji="0" sz="1800" kern="1200">
                <a:solidFill>
                  <a:schemeClr val="accent3"/>
                </a:solidFill>
                <a:latin typeface="+mn-lt"/>
                <a:ea typeface="+mn-ea"/>
                <a:cs typeface="+mn-cs"/>
              </a:defRPr>
            </a:lvl6pPr>
            <a:lvl7pPr marL="1828800" indent="-182880" algn="l" rtl="0" eaLnBrk="1" latinLnBrk="0" hangingPunct="1">
              <a:spcBef>
                <a:spcPts val="300"/>
              </a:spcBef>
              <a:buClr>
                <a:schemeClr val="accent3"/>
              </a:buClr>
              <a:buFont typeface="Georgia"/>
              <a:buChar char="▫"/>
              <a:defRPr kumimoji="0" sz="1600" kern="1200">
                <a:solidFill>
                  <a:schemeClr val="accent3"/>
                </a:solidFill>
                <a:latin typeface="+mn-lt"/>
                <a:ea typeface="+mn-ea"/>
                <a:cs typeface="+mn-cs"/>
              </a:defRPr>
            </a:lvl7pPr>
            <a:lvl8pPr marL="2029968" indent="-182880" algn="l" rtl="0" eaLnBrk="1" latinLnBrk="0" hangingPunct="1">
              <a:spcBef>
                <a:spcPts val="300"/>
              </a:spcBef>
              <a:buClr>
                <a:schemeClr val="accent3"/>
              </a:buClr>
              <a:buFont typeface="Georgia"/>
              <a:buChar char="◦"/>
              <a:defRPr kumimoji="0" sz="1500" kern="1200">
                <a:solidFill>
                  <a:schemeClr val="accent3"/>
                </a:solidFill>
                <a:latin typeface="+mn-lt"/>
                <a:ea typeface="+mn-ea"/>
                <a:cs typeface="+mn-cs"/>
              </a:defRPr>
            </a:lvl8pPr>
            <a:lvl9pPr marL="2240280" indent="-182880" algn="l" rtl="0" eaLnBrk="1" latinLnBrk="0" hangingPunct="1">
              <a:spcBef>
                <a:spcPts val="300"/>
              </a:spcBef>
              <a:buClr>
                <a:schemeClr val="accent3"/>
              </a:buClr>
              <a:buFont typeface="Georgia"/>
              <a:buChar char="◦"/>
              <a:defRPr kumimoji="0" sz="1400" kern="1200" baseline="0">
                <a:solidFill>
                  <a:schemeClr val="accent3"/>
                </a:solidFill>
                <a:latin typeface="+mn-lt"/>
                <a:ea typeface="+mn-ea"/>
                <a:cs typeface="+mn-cs"/>
              </a:defRPr>
            </a:lvl9pPr>
          </a:lstStyle>
          <a:p>
            <a:pPr marL="0" indent="0" eaLnBrk="1" hangingPunct="1">
              <a:buNone/>
              <a:defRPr/>
            </a:pPr>
            <a:r>
              <a:rPr lang="en-US" altLang="zh-CN" dirty="0"/>
              <a:t>2015</a:t>
            </a:r>
            <a:r>
              <a:rPr lang="zh-CN" altLang="en-US" dirty="0"/>
              <a:t>年中國教會事工的現況及展望調査發現（</a:t>
            </a:r>
            <a:r>
              <a:rPr lang="en-US" altLang="zh-CN" dirty="0"/>
              <a:t>856</a:t>
            </a:r>
            <a:r>
              <a:rPr lang="zh-CN" altLang="en-US" dirty="0"/>
              <a:t>份）</a:t>
            </a:r>
            <a:endParaRPr lang="en-US" altLang="zh-CN" dirty="0"/>
          </a:p>
          <a:p>
            <a:pPr marL="457200" indent="-457200" eaLnBrk="1" hangingPunct="1">
              <a:defRPr/>
            </a:pPr>
            <a:r>
              <a:rPr lang="zh-CN" altLang="en-US" dirty="0"/>
              <a:t>絕大多數的人對於何謂“宣敎”都能給出了恰當的答案</a:t>
            </a:r>
            <a:endParaRPr lang="en-US" altLang="zh-CN" dirty="0"/>
          </a:p>
          <a:p>
            <a:pPr marL="457200" indent="-457200" eaLnBrk="1" hangingPunct="1">
              <a:defRPr/>
            </a:pPr>
            <a:r>
              <a:rPr lang="zh-CN" altLang="en-US" dirty="0"/>
              <a:t>教會是否正在推動和參與宣教的時候，卻發現只有</a:t>
            </a:r>
            <a:r>
              <a:rPr lang="en-US" altLang="zh-CN" dirty="0"/>
              <a:t>29.6%</a:t>
            </a:r>
            <a:r>
              <a:rPr lang="zh-CN" altLang="en-US" dirty="0"/>
              <a:t>的參與率</a:t>
            </a:r>
            <a:endParaRPr lang="en-US" altLang="zh-CN" dirty="0"/>
          </a:p>
          <a:p>
            <a:pPr marL="457200" indent="-457200" eaLnBrk="1" hangingPunct="1">
              <a:defRPr/>
            </a:pPr>
            <a:r>
              <a:rPr lang="zh-CN" altLang="en-US" dirty="0"/>
              <a:t>同時卻有</a:t>
            </a:r>
            <a:r>
              <a:rPr lang="en-US" altLang="zh-CN" dirty="0"/>
              <a:t>52.6%</a:t>
            </a:r>
            <a:r>
              <a:rPr lang="zh-CN" altLang="en-US" dirty="0"/>
              <a:t>的人對宣教表示沒有想過</a:t>
            </a:r>
            <a:endParaRPr lang="en-US" altLang="zh-CN" dirty="0"/>
          </a:p>
          <a:p>
            <a:pPr marL="457200" indent="-457200" eaLnBrk="1" hangingPunct="1">
              <a:defRPr/>
            </a:pPr>
            <a:r>
              <a:rPr lang="zh-CN" altLang="en-US" dirty="0"/>
              <a:t>中國基督徒對於宣教所作的金錢奉獻，也是完全無法與傳統宣教國家的基督徒們的作為相提並論</a:t>
            </a:r>
            <a:endParaRPr lang="zh-TW" altLang="en-US" dirty="0"/>
          </a:p>
        </p:txBody>
      </p:sp>
    </p:spTree>
    <p:extLst>
      <p:ext uri="{BB962C8B-B14F-4D97-AF65-F5344CB8AC3E}">
        <p14:creationId xmlns:p14="http://schemas.microsoft.com/office/powerpoint/2010/main" val="54779508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651000" y="1270001"/>
            <a:ext cx="8890000" cy="2876153"/>
          </a:xfrm>
          <a:prstGeom prst="rect">
            <a:avLst/>
          </a:prstGeom>
        </p:spPr>
        <p:txBody>
          <a:bodyPr/>
          <a:lstStyle/>
          <a:p>
            <a:pPr algn="ctr"/>
            <a:endParaRPr lang="en-US" altLang="zh-TW" sz="3600" dirty="0">
              <a:ea typeface="全真勘亭流" pitchFamily="49" charset="-120"/>
            </a:endParaRPr>
          </a:p>
        </p:txBody>
      </p:sp>
      <p:cxnSp>
        <p:nvCxnSpPr>
          <p:cNvPr id="3" name="Straight Connector 2"/>
          <p:cNvCxnSpPr/>
          <p:nvPr/>
        </p:nvCxnSpPr>
        <p:spPr bwMode="auto">
          <a:xfrm flipV="1">
            <a:off x="700738" y="1639957"/>
            <a:ext cx="9566384" cy="14160"/>
          </a:xfrm>
          <a:prstGeom prst="line">
            <a:avLst/>
          </a:prstGeom>
          <a:ln>
            <a:headEnd type="none" w="med" len="med"/>
            <a:tailEnd type="none" w="med" len="med"/>
          </a:ln>
        </p:spPr>
        <p:style>
          <a:lnRef idx="2">
            <a:schemeClr val="accent4"/>
          </a:lnRef>
          <a:fillRef idx="0">
            <a:schemeClr val="accent4"/>
          </a:fillRef>
          <a:effectRef idx="1">
            <a:schemeClr val="accent4"/>
          </a:effectRef>
          <a:fontRef idx="minor">
            <a:schemeClr val="tx1"/>
          </a:fontRef>
        </p:style>
      </p:cxnSp>
      <p:sp>
        <p:nvSpPr>
          <p:cNvPr id="4" name="Rectangle 3"/>
          <p:cNvSpPr/>
          <p:nvPr/>
        </p:nvSpPr>
        <p:spPr>
          <a:xfrm>
            <a:off x="700738" y="665066"/>
            <a:ext cx="10881662" cy="707886"/>
          </a:xfrm>
          <a:prstGeom prst="rect">
            <a:avLst/>
          </a:prstGeom>
        </p:spPr>
        <p:txBody>
          <a:bodyPr wrap="square">
            <a:spAutoFit/>
          </a:bodyPr>
          <a:lstStyle/>
          <a:p>
            <a:pPr marL="0" indent="0" eaLnBrk="1" hangingPunct="1">
              <a:buNone/>
              <a:defRPr/>
            </a:pPr>
            <a:r>
              <a:rPr lang="zh-CN" altLang="en-US" sz="4000" dirty="0">
                <a:solidFill>
                  <a:srgbClr val="03649F"/>
                </a:solidFill>
                <a:latin typeface="黑体" panose="02010609060101010101" pitchFamily="49" charset="-122"/>
                <a:ea typeface="黑体" panose="02010609060101010101" pitchFamily="49" charset="-122"/>
              </a:rPr>
              <a:t>中國教會宣教事工的特點</a:t>
            </a:r>
            <a:endParaRPr lang="zh-TW" altLang="en-US" sz="4000" dirty="0">
              <a:solidFill>
                <a:srgbClr val="03649F"/>
              </a:solidFill>
              <a:latin typeface="黑体" panose="02010609060101010101" pitchFamily="49" charset="-122"/>
              <a:ea typeface="黑体" panose="02010609060101010101" pitchFamily="49" charset="-122"/>
            </a:endParaRPr>
          </a:p>
        </p:txBody>
      </p:sp>
      <p:sp>
        <p:nvSpPr>
          <p:cNvPr id="7" name="文本占位符 2"/>
          <p:cNvSpPr txBox="1">
            <a:spLocks/>
          </p:cNvSpPr>
          <p:nvPr/>
        </p:nvSpPr>
        <p:spPr>
          <a:xfrm>
            <a:off x="617587" y="1811064"/>
            <a:ext cx="10986641" cy="4381870"/>
          </a:xfrm>
          <a:prstGeom prst="rect">
            <a:avLst/>
          </a:prstGeom>
        </p:spPr>
        <p:txBody>
          <a:bodyPr/>
          <a:lstStyle>
            <a:lvl1pPr marL="365125" indent="-309563" algn="l" rtl="0" eaLnBrk="0" fontAlgn="base" hangingPunct="0">
              <a:spcBef>
                <a:spcPts val="500"/>
              </a:spcBef>
              <a:spcAft>
                <a:spcPct val="0"/>
              </a:spcAft>
              <a:buClr>
                <a:srgbClr val="002060"/>
              </a:buClr>
              <a:buFont typeface="Georgia" panose="02040502050405020303" pitchFamily="18" charset="0"/>
              <a:buChar char="•"/>
              <a:defRPr lang="en-US" sz="3500" b="0" kern="1200" dirty="0">
                <a:solidFill>
                  <a:srgbClr val="000000"/>
                </a:solidFill>
                <a:latin typeface="黑体" panose="02010609060101010101" pitchFamily="49" charset="-122"/>
                <a:ea typeface="黑体" panose="02010609060101010101" pitchFamily="49" charset="-122"/>
                <a:cs typeface="+mn-cs"/>
              </a:defRPr>
            </a:lvl1pPr>
            <a:lvl2pPr marL="803275" indent="-392113" algn="l" rtl="0" eaLnBrk="0" fontAlgn="base" hangingPunct="0">
              <a:spcBef>
                <a:spcPts val="500"/>
              </a:spcBef>
              <a:spcAft>
                <a:spcPct val="0"/>
              </a:spcAft>
              <a:buClr>
                <a:srgbClr val="002060"/>
              </a:buClr>
              <a:buFont typeface="Georgia" panose="02040502050405020303" pitchFamily="18" charset="0"/>
              <a:buChar char="–"/>
              <a:defRPr lang="en-US" sz="3500" b="0" kern="1200" dirty="0">
                <a:solidFill>
                  <a:srgbClr val="000000"/>
                </a:solidFill>
                <a:latin typeface="黑体" panose="02010609060101010101" pitchFamily="49" charset="-122"/>
                <a:ea typeface="黑体" panose="02010609060101010101" pitchFamily="49" charset="-122"/>
                <a:cs typeface="+mn-cs"/>
              </a:defRPr>
            </a:lvl2pPr>
            <a:lvl3pPr marL="922338" indent="-219075" algn="l" rtl="0" eaLnBrk="0" fontAlgn="base" hangingPunct="0">
              <a:spcBef>
                <a:spcPts val="500"/>
              </a:spcBef>
              <a:spcAft>
                <a:spcPct val="0"/>
              </a:spcAft>
              <a:buClr>
                <a:schemeClr val="accent1"/>
              </a:buClr>
              <a:buFont typeface="Wingdings 2" panose="05020102010507070707" pitchFamily="18" charset="2"/>
              <a:buChar char=""/>
              <a:defRPr lang="en-US" sz="3500" b="0" kern="1200" dirty="0">
                <a:solidFill>
                  <a:srgbClr val="000000"/>
                </a:solidFill>
                <a:latin typeface="黑体" panose="02010609060101010101" pitchFamily="49" charset="-122"/>
                <a:ea typeface="黑体" panose="02010609060101010101" pitchFamily="49" charset="-122"/>
                <a:cs typeface="+mn-cs"/>
              </a:defRPr>
            </a:lvl3pPr>
            <a:lvl4pPr marL="1179513" indent="-200025" algn="l" rtl="0" eaLnBrk="0" fontAlgn="base" hangingPunct="0">
              <a:spcBef>
                <a:spcPts val="300"/>
              </a:spcBef>
              <a:spcAft>
                <a:spcPct val="0"/>
              </a:spcAft>
              <a:buClr>
                <a:schemeClr val="accent1"/>
              </a:buClr>
              <a:buFont typeface="Wingdings 2" panose="05020102010507070707" pitchFamily="18" charset="2"/>
              <a:buChar char=""/>
              <a:defRPr lang="en-US" sz="3000" b="0" kern="1200" dirty="0">
                <a:solidFill>
                  <a:srgbClr val="000000"/>
                </a:solidFill>
                <a:latin typeface="黑体" panose="02010609060101010101" pitchFamily="49" charset="-122"/>
                <a:ea typeface="黑体" panose="02010609060101010101" pitchFamily="49" charset="-122"/>
                <a:cs typeface="+mn-cs"/>
              </a:defRPr>
            </a:lvl4pPr>
            <a:lvl5pPr marL="1389063" indent="-182563" algn="l" rtl="0" eaLnBrk="0" fontAlgn="base" hangingPunct="0">
              <a:spcBef>
                <a:spcPts val="300"/>
              </a:spcBef>
              <a:spcAft>
                <a:spcPct val="0"/>
              </a:spcAft>
              <a:buClr>
                <a:srgbClr val="A04DA3"/>
              </a:buClr>
              <a:buFont typeface="Georgia" panose="02040502050405020303" pitchFamily="18" charset="0"/>
              <a:buChar char="▫"/>
              <a:defRPr lang="en-US" sz="3000" b="0" kern="1200" dirty="0">
                <a:solidFill>
                  <a:srgbClr val="000000"/>
                </a:solidFill>
                <a:latin typeface="黑体" panose="02010609060101010101" pitchFamily="49" charset="-122"/>
                <a:ea typeface="黑体" panose="02010609060101010101" pitchFamily="49" charset="-122"/>
                <a:cs typeface="+mn-cs"/>
              </a:defRPr>
            </a:lvl5pPr>
            <a:lvl6pPr marL="1609344" indent="-182880" algn="l" rtl="0" eaLnBrk="1" latinLnBrk="0" hangingPunct="1">
              <a:spcBef>
                <a:spcPts val="300"/>
              </a:spcBef>
              <a:buClr>
                <a:schemeClr val="accent3"/>
              </a:buClr>
              <a:buFont typeface="Georgia"/>
              <a:buChar char="▫"/>
              <a:defRPr kumimoji="0" sz="1800" kern="1200">
                <a:solidFill>
                  <a:schemeClr val="accent3"/>
                </a:solidFill>
                <a:latin typeface="+mn-lt"/>
                <a:ea typeface="+mn-ea"/>
                <a:cs typeface="+mn-cs"/>
              </a:defRPr>
            </a:lvl6pPr>
            <a:lvl7pPr marL="1828800" indent="-182880" algn="l" rtl="0" eaLnBrk="1" latinLnBrk="0" hangingPunct="1">
              <a:spcBef>
                <a:spcPts val="300"/>
              </a:spcBef>
              <a:buClr>
                <a:schemeClr val="accent3"/>
              </a:buClr>
              <a:buFont typeface="Georgia"/>
              <a:buChar char="▫"/>
              <a:defRPr kumimoji="0" sz="1600" kern="1200">
                <a:solidFill>
                  <a:schemeClr val="accent3"/>
                </a:solidFill>
                <a:latin typeface="+mn-lt"/>
                <a:ea typeface="+mn-ea"/>
                <a:cs typeface="+mn-cs"/>
              </a:defRPr>
            </a:lvl7pPr>
            <a:lvl8pPr marL="2029968" indent="-182880" algn="l" rtl="0" eaLnBrk="1" latinLnBrk="0" hangingPunct="1">
              <a:spcBef>
                <a:spcPts val="300"/>
              </a:spcBef>
              <a:buClr>
                <a:schemeClr val="accent3"/>
              </a:buClr>
              <a:buFont typeface="Georgia"/>
              <a:buChar char="◦"/>
              <a:defRPr kumimoji="0" sz="1500" kern="1200">
                <a:solidFill>
                  <a:schemeClr val="accent3"/>
                </a:solidFill>
                <a:latin typeface="+mn-lt"/>
                <a:ea typeface="+mn-ea"/>
                <a:cs typeface="+mn-cs"/>
              </a:defRPr>
            </a:lvl8pPr>
            <a:lvl9pPr marL="2240280" indent="-182880" algn="l" rtl="0" eaLnBrk="1" latinLnBrk="0" hangingPunct="1">
              <a:spcBef>
                <a:spcPts val="300"/>
              </a:spcBef>
              <a:buClr>
                <a:schemeClr val="accent3"/>
              </a:buClr>
              <a:buFont typeface="Georgia"/>
              <a:buChar char="◦"/>
              <a:defRPr kumimoji="0" sz="1400" kern="1200" baseline="0">
                <a:solidFill>
                  <a:schemeClr val="accent3"/>
                </a:solidFill>
                <a:latin typeface="+mn-lt"/>
                <a:ea typeface="+mn-ea"/>
                <a:cs typeface="+mn-cs"/>
              </a:defRPr>
            </a:lvl9pPr>
          </a:lstStyle>
          <a:p>
            <a:pPr marL="457200" indent="-457200" eaLnBrk="1" hangingPunct="1">
              <a:defRPr/>
            </a:pPr>
            <a:r>
              <a:rPr lang="zh-CN" altLang="en-US" dirty="0"/>
              <a:t>受苦的心志</a:t>
            </a:r>
            <a:endParaRPr lang="en-US" altLang="zh-CN" dirty="0"/>
          </a:p>
          <a:p>
            <a:pPr marL="457200" indent="-457200" eaLnBrk="1" hangingPunct="1">
              <a:defRPr/>
            </a:pPr>
            <a:r>
              <a:rPr lang="zh-CN" altLang="en-US" dirty="0"/>
              <a:t>恒切地禱告</a:t>
            </a:r>
            <a:endParaRPr lang="en-US" altLang="zh-CN" dirty="0"/>
          </a:p>
          <a:p>
            <a:pPr marL="457200" indent="-457200" eaLnBrk="1" hangingPunct="1">
              <a:defRPr/>
            </a:pPr>
            <a:r>
              <a:rPr lang="zh-CN" altLang="en-US" dirty="0"/>
              <a:t>教會的模式</a:t>
            </a:r>
            <a:endParaRPr lang="en-US" altLang="zh-CN" dirty="0"/>
          </a:p>
          <a:p>
            <a:pPr marL="457200" indent="-457200" eaLnBrk="1" hangingPunct="1">
              <a:defRPr/>
            </a:pPr>
            <a:r>
              <a:rPr lang="zh-CN" altLang="en-US" dirty="0"/>
              <a:t>傳福音熱情</a:t>
            </a:r>
            <a:endParaRPr lang="zh-TW" altLang="en-US" dirty="0"/>
          </a:p>
        </p:txBody>
      </p:sp>
    </p:spTree>
    <p:extLst>
      <p:ext uri="{BB962C8B-B14F-4D97-AF65-F5344CB8AC3E}">
        <p14:creationId xmlns:p14="http://schemas.microsoft.com/office/powerpoint/2010/main" val="117932124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651000" y="1270001"/>
            <a:ext cx="8890000" cy="2876153"/>
          </a:xfrm>
          <a:prstGeom prst="rect">
            <a:avLst/>
          </a:prstGeom>
        </p:spPr>
        <p:txBody>
          <a:bodyPr/>
          <a:lstStyle/>
          <a:p>
            <a:pPr algn="ctr"/>
            <a:endParaRPr lang="en-US" altLang="zh-TW" sz="3600" dirty="0">
              <a:ea typeface="全真勘亭流" pitchFamily="49" charset="-120"/>
            </a:endParaRPr>
          </a:p>
        </p:txBody>
      </p:sp>
      <p:cxnSp>
        <p:nvCxnSpPr>
          <p:cNvPr id="3" name="Straight Connector 2"/>
          <p:cNvCxnSpPr/>
          <p:nvPr/>
        </p:nvCxnSpPr>
        <p:spPr bwMode="auto">
          <a:xfrm flipV="1">
            <a:off x="700738" y="1639957"/>
            <a:ext cx="9566384" cy="14160"/>
          </a:xfrm>
          <a:prstGeom prst="line">
            <a:avLst/>
          </a:prstGeom>
          <a:ln>
            <a:headEnd type="none" w="med" len="med"/>
            <a:tailEnd type="none" w="med" len="med"/>
          </a:ln>
        </p:spPr>
        <p:style>
          <a:lnRef idx="2">
            <a:schemeClr val="accent4"/>
          </a:lnRef>
          <a:fillRef idx="0">
            <a:schemeClr val="accent4"/>
          </a:fillRef>
          <a:effectRef idx="1">
            <a:schemeClr val="accent4"/>
          </a:effectRef>
          <a:fontRef idx="minor">
            <a:schemeClr val="tx1"/>
          </a:fontRef>
        </p:style>
      </p:cxnSp>
      <p:sp>
        <p:nvSpPr>
          <p:cNvPr id="4" name="Rectangle 3"/>
          <p:cNvSpPr/>
          <p:nvPr/>
        </p:nvSpPr>
        <p:spPr>
          <a:xfrm>
            <a:off x="700738" y="665066"/>
            <a:ext cx="10881662" cy="769441"/>
          </a:xfrm>
          <a:prstGeom prst="rect">
            <a:avLst/>
          </a:prstGeom>
        </p:spPr>
        <p:txBody>
          <a:bodyPr wrap="square">
            <a:spAutoFit/>
          </a:bodyPr>
          <a:lstStyle/>
          <a:p>
            <a:pPr marL="0" indent="0" eaLnBrk="1" hangingPunct="1">
              <a:buNone/>
              <a:defRPr/>
            </a:pPr>
            <a:r>
              <a:rPr lang="zh-CN" altLang="zh-CN" sz="4400" b="1" dirty="0">
                <a:solidFill>
                  <a:srgbClr val="0070C0"/>
                </a:solidFill>
                <a:latin typeface="黑体" panose="02010609060101010101" pitchFamily="49" charset="-122"/>
                <a:ea typeface="黑体" panose="02010609060101010101" pitchFamily="49" charset="-122"/>
              </a:rPr>
              <a:t>回歸耶路撒冷運動中的陷阱</a:t>
            </a:r>
            <a:endParaRPr lang="zh-TW" altLang="en-US" sz="8000" dirty="0">
              <a:solidFill>
                <a:srgbClr val="0070C0"/>
              </a:solidFill>
              <a:latin typeface="黑体" panose="02010609060101010101" pitchFamily="49" charset="-122"/>
              <a:ea typeface="黑体" panose="02010609060101010101" pitchFamily="49" charset="-122"/>
            </a:endParaRPr>
          </a:p>
        </p:txBody>
      </p:sp>
      <p:sp>
        <p:nvSpPr>
          <p:cNvPr id="7" name="文本占位符 2"/>
          <p:cNvSpPr txBox="1">
            <a:spLocks/>
          </p:cNvSpPr>
          <p:nvPr/>
        </p:nvSpPr>
        <p:spPr>
          <a:xfrm>
            <a:off x="617587" y="1811064"/>
            <a:ext cx="10986641" cy="4381870"/>
          </a:xfrm>
          <a:prstGeom prst="rect">
            <a:avLst/>
          </a:prstGeom>
        </p:spPr>
        <p:txBody>
          <a:bodyPr/>
          <a:lstStyle>
            <a:lvl1pPr marL="365125" indent="-309563" algn="l" rtl="0" eaLnBrk="0" fontAlgn="base" hangingPunct="0">
              <a:spcBef>
                <a:spcPts val="500"/>
              </a:spcBef>
              <a:spcAft>
                <a:spcPct val="0"/>
              </a:spcAft>
              <a:buClr>
                <a:srgbClr val="002060"/>
              </a:buClr>
              <a:buFont typeface="Georgia" panose="02040502050405020303" pitchFamily="18" charset="0"/>
              <a:buChar char="•"/>
              <a:defRPr lang="en-US" sz="3500" b="0" kern="1200" dirty="0">
                <a:solidFill>
                  <a:srgbClr val="000000"/>
                </a:solidFill>
                <a:latin typeface="黑体" panose="02010609060101010101" pitchFamily="49" charset="-122"/>
                <a:ea typeface="黑体" panose="02010609060101010101" pitchFamily="49" charset="-122"/>
                <a:cs typeface="+mn-cs"/>
              </a:defRPr>
            </a:lvl1pPr>
            <a:lvl2pPr marL="803275" indent="-392113" algn="l" rtl="0" eaLnBrk="0" fontAlgn="base" hangingPunct="0">
              <a:spcBef>
                <a:spcPts val="500"/>
              </a:spcBef>
              <a:spcAft>
                <a:spcPct val="0"/>
              </a:spcAft>
              <a:buClr>
                <a:srgbClr val="002060"/>
              </a:buClr>
              <a:buFont typeface="Georgia" panose="02040502050405020303" pitchFamily="18" charset="0"/>
              <a:buChar char="–"/>
              <a:defRPr lang="en-US" sz="3500" b="0" kern="1200" dirty="0">
                <a:solidFill>
                  <a:srgbClr val="000000"/>
                </a:solidFill>
                <a:latin typeface="黑体" panose="02010609060101010101" pitchFamily="49" charset="-122"/>
                <a:ea typeface="黑体" panose="02010609060101010101" pitchFamily="49" charset="-122"/>
                <a:cs typeface="+mn-cs"/>
              </a:defRPr>
            </a:lvl2pPr>
            <a:lvl3pPr marL="922338" indent="-219075" algn="l" rtl="0" eaLnBrk="0" fontAlgn="base" hangingPunct="0">
              <a:spcBef>
                <a:spcPts val="500"/>
              </a:spcBef>
              <a:spcAft>
                <a:spcPct val="0"/>
              </a:spcAft>
              <a:buClr>
                <a:schemeClr val="accent1"/>
              </a:buClr>
              <a:buFont typeface="Wingdings 2" panose="05020102010507070707" pitchFamily="18" charset="2"/>
              <a:buChar char=""/>
              <a:defRPr lang="en-US" sz="3500" b="0" kern="1200" dirty="0">
                <a:solidFill>
                  <a:srgbClr val="000000"/>
                </a:solidFill>
                <a:latin typeface="黑体" panose="02010609060101010101" pitchFamily="49" charset="-122"/>
                <a:ea typeface="黑体" panose="02010609060101010101" pitchFamily="49" charset="-122"/>
                <a:cs typeface="+mn-cs"/>
              </a:defRPr>
            </a:lvl3pPr>
            <a:lvl4pPr marL="1179513" indent="-200025" algn="l" rtl="0" eaLnBrk="0" fontAlgn="base" hangingPunct="0">
              <a:spcBef>
                <a:spcPts val="300"/>
              </a:spcBef>
              <a:spcAft>
                <a:spcPct val="0"/>
              </a:spcAft>
              <a:buClr>
                <a:schemeClr val="accent1"/>
              </a:buClr>
              <a:buFont typeface="Wingdings 2" panose="05020102010507070707" pitchFamily="18" charset="2"/>
              <a:buChar char=""/>
              <a:defRPr lang="en-US" sz="3000" b="0" kern="1200" dirty="0">
                <a:solidFill>
                  <a:srgbClr val="000000"/>
                </a:solidFill>
                <a:latin typeface="黑体" panose="02010609060101010101" pitchFamily="49" charset="-122"/>
                <a:ea typeface="黑体" panose="02010609060101010101" pitchFamily="49" charset="-122"/>
                <a:cs typeface="+mn-cs"/>
              </a:defRPr>
            </a:lvl4pPr>
            <a:lvl5pPr marL="1389063" indent="-182563" algn="l" rtl="0" eaLnBrk="0" fontAlgn="base" hangingPunct="0">
              <a:spcBef>
                <a:spcPts val="300"/>
              </a:spcBef>
              <a:spcAft>
                <a:spcPct val="0"/>
              </a:spcAft>
              <a:buClr>
                <a:srgbClr val="A04DA3"/>
              </a:buClr>
              <a:buFont typeface="Georgia" panose="02040502050405020303" pitchFamily="18" charset="0"/>
              <a:buChar char="▫"/>
              <a:defRPr lang="en-US" sz="3000" b="0" kern="1200" dirty="0">
                <a:solidFill>
                  <a:srgbClr val="000000"/>
                </a:solidFill>
                <a:latin typeface="黑体" panose="02010609060101010101" pitchFamily="49" charset="-122"/>
                <a:ea typeface="黑体" panose="02010609060101010101" pitchFamily="49" charset="-122"/>
                <a:cs typeface="+mn-cs"/>
              </a:defRPr>
            </a:lvl5pPr>
            <a:lvl6pPr marL="1609344" indent="-182880" algn="l" rtl="0" eaLnBrk="1" latinLnBrk="0" hangingPunct="1">
              <a:spcBef>
                <a:spcPts val="300"/>
              </a:spcBef>
              <a:buClr>
                <a:schemeClr val="accent3"/>
              </a:buClr>
              <a:buFont typeface="Georgia"/>
              <a:buChar char="▫"/>
              <a:defRPr kumimoji="0" sz="1800" kern="1200">
                <a:solidFill>
                  <a:schemeClr val="accent3"/>
                </a:solidFill>
                <a:latin typeface="+mn-lt"/>
                <a:ea typeface="+mn-ea"/>
                <a:cs typeface="+mn-cs"/>
              </a:defRPr>
            </a:lvl6pPr>
            <a:lvl7pPr marL="1828800" indent="-182880" algn="l" rtl="0" eaLnBrk="1" latinLnBrk="0" hangingPunct="1">
              <a:spcBef>
                <a:spcPts val="300"/>
              </a:spcBef>
              <a:buClr>
                <a:schemeClr val="accent3"/>
              </a:buClr>
              <a:buFont typeface="Georgia"/>
              <a:buChar char="▫"/>
              <a:defRPr kumimoji="0" sz="1600" kern="1200">
                <a:solidFill>
                  <a:schemeClr val="accent3"/>
                </a:solidFill>
                <a:latin typeface="+mn-lt"/>
                <a:ea typeface="+mn-ea"/>
                <a:cs typeface="+mn-cs"/>
              </a:defRPr>
            </a:lvl7pPr>
            <a:lvl8pPr marL="2029968" indent="-182880" algn="l" rtl="0" eaLnBrk="1" latinLnBrk="0" hangingPunct="1">
              <a:spcBef>
                <a:spcPts val="300"/>
              </a:spcBef>
              <a:buClr>
                <a:schemeClr val="accent3"/>
              </a:buClr>
              <a:buFont typeface="Georgia"/>
              <a:buChar char="◦"/>
              <a:defRPr kumimoji="0" sz="1500" kern="1200">
                <a:solidFill>
                  <a:schemeClr val="accent3"/>
                </a:solidFill>
                <a:latin typeface="+mn-lt"/>
                <a:ea typeface="+mn-ea"/>
                <a:cs typeface="+mn-cs"/>
              </a:defRPr>
            </a:lvl8pPr>
            <a:lvl9pPr marL="2240280" indent="-182880" algn="l" rtl="0" eaLnBrk="1" latinLnBrk="0" hangingPunct="1">
              <a:spcBef>
                <a:spcPts val="300"/>
              </a:spcBef>
              <a:buClr>
                <a:schemeClr val="accent3"/>
              </a:buClr>
              <a:buFont typeface="Georgia"/>
              <a:buChar char="◦"/>
              <a:defRPr kumimoji="0" sz="1400" kern="1200" baseline="0">
                <a:solidFill>
                  <a:schemeClr val="accent3"/>
                </a:solidFill>
                <a:latin typeface="+mn-lt"/>
                <a:ea typeface="+mn-ea"/>
                <a:cs typeface="+mn-cs"/>
              </a:defRPr>
            </a:lvl9pPr>
          </a:lstStyle>
          <a:p>
            <a:pPr marL="0" indent="0" eaLnBrk="1" hangingPunct="1">
              <a:buNone/>
              <a:defRPr/>
            </a:pPr>
            <a:r>
              <a:rPr lang="zh-CN" altLang="zh-CN" dirty="0"/>
              <a:t>回歸耶路撒冷運動起源於二十世紀</a:t>
            </a:r>
            <a:r>
              <a:rPr lang="en-US" altLang="zh-CN" dirty="0"/>
              <a:t>20</a:t>
            </a:r>
            <a:r>
              <a:rPr lang="zh-CN" altLang="zh-CN" dirty="0"/>
              <a:t>年代山東的</a:t>
            </a:r>
            <a:r>
              <a:rPr lang="en-US" altLang="zh-CN" dirty="0"/>
              <a:t>“</a:t>
            </a:r>
            <a:r>
              <a:rPr lang="zh-CN" altLang="zh-CN" dirty="0"/>
              <a:t>耶穌家庭教會</a:t>
            </a:r>
            <a:r>
              <a:rPr lang="en-US" altLang="zh-CN" dirty="0"/>
              <a:t>”</a:t>
            </a:r>
          </a:p>
          <a:p>
            <a:pPr marL="0" indent="0" eaLnBrk="1" hangingPunct="1">
              <a:buNone/>
              <a:defRPr/>
            </a:pPr>
            <a:r>
              <a:rPr lang="zh-CN" altLang="zh-CN" dirty="0"/>
              <a:t>在九十年代後的家庭教會復興運動中，這個異象更新複燃</a:t>
            </a:r>
            <a:r>
              <a:rPr lang="zh-CN" altLang="en-US" dirty="0"/>
              <a:t>，擬差派十萬名中國宣教士</a:t>
            </a:r>
            <a:r>
              <a:rPr lang="zh-CN" altLang="zh-CN" dirty="0"/>
              <a:t>穆斯林地區，並最終會前往基督教的發源地耶路撒冷</a:t>
            </a:r>
            <a:endParaRPr lang="en-US" altLang="zh-CN" dirty="0"/>
          </a:p>
          <a:p>
            <a:pPr marL="0" indent="0" eaLnBrk="1" hangingPunct="1">
              <a:buNone/>
              <a:defRPr/>
            </a:pPr>
            <a:r>
              <a:rPr lang="zh-CN" altLang="en-US" dirty="0"/>
              <a:t>但因著準備不足和屬靈基礎的薄弱，真正能夠走出國門的宣教士</a:t>
            </a:r>
            <a:r>
              <a:rPr lang="en-US" altLang="zh-CN" dirty="0"/>
              <a:t>90%</a:t>
            </a:r>
            <a:r>
              <a:rPr lang="zh-CN" altLang="en-US" dirty="0"/>
              <a:t>都已經放棄</a:t>
            </a:r>
            <a:endParaRPr lang="zh-TW" altLang="en-US" dirty="0"/>
          </a:p>
        </p:txBody>
      </p:sp>
    </p:spTree>
    <p:extLst>
      <p:ext uri="{BB962C8B-B14F-4D97-AF65-F5344CB8AC3E}">
        <p14:creationId xmlns:p14="http://schemas.microsoft.com/office/powerpoint/2010/main" val="33087643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651000" y="1270001"/>
            <a:ext cx="8890000" cy="2876153"/>
          </a:xfrm>
          <a:prstGeom prst="rect">
            <a:avLst/>
          </a:prstGeom>
        </p:spPr>
        <p:txBody>
          <a:bodyPr/>
          <a:lstStyle/>
          <a:p>
            <a:pPr algn="ctr"/>
            <a:endParaRPr lang="en-US" altLang="zh-TW" sz="3600" dirty="0">
              <a:ea typeface="全真勘亭流" pitchFamily="49" charset="-120"/>
            </a:endParaRPr>
          </a:p>
        </p:txBody>
      </p:sp>
      <p:cxnSp>
        <p:nvCxnSpPr>
          <p:cNvPr id="3" name="Straight Connector 2"/>
          <p:cNvCxnSpPr/>
          <p:nvPr/>
        </p:nvCxnSpPr>
        <p:spPr bwMode="auto">
          <a:xfrm flipV="1">
            <a:off x="700738" y="1639957"/>
            <a:ext cx="9566384" cy="14160"/>
          </a:xfrm>
          <a:prstGeom prst="line">
            <a:avLst/>
          </a:prstGeom>
          <a:ln>
            <a:headEnd type="none" w="med" len="med"/>
            <a:tailEnd type="none" w="med" len="med"/>
          </a:ln>
        </p:spPr>
        <p:style>
          <a:lnRef idx="2">
            <a:schemeClr val="accent4"/>
          </a:lnRef>
          <a:fillRef idx="0">
            <a:schemeClr val="accent4"/>
          </a:fillRef>
          <a:effectRef idx="1">
            <a:schemeClr val="accent4"/>
          </a:effectRef>
          <a:fontRef idx="minor">
            <a:schemeClr val="tx1"/>
          </a:fontRef>
        </p:style>
      </p:cxnSp>
      <p:sp>
        <p:nvSpPr>
          <p:cNvPr id="4" name="Rectangle 3"/>
          <p:cNvSpPr/>
          <p:nvPr/>
        </p:nvSpPr>
        <p:spPr>
          <a:xfrm>
            <a:off x="700738" y="665066"/>
            <a:ext cx="10881662" cy="769441"/>
          </a:xfrm>
          <a:prstGeom prst="rect">
            <a:avLst/>
          </a:prstGeom>
        </p:spPr>
        <p:txBody>
          <a:bodyPr wrap="square">
            <a:spAutoFit/>
          </a:bodyPr>
          <a:lstStyle/>
          <a:p>
            <a:pPr marL="0" indent="0" eaLnBrk="1" hangingPunct="1">
              <a:buNone/>
              <a:defRPr/>
            </a:pPr>
            <a:r>
              <a:rPr lang="zh-CN" altLang="zh-CN" sz="4400" b="1" dirty="0">
                <a:solidFill>
                  <a:srgbClr val="0070C0"/>
                </a:solidFill>
                <a:latin typeface="黑体" panose="02010609060101010101" pitchFamily="49" charset="-122"/>
                <a:ea typeface="黑体" panose="02010609060101010101" pitchFamily="49" charset="-122"/>
              </a:rPr>
              <a:t>回歸耶路撒冷運動</a:t>
            </a:r>
            <a:r>
              <a:rPr lang="zh-CN" altLang="en-US" sz="4400" b="1" dirty="0">
                <a:solidFill>
                  <a:srgbClr val="0070C0"/>
                </a:solidFill>
                <a:latin typeface="黑体" panose="02010609060101010101" pitchFamily="49" charset="-122"/>
                <a:ea typeface="黑体" panose="02010609060101010101" pitchFamily="49" charset="-122"/>
              </a:rPr>
              <a:t>失敗的原因</a:t>
            </a:r>
            <a:endParaRPr lang="zh-TW" altLang="en-US" sz="4400" b="1" dirty="0">
              <a:solidFill>
                <a:srgbClr val="0070C0"/>
              </a:solidFill>
              <a:latin typeface="黑体" panose="02010609060101010101" pitchFamily="49" charset="-122"/>
              <a:ea typeface="黑体" panose="02010609060101010101" pitchFamily="49" charset="-122"/>
            </a:endParaRPr>
          </a:p>
        </p:txBody>
      </p:sp>
      <p:sp>
        <p:nvSpPr>
          <p:cNvPr id="7" name="文本占位符 2"/>
          <p:cNvSpPr txBox="1">
            <a:spLocks/>
          </p:cNvSpPr>
          <p:nvPr/>
        </p:nvSpPr>
        <p:spPr>
          <a:xfrm>
            <a:off x="617587" y="1811064"/>
            <a:ext cx="10986641" cy="4381870"/>
          </a:xfrm>
          <a:prstGeom prst="rect">
            <a:avLst/>
          </a:prstGeom>
        </p:spPr>
        <p:txBody>
          <a:bodyPr/>
          <a:lstStyle>
            <a:lvl1pPr marL="365125" indent="-309563" algn="l" rtl="0" eaLnBrk="0" fontAlgn="base" hangingPunct="0">
              <a:spcBef>
                <a:spcPts val="500"/>
              </a:spcBef>
              <a:spcAft>
                <a:spcPct val="0"/>
              </a:spcAft>
              <a:buClr>
                <a:srgbClr val="002060"/>
              </a:buClr>
              <a:buFont typeface="Georgia" panose="02040502050405020303" pitchFamily="18" charset="0"/>
              <a:buChar char="•"/>
              <a:defRPr lang="en-US" sz="3500" b="0" kern="1200" dirty="0">
                <a:solidFill>
                  <a:srgbClr val="000000"/>
                </a:solidFill>
                <a:latin typeface="黑体" panose="02010609060101010101" pitchFamily="49" charset="-122"/>
                <a:ea typeface="黑体" panose="02010609060101010101" pitchFamily="49" charset="-122"/>
                <a:cs typeface="+mn-cs"/>
              </a:defRPr>
            </a:lvl1pPr>
            <a:lvl2pPr marL="803275" indent="-392113" algn="l" rtl="0" eaLnBrk="0" fontAlgn="base" hangingPunct="0">
              <a:spcBef>
                <a:spcPts val="500"/>
              </a:spcBef>
              <a:spcAft>
                <a:spcPct val="0"/>
              </a:spcAft>
              <a:buClr>
                <a:srgbClr val="002060"/>
              </a:buClr>
              <a:buFont typeface="Georgia" panose="02040502050405020303" pitchFamily="18" charset="0"/>
              <a:buChar char="–"/>
              <a:defRPr lang="en-US" sz="3500" b="0" kern="1200" dirty="0">
                <a:solidFill>
                  <a:srgbClr val="000000"/>
                </a:solidFill>
                <a:latin typeface="黑体" panose="02010609060101010101" pitchFamily="49" charset="-122"/>
                <a:ea typeface="黑体" panose="02010609060101010101" pitchFamily="49" charset="-122"/>
                <a:cs typeface="+mn-cs"/>
              </a:defRPr>
            </a:lvl2pPr>
            <a:lvl3pPr marL="922338" indent="-219075" algn="l" rtl="0" eaLnBrk="0" fontAlgn="base" hangingPunct="0">
              <a:spcBef>
                <a:spcPts val="500"/>
              </a:spcBef>
              <a:spcAft>
                <a:spcPct val="0"/>
              </a:spcAft>
              <a:buClr>
                <a:schemeClr val="accent1"/>
              </a:buClr>
              <a:buFont typeface="Wingdings 2" panose="05020102010507070707" pitchFamily="18" charset="2"/>
              <a:buChar char=""/>
              <a:defRPr lang="en-US" sz="3500" b="0" kern="1200" dirty="0">
                <a:solidFill>
                  <a:srgbClr val="000000"/>
                </a:solidFill>
                <a:latin typeface="黑体" panose="02010609060101010101" pitchFamily="49" charset="-122"/>
                <a:ea typeface="黑体" panose="02010609060101010101" pitchFamily="49" charset="-122"/>
                <a:cs typeface="+mn-cs"/>
              </a:defRPr>
            </a:lvl3pPr>
            <a:lvl4pPr marL="1179513" indent="-200025" algn="l" rtl="0" eaLnBrk="0" fontAlgn="base" hangingPunct="0">
              <a:spcBef>
                <a:spcPts val="300"/>
              </a:spcBef>
              <a:spcAft>
                <a:spcPct val="0"/>
              </a:spcAft>
              <a:buClr>
                <a:schemeClr val="accent1"/>
              </a:buClr>
              <a:buFont typeface="Wingdings 2" panose="05020102010507070707" pitchFamily="18" charset="2"/>
              <a:buChar char=""/>
              <a:defRPr lang="en-US" sz="3000" b="0" kern="1200" dirty="0">
                <a:solidFill>
                  <a:srgbClr val="000000"/>
                </a:solidFill>
                <a:latin typeface="黑体" panose="02010609060101010101" pitchFamily="49" charset="-122"/>
                <a:ea typeface="黑体" panose="02010609060101010101" pitchFamily="49" charset="-122"/>
                <a:cs typeface="+mn-cs"/>
              </a:defRPr>
            </a:lvl4pPr>
            <a:lvl5pPr marL="1389063" indent="-182563" algn="l" rtl="0" eaLnBrk="0" fontAlgn="base" hangingPunct="0">
              <a:spcBef>
                <a:spcPts val="300"/>
              </a:spcBef>
              <a:spcAft>
                <a:spcPct val="0"/>
              </a:spcAft>
              <a:buClr>
                <a:srgbClr val="A04DA3"/>
              </a:buClr>
              <a:buFont typeface="Georgia" panose="02040502050405020303" pitchFamily="18" charset="0"/>
              <a:buChar char="▫"/>
              <a:defRPr lang="en-US" sz="3000" b="0" kern="1200" dirty="0">
                <a:solidFill>
                  <a:srgbClr val="000000"/>
                </a:solidFill>
                <a:latin typeface="黑体" panose="02010609060101010101" pitchFamily="49" charset="-122"/>
                <a:ea typeface="黑体" panose="02010609060101010101" pitchFamily="49" charset="-122"/>
                <a:cs typeface="+mn-cs"/>
              </a:defRPr>
            </a:lvl5pPr>
            <a:lvl6pPr marL="1609344" indent="-182880" algn="l" rtl="0" eaLnBrk="1" latinLnBrk="0" hangingPunct="1">
              <a:spcBef>
                <a:spcPts val="300"/>
              </a:spcBef>
              <a:buClr>
                <a:schemeClr val="accent3"/>
              </a:buClr>
              <a:buFont typeface="Georgia"/>
              <a:buChar char="▫"/>
              <a:defRPr kumimoji="0" sz="1800" kern="1200">
                <a:solidFill>
                  <a:schemeClr val="accent3"/>
                </a:solidFill>
                <a:latin typeface="+mn-lt"/>
                <a:ea typeface="+mn-ea"/>
                <a:cs typeface="+mn-cs"/>
              </a:defRPr>
            </a:lvl6pPr>
            <a:lvl7pPr marL="1828800" indent="-182880" algn="l" rtl="0" eaLnBrk="1" latinLnBrk="0" hangingPunct="1">
              <a:spcBef>
                <a:spcPts val="300"/>
              </a:spcBef>
              <a:buClr>
                <a:schemeClr val="accent3"/>
              </a:buClr>
              <a:buFont typeface="Georgia"/>
              <a:buChar char="▫"/>
              <a:defRPr kumimoji="0" sz="1600" kern="1200">
                <a:solidFill>
                  <a:schemeClr val="accent3"/>
                </a:solidFill>
                <a:latin typeface="+mn-lt"/>
                <a:ea typeface="+mn-ea"/>
                <a:cs typeface="+mn-cs"/>
              </a:defRPr>
            </a:lvl7pPr>
            <a:lvl8pPr marL="2029968" indent="-182880" algn="l" rtl="0" eaLnBrk="1" latinLnBrk="0" hangingPunct="1">
              <a:spcBef>
                <a:spcPts val="300"/>
              </a:spcBef>
              <a:buClr>
                <a:schemeClr val="accent3"/>
              </a:buClr>
              <a:buFont typeface="Georgia"/>
              <a:buChar char="◦"/>
              <a:defRPr kumimoji="0" sz="1500" kern="1200">
                <a:solidFill>
                  <a:schemeClr val="accent3"/>
                </a:solidFill>
                <a:latin typeface="+mn-lt"/>
                <a:ea typeface="+mn-ea"/>
                <a:cs typeface="+mn-cs"/>
              </a:defRPr>
            </a:lvl8pPr>
            <a:lvl9pPr marL="2240280" indent="-182880" algn="l" rtl="0" eaLnBrk="1" latinLnBrk="0" hangingPunct="1">
              <a:spcBef>
                <a:spcPts val="300"/>
              </a:spcBef>
              <a:buClr>
                <a:schemeClr val="accent3"/>
              </a:buClr>
              <a:buFont typeface="Georgia"/>
              <a:buChar char="◦"/>
              <a:defRPr kumimoji="0" sz="1400" kern="1200" baseline="0">
                <a:solidFill>
                  <a:schemeClr val="accent3"/>
                </a:solidFill>
                <a:latin typeface="+mn-lt"/>
                <a:ea typeface="+mn-ea"/>
                <a:cs typeface="+mn-cs"/>
              </a:defRPr>
            </a:lvl9pPr>
          </a:lstStyle>
          <a:p>
            <a:pPr marL="457200" indent="-457200" eaLnBrk="1" hangingPunct="1">
              <a:defRPr/>
            </a:pPr>
            <a:r>
              <a:rPr lang="zh-CN" altLang="zh-CN" dirty="0"/>
              <a:t>跨文化的障礙</a:t>
            </a:r>
            <a:endParaRPr lang="en-US" altLang="zh-CN" dirty="0"/>
          </a:p>
          <a:p>
            <a:pPr marL="457200" indent="-457200" eaLnBrk="1" hangingPunct="1">
              <a:defRPr/>
            </a:pPr>
            <a:r>
              <a:rPr lang="zh-CN" altLang="zh-CN" dirty="0"/>
              <a:t>缺乏自我關顧和外部關顧</a:t>
            </a:r>
            <a:endParaRPr lang="en-US" altLang="zh-CN" dirty="0"/>
          </a:p>
          <a:p>
            <a:pPr marL="457200" indent="-457200" eaLnBrk="1" hangingPunct="1">
              <a:defRPr/>
            </a:pPr>
            <a:r>
              <a:rPr lang="zh-CN" altLang="zh-CN" dirty="0"/>
              <a:t>缺乏堅實的宣教學</a:t>
            </a:r>
            <a:r>
              <a:rPr lang="zh-CN" altLang="en-US" dirty="0"/>
              <a:t>神學</a:t>
            </a:r>
            <a:endParaRPr lang="zh-TW" altLang="en-US" dirty="0"/>
          </a:p>
        </p:txBody>
      </p:sp>
    </p:spTree>
    <p:extLst>
      <p:ext uri="{BB962C8B-B14F-4D97-AF65-F5344CB8AC3E}">
        <p14:creationId xmlns:p14="http://schemas.microsoft.com/office/powerpoint/2010/main" val="158559246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651000" y="1270001"/>
            <a:ext cx="8890000" cy="2876153"/>
          </a:xfrm>
          <a:prstGeom prst="rect">
            <a:avLst/>
          </a:prstGeom>
        </p:spPr>
        <p:txBody>
          <a:bodyPr/>
          <a:lstStyle/>
          <a:p>
            <a:pPr algn="ctr"/>
            <a:endParaRPr lang="en-US" altLang="zh-TW" sz="3600" dirty="0">
              <a:ea typeface="全真勘亭流" pitchFamily="49" charset="-120"/>
            </a:endParaRPr>
          </a:p>
        </p:txBody>
      </p:sp>
      <p:sp>
        <p:nvSpPr>
          <p:cNvPr id="6" name="Text Placeholder 5"/>
          <p:cNvSpPr txBox="1">
            <a:spLocks/>
          </p:cNvSpPr>
          <p:nvPr/>
        </p:nvSpPr>
        <p:spPr>
          <a:xfrm>
            <a:off x="843916" y="4146154"/>
            <a:ext cx="10516510" cy="1859402"/>
          </a:xfrm>
          <a:prstGeom prst="rect">
            <a:avLst/>
          </a:prstGeom>
          <a:solidFill>
            <a:schemeClr val="bg1"/>
          </a:solidFill>
          <a:ln w="47625" cap="rnd">
            <a:solidFill>
              <a:srgbClr val="7D0049"/>
            </a:solidFill>
            <a:prstDash val="sysDot"/>
          </a:ln>
        </p:spPr>
        <p:txBody>
          <a:bodyPr anchor="ctr"/>
          <a:lstStyle>
            <a:defPPr>
              <a:defRPr lang="en-US"/>
            </a:defPPr>
            <a:lvl1pPr marL="55562" indent="0">
              <a:spcBef>
                <a:spcPts val="500"/>
              </a:spcBef>
              <a:buClr>
                <a:srgbClr val="002060"/>
              </a:buClr>
              <a:buFontTx/>
              <a:buNone/>
              <a:defRPr sz="3200" b="0">
                <a:solidFill>
                  <a:srgbClr val="7D0049"/>
                </a:solidFill>
                <a:latin typeface="黑体" panose="02010609060101010101" pitchFamily="49" charset="-122"/>
                <a:ea typeface="黑体" panose="02010609060101010101" pitchFamily="49" charset="-122"/>
              </a:defRPr>
            </a:lvl1pPr>
            <a:lvl2pPr marL="411162" indent="0">
              <a:spcBef>
                <a:spcPts val="500"/>
              </a:spcBef>
              <a:buClr>
                <a:srgbClr val="002060"/>
              </a:buClr>
              <a:buFontTx/>
              <a:buNone/>
              <a:defRPr sz="3500" b="0">
                <a:solidFill>
                  <a:srgbClr val="000000"/>
                </a:solidFill>
                <a:latin typeface="黑体" panose="02010609060101010101" pitchFamily="49" charset="-122"/>
                <a:ea typeface="黑体" panose="02010609060101010101" pitchFamily="49" charset="-122"/>
              </a:defRPr>
            </a:lvl2pPr>
            <a:lvl3pPr marL="703263" indent="0">
              <a:spcBef>
                <a:spcPts val="500"/>
              </a:spcBef>
              <a:buClr>
                <a:schemeClr val="accent1"/>
              </a:buClr>
              <a:buFontTx/>
              <a:buNone/>
              <a:defRPr sz="3500" b="0">
                <a:solidFill>
                  <a:srgbClr val="000000"/>
                </a:solidFill>
                <a:latin typeface="黑体" panose="02010609060101010101" pitchFamily="49" charset="-122"/>
                <a:ea typeface="黑体" panose="02010609060101010101" pitchFamily="49" charset="-122"/>
              </a:defRPr>
            </a:lvl3pPr>
            <a:lvl4pPr marL="979488" indent="0">
              <a:spcBef>
                <a:spcPts val="300"/>
              </a:spcBef>
              <a:buClr>
                <a:schemeClr val="accent1"/>
              </a:buClr>
              <a:buFontTx/>
              <a:buNone/>
              <a:defRPr sz="3000" b="0">
                <a:solidFill>
                  <a:srgbClr val="000000"/>
                </a:solidFill>
                <a:latin typeface="黑体" panose="02010609060101010101" pitchFamily="49" charset="-122"/>
                <a:ea typeface="黑体" panose="02010609060101010101" pitchFamily="49" charset="-122"/>
              </a:defRPr>
            </a:lvl4pPr>
            <a:lvl5pPr marL="1206500" indent="0">
              <a:spcBef>
                <a:spcPts val="300"/>
              </a:spcBef>
              <a:buClr>
                <a:srgbClr val="A04DA3"/>
              </a:buClr>
              <a:buFontTx/>
              <a:buNone/>
              <a:defRPr sz="3000" b="0">
                <a:solidFill>
                  <a:srgbClr val="000000"/>
                </a:solidFill>
                <a:latin typeface="黑体" panose="02010609060101010101" pitchFamily="49" charset="-122"/>
                <a:ea typeface="黑体" panose="02010609060101010101" pitchFamily="49" charset="-122"/>
              </a:defRPr>
            </a:lvl5pPr>
            <a:lvl6pPr marL="1609344" indent="-182880">
              <a:spcBef>
                <a:spcPts val="300"/>
              </a:spcBef>
              <a:buClr>
                <a:schemeClr val="accent3"/>
              </a:buClr>
              <a:buFont typeface="Georgia"/>
              <a:buChar char="▫"/>
              <a:defRPr kumimoji="0" sz="1800">
                <a:solidFill>
                  <a:schemeClr val="accent3"/>
                </a:solidFill>
                <a:latin typeface="+mn-lt"/>
                <a:ea typeface="+mn-ea"/>
              </a:defRPr>
            </a:lvl6pPr>
            <a:lvl7pPr marL="1828800" indent="-182880">
              <a:spcBef>
                <a:spcPts val="300"/>
              </a:spcBef>
              <a:buClr>
                <a:schemeClr val="accent3"/>
              </a:buClr>
              <a:buFont typeface="Georgia"/>
              <a:buChar char="▫"/>
              <a:defRPr kumimoji="0" sz="1600">
                <a:solidFill>
                  <a:schemeClr val="accent3"/>
                </a:solidFill>
                <a:latin typeface="+mn-lt"/>
                <a:ea typeface="+mn-ea"/>
              </a:defRPr>
            </a:lvl7pPr>
            <a:lvl8pPr marL="2029968" indent="-182880">
              <a:spcBef>
                <a:spcPts val="300"/>
              </a:spcBef>
              <a:buClr>
                <a:schemeClr val="accent3"/>
              </a:buClr>
              <a:buFont typeface="Georgia"/>
              <a:buChar char="◦"/>
              <a:defRPr kumimoji="0" sz="1500">
                <a:solidFill>
                  <a:schemeClr val="accent3"/>
                </a:solidFill>
                <a:latin typeface="+mn-lt"/>
                <a:ea typeface="+mn-ea"/>
              </a:defRPr>
            </a:lvl8pPr>
            <a:lvl9pPr marL="2240280" indent="-182880">
              <a:spcBef>
                <a:spcPts val="300"/>
              </a:spcBef>
              <a:buClr>
                <a:schemeClr val="accent3"/>
              </a:buClr>
              <a:buFont typeface="Georgia"/>
              <a:buChar char="◦"/>
              <a:defRPr kumimoji="0" sz="1400" baseline="0">
                <a:solidFill>
                  <a:schemeClr val="accent3"/>
                </a:solidFill>
                <a:latin typeface="+mn-lt"/>
                <a:ea typeface="+mn-ea"/>
              </a:defRPr>
            </a:lvl9pPr>
          </a:lstStyle>
          <a:p>
            <a:r>
              <a:rPr lang="zh-TW" altLang="zh-CN" dirty="0"/>
              <a:t>《</a:t>
            </a:r>
            <a:r>
              <a:rPr lang="zh-CN" altLang="en-US" dirty="0"/>
              <a:t>使徒行傳</a:t>
            </a:r>
            <a:r>
              <a:rPr lang="en-US" altLang="zh-CN" dirty="0"/>
              <a:t>》8</a:t>
            </a:r>
            <a:r>
              <a:rPr lang="zh-CN" altLang="en-US" dirty="0"/>
              <a:t>：</a:t>
            </a:r>
            <a:r>
              <a:rPr lang="en-US" altLang="zh-CN" dirty="0"/>
              <a:t>1 </a:t>
            </a:r>
            <a:r>
              <a:rPr lang="zh-CN" altLang="en-US" dirty="0"/>
              <a:t>從這日起，</a:t>
            </a:r>
            <a:r>
              <a:rPr lang="zh-CN" altLang="en-US" u="sng" dirty="0"/>
              <a:t>耶路撒冷</a:t>
            </a:r>
            <a:r>
              <a:rPr lang="zh-CN" altLang="en-US" dirty="0"/>
              <a:t>的教會大遭逼迫，除了使徒以外，門徒都分散在</a:t>
            </a:r>
            <a:r>
              <a:rPr lang="zh-CN" altLang="en-US" u="sng" dirty="0"/>
              <a:t>猶太</a:t>
            </a:r>
            <a:r>
              <a:rPr lang="zh-CN" altLang="en-US" dirty="0"/>
              <a:t>和</a:t>
            </a:r>
            <a:r>
              <a:rPr lang="zh-CN" altLang="en-US" u="sng" dirty="0"/>
              <a:t>撒馬利亞</a:t>
            </a:r>
            <a:r>
              <a:rPr lang="zh-CN" altLang="en-US" dirty="0"/>
              <a:t>各處。</a:t>
            </a:r>
            <a:endParaRPr lang="en-US" altLang="zh-CN" dirty="0"/>
          </a:p>
        </p:txBody>
      </p:sp>
      <p:sp>
        <p:nvSpPr>
          <p:cNvPr id="7" name="文本占位符 2"/>
          <p:cNvSpPr txBox="1">
            <a:spLocks/>
          </p:cNvSpPr>
          <p:nvPr/>
        </p:nvSpPr>
        <p:spPr>
          <a:xfrm>
            <a:off x="831574" y="1784255"/>
            <a:ext cx="10986641" cy="4381870"/>
          </a:xfrm>
          <a:prstGeom prst="rect">
            <a:avLst/>
          </a:prstGeom>
        </p:spPr>
        <p:txBody>
          <a:bodyPr/>
          <a:lstStyle>
            <a:lvl1pPr marL="365125" indent="-309563" algn="l" rtl="0" eaLnBrk="0" fontAlgn="base" hangingPunct="0">
              <a:spcBef>
                <a:spcPts val="500"/>
              </a:spcBef>
              <a:spcAft>
                <a:spcPct val="0"/>
              </a:spcAft>
              <a:buClr>
                <a:srgbClr val="002060"/>
              </a:buClr>
              <a:buFont typeface="Georgia" panose="02040502050405020303" pitchFamily="18" charset="0"/>
              <a:buChar char="•"/>
              <a:defRPr lang="en-US" sz="3500" b="0" kern="1200" dirty="0">
                <a:solidFill>
                  <a:srgbClr val="000000"/>
                </a:solidFill>
                <a:latin typeface="黑体" panose="02010609060101010101" pitchFamily="49" charset="-122"/>
                <a:ea typeface="黑体" panose="02010609060101010101" pitchFamily="49" charset="-122"/>
                <a:cs typeface="+mn-cs"/>
              </a:defRPr>
            </a:lvl1pPr>
            <a:lvl2pPr marL="803275" indent="-392113" algn="l" rtl="0" eaLnBrk="0" fontAlgn="base" hangingPunct="0">
              <a:spcBef>
                <a:spcPts val="500"/>
              </a:spcBef>
              <a:spcAft>
                <a:spcPct val="0"/>
              </a:spcAft>
              <a:buClr>
                <a:srgbClr val="002060"/>
              </a:buClr>
              <a:buFont typeface="Georgia" panose="02040502050405020303" pitchFamily="18" charset="0"/>
              <a:buChar char="–"/>
              <a:defRPr lang="en-US" sz="3500" b="0" kern="1200" dirty="0">
                <a:solidFill>
                  <a:srgbClr val="000000"/>
                </a:solidFill>
                <a:latin typeface="黑体" panose="02010609060101010101" pitchFamily="49" charset="-122"/>
                <a:ea typeface="黑体" panose="02010609060101010101" pitchFamily="49" charset="-122"/>
                <a:cs typeface="+mn-cs"/>
              </a:defRPr>
            </a:lvl2pPr>
            <a:lvl3pPr marL="922338" indent="-219075" algn="l" rtl="0" eaLnBrk="0" fontAlgn="base" hangingPunct="0">
              <a:spcBef>
                <a:spcPts val="500"/>
              </a:spcBef>
              <a:spcAft>
                <a:spcPct val="0"/>
              </a:spcAft>
              <a:buClr>
                <a:schemeClr val="accent1"/>
              </a:buClr>
              <a:buFont typeface="Wingdings 2" panose="05020102010507070707" pitchFamily="18" charset="2"/>
              <a:buChar char=""/>
              <a:defRPr lang="en-US" sz="3500" b="0" kern="1200" dirty="0">
                <a:solidFill>
                  <a:srgbClr val="000000"/>
                </a:solidFill>
                <a:latin typeface="黑体" panose="02010609060101010101" pitchFamily="49" charset="-122"/>
                <a:ea typeface="黑体" panose="02010609060101010101" pitchFamily="49" charset="-122"/>
                <a:cs typeface="+mn-cs"/>
              </a:defRPr>
            </a:lvl3pPr>
            <a:lvl4pPr marL="1179513" indent="-200025" algn="l" rtl="0" eaLnBrk="0" fontAlgn="base" hangingPunct="0">
              <a:spcBef>
                <a:spcPts val="300"/>
              </a:spcBef>
              <a:spcAft>
                <a:spcPct val="0"/>
              </a:spcAft>
              <a:buClr>
                <a:schemeClr val="accent1"/>
              </a:buClr>
              <a:buFont typeface="Wingdings 2" panose="05020102010507070707" pitchFamily="18" charset="2"/>
              <a:buChar char=""/>
              <a:defRPr lang="en-US" sz="3000" b="0" kern="1200" dirty="0">
                <a:solidFill>
                  <a:srgbClr val="000000"/>
                </a:solidFill>
                <a:latin typeface="黑体" panose="02010609060101010101" pitchFamily="49" charset="-122"/>
                <a:ea typeface="黑体" panose="02010609060101010101" pitchFamily="49" charset="-122"/>
                <a:cs typeface="+mn-cs"/>
              </a:defRPr>
            </a:lvl4pPr>
            <a:lvl5pPr marL="1389063" indent="-182563" algn="l" rtl="0" eaLnBrk="0" fontAlgn="base" hangingPunct="0">
              <a:spcBef>
                <a:spcPts val="300"/>
              </a:spcBef>
              <a:spcAft>
                <a:spcPct val="0"/>
              </a:spcAft>
              <a:buClr>
                <a:srgbClr val="A04DA3"/>
              </a:buClr>
              <a:buFont typeface="Georgia" panose="02040502050405020303" pitchFamily="18" charset="0"/>
              <a:buChar char="▫"/>
              <a:defRPr lang="en-US" sz="3000" b="0" kern="1200" dirty="0">
                <a:solidFill>
                  <a:srgbClr val="000000"/>
                </a:solidFill>
                <a:latin typeface="黑体" panose="02010609060101010101" pitchFamily="49" charset="-122"/>
                <a:ea typeface="黑体" panose="02010609060101010101" pitchFamily="49" charset="-122"/>
                <a:cs typeface="+mn-cs"/>
              </a:defRPr>
            </a:lvl5pPr>
            <a:lvl6pPr marL="1609344" indent="-182880" algn="l" rtl="0" eaLnBrk="1" latinLnBrk="0" hangingPunct="1">
              <a:spcBef>
                <a:spcPts val="300"/>
              </a:spcBef>
              <a:buClr>
                <a:schemeClr val="accent3"/>
              </a:buClr>
              <a:buFont typeface="Georgia"/>
              <a:buChar char="▫"/>
              <a:defRPr kumimoji="0" sz="1800" kern="1200">
                <a:solidFill>
                  <a:schemeClr val="accent3"/>
                </a:solidFill>
                <a:latin typeface="+mn-lt"/>
                <a:ea typeface="+mn-ea"/>
                <a:cs typeface="+mn-cs"/>
              </a:defRPr>
            </a:lvl6pPr>
            <a:lvl7pPr marL="1828800" indent="-182880" algn="l" rtl="0" eaLnBrk="1" latinLnBrk="0" hangingPunct="1">
              <a:spcBef>
                <a:spcPts val="300"/>
              </a:spcBef>
              <a:buClr>
                <a:schemeClr val="accent3"/>
              </a:buClr>
              <a:buFont typeface="Georgia"/>
              <a:buChar char="▫"/>
              <a:defRPr kumimoji="0" sz="1600" kern="1200">
                <a:solidFill>
                  <a:schemeClr val="accent3"/>
                </a:solidFill>
                <a:latin typeface="+mn-lt"/>
                <a:ea typeface="+mn-ea"/>
                <a:cs typeface="+mn-cs"/>
              </a:defRPr>
            </a:lvl7pPr>
            <a:lvl8pPr marL="2029968" indent="-182880" algn="l" rtl="0" eaLnBrk="1" latinLnBrk="0" hangingPunct="1">
              <a:spcBef>
                <a:spcPts val="300"/>
              </a:spcBef>
              <a:buClr>
                <a:schemeClr val="accent3"/>
              </a:buClr>
              <a:buFont typeface="Georgia"/>
              <a:buChar char="◦"/>
              <a:defRPr kumimoji="0" sz="1500" kern="1200">
                <a:solidFill>
                  <a:schemeClr val="accent3"/>
                </a:solidFill>
                <a:latin typeface="+mn-lt"/>
                <a:ea typeface="+mn-ea"/>
                <a:cs typeface="+mn-cs"/>
              </a:defRPr>
            </a:lvl8pPr>
            <a:lvl9pPr marL="2240280" indent="-182880" algn="l" rtl="0" eaLnBrk="1" latinLnBrk="0" hangingPunct="1">
              <a:spcBef>
                <a:spcPts val="300"/>
              </a:spcBef>
              <a:buClr>
                <a:schemeClr val="accent3"/>
              </a:buClr>
              <a:buFont typeface="Georgia"/>
              <a:buChar char="◦"/>
              <a:defRPr kumimoji="0" sz="1400" kern="1200" baseline="0">
                <a:solidFill>
                  <a:schemeClr val="accent3"/>
                </a:solidFill>
                <a:latin typeface="+mn-lt"/>
                <a:ea typeface="+mn-ea"/>
                <a:cs typeface="+mn-cs"/>
              </a:defRPr>
            </a:lvl9pPr>
          </a:lstStyle>
          <a:p>
            <a:pPr marL="0" indent="0" eaLnBrk="1" hangingPunct="1">
              <a:buNone/>
              <a:defRPr/>
            </a:pPr>
            <a:endParaRPr lang="en-US" altLang="zh-CN" sz="2800" dirty="0"/>
          </a:p>
          <a:p>
            <a:pPr marL="0" indent="0" eaLnBrk="1" hangingPunct="1">
              <a:buNone/>
              <a:defRPr/>
            </a:pPr>
            <a:endParaRPr lang="en-US" altLang="zh-CN" sz="1400" dirty="0"/>
          </a:p>
        </p:txBody>
      </p:sp>
      <p:sp>
        <p:nvSpPr>
          <p:cNvPr id="8" name="文本占位符 2"/>
          <p:cNvSpPr txBox="1">
            <a:spLocks/>
          </p:cNvSpPr>
          <p:nvPr/>
        </p:nvSpPr>
        <p:spPr>
          <a:xfrm>
            <a:off x="843916" y="517142"/>
            <a:ext cx="10986641" cy="4381870"/>
          </a:xfrm>
          <a:prstGeom prst="rect">
            <a:avLst/>
          </a:prstGeom>
        </p:spPr>
        <p:txBody>
          <a:bodyPr/>
          <a:lstStyle>
            <a:lvl1pPr marL="365125" indent="-309563" algn="l" rtl="0" eaLnBrk="0" fontAlgn="base" hangingPunct="0">
              <a:spcBef>
                <a:spcPts val="500"/>
              </a:spcBef>
              <a:spcAft>
                <a:spcPct val="0"/>
              </a:spcAft>
              <a:buClr>
                <a:srgbClr val="002060"/>
              </a:buClr>
              <a:buFont typeface="Georgia" panose="02040502050405020303" pitchFamily="18" charset="0"/>
              <a:buChar char="•"/>
              <a:defRPr lang="en-US" sz="3500" b="0" kern="1200" dirty="0">
                <a:solidFill>
                  <a:srgbClr val="000000"/>
                </a:solidFill>
                <a:latin typeface="黑体" panose="02010609060101010101" pitchFamily="49" charset="-122"/>
                <a:ea typeface="黑体" panose="02010609060101010101" pitchFamily="49" charset="-122"/>
                <a:cs typeface="+mn-cs"/>
              </a:defRPr>
            </a:lvl1pPr>
            <a:lvl2pPr marL="803275" indent="-392113" algn="l" rtl="0" eaLnBrk="0" fontAlgn="base" hangingPunct="0">
              <a:spcBef>
                <a:spcPts val="500"/>
              </a:spcBef>
              <a:spcAft>
                <a:spcPct val="0"/>
              </a:spcAft>
              <a:buClr>
                <a:srgbClr val="002060"/>
              </a:buClr>
              <a:buFont typeface="Georgia" panose="02040502050405020303" pitchFamily="18" charset="0"/>
              <a:buChar char="–"/>
              <a:defRPr lang="en-US" sz="3500" b="0" kern="1200" dirty="0">
                <a:solidFill>
                  <a:srgbClr val="000000"/>
                </a:solidFill>
                <a:latin typeface="黑体" panose="02010609060101010101" pitchFamily="49" charset="-122"/>
                <a:ea typeface="黑体" panose="02010609060101010101" pitchFamily="49" charset="-122"/>
                <a:cs typeface="+mn-cs"/>
              </a:defRPr>
            </a:lvl2pPr>
            <a:lvl3pPr marL="922338" indent="-219075" algn="l" rtl="0" eaLnBrk="0" fontAlgn="base" hangingPunct="0">
              <a:spcBef>
                <a:spcPts val="500"/>
              </a:spcBef>
              <a:spcAft>
                <a:spcPct val="0"/>
              </a:spcAft>
              <a:buClr>
                <a:schemeClr val="accent1"/>
              </a:buClr>
              <a:buFont typeface="Wingdings 2" panose="05020102010507070707" pitchFamily="18" charset="2"/>
              <a:buChar char=""/>
              <a:defRPr lang="en-US" sz="3500" b="0" kern="1200" dirty="0">
                <a:solidFill>
                  <a:srgbClr val="000000"/>
                </a:solidFill>
                <a:latin typeface="黑体" panose="02010609060101010101" pitchFamily="49" charset="-122"/>
                <a:ea typeface="黑体" panose="02010609060101010101" pitchFamily="49" charset="-122"/>
                <a:cs typeface="+mn-cs"/>
              </a:defRPr>
            </a:lvl3pPr>
            <a:lvl4pPr marL="1179513" indent="-200025" algn="l" rtl="0" eaLnBrk="0" fontAlgn="base" hangingPunct="0">
              <a:spcBef>
                <a:spcPts val="300"/>
              </a:spcBef>
              <a:spcAft>
                <a:spcPct val="0"/>
              </a:spcAft>
              <a:buClr>
                <a:schemeClr val="accent1"/>
              </a:buClr>
              <a:buFont typeface="Wingdings 2" panose="05020102010507070707" pitchFamily="18" charset="2"/>
              <a:buChar char=""/>
              <a:defRPr lang="en-US" sz="3000" b="0" kern="1200" dirty="0">
                <a:solidFill>
                  <a:srgbClr val="000000"/>
                </a:solidFill>
                <a:latin typeface="黑体" panose="02010609060101010101" pitchFamily="49" charset="-122"/>
                <a:ea typeface="黑体" panose="02010609060101010101" pitchFamily="49" charset="-122"/>
                <a:cs typeface="+mn-cs"/>
              </a:defRPr>
            </a:lvl4pPr>
            <a:lvl5pPr marL="1389063" indent="-182563" algn="l" rtl="0" eaLnBrk="0" fontAlgn="base" hangingPunct="0">
              <a:spcBef>
                <a:spcPts val="300"/>
              </a:spcBef>
              <a:spcAft>
                <a:spcPct val="0"/>
              </a:spcAft>
              <a:buClr>
                <a:srgbClr val="A04DA3"/>
              </a:buClr>
              <a:buFont typeface="Georgia" panose="02040502050405020303" pitchFamily="18" charset="0"/>
              <a:buChar char="▫"/>
              <a:defRPr lang="en-US" sz="3000" b="0" kern="1200" dirty="0">
                <a:solidFill>
                  <a:srgbClr val="000000"/>
                </a:solidFill>
                <a:latin typeface="黑体" panose="02010609060101010101" pitchFamily="49" charset="-122"/>
                <a:ea typeface="黑体" panose="02010609060101010101" pitchFamily="49" charset="-122"/>
                <a:cs typeface="+mn-cs"/>
              </a:defRPr>
            </a:lvl5pPr>
            <a:lvl6pPr marL="1609344" indent="-182880" algn="l" rtl="0" eaLnBrk="1" latinLnBrk="0" hangingPunct="1">
              <a:spcBef>
                <a:spcPts val="300"/>
              </a:spcBef>
              <a:buClr>
                <a:schemeClr val="accent3"/>
              </a:buClr>
              <a:buFont typeface="Georgia"/>
              <a:buChar char="▫"/>
              <a:defRPr kumimoji="0" sz="1800" kern="1200">
                <a:solidFill>
                  <a:schemeClr val="accent3"/>
                </a:solidFill>
                <a:latin typeface="+mn-lt"/>
                <a:ea typeface="+mn-ea"/>
                <a:cs typeface="+mn-cs"/>
              </a:defRPr>
            </a:lvl6pPr>
            <a:lvl7pPr marL="1828800" indent="-182880" algn="l" rtl="0" eaLnBrk="1" latinLnBrk="0" hangingPunct="1">
              <a:spcBef>
                <a:spcPts val="300"/>
              </a:spcBef>
              <a:buClr>
                <a:schemeClr val="accent3"/>
              </a:buClr>
              <a:buFont typeface="Georgia"/>
              <a:buChar char="▫"/>
              <a:defRPr kumimoji="0" sz="1600" kern="1200">
                <a:solidFill>
                  <a:schemeClr val="accent3"/>
                </a:solidFill>
                <a:latin typeface="+mn-lt"/>
                <a:ea typeface="+mn-ea"/>
                <a:cs typeface="+mn-cs"/>
              </a:defRPr>
            </a:lvl7pPr>
            <a:lvl8pPr marL="2029968" indent="-182880" algn="l" rtl="0" eaLnBrk="1" latinLnBrk="0" hangingPunct="1">
              <a:spcBef>
                <a:spcPts val="300"/>
              </a:spcBef>
              <a:buClr>
                <a:schemeClr val="accent3"/>
              </a:buClr>
              <a:buFont typeface="Georgia"/>
              <a:buChar char="◦"/>
              <a:defRPr kumimoji="0" sz="1500" kern="1200">
                <a:solidFill>
                  <a:schemeClr val="accent3"/>
                </a:solidFill>
                <a:latin typeface="+mn-lt"/>
                <a:ea typeface="+mn-ea"/>
                <a:cs typeface="+mn-cs"/>
              </a:defRPr>
            </a:lvl8pPr>
            <a:lvl9pPr marL="2240280" indent="-182880" algn="l" rtl="0" eaLnBrk="1" latinLnBrk="0" hangingPunct="1">
              <a:spcBef>
                <a:spcPts val="300"/>
              </a:spcBef>
              <a:buClr>
                <a:schemeClr val="accent3"/>
              </a:buClr>
              <a:buFont typeface="Georgia"/>
              <a:buChar char="◦"/>
              <a:defRPr kumimoji="0" sz="1400" kern="1200" baseline="0">
                <a:solidFill>
                  <a:schemeClr val="accent3"/>
                </a:solidFill>
                <a:latin typeface="+mn-lt"/>
                <a:ea typeface="+mn-ea"/>
                <a:cs typeface="+mn-cs"/>
              </a:defRPr>
            </a:lvl9pPr>
          </a:lstStyle>
          <a:p>
            <a:pPr marL="0" indent="0" eaLnBrk="1" hangingPunct="1">
              <a:buNone/>
              <a:defRPr/>
            </a:pPr>
            <a:endParaRPr lang="en-US" altLang="zh-CN" sz="1400" dirty="0"/>
          </a:p>
          <a:p>
            <a:pPr marL="0" indent="0" eaLnBrk="1" hangingPunct="1">
              <a:buNone/>
              <a:defRPr/>
            </a:pPr>
            <a:endParaRPr lang="en-US" altLang="zh-TW" sz="2800" dirty="0"/>
          </a:p>
        </p:txBody>
      </p:sp>
      <p:sp>
        <p:nvSpPr>
          <p:cNvPr id="9" name="标题 1">
            <a:extLst>
              <a:ext uri="{FF2B5EF4-FFF2-40B4-BE49-F238E27FC236}">
                <a16:creationId xmlns:a16="http://schemas.microsoft.com/office/drawing/2014/main" id="{7B747DFB-1683-4A98-918A-77B8075F1EBC}"/>
              </a:ext>
            </a:extLst>
          </p:cNvPr>
          <p:cNvSpPr txBox="1">
            <a:spLocks/>
          </p:cNvSpPr>
          <p:nvPr/>
        </p:nvSpPr>
        <p:spPr>
          <a:xfrm>
            <a:off x="609600" y="732298"/>
            <a:ext cx="10972800" cy="882650"/>
          </a:xfrm>
          <a:prstGeom prst="rect">
            <a:avLst/>
          </a:prstGeom>
        </p:spPr>
        <p:txBody>
          <a:bodyPr/>
          <a:lstStyle>
            <a:lvl1pPr algn="l" rtl="0" eaLnBrk="0" fontAlgn="base" hangingPunct="0">
              <a:spcBef>
                <a:spcPct val="0"/>
              </a:spcBef>
              <a:spcAft>
                <a:spcPct val="0"/>
              </a:spcAft>
              <a:defRPr lang="en-US" altLang="zh-CN" sz="4400" b="1" kern="1200" dirty="0" smtClean="0">
                <a:solidFill>
                  <a:srgbClr val="03649F"/>
                </a:solidFill>
                <a:latin typeface="黑体" panose="02010609060101010101" pitchFamily="49" charset="-122"/>
                <a:ea typeface="黑体" panose="02010609060101010101" pitchFamily="49" charset="-122"/>
                <a:cs typeface="+mj-cs"/>
              </a:defRPr>
            </a:lvl1pPr>
            <a:lvl2pPr algn="l" rtl="0" eaLnBrk="0" fontAlgn="base" hangingPunct="0">
              <a:spcBef>
                <a:spcPct val="0"/>
              </a:spcBef>
              <a:spcAft>
                <a:spcPct val="0"/>
              </a:spcAft>
              <a:defRPr sz="4400">
                <a:solidFill>
                  <a:srgbClr val="002060"/>
                </a:solidFill>
                <a:latin typeface="黑体" panose="02010609060101010101" pitchFamily="49" charset="-122"/>
                <a:ea typeface="黑体" panose="02010609060101010101" pitchFamily="49" charset="-122"/>
              </a:defRPr>
            </a:lvl2pPr>
            <a:lvl3pPr algn="l" rtl="0" eaLnBrk="0" fontAlgn="base" hangingPunct="0">
              <a:spcBef>
                <a:spcPct val="0"/>
              </a:spcBef>
              <a:spcAft>
                <a:spcPct val="0"/>
              </a:spcAft>
              <a:defRPr sz="4400">
                <a:solidFill>
                  <a:srgbClr val="002060"/>
                </a:solidFill>
                <a:latin typeface="黑体" panose="02010609060101010101" pitchFamily="49" charset="-122"/>
                <a:ea typeface="黑体" panose="02010609060101010101" pitchFamily="49" charset="-122"/>
              </a:defRPr>
            </a:lvl3pPr>
            <a:lvl4pPr algn="l" rtl="0" eaLnBrk="0" fontAlgn="base" hangingPunct="0">
              <a:spcBef>
                <a:spcPct val="0"/>
              </a:spcBef>
              <a:spcAft>
                <a:spcPct val="0"/>
              </a:spcAft>
              <a:defRPr sz="4400">
                <a:solidFill>
                  <a:srgbClr val="002060"/>
                </a:solidFill>
                <a:latin typeface="黑体" panose="02010609060101010101" pitchFamily="49" charset="-122"/>
                <a:ea typeface="黑体" panose="02010609060101010101" pitchFamily="49" charset="-122"/>
              </a:defRPr>
            </a:lvl4pPr>
            <a:lvl5pPr algn="l" rtl="0" eaLnBrk="0" fontAlgn="base" hangingPunct="0">
              <a:spcBef>
                <a:spcPct val="0"/>
              </a:spcBef>
              <a:spcAft>
                <a:spcPct val="0"/>
              </a:spcAft>
              <a:defRPr sz="4400">
                <a:solidFill>
                  <a:srgbClr val="002060"/>
                </a:solidFill>
                <a:latin typeface="黑体" panose="02010609060101010101" pitchFamily="49" charset="-122"/>
                <a:ea typeface="黑体" panose="02010609060101010101" pitchFamily="49" charset="-122"/>
              </a:defRPr>
            </a:lvl5pPr>
            <a:lvl6pPr marL="457200" algn="l" rtl="0" fontAlgn="base">
              <a:spcBef>
                <a:spcPct val="0"/>
              </a:spcBef>
              <a:spcAft>
                <a:spcPct val="0"/>
              </a:spcAft>
              <a:defRPr sz="4400">
                <a:solidFill>
                  <a:srgbClr val="002060"/>
                </a:solidFill>
                <a:latin typeface="黑体" panose="02010609060101010101" pitchFamily="49" charset="-122"/>
                <a:ea typeface="黑体" panose="02010609060101010101" pitchFamily="49" charset="-122"/>
              </a:defRPr>
            </a:lvl6pPr>
            <a:lvl7pPr marL="914400" algn="l" rtl="0" fontAlgn="base">
              <a:spcBef>
                <a:spcPct val="0"/>
              </a:spcBef>
              <a:spcAft>
                <a:spcPct val="0"/>
              </a:spcAft>
              <a:defRPr sz="4400">
                <a:solidFill>
                  <a:srgbClr val="002060"/>
                </a:solidFill>
                <a:latin typeface="黑体" panose="02010609060101010101" pitchFamily="49" charset="-122"/>
                <a:ea typeface="黑体" panose="02010609060101010101" pitchFamily="49" charset="-122"/>
              </a:defRPr>
            </a:lvl7pPr>
            <a:lvl8pPr marL="1371600" algn="l" rtl="0" fontAlgn="base">
              <a:spcBef>
                <a:spcPct val="0"/>
              </a:spcBef>
              <a:spcAft>
                <a:spcPct val="0"/>
              </a:spcAft>
              <a:defRPr sz="4400">
                <a:solidFill>
                  <a:srgbClr val="002060"/>
                </a:solidFill>
                <a:latin typeface="黑体" panose="02010609060101010101" pitchFamily="49" charset="-122"/>
                <a:ea typeface="黑体" panose="02010609060101010101" pitchFamily="49" charset="-122"/>
              </a:defRPr>
            </a:lvl8pPr>
            <a:lvl9pPr marL="1828800" algn="l" rtl="0" fontAlgn="base">
              <a:spcBef>
                <a:spcPct val="0"/>
              </a:spcBef>
              <a:spcAft>
                <a:spcPct val="0"/>
              </a:spcAft>
              <a:defRPr sz="4400">
                <a:solidFill>
                  <a:srgbClr val="002060"/>
                </a:solidFill>
                <a:latin typeface="黑体" panose="02010609060101010101" pitchFamily="49" charset="-122"/>
                <a:ea typeface="黑体" panose="02010609060101010101" pitchFamily="49" charset="-122"/>
              </a:defRPr>
            </a:lvl9pPr>
          </a:lstStyle>
          <a:p>
            <a:r>
              <a:rPr lang="zh-CN" altLang="en-US" b="0" dirty="0"/>
              <a:t>三自革新運動</a:t>
            </a:r>
            <a:br>
              <a:rPr lang="zh-CN" altLang="en-US" sz="4000" dirty="0"/>
            </a:br>
            <a:br>
              <a:rPr lang="zh-CN" altLang="en-US" dirty="0">
                <a:solidFill>
                  <a:srgbClr val="FF0000"/>
                </a:solidFill>
              </a:rPr>
            </a:br>
            <a:endParaRPr lang="zh-CN" altLang="en-US" dirty="0"/>
          </a:p>
        </p:txBody>
      </p:sp>
      <p:sp>
        <p:nvSpPr>
          <p:cNvPr id="10" name="文本占位符 2">
            <a:extLst>
              <a:ext uri="{FF2B5EF4-FFF2-40B4-BE49-F238E27FC236}">
                <a16:creationId xmlns:a16="http://schemas.microsoft.com/office/drawing/2014/main" id="{BE90A7B4-A86F-4B1A-B30D-51AA69FC55CD}"/>
              </a:ext>
            </a:extLst>
          </p:cNvPr>
          <p:cNvSpPr txBox="1">
            <a:spLocks/>
          </p:cNvSpPr>
          <p:nvPr/>
        </p:nvSpPr>
        <p:spPr>
          <a:xfrm>
            <a:off x="617587" y="1811064"/>
            <a:ext cx="10986641" cy="4381870"/>
          </a:xfrm>
          <a:prstGeom prst="rect">
            <a:avLst/>
          </a:prstGeom>
        </p:spPr>
        <p:txBody>
          <a:bodyPr/>
          <a:lstStyle>
            <a:lvl1pPr marL="365125" indent="-309563" algn="l" rtl="0" eaLnBrk="0" fontAlgn="base" hangingPunct="0">
              <a:spcBef>
                <a:spcPts val="500"/>
              </a:spcBef>
              <a:spcAft>
                <a:spcPct val="0"/>
              </a:spcAft>
              <a:buClr>
                <a:srgbClr val="002060"/>
              </a:buClr>
              <a:buFont typeface="Georgia" panose="02040502050405020303" pitchFamily="18" charset="0"/>
              <a:buChar char="•"/>
              <a:defRPr lang="en-US" sz="3500" b="0" kern="1200" dirty="0">
                <a:solidFill>
                  <a:srgbClr val="000000"/>
                </a:solidFill>
                <a:latin typeface="黑体" panose="02010609060101010101" pitchFamily="49" charset="-122"/>
                <a:ea typeface="黑体" panose="02010609060101010101" pitchFamily="49" charset="-122"/>
                <a:cs typeface="+mn-cs"/>
              </a:defRPr>
            </a:lvl1pPr>
            <a:lvl2pPr marL="803275" indent="-392113" algn="l" rtl="0" eaLnBrk="0" fontAlgn="base" hangingPunct="0">
              <a:spcBef>
                <a:spcPts val="500"/>
              </a:spcBef>
              <a:spcAft>
                <a:spcPct val="0"/>
              </a:spcAft>
              <a:buClr>
                <a:srgbClr val="002060"/>
              </a:buClr>
              <a:buFont typeface="Georgia" panose="02040502050405020303" pitchFamily="18" charset="0"/>
              <a:buChar char="–"/>
              <a:defRPr lang="en-US" sz="3500" b="0" kern="1200" dirty="0">
                <a:solidFill>
                  <a:srgbClr val="000000"/>
                </a:solidFill>
                <a:latin typeface="黑体" panose="02010609060101010101" pitchFamily="49" charset="-122"/>
                <a:ea typeface="黑体" panose="02010609060101010101" pitchFamily="49" charset="-122"/>
                <a:cs typeface="+mn-cs"/>
              </a:defRPr>
            </a:lvl2pPr>
            <a:lvl3pPr marL="922338" indent="-219075" algn="l" rtl="0" eaLnBrk="0" fontAlgn="base" hangingPunct="0">
              <a:spcBef>
                <a:spcPts val="500"/>
              </a:spcBef>
              <a:spcAft>
                <a:spcPct val="0"/>
              </a:spcAft>
              <a:buClr>
                <a:schemeClr val="accent1"/>
              </a:buClr>
              <a:buFont typeface="Wingdings 2" panose="05020102010507070707" pitchFamily="18" charset="2"/>
              <a:buChar char=""/>
              <a:defRPr lang="en-US" sz="3500" b="0" kern="1200" dirty="0">
                <a:solidFill>
                  <a:srgbClr val="000000"/>
                </a:solidFill>
                <a:latin typeface="黑体" panose="02010609060101010101" pitchFamily="49" charset="-122"/>
                <a:ea typeface="黑体" panose="02010609060101010101" pitchFamily="49" charset="-122"/>
                <a:cs typeface="+mn-cs"/>
              </a:defRPr>
            </a:lvl3pPr>
            <a:lvl4pPr marL="1179513" indent="-200025" algn="l" rtl="0" eaLnBrk="0" fontAlgn="base" hangingPunct="0">
              <a:spcBef>
                <a:spcPts val="300"/>
              </a:spcBef>
              <a:spcAft>
                <a:spcPct val="0"/>
              </a:spcAft>
              <a:buClr>
                <a:schemeClr val="accent1"/>
              </a:buClr>
              <a:buFont typeface="Wingdings 2" panose="05020102010507070707" pitchFamily="18" charset="2"/>
              <a:buChar char=""/>
              <a:defRPr lang="en-US" sz="3000" b="0" kern="1200" dirty="0">
                <a:solidFill>
                  <a:srgbClr val="000000"/>
                </a:solidFill>
                <a:latin typeface="黑体" panose="02010609060101010101" pitchFamily="49" charset="-122"/>
                <a:ea typeface="黑体" panose="02010609060101010101" pitchFamily="49" charset="-122"/>
                <a:cs typeface="+mn-cs"/>
              </a:defRPr>
            </a:lvl4pPr>
            <a:lvl5pPr marL="1389063" indent="-182563" algn="l" rtl="0" eaLnBrk="0" fontAlgn="base" hangingPunct="0">
              <a:spcBef>
                <a:spcPts val="300"/>
              </a:spcBef>
              <a:spcAft>
                <a:spcPct val="0"/>
              </a:spcAft>
              <a:buClr>
                <a:srgbClr val="A04DA3"/>
              </a:buClr>
              <a:buFont typeface="Georgia" panose="02040502050405020303" pitchFamily="18" charset="0"/>
              <a:buChar char="▫"/>
              <a:defRPr lang="en-US" sz="3000" b="0" kern="1200" dirty="0">
                <a:solidFill>
                  <a:srgbClr val="000000"/>
                </a:solidFill>
                <a:latin typeface="黑体" panose="02010609060101010101" pitchFamily="49" charset="-122"/>
                <a:ea typeface="黑体" panose="02010609060101010101" pitchFamily="49" charset="-122"/>
                <a:cs typeface="+mn-cs"/>
              </a:defRPr>
            </a:lvl5pPr>
            <a:lvl6pPr marL="1609344" indent="-182880" algn="l" rtl="0" eaLnBrk="1" latinLnBrk="0" hangingPunct="1">
              <a:spcBef>
                <a:spcPts val="300"/>
              </a:spcBef>
              <a:buClr>
                <a:schemeClr val="accent3"/>
              </a:buClr>
              <a:buFont typeface="Georgia"/>
              <a:buChar char="▫"/>
              <a:defRPr kumimoji="0" sz="1800" kern="1200">
                <a:solidFill>
                  <a:schemeClr val="accent3"/>
                </a:solidFill>
                <a:latin typeface="+mn-lt"/>
                <a:ea typeface="+mn-ea"/>
                <a:cs typeface="+mn-cs"/>
              </a:defRPr>
            </a:lvl6pPr>
            <a:lvl7pPr marL="1828800" indent="-182880" algn="l" rtl="0" eaLnBrk="1" latinLnBrk="0" hangingPunct="1">
              <a:spcBef>
                <a:spcPts val="300"/>
              </a:spcBef>
              <a:buClr>
                <a:schemeClr val="accent3"/>
              </a:buClr>
              <a:buFont typeface="Georgia"/>
              <a:buChar char="▫"/>
              <a:defRPr kumimoji="0" sz="1600" kern="1200">
                <a:solidFill>
                  <a:schemeClr val="accent3"/>
                </a:solidFill>
                <a:latin typeface="+mn-lt"/>
                <a:ea typeface="+mn-ea"/>
                <a:cs typeface="+mn-cs"/>
              </a:defRPr>
            </a:lvl7pPr>
            <a:lvl8pPr marL="2029968" indent="-182880" algn="l" rtl="0" eaLnBrk="1" latinLnBrk="0" hangingPunct="1">
              <a:spcBef>
                <a:spcPts val="300"/>
              </a:spcBef>
              <a:buClr>
                <a:schemeClr val="accent3"/>
              </a:buClr>
              <a:buFont typeface="Georgia"/>
              <a:buChar char="◦"/>
              <a:defRPr kumimoji="0" sz="1500" kern="1200">
                <a:solidFill>
                  <a:schemeClr val="accent3"/>
                </a:solidFill>
                <a:latin typeface="+mn-lt"/>
                <a:ea typeface="+mn-ea"/>
                <a:cs typeface="+mn-cs"/>
              </a:defRPr>
            </a:lvl8pPr>
            <a:lvl9pPr marL="2240280" indent="-182880" algn="l" rtl="0" eaLnBrk="1" latinLnBrk="0" hangingPunct="1">
              <a:spcBef>
                <a:spcPts val="300"/>
              </a:spcBef>
              <a:buClr>
                <a:schemeClr val="accent3"/>
              </a:buClr>
              <a:buFont typeface="Georgia"/>
              <a:buChar char="◦"/>
              <a:defRPr kumimoji="0" sz="1400" kern="1200" baseline="0">
                <a:solidFill>
                  <a:schemeClr val="accent3"/>
                </a:solidFill>
                <a:latin typeface="+mn-lt"/>
                <a:ea typeface="+mn-ea"/>
                <a:cs typeface="+mn-cs"/>
              </a:defRPr>
            </a:lvl9pPr>
          </a:lstStyle>
          <a:p>
            <a:pPr marL="0" indent="0" eaLnBrk="1" hangingPunct="1">
              <a:buNone/>
              <a:defRPr/>
            </a:pPr>
            <a:r>
              <a:rPr lang="zh-CN" altLang="en-US" dirty="0"/>
              <a:t>自治、自傳、自養</a:t>
            </a:r>
            <a:endParaRPr lang="en-US" altLang="zh-CN" dirty="0"/>
          </a:p>
          <a:p>
            <a:pPr marL="0" indent="0" eaLnBrk="1" hangingPunct="1">
              <a:buNone/>
              <a:defRPr/>
            </a:pPr>
            <a:r>
              <a:rPr lang="zh-CN" altLang="en-US" dirty="0"/>
              <a:t>朝鮮戰爭爆發促使外國宣教士撤離</a:t>
            </a:r>
            <a:endParaRPr lang="en-US" altLang="zh-CN" dirty="0"/>
          </a:p>
          <a:p>
            <a:pPr marL="0" indent="0" eaLnBrk="1" hangingPunct="1">
              <a:buNone/>
              <a:defRPr/>
            </a:pPr>
            <a:r>
              <a:rPr lang="zh-CN" altLang="en-US" dirty="0"/>
              <a:t>中國教會受海外宣教士影響從</a:t>
            </a:r>
            <a:r>
              <a:rPr lang="en-US" altLang="zh-CN" dirty="0"/>
              <a:t>1951</a:t>
            </a:r>
            <a:r>
              <a:rPr lang="zh-CN" altLang="en-US" dirty="0"/>
              <a:t>年以後逐漸消失</a:t>
            </a:r>
            <a:endParaRPr lang="zh-TW" altLang="en-US" dirty="0"/>
          </a:p>
        </p:txBody>
      </p:sp>
    </p:spTree>
    <p:extLst>
      <p:ext uri="{BB962C8B-B14F-4D97-AF65-F5344CB8AC3E}">
        <p14:creationId xmlns:p14="http://schemas.microsoft.com/office/powerpoint/2010/main" val="14985284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651000" y="1270001"/>
            <a:ext cx="8890000" cy="2876153"/>
          </a:xfrm>
          <a:prstGeom prst="rect">
            <a:avLst/>
          </a:prstGeom>
        </p:spPr>
        <p:txBody>
          <a:bodyPr/>
          <a:lstStyle/>
          <a:p>
            <a:pPr algn="ctr"/>
            <a:endParaRPr lang="en-US" altLang="zh-TW" sz="3600" dirty="0">
              <a:ea typeface="全真勘亭流" pitchFamily="49" charset="-120"/>
            </a:endParaRPr>
          </a:p>
        </p:txBody>
      </p:sp>
      <p:cxnSp>
        <p:nvCxnSpPr>
          <p:cNvPr id="3" name="Straight Connector 2"/>
          <p:cNvCxnSpPr/>
          <p:nvPr/>
        </p:nvCxnSpPr>
        <p:spPr bwMode="auto">
          <a:xfrm flipV="1">
            <a:off x="700738" y="1639957"/>
            <a:ext cx="9566384" cy="14160"/>
          </a:xfrm>
          <a:prstGeom prst="line">
            <a:avLst/>
          </a:prstGeom>
          <a:ln>
            <a:headEnd type="none" w="med" len="med"/>
            <a:tailEnd type="none" w="med" len="med"/>
          </a:ln>
        </p:spPr>
        <p:style>
          <a:lnRef idx="2">
            <a:schemeClr val="accent4"/>
          </a:lnRef>
          <a:fillRef idx="0">
            <a:schemeClr val="accent4"/>
          </a:fillRef>
          <a:effectRef idx="1">
            <a:schemeClr val="accent4"/>
          </a:effectRef>
          <a:fontRef idx="minor">
            <a:schemeClr val="tx1"/>
          </a:fontRef>
        </p:style>
      </p:cxnSp>
      <p:sp>
        <p:nvSpPr>
          <p:cNvPr id="4" name="Rectangle 3"/>
          <p:cNvSpPr/>
          <p:nvPr/>
        </p:nvSpPr>
        <p:spPr>
          <a:xfrm>
            <a:off x="700738" y="665066"/>
            <a:ext cx="10881662" cy="769441"/>
          </a:xfrm>
          <a:prstGeom prst="rect">
            <a:avLst/>
          </a:prstGeom>
        </p:spPr>
        <p:txBody>
          <a:bodyPr wrap="square">
            <a:spAutoFit/>
          </a:bodyPr>
          <a:lstStyle/>
          <a:p>
            <a:pPr marL="0" indent="0" eaLnBrk="1" hangingPunct="1">
              <a:buNone/>
              <a:defRPr/>
            </a:pPr>
            <a:r>
              <a:rPr lang="zh-CN" altLang="en-US" sz="4400" b="1" dirty="0">
                <a:solidFill>
                  <a:srgbClr val="0070C0"/>
                </a:solidFill>
                <a:latin typeface="黑体" panose="02010609060101010101" pitchFamily="49" charset="-122"/>
                <a:ea typeface="黑体" panose="02010609060101010101" pitchFamily="49" charset="-122"/>
              </a:rPr>
              <a:t>目前</a:t>
            </a:r>
            <a:r>
              <a:rPr lang="zh-CN" altLang="zh-CN" sz="4400" b="1" dirty="0">
                <a:solidFill>
                  <a:srgbClr val="0070C0"/>
                </a:solidFill>
                <a:latin typeface="黑体" panose="02010609060101010101" pitchFamily="49" charset="-122"/>
                <a:ea typeface="黑体" panose="02010609060101010101" pitchFamily="49" charset="-122"/>
              </a:rPr>
              <a:t>中國宣教</a:t>
            </a:r>
            <a:r>
              <a:rPr lang="zh-CN" altLang="en-US" sz="4400" b="1" dirty="0">
                <a:solidFill>
                  <a:srgbClr val="0070C0"/>
                </a:solidFill>
                <a:latin typeface="黑体" panose="02010609060101010101" pitchFamily="49" charset="-122"/>
                <a:ea typeface="黑体" panose="02010609060101010101" pitchFamily="49" charset="-122"/>
              </a:rPr>
              <a:t>現狀</a:t>
            </a:r>
            <a:endParaRPr lang="zh-TW" altLang="en-US" sz="4400" b="1" dirty="0">
              <a:solidFill>
                <a:srgbClr val="0070C0"/>
              </a:solidFill>
              <a:latin typeface="黑体" panose="02010609060101010101" pitchFamily="49" charset="-122"/>
              <a:ea typeface="黑体" panose="02010609060101010101" pitchFamily="49" charset="-122"/>
            </a:endParaRPr>
          </a:p>
        </p:txBody>
      </p:sp>
      <p:sp>
        <p:nvSpPr>
          <p:cNvPr id="7" name="文本占位符 2"/>
          <p:cNvSpPr txBox="1">
            <a:spLocks/>
          </p:cNvSpPr>
          <p:nvPr/>
        </p:nvSpPr>
        <p:spPr>
          <a:xfrm>
            <a:off x="617587" y="1811064"/>
            <a:ext cx="10986641" cy="4381870"/>
          </a:xfrm>
          <a:prstGeom prst="rect">
            <a:avLst/>
          </a:prstGeom>
        </p:spPr>
        <p:txBody>
          <a:bodyPr/>
          <a:lstStyle>
            <a:lvl1pPr marL="365125" indent="-309563" algn="l" rtl="0" eaLnBrk="0" fontAlgn="base" hangingPunct="0">
              <a:spcBef>
                <a:spcPts val="500"/>
              </a:spcBef>
              <a:spcAft>
                <a:spcPct val="0"/>
              </a:spcAft>
              <a:buClr>
                <a:srgbClr val="002060"/>
              </a:buClr>
              <a:buFont typeface="Georgia" panose="02040502050405020303" pitchFamily="18" charset="0"/>
              <a:buChar char="•"/>
              <a:defRPr lang="en-US" sz="3500" b="0" kern="1200" dirty="0">
                <a:solidFill>
                  <a:srgbClr val="000000"/>
                </a:solidFill>
                <a:latin typeface="黑体" panose="02010609060101010101" pitchFamily="49" charset="-122"/>
                <a:ea typeface="黑体" panose="02010609060101010101" pitchFamily="49" charset="-122"/>
                <a:cs typeface="+mn-cs"/>
              </a:defRPr>
            </a:lvl1pPr>
            <a:lvl2pPr marL="803275" indent="-392113" algn="l" rtl="0" eaLnBrk="0" fontAlgn="base" hangingPunct="0">
              <a:spcBef>
                <a:spcPts val="500"/>
              </a:spcBef>
              <a:spcAft>
                <a:spcPct val="0"/>
              </a:spcAft>
              <a:buClr>
                <a:srgbClr val="002060"/>
              </a:buClr>
              <a:buFont typeface="Georgia" panose="02040502050405020303" pitchFamily="18" charset="0"/>
              <a:buChar char="–"/>
              <a:defRPr lang="en-US" sz="3500" b="0" kern="1200" dirty="0">
                <a:solidFill>
                  <a:srgbClr val="000000"/>
                </a:solidFill>
                <a:latin typeface="黑体" panose="02010609060101010101" pitchFamily="49" charset="-122"/>
                <a:ea typeface="黑体" panose="02010609060101010101" pitchFamily="49" charset="-122"/>
                <a:cs typeface="+mn-cs"/>
              </a:defRPr>
            </a:lvl2pPr>
            <a:lvl3pPr marL="922338" indent="-219075" algn="l" rtl="0" eaLnBrk="0" fontAlgn="base" hangingPunct="0">
              <a:spcBef>
                <a:spcPts val="500"/>
              </a:spcBef>
              <a:spcAft>
                <a:spcPct val="0"/>
              </a:spcAft>
              <a:buClr>
                <a:schemeClr val="accent1"/>
              </a:buClr>
              <a:buFont typeface="Wingdings 2" panose="05020102010507070707" pitchFamily="18" charset="2"/>
              <a:buChar char=""/>
              <a:defRPr lang="en-US" sz="3500" b="0" kern="1200" dirty="0">
                <a:solidFill>
                  <a:srgbClr val="000000"/>
                </a:solidFill>
                <a:latin typeface="黑体" panose="02010609060101010101" pitchFamily="49" charset="-122"/>
                <a:ea typeface="黑体" panose="02010609060101010101" pitchFamily="49" charset="-122"/>
                <a:cs typeface="+mn-cs"/>
              </a:defRPr>
            </a:lvl3pPr>
            <a:lvl4pPr marL="1179513" indent="-200025" algn="l" rtl="0" eaLnBrk="0" fontAlgn="base" hangingPunct="0">
              <a:spcBef>
                <a:spcPts val="300"/>
              </a:spcBef>
              <a:spcAft>
                <a:spcPct val="0"/>
              </a:spcAft>
              <a:buClr>
                <a:schemeClr val="accent1"/>
              </a:buClr>
              <a:buFont typeface="Wingdings 2" panose="05020102010507070707" pitchFamily="18" charset="2"/>
              <a:buChar char=""/>
              <a:defRPr lang="en-US" sz="3000" b="0" kern="1200" dirty="0">
                <a:solidFill>
                  <a:srgbClr val="000000"/>
                </a:solidFill>
                <a:latin typeface="黑体" panose="02010609060101010101" pitchFamily="49" charset="-122"/>
                <a:ea typeface="黑体" panose="02010609060101010101" pitchFamily="49" charset="-122"/>
                <a:cs typeface="+mn-cs"/>
              </a:defRPr>
            </a:lvl4pPr>
            <a:lvl5pPr marL="1389063" indent="-182563" algn="l" rtl="0" eaLnBrk="0" fontAlgn="base" hangingPunct="0">
              <a:spcBef>
                <a:spcPts val="300"/>
              </a:spcBef>
              <a:spcAft>
                <a:spcPct val="0"/>
              </a:spcAft>
              <a:buClr>
                <a:srgbClr val="A04DA3"/>
              </a:buClr>
              <a:buFont typeface="Georgia" panose="02040502050405020303" pitchFamily="18" charset="0"/>
              <a:buChar char="▫"/>
              <a:defRPr lang="en-US" sz="3000" b="0" kern="1200" dirty="0">
                <a:solidFill>
                  <a:srgbClr val="000000"/>
                </a:solidFill>
                <a:latin typeface="黑体" panose="02010609060101010101" pitchFamily="49" charset="-122"/>
                <a:ea typeface="黑体" panose="02010609060101010101" pitchFamily="49" charset="-122"/>
                <a:cs typeface="+mn-cs"/>
              </a:defRPr>
            </a:lvl5pPr>
            <a:lvl6pPr marL="1609344" indent="-182880" algn="l" rtl="0" eaLnBrk="1" latinLnBrk="0" hangingPunct="1">
              <a:spcBef>
                <a:spcPts val="300"/>
              </a:spcBef>
              <a:buClr>
                <a:schemeClr val="accent3"/>
              </a:buClr>
              <a:buFont typeface="Georgia"/>
              <a:buChar char="▫"/>
              <a:defRPr kumimoji="0" sz="1800" kern="1200">
                <a:solidFill>
                  <a:schemeClr val="accent3"/>
                </a:solidFill>
                <a:latin typeface="+mn-lt"/>
                <a:ea typeface="+mn-ea"/>
                <a:cs typeface="+mn-cs"/>
              </a:defRPr>
            </a:lvl6pPr>
            <a:lvl7pPr marL="1828800" indent="-182880" algn="l" rtl="0" eaLnBrk="1" latinLnBrk="0" hangingPunct="1">
              <a:spcBef>
                <a:spcPts val="300"/>
              </a:spcBef>
              <a:buClr>
                <a:schemeClr val="accent3"/>
              </a:buClr>
              <a:buFont typeface="Georgia"/>
              <a:buChar char="▫"/>
              <a:defRPr kumimoji="0" sz="1600" kern="1200">
                <a:solidFill>
                  <a:schemeClr val="accent3"/>
                </a:solidFill>
                <a:latin typeface="+mn-lt"/>
                <a:ea typeface="+mn-ea"/>
                <a:cs typeface="+mn-cs"/>
              </a:defRPr>
            </a:lvl7pPr>
            <a:lvl8pPr marL="2029968" indent="-182880" algn="l" rtl="0" eaLnBrk="1" latinLnBrk="0" hangingPunct="1">
              <a:spcBef>
                <a:spcPts val="300"/>
              </a:spcBef>
              <a:buClr>
                <a:schemeClr val="accent3"/>
              </a:buClr>
              <a:buFont typeface="Georgia"/>
              <a:buChar char="◦"/>
              <a:defRPr kumimoji="0" sz="1500" kern="1200">
                <a:solidFill>
                  <a:schemeClr val="accent3"/>
                </a:solidFill>
                <a:latin typeface="+mn-lt"/>
                <a:ea typeface="+mn-ea"/>
                <a:cs typeface="+mn-cs"/>
              </a:defRPr>
            </a:lvl8pPr>
            <a:lvl9pPr marL="2240280" indent="-182880" algn="l" rtl="0" eaLnBrk="1" latinLnBrk="0" hangingPunct="1">
              <a:spcBef>
                <a:spcPts val="300"/>
              </a:spcBef>
              <a:buClr>
                <a:schemeClr val="accent3"/>
              </a:buClr>
              <a:buFont typeface="Georgia"/>
              <a:buChar char="◦"/>
              <a:defRPr kumimoji="0" sz="1400" kern="1200" baseline="0">
                <a:solidFill>
                  <a:schemeClr val="accent3"/>
                </a:solidFill>
                <a:latin typeface="+mn-lt"/>
                <a:ea typeface="+mn-ea"/>
                <a:cs typeface="+mn-cs"/>
              </a:defRPr>
            </a:lvl9pPr>
          </a:lstStyle>
          <a:p>
            <a:pPr marL="457200" indent="-457200" eaLnBrk="1" hangingPunct="1">
              <a:defRPr/>
            </a:pPr>
            <a:r>
              <a:rPr lang="zh-CN" altLang="zh-CN" dirty="0"/>
              <a:t>三自教會大多並不提倡宣教</a:t>
            </a:r>
            <a:endParaRPr lang="en-US" altLang="zh-CN" dirty="0"/>
          </a:p>
          <a:p>
            <a:pPr marL="457200" indent="-457200" eaLnBrk="1" hangingPunct="1">
              <a:defRPr/>
            </a:pPr>
            <a:r>
              <a:rPr lang="zh-CN" altLang="zh-CN" dirty="0"/>
              <a:t>傳統農村教會沒有足夠的資源和能力差遣大批跨文化宣教士出國</a:t>
            </a:r>
            <a:endParaRPr lang="en-US" altLang="zh-CN" dirty="0"/>
          </a:p>
          <a:p>
            <a:pPr marL="457200" indent="-457200" eaLnBrk="1" hangingPunct="1">
              <a:defRPr/>
            </a:pPr>
            <a:r>
              <a:rPr lang="zh-CN" altLang="zh-CN" dirty="0"/>
              <a:t>城市教會有</a:t>
            </a:r>
            <a:r>
              <a:rPr lang="zh-CN" altLang="en-US" dirty="0"/>
              <a:t>物質基礎</a:t>
            </a:r>
            <a:r>
              <a:rPr lang="zh-CN" altLang="zh-CN" dirty="0"/>
              <a:t>與海外教會聯繫緊密，渴望開拓宣教事工並差派宣教士去中亞和阿拉伯國家。但是他們缺乏屬靈基礎</a:t>
            </a:r>
          </a:p>
          <a:p>
            <a:pPr marL="0" indent="0" eaLnBrk="1" hangingPunct="1">
              <a:buNone/>
              <a:defRPr/>
            </a:pPr>
            <a:endParaRPr lang="en-US" altLang="zh-CN" dirty="0"/>
          </a:p>
          <a:p>
            <a:pPr marL="0" indent="0" eaLnBrk="1" hangingPunct="1">
              <a:buNone/>
              <a:defRPr/>
            </a:pPr>
            <a:endParaRPr lang="zh-TW" altLang="en-US" dirty="0"/>
          </a:p>
        </p:txBody>
      </p:sp>
    </p:spTree>
    <p:extLst>
      <p:ext uri="{BB962C8B-B14F-4D97-AF65-F5344CB8AC3E}">
        <p14:creationId xmlns:p14="http://schemas.microsoft.com/office/powerpoint/2010/main" val="315658678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651000" y="1270001"/>
            <a:ext cx="8890000" cy="2876153"/>
          </a:xfrm>
          <a:prstGeom prst="rect">
            <a:avLst/>
          </a:prstGeom>
        </p:spPr>
        <p:txBody>
          <a:bodyPr/>
          <a:lstStyle/>
          <a:p>
            <a:pPr algn="ctr"/>
            <a:endParaRPr lang="en-US" altLang="zh-TW" sz="3600" dirty="0">
              <a:ea typeface="全真勘亭流" pitchFamily="49" charset="-120"/>
            </a:endParaRPr>
          </a:p>
        </p:txBody>
      </p:sp>
      <p:cxnSp>
        <p:nvCxnSpPr>
          <p:cNvPr id="3" name="Straight Connector 2"/>
          <p:cNvCxnSpPr/>
          <p:nvPr/>
        </p:nvCxnSpPr>
        <p:spPr bwMode="auto">
          <a:xfrm flipV="1">
            <a:off x="700738" y="1639957"/>
            <a:ext cx="9566384" cy="14160"/>
          </a:xfrm>
          <a:prstGeom prst="line">
            <a:avLst/>
          </a:prstGeom>
          <a:ln>
            <a:headEnd type="none" w="med" len="med"/>
            <a:tailEnd type="none" w="med" len="med"/>
          </a:ln>
        </p:spPr>
        <p:style>
          <a:lnRef idx="2">
            <a:schemeClr val="accent4"/>
          </a:lnRef>
          <a:fillRef idx="0">
            <a:schemeClr val="accent4"/>
          </a:fillRef>
          <a:effectRef idx="1">
            <a:schemeClr val="accent4"/>
          </a:effectRef>
          <a:fontRef idx="minor">
            <a:schemeClr val="tx1"/>
          </a:fontRef>
        </p:style>
      </p:cxnSp>
      <p:sp>
        <p:nvSpPr>
          <p:cNvPr id="4" name="Rectangle 3"/>
          <p:cNvSpPr/>
          <p:nvPr/>
        </p:nvSpPr>
        <p:spPr>
          <a:xfrm>
            <a:off x="700738" y="665066"/>
            <a:ext cx="10881662" cy="769441"/>
          </a:xfrm>
          <a:prstGeom prst="rect">
            <a:avLst/>
          </a:prstGeom>
        </p:spPr>
        <p:txBody>
          <a:bodyPr wrap="square">
            <a:spAutoFit/>
          </a:bodyPr>
          <a:lstStyle/>
          <a:p>
            <a:pPr marL="0" indent="0" eaLnBrk="1" hangingPunct="1">
              <a:buNone/>
              <a:defRPr/>
            </a:pPr>
            <a:r>
              <a:rPr lang="en-US" altLang="zh-CN" sz="4400" b="1" dirty="0">
                <a:solidFill>
                  <a:srgbClr val="0070C0"/>
                </a:solidFill>
                <a:latin typeface="黑体" panose="02010609060101010101" pitchFamily="49" charset="-122"/>
                <a:ea typeface="黑体" panose="02010609060101010101" pitchFamily="49" charset="-122"/>
              </a:rPr>
              <a:t>WZ</a:t>
            </a:r>
            <a:r>
              <a:rPr lang="zh-CN" altLang="en-US" sz="4400" b="1" dirty="0">
                <a:solidFill>
                  <a:srgbClr val="0070C0"/>
                </a:solidFill>
                <a:latin typeface="黑体" panose="02010609060101010101" pitchFamily="49" charset="-122"/>
                <a:ea typeface="黑体" panose="02010609060101010101" pitchFamily="49" charset="-122"/>
              </a:rPr>
              <a:t>教會宣教縮影</a:t>
            </a:r>
            <a:endParaRPr lang="zh-TW" altLang="en-US" sz="4400" b="1" dirty="0">
              <a:solidFill>
                <a:srgbClr val="0070C0"/>
              </a:solidFill>
              <a:latin typeface="黑体" panose="02010609060101010101" pitchFamily="49" charset="-122"/>
              <a:ea typeface="黑体" panose="02010609060101010101" pitchFamily="49" charset="-122"/>
            </a:endParaRPr>
          </a:p>
        </p:txBody>
      </p:sp>
      <p:sp>
        <p:nvSpPr>
          <p:cNvPr id="7" name="文本占位符 2"/>
          <p:cNvSpPr txBox="1">
            <a:spLocks/>
          </p:cNvSpPr>
          <p:nvPr/>
        </p:nvSpPr>
        <p:spPr>
          <a:xfrm>
            <a:off x="617587" y="1811064"/>
            <a:ext cx="10986641" cy="4381870"/>
          </a:xfrm>
          <a:prstGeom prst="rect">
            <a:avLst/>
          </a:prstGeom>
        </p:spPr>
        <p:txBody>
          <a:bodyPr/>
          <a:lstStyle>
            <a:lvl1pPr marL="365125" indent="-309563" algn="l" rtl="0" eaLnBrk="0" fontAlgn="base" hangingPunct="0">
              <a:spcBef>
                <a:spcPts val="500"/>
              </a:spcBef>
              <a:spcAft>
                <a:spcPct val="0"/>
              </a:spcAft>
              <a:buClr>
                <a:srgbClr val="002060"/>
              </a:buClr>
              <a:buFont typeface="Georgia" panose="02040502050405020303" pitchFamily="18" charset="0"/>
              <a:buChar char="•"/>
              <a:defRPr lang="en-US" sz="3500" b="0" kern="1200" dirty="0">
                <a:solidFill>
                  <a:srgbClr val="000000"/>
                </a:solidFill>
                <a:latin typeface="黑体" panose="02010609060101010101" pitchFamily="49" charset="-122"/>
                <a:ea typeface="黑体" panose="02010609060101010101" pitchFamily="49" charset="-122"/>
                <a:cs typeface="+mn-cs"/>
              </a:defRPr>
            </a:lvl1pPr>
            <a:lvl2pPr marL="803275" indent="-392113" algn="l" rtl="0" eaLnBrk="0" fontAlgn="base" hangingPunct="0">
              <a:spcBef>
                <a:spcPts val="500"/>
              </a:spcBef>
              <a:spcAft>
                <a:spcPct val="0"/>
              </a:spcAft>
              <a:buClr>
                <a:srgbClr val="002060"/>
              </a:buClr>
              <a:buFont typeface="Georgia" panose="02040502050405020303" pitchFamily="18" charset="0"/>
              <a:buChar char="–"/>
              <a:defRPr lang="en-US" sz="3500" b="0" kern="1200" dirty="0">
                <a:solidFill>
                  <a:srgbClr val="000000"/>
                </a:solidFill>
                <a:latin typeface="黑体" panose="02010609060101010101" pitchFamily="49" charset="-122"/>
                <a:ea typeface="黑体" panose="02010609060101010101" pitchFamily="49" charset="-122"/>
                <a:cs typeface="+mn-cs"/>
              </a:defRPr>
            </a:lvl2pPr>
            <a:lvl3pPr marL="922338" indent="-219075" algn="l" rtl="0" eaLnBrk="0" fontAlgn="base" hangingPunct="0">
              <a:spcBef>
                <a:spcPts val="500"/>
              </a:spcBef>
              <a:spcAft>
                <a:spcPct val="0"/>
              </a:spcAft>
              <a:buClr>
                <a:schemeClr val="accent1"/>
              </a:buClr>
              <a:buFont typeface="Wingdings 2" panose="05020102010507070707" pitchFamily="18" charset="2"/>
              <a:buChar char=""/>
              <a:defRPr lang="en-US" sz="3500" b="0" kern="1200" dirty="0">
                <a:solidFill>
                  <a:srgbClr val="000000"/>
                </a:solidFill>
                <a:latin typeface="黑体" panose="02010609060101010101" pitchFamily="49" charset="-122"/>
                <a:ea typeface="黑体" panose="02010609060101010101" pitchFamily="49" charset="-122"/>
                <a:cs typeface="+mn-cs"/>
              </a:defRPr>
            </a:lvl3pPr>
            <a:lvl4pPr marL="1179513" indent="-200025" algn="l" rtl="0" eaLnBrk="0" fontAlgn="base" hangingPunct="0">
              <a:spcBef>
                <a:spcPts val="300"/>
              </a:spcBef>
              <a:spcAft>
                <a:spcPct val="0"/>
              </a:spcAft>
              <a:buClr>
                <a:schemeClr val="accent1"/>
              </a:buClr>
              <a:buFont typeface="Wingdings 2" panose="05020102010507070707" pitchFamily="18" charset="2"/>
              <a:buChar char=""/>
              <a:defRPr lang="en-US" sz="3000" b="0" kern="1200" dirty="0">
                <a:solidFill>
                  <a:srgbClr val="000000"/>
                </a:solidFill>
                <a:latin typeface="黑体" panose="02010609060101010101" pitchFamily="49" charset="-122"/>
                <a:ea typeface="黑体" panose="02010609060101010101" pitchFamily="49" charset="-122"/>
                <a:cs typeface="+mn-cs"/>
              </a:defRPr>
            </a:lvl4pPr>
            <a:lvl5pPr marL="1389063" indent="-182563" algn="l" rtl="0" eaLnBrk="0" fontAlgn="base" hangingPunct="0">
              <a:spcBef>
                <a:spcPts val="300"/>
              </a:spcBef>
              <a:spcAft>
                <a:spcPct val="0"/>
              </a:spcAft>
              <a:buClr>
                <a:srgbClr val="A04DA3"/>
              </a:buClr>
              <a:buFont typeface="Georgia" panose="02040502050405020303" pitchFamily="18" charset="0"/>
              <a:buChar char="▫"/>
              <a:defRPr lang="en-US" sz="3000" b="0" kern="1200" dirty="0">
                <a:solidFill>
                  <a:srgbClr val="000000"/>
                </a:solidFill>
                <a:latin typeface="黑体" panose="02010609060101010101" pitchFamily="49" charset="-122"/>
                <a:ea typeface="黑体" panose="02010609060101010101" pitchFamily="49" charset="-122"/>
                <a:cs typeface="+mn-cs"/>
              </a:defRPr>
            </a:lvl5pPr>
            <a:lvl6pPr marL="1609344" indent="-182880" algn="l" rtl="0" eaLnBrk="1" latinLnBrk="0" hangingPunct="1">
              <a:spcBef>
                <a:spcPts val="300"/>
              </a:spcBef>
              <a:buClr>
                <a:schemeClr val="accent3"/>
              </a:buClr>
              <a:buFont typeface="Georgia"/>
              <a:buChar char="▫"/>
              <a:defRPr kumimoji="0" sz="1800" kern="1200">
                <a:solidFill>
                  <a:schemeClr val="accent3"/>
                </a:solidFill>
                <a:latin typeface="+mn-lt"/>
                <a:ea typeface="+mn-ea"/>
                <a:cs typeface="+mn-cs"/>
              </a:defRPr>
            </a:lvl6pPr>
            <a:lvl7pPr marL="1828800" indent="-182880" algn="l" rtl="0" eaLnBrk="1" latinLnBrk="0" hangingPunct="1">
              <a:spcBef>
                <a:spcPts val="300"/>
              </a:spcBef>
              <a:buClr>
                <a:schemeClr val="accent3"/>
              </a:buClr>
              <a:buFont typeface="Georgia"/>
              <a:buChar char="▫"/>
              <a:defRPr kumimoji="0" sz="1600" kern="1200">
                <a:solidFill>
                  <a:schemeClr val="accent3"/>
                </a:solidFill>
                <a:latin typeface="+mn-lt"/>
                <a:ea typeface="+mn-ea"/>
                <a:cs typeface="+mn-cs"/>
              </a:defRPr>
            </a:lvl7pPr>
            <a:lvl8pPr marL="2029968" indent="-182880" algn="l" rtl="0" eaLnBrk="1" latinLnBrk="0" hangingPunct="1">
              <a:spcBef>
                <a:spcPts val="300"/>
              </a:spcBef>
              <a:buClr>
                <a:schemeClr val="accent3"/>
              </a:buClr>
              <a:buFont typeface="Georgia"/>
              <a:buChar char="◦"/>
              <a:defRPr kumimoji="0" sz="1500" kern="1200">
                <a:solidFill>
                  <a:schemeClr val="accent3"/>
                </a:solidFill>
                <a:latin typeface="+mn-lt"/>
                <a:ea typeface="+mn-ea"/>
                <a:cs typeface="+mn-cs"/>
              </a:defRPr>
            </a:lvl8pPr>
            <a:lvl9pPr marL="2240280" indent="-182880" algn="l" rtl="0" eaLnBrk="1" latinLnBrk="0" hangingPunct="1">
              <a:spcBef>
                <a:spcPts val="300"/>
              </a:spcBef>
              <a:buClr>
                <a:schemeClr val="accent3"/>
              </a:buClr>
              <a:buFont typeface="Georgia"/>
              <a:buChar char="◦"/>
              <a:defRPr kumimoji="0" sz="1400" kern="1200" baseline="0">
                <a:solidFill>
                  <a:schemeClr val="accent3"/>
                </a:solidFill>
                <a:latin typeface="+mn-lt"/>
                <a:ea typeface="+mn-ea"/>
                <a:cs typeface="+mn-cs"/>
              </a:defRPr>
            </a:lvl9pPr>
          </a:lstStyle>
          <a:p>
            <a:pPr marL="457200" indent="-457200" eaLnBrk="1" hangingPunct="1">
              <a:defRPr/>
            </a:pPr>
            <a:r>
              <a:rPr lang="en-US" altLang="zh-CN" b="1" dirty="0"/>
              <a:t>WZ</a:t>
            </a:r>
            <a:r>
              <a:rPr lang="zh-CN" altLang="en-US" b="1" dirty="0"/>
              <a:t>教會與本地宣教</a:t>
            </a:r>
            <a:endParaRPr lang="en-US" altLang="zh-CN" b="1" dirty="0"/>
          </a:p>
          <a:p>
            <a:pPr marL="530225" indent="0" eaLnBrk="1" hangingPunct="1">
              <a:buNone/>
              <a:defRPr/>
            </a:pPr>
            <a:r>
              <a:rPr lang="zh-CN" altLang="en-US" b="1" dirty="0"/>
              <a:t>向</a:t>
            </a:r>
            <a:r>
              <a:rPr lang="en-US" altLang="zh-CN" b="1" dirty="0"/>
              <a:t>WZ</a:t>
            </a:r>
            <a:r>
              <a:rPr lang="zh-CN" altLang="en-US" b="1" dirty="0"/>
              <a:t>人宣教</a:t>
            </a:r>
            <a:endParaRPr lang="en-US" altLang="zh-CN" b="1" dirty="0"/>
          </a:p>
          <a:p>
            <a:pPr marL="530225" indent="0" eaLnBrk="1" hangingPunct="1">
              <a:buNone/>
              <a:defRPr/>
            </a:pPr>
            <a:r>
              <a:rPr lang="zh-CN" altLang="en-US" b="1" dirty="0"/>
              <a:t>向新</a:t>
            </a:r>
            <a:r>
              <a:rPr lang="en-US" altLang="zh-CN" b="1" dirty="0"/>
              <a:t>WZ</a:t>
            </a:r>
            <a:r>
              <a:rPr lang="zh-CN" altLang="en-US" b="1" dirty="0"/>
              <a:t>人宣教</a:t>
            </a:r>
            <a:endParaRPr lang="en-US" altLang="zh-CN" b="1" dirty="0"/>
          </a:p>
          <a:p>
            <a:pPr marL="530225" indent="0" eaLnBrk="1" hangingPunct="1">
              <a:buNone/>
              <a:defRPr/>
            </a:pPr>
            <a:r>
              <a:rPr lang="zh-CN" altLang="en-US" b="1" dirty="0"/>
              <a:t>培養平信徒宣教</a:t>
            </a:r>
            <a:endParaRPr lang="en-US" altLang="zh-CN" dirty="0"/>
          </a:p>
          <a:p>
            <a:pPr marL="0" indent="0" eaLnBrk="1" hangingPunct="1">
              <a:buNone/>
              <a:defRPr/>
            </a:pPr>
            <a:endParaRPr lang="zh-TW" altLang="en-US" dirty="0"/>
          </a:p>
        </p:txBody>
      </p:sp>
    </p:spTree>
    <p:extLst>
      <p:ext uri="{BB962C8B-B14F-4D97-AF65-F5344CB8AC3E}">
        <p14:creationId xmlns:p14="http://schemas.microsoft.com/office/powerpoint/2010/main" val="19696367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7">
                                            <p:txEl>
                                              <p:pRg st="1" end="1"/>
                                            </p:txEl>
                                          </p:spTgt>
                                        </p:tgtEl>
                                        <p:attrNameLst>
                                          <p:attrName>style.visibility</p:attrName>
                                        </p:attrNameLst>
                                      </p:cBhvr>
                                      <p:to>
                                        <p:strVal val="visible"/>
                                      </p:to>
                                    </p:set>
                                    <p:animEffect transition="in" filter="fade">
                                      <p:cBhvr>
                                        <p:cTn id="7" dur="1000"/>
                                        <p:tgtEl>
                                          <p:spTgt spid="7">
                                            <p:txEl>
                                              <p:pRg st="1" end="1"/>
                                            </p:txEl>
                                          </p:spTgt>
                                        </p:tgtEl>
                                      </p:cBhvr>
                                    </p:animEffect>
                                    <p:anim calcmode="lin" valueType="num">
                                      <p:cBhvr>
                                        <p:cTn id="8" dur="1000" fill="hold"/>
                                        <p:tgtEl>
                                          <p:spTgt spid="7">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7">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7">
                                            <p:txEl>
                                              <p:pRg st="2" end="2"/>
                                            </p:txEl>
                                          </p:spTgt>
                                        </p:tgtEl>
                                        <p:attrNameLst>
                                          <p:attrName>style.visibility</p:attrName>
                                        </p:attrNameLst>
                                      </p:cBhvr>
                                      <p:to>
                                        <p:strVal val="visible"/>
                                      </p:to>
                                    </p:set>
                                    <p:animEffect transition="in" filter="fade">
                                      <p:cBhvr>
                                        <p:cTn id="14" dur="1000"/>
                                        <p:tgtEl>
                                          <p:spTgt spid="7">
                                            <p:txEl>
                                              <p:pRg st="2" end="2"/>
                                            </p:txEl>
                                          </p:spTgt>
                                        </p:tgtEl>
                                      </p:cBhvr>
                                    </p:animEffect>
                                    <p:anim calcmode="lin" valueType="num">
                                      <p:cBhvr>
                                        <p:cTn id="15" dur="1000" fill="hold"/>
                                        <p:tgtEl>
                                          <p:spTgt spid="7">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7">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7">
                                            <p:txEl>
                                              <p:pRg st="3" end="3"/>
                                            </p:txEl>
                                          </p:spTgt>
                                        </p:tgtEl>
                                        <p:attrNameLst>
                                          <p:attrName>style.visibility</p:attrName>
                                        </p:attrNameLst>
                                      </p:cBhvr>
                                      <p:to>
                                        <p:strVal val="visible"/>
                                      </p:to>
                                    </p:set>
                                    <p:animEffect transition="in" filter="fade">
                                      <p:cBhvr>
                                        <p:cTn id="21" dur="1000"/>
                                        <p:tgtEl>
                                          <p:spTgt spid="7">
                                            <p:txEl>
                                              <p:pRg st="3" end="3"/>
                                            </p:txEl>
                                          </p:spTgt>
                                        </p:tgtEl>
                                      </p:cBhvr>
                                    </p:animEffect>
                                    <p:anim calcmode="lin" valueType="num">
                                      <p:cBhvr>
                                        <p:cTn id="22" dur="1000" fill="hold"/>
                                        <p:tgtEl>
                                          <p:spTgt spid="7">
                                            <p:txEl>
                                              <p:pRg st="3" end="3"/>
                                            </p:txEl>
                                          </p:spTgt>
                                        </p:tgtEl>
                                        <p:attrNameLst>
                                          <p:attrName>ppt_x</p:attrName>
                                        </p:attrNameLst>
                                      </p:cBhvr>
                                      <p:tavLst>
                                        <p:tav tm="0">
                                          <p:val>
                                            <p:strVal val="#ppt_x"/>
                                          </p:val>
                                        </p:tav>
                                        <p:tav tm="100000">
                                          <p:val>
                                            <p:strVal val="#ppt_x"/>
                                          </p:val>
                                        </p:tav>
                                      </p:tavLst>
                                    </p:anim>
                                    <p:anim calcmode="lin" valueType="num">
                                      <p:cBhvr>
                                        <p:cTn id="23" dur="1000" fill="hold"/>
                                        <p:tgtEl>
                                          <p:spTgt spid="7">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651000" y="1270001"/>
            <a:ext cx="8890000" cy="2876153"/>
          </a:xfrm>
          <a:prstGeom prst="rect">
            <a:avLst/>
          </a:prstGeom>
        </p:spPr>
        <p:txBody>
          <a:bodyPr/>
          <a:lstStyle/>
          <a:p>
            <a:pPr algn="ctr"/>
            <a:endParaRPr lang="en-US" altLang="zh-TW" sz="3600" dirty="0">
              <a:ea typeface="全真勘亭流" pitchFamily="49" charset="-120"/>
            </a:endParaRPr>
          </a:p>
        </p:txBody>
      </p:sp>
      <p:cxnSp>
        <p:nvCxnSpPr>
          <p:cNvPr id="3" name="Straight Connector 2"/>
          <p:cNvCxnSpPr/>
          <p:nvPr/>
        </p:nvCxnSpPr>
        <p:spPr bwMode="auto">
          <a:xfrm flipV="1">
            <a:off x="700738" y="1639957"/>
            <a:ext cx="9566384" cy="14160"/>
          </a:xfrm>
          <a:prstGeom prst="line">
            <a:avLst/>
          </a:prstGeom>
          <a:ln>
            <a:headEnd type="none" w="med" len="med"/>
            <a:tailEnd type="none" w="med" len="med"/>
          </a:ln>
        </p:spPr>
        <p:style>
          <a:lnRef idx="2">
            <a:schemeClr val="accent4"/>
          </a:lnRef>
          <a:fillRef idx="0">
            <a:schemeClr val="accent4"/>
          </a:fillRef>
          <a:effectRef idx="1">
            <a:schemeClr val="accent4"/>
          </a:effectRef>
          <a:fontRef idx="minor">
            <a:schemeClr val="tx1"/>
          </a:fontRef>
        </p:style>
      </p:cxnSp>
      <p:sp>
        <p:nvSpPr>
          <p:cNvPr id="4" name="Rectangle 3"/>
          <p:cNvSpPr/>
          <p:nvPr/>
        </p:nvSpPr>
        <p:spPr>
          <a:xfrm>
            <a:off x="700738" y="665066"/>
            <a:ext cx="10881662" cy="769441"/>
          </a:xfrm>
          <a:prstGeom prst="rect">
            <a:avLst/>
          </a:prstGeom>
        </p:spPr>
        <p:txBody>
          <a:bodyPr wrap="square">
            <a:spAutoFit/>
          </a:bodyPr>
          <a:lstStyle/>
          <a:p>
            <a:pPr marL="0" indent="0" eaLnBrk="1" hangingPunct="1">
              <a:buNone/>
              <a:defRPr/>
            </a:pPr>
            <a:r>
              <a:rPr lang="en-US" altLang="zh-CN" sz="4400" b="1" dirty="0">
                <a:solidFill>
                  <a:srgbClr val="0070C0"/>
                </a:solidFill>
                <a:latin typeface="黑体" panose="02010609060101010101" pitchFamily="49" charset="-122"/>
                <a:ea typeface="黑体" panose="02010609060101010101" pitchFamily="49" charset="-122"/>
              </a:rPr>
              <a:t>WZ</a:t>
            </a:r>
            <a:r>
              <a:rPr lang="zh-CN" altLang="en-US" sz="4400" b="1" dirty="0">
                <a:solidFill>
                  <a:srgbClr val="0070C0"/>
                </a:solidFill>
                <a:latin typeface="黑体" panose="02010609060101010101" pitchFamily="49" charset="-122"/>
                <a:ea typeface="黑体" panose="02010609060101010101" pitchFamily="49" charset="-122"/>
              </a:rPr>
              <a:t>教會宣教縮影</a:t>
            </a:r>
            <a:endParaRPr lang="zh-TW" altLang="en-US" sz="4400" b="1" dirty="0">
              <a:solidFill>
                <a:srgbClr val="0070C0"/>
              </a:solidFill>
              <a:latin typeface="黑体" panose="02010609060101010101" pitchFamily="49" charset="-122"/>
              <a:ea typeface="黑体" panose="02010609060101010101" pitchFamily="49" charset="-122"/>
            </a:endParaRPr>
          </a:p>
        </p:txBody>
      </p:sp>
      <p:sp>
        <p:nvSpPr>
          <p:cNvPr id="7" name="文本占位符 2"/>
          <p:cNvSpPr txBox="1">
            <a:spLocks/>
          </p:cNvSpPr>
          <p:nvPr/>
        </p:nvSpPr>
        <p:spPr>
          <a:xfrm>
            <a:off x="617587" y="1811064"/>
            <a:ext cx="10986641" cy="4381870"/>
          </a:xfrm>
          <a:prstGeom prst="rect">
            <a:avLst/>
          </a:prstGeom>
        </p:spPr>
        <p:txBody>
          <a:bodyPr/>
          <a:lstStyle>
            <a:lvl1pPr marL="365125" indent="-309563" algn="l" rtl="0" eaLnBrk="0" fontAlgn="base" hangingPunct="0">
              <a:spcBef>
                <a:spcPts val="500"/>
              </a:spcBef>
              <a:spcAft>
                <a:spcPct val="0"/>
              </a:spcAft>
              <a:buClr>
                <a:srgbClr val="002060"/>
              </a:buClr>
              <a:buFont typeface="Georgia" panose="02040502050405020303" pitchFamily="18" charset="0"/>
              <a:buChar char="•"/>
              <a:defRPr lang="en-US" sz="3500" b="0" kern="1200" dirty="0">
                <a:solidFill>
                  <a:srgbClr val="000000"/>
                </a:solidFill>
                <a:latin typeface="黑体" panose="02010609060101010101" pitchFamily="49" charset="-122"/>
                <a:ea typeface="黑体" panose="02010609060101010101" pitchFamily="49" charset="-122"/>
                <a:cs typeface="+mn-cs"/>
              </a:defRPr>
            </a:lvl1pPr>
            <a:lvl2pPr marL="803275" indent="-392113" algn="l" rtl="0" eaLnBrk="0" fontAlgn="base" hangingPunct="0">
              <a:spcBef>
                <a:spcPts val="500"/>
              </a:spcBef>
              <a:spcAft>
                <a:spcPct val="0"/>
              </a:spcAft>
              <a:buClr>
                <a:srgbClr val="002060"/>
              </a:buClr>
              <a:buFont typeface="Georgia" panose="02040502050405020303" pitchFamily="18" charset="0"/>
              <a:buChar char="–"/>
              <a:defRPr lang="en-US" sz="3500" b="0" kern="1200" dirty="0">
                <a:solidFill>
                  <a:srgbClr val="000000"/>
                </a:solidFill>
                <a:latin typeface="黑体" panose="02010609060101010101" pitchFamily="49" charset="-122"/>
                <a:ea typeface="黑体" panose="02010609060101010101" pitchFamily="49" charset="-122"/>
                <a:cs typeface="+mn-cs"/>
              </a:defRPr>
            </a:lvl2pPr>
            <a:lvl3pPr marL="922338" indent="-219075" algn="l" rtl="0" eaLnBrk="0" fontAlgn="base" hangingPunct="0">
              <a:spcBef>
                <a:spcPts val="500"/>
              </a:spcBef>
              <a:spcAft>
                <a:spcPct val="0"/>
              </a:spcAft>
              <a:buClr>
                <a:schemeClr val="accent1"/>
              </a:buClr>
              <a:buFont typeface="Wingdings 2" panose="05020102010507070707" pitchFamily="18" charset="2"/>
              <a:buChar char=""/>
              <a:defRPr lang="en-US" sz="3500" b="0" kern="1200" dirty="0">
                <a:solidFill>
                  <a:srgbClr val="000000"/>
                </a:solidFill>
                <a:latin typeface="黑体" panose="02010609060101010101" pitchFamily="49" charset="-122"/>
                <a:ea typeface="黑体" panose="02010609060101010101" pitchFamily="49" charset="-122"/>
                <a:cs typeface="+mn-cs"/>
              </a:defRPr>
            </a:lvl3pPr>
            <a:lvl4pPr marL="1179513" indent="-200025" algn="l" rtl="0" eaLnBrk="0" fontAlgn="base" hangingPunct="0">
              <a:spcBef>
                <a:spcPts val="300"/>
              </a:spcBef>
              <a:spcAft>
                <a:spcPct val="0"/>
              </a:spcAft>
              <a:buClr>
                <a:schemeClr val="accent1"/>
              </a:buClr>
              <a:buFont typeface="Wingdings 2" panose="05020102010507070707" pitchFamily="18" charset="2"/>
              <a:buChar char=""/>
              <a:defRPr lang="en-US" sz="3000" b="0" kern="1200" dirty="0">
                <a:solidFill>
                  <a:srgbClr val="000000"/>
                </a:solidFill>
                <a:latin typeface="黑体" panose="02010609060101010101" pitchFamily="49" charset="-122"/>
                <a:ea typeface="黑体" panose="02010609060101010101" pitchFamily="49" charset="-122"/>
                <a:cs typeface="+mn-cs"/>
              </a:defRPr>
            </a:lvl4pPr>
            <a:lvl5pPr marL="1389063" indent="-182563" algn="l" rtl="0" eaLnBrk="0" fontAlgn="base" hangingPunct="0">
              <a:spcBef>
                <a:spcPts val="300"/>
              </a:spcBef>
              <a:spcAft>
                <a:spcPct val="0"/>
              </a:spcAft>
              <a:buClr>
                <a:srgbClr val="A04DA3"/>
              </a:buClr>
              <a:buFont typeface="Georgia" panose="02040502050405020303" pitchFamily="18" charset="0"/>
              <a:buChar char="▫"/>
              <a:defRPr lang="en-US" sz="3000" b="0" kern="1200" dirty="0">
                <a:solidFill>
                  <a:srgbClr val="000000"/>
                </a:solidFill>
                <a:latin typeface="黑体" panose="02010609060101010101" pitchFamily="49" charset="-122"/>
                <a:ea typeface="黑体" panose="02010609060101010101" pitchFamily="49" charset="-122"/>
                <a:cs typeface="+mn-cs"/>
              </a:defRPr>
            </a:lvl5pPr>
            <a:lvl6pPr marL="1609344" indent="-182880" algn="l" rtl="0" eaLnBrk="1" latinLnBrk="0" hangingPunct="1">
              <a:spcBef>
                <a:spcPts val="300"/>
              </a:spcBef>
              <a:buClr>
                <a:schemeClr val="accent3"/>
              </a:buClr>
              <a:buFont typeface="Georgia"/>
              <a:buChar char="▫"/>
              <a:defRPr kumimoji="0" sz="1800" kern="1200">
                <a:solidFill>
                  <a:schemeClr val="accent3"/>
                </a:solidFill>
                <a:latin typeface="+mn-lt"/>
                <a:ea typeface="+mn-ea"/>
                <a:cs typeface="+mn-cs"/>
              </a:defRPr>
            </a:lvl6pPr>
            <a:lvl7pPr marL="1828800" indent="-182880" algn="l" rtl="0" eaLnBrk="1" latinLnBrk="0" hangingPunct="1">
              <a:spcBef>
                <a:spcPts val="300"/>
              </a:spcBef>
              <a:buClr>
                <a:schemeClr val="accent3"/>
              </a:buClr>
              <a:buFont typeface="Georgia"/>
              <a:buChar char="▫"/>
              <a:defRPr kumimoji="0" sz="1600" kern="1200">
                <a:solidFill>
                  <a:schemeClr val="accent3"/>
                </a:solidFill>
                <a:latin typeface="+mn-lt"/>
                <a:ea typeface="+mn-ea"/>
                <a:cs typeface="+mn-cs"/>
              </a:defRPr>
            </a:lvl7pPr>
            <a:lvl8pPr marL="2029968" indent="-182880" algn="l" rtl="0" eaLnBrk="1" latinLnBrk="0" hangingPunct="1">
              <a:spcBef>
                <a:spcPts val="300"/>
              </a:spcBef>
              <a:buClr>
                <a:schemeClr val="accent3"/>
              </a:buClr>
              <a:buFont typeface="Georgia"/>
              <a:buChar char="◦"/>
              <a:defRPr kumimoji="0" sz="1500" kern="1200">
                <a:solidFill>
                  <a:schemeClr val="accent3"/>
                </a:solidFill>
                <a:latin typeface="+mn-lt"/>
                <a:ea typeface="+mn-ea"/>
                <a:cs typeface="+mn-cs"/>
              </a:defRPr>
            </a:lvl8pPr>
            <a:lvl9pPr marL="2240280" indent="-182880" algn="l" rtl="0" eaLnBrk="1" latinLnBrk="0" hangingPunct="1">
              <a:spcBef>
                <a:spcPts val="300"/>
              </a:spcBef>
              <a:buClr>
                <a:schemeClr val="accent3"/>
              </a:buClr>
              <a:buFont typeface="Georgia"/>
              <a:buChar char="◦"/>
              <a:defRPr kumimoji="0" sz="1400" kern="1200" baseline="0">
                <a:solidFill>
                  <a:schemeClr val="accent3"/>
                </a:solidFill>
                <a:latin typeface="+mn-lt"/>
                <a:ea typeface="+mn-ea"/>
                <a:cs typeface="+mn-cs"/>
              </a:defRPr>
            </a:lvl9pPr>
          </a:lstStyle>
          <a:p>
            <a:pPr marL="457200" indent="-457200" eaLnBrk="1" hangingPunct="1">
              <a:defRPr/>
            </a:pPr>
            <a:r>
              <a:rPr lang="en-US" altLang="zh-CN" b="1" dirty="0"/>
              <a:t>WZ</a:t>
            </a:r>
            <a:r>
              <a:rPr lang="zh-CN" altLang="en-US" b="1" dirty="0"/>
              <a:t>教會與國內宣教</a:t>
            </a:r>
            <a:endParaRPr lang="en-US" altLang="zh-CN" b="1" dirty="0"/>
          </a:p>
          <a:p>
            <a:pPr marL="530225" indent="0" eaLnBrk="1" hangingPunct="1">
              <a:buNone/>
              <a:defRPr/>
            </a:pPr>
            <a:r>
              <a:rPr lang="zh-CN" altLang="en-US" b="1" dirty="0"/>
              <a:t>建立外省</a:t>
            </a:r>
            <a:r>
              <a:rPr lang="en-US" altLang="zh-CN" b="1" dirty="0"/>
              <a:t>WZ</a:t>
            </a:r>
            <a:r>
              <a:rPr lang="zh-CN" altLang="en-US" b="1" dirty="0"/>
              <a:t>教會</a:t>
            </a:r>
            <a:endParaRPr lang="en-US" altLang="zh-CN" b="1" dirty="0"/>
          </a:p>
          <a:p>
            <a:pPr marL="530225" indent="0" eaLnBrk="1" hangingPunct="1">
              <a:buNone/>
              <a:defRPr/>
            </a:pPr>
            <a:r>
              <a:rPr lang="zh-CN" altLang="en-US" b="1" dirty="0"/>
              <a:t>推動城市植堂運動</a:t>
            </a:r>
            <a:endParaRPr lang="en-US" altLang="zh-CN" b="1" dirty="0"/>
          </a:p>
          <a:p>
            <a:pPr marL="530225" indent="0" eaLnBrk="1" hangingPunct="1">
              <a:buNone/>
              <a:defRPr/>
            </a:pPr>
            <a:r>
              <a:rPr lang="zh-CN" altLang="en-US" b="1" dirty="0"/>
              <a:t>關注福音未得群體</a:t>
            </a:r>
            <a:endParaRPr lang="zh-TW" altLang="en-US" dirty="0"/>
          </a:p>
        </p:txBody>
      </p:sp>
    </p:spTree>
    <p:extLst>
      <p:ext uri="{BB962C8B-B14F-4D97-AF65-F5344CB8AC3E}">
        <p14:creationId xmlns:p14="http://schemas.microsoft.com/office/powerpoint/2010/main" val="32008119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7">
                                            <p:txEl>
                                              <p:pRg st="1" end="1"/>
                                            </p:txEl>
                                          </p:spTgt>
                                        </p:tgtEl>
                                        <p:attrNameLst>
                                          <p:attrName>style.visibility</p:attrName>
                                        </p:attrNameLst>
                                      </p:cBhvr>
                                      <p:to>
                                        <p:strVal val="visible"/>
                                      </p:to>
                                    </p:set>
                                    <p:animEffect transition="in" filter="fade">
                                      <p:cBhvr>
                                        <p:cTn id="7" dur="1000"/>
                                        <p:tgtEl>
                                          <p:spTgt spid="7">
                                            <p:txEl>
                                              <p:pRg st="1" end="1"/>
                                            </p:txEl>
                                          </p:spTgt>
                                        </p:tgtEl>
                                      </p:cBhvr>
                                    </p:animEffect>
                                    <p:anim calcmode="lin" valueType="num">
                                      <p:cBhvr>
                                        <p:cTn id="8" dur="1000" fill="hold"/>
                                        <p:tgtEl>
                                          <p:spTgt spid="7">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7">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7">
                                            <p:txEl>
                                              <p:pRg st="2" end="2"/>
                                            </p:txEl>
                                          </p:spTgt>
                                        </p:tgtEl>
                                        <p:attrNameLst>
                                          <p:attrName>style.visibility</p:attrName>
                                        </p:attrNameLst>
                                      </p:cBhvr>
                                      <p:to>
                                        <p:strVal val="visible"/>
                                      </p:to>
                                    </p:set>
                                    <p:animEffect transition="in" filter="fade">
                                      <p:cBhvr>
                                        <p:cTn id="14" dur="1000"/>
                                        <p:tgtEl>
                                          <p:spTgt spid="7">
                                            <p:txEl>
                                              <p:pRg st="2" end="2"/>
                                            </p:txEl>
                                          </p:spTgt>
                                        </p:tgtEl>
                                      </p:cBhvr>
                                    </p:animEffect>
                                    <p:anim calcmode="lin" valueType="num">
                                      <p:cBhvr>
                                        <p:cTn id="15" dur="1000" fill="hold"/>
                                        <p:tgtEl>
                                          <p:spTgt spid="7">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7">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7">
                                            <p:txEl>
                                              <p:pRg st="3" end="3"/>
                                            </p:txEl>
                                          </p:spTgt>
                                        </p:tgtEl>
                                        <p:attrNameLst>
                                          <p:attrName>style.visibility</p:attrName>
                                        </p:attrNameLst>
                                      </p:cBhvr>
                                      <p:to>
                                        <p:strVal val="visible"/>
                                      </p:to>
                                    </p:set>
                                    <p:animEffect transition="in" filter="fade">
                                      <p:cBhvr>
                                        <p:cTn id="21" dur="1000"/>
                                        <p:tgtEl>
                                          <p:spTgt spid="7">
                                            <p:txEl>
                                              <p:pRg st="3" end="3"/>
                                            </p:txEl>
                                          </p:spTgt>
                                        </p:tgtEl>
                                      </p:cBhvr>
                                    </p:animEffect>
                                    <p:anim calcmode="lin" valueType="num">
                                      <p:cBhvr>
                                        <p:cTn id="22" dur="1000" fill="hold"/>
                                        <p:tgtEl>
                                          <p:spTgt spid="7">
                                            <p:txEl>
                                              <p:pRg st="3" end="3"/>
                                            </p:txEl>
                                          </p:spTgt>
                                        </p:tgtEl>
                                        <p:attrNameLst>
                                          <p:attrName>ppt_x</p:attrName>
                                        </p:attrNameLst>
                                      </p:cBhvr>
                                      <p:tavLst>
                                        <p:tav tm="0">
                                          <p:val>
                                            <p:strVal val="#ppt_x"/>
                                          </p:val>
                                        </p:tav>
                                        <p:tav tm="100000">
                                          <p:val>
                                            <p:strVal val="#ppt_x"/>
                                          </p:val>
                                        </p:tav>
                                      </p:tavLst>
                                    </p:anim>
                                    <p:anim calcmode="lin" valueType="num">
                                      <p:cBhvr>
                                        <p:cTn id="23" dur="1000" fill="hold"/>
                                        <p:tgtEl>
                                          <p:spTgt spid="7">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651000" y="1270001"/>
            <a:ext cx="8890000" cy="2876153"/>
          </a:xfrm>
          <a:prstGeom prst="rect">
            <a:avLst/>
          </a:prstGeom>
        </p:spPr>
        <p:txBody>
          <a:bodyPr/>
          <a:lstStyle/>
          <a:p>
            <a:pPr algn="ctr"/>
            <a:endParaRPr lang="en-US" altLang="zh-TW" sz="3600" dirty="0">
              <a:ea typeface="全真勘亭流" pitchFamily="49" charset="-120"/>
            </a:endParaRPr>
          </a:p>
        </p:txBody>
      </p:sp>
      <p:cxnSp>
        <p:nvCxnSpPr>
          <p:cNvPr id="3" name="Straight Connector 2"/>
          <p:cNvCxnSpPr/>
          <p:nvPr/>
        </p:nvCxnSpPr>
        <p:spPr bwMode="auto">
          <a:xfrm flipV="1">
            <a:off x="700738" y="1639957"/>
            <a:ext cx="9566384" cy="14160"/>
          </a:xfrm>
          <a:prstGeom prst="line">
            <a:avLst/>
          </a:prstGeom>
          <a:ln>
            <a:headEnd type="none" w="med" len="med"/>
            <a:tailEnd type="none" w="med" len="med"/>
          </a:ln>
        </p:spPr>
        <p:style>
          <a:lnRef idx="2">
            <a:schemeClr val="accent4"/>
          </a:lnRef>
          <a:fillRef idx="0">
            <a:schemeClr val="accent4"/>
          </a:fillRef>
          <a:effectRef idx="1">
            <a:schemeClr val="accent4"/>
          </a:effectRef>
          <a:fontRef idx="minor">
            <a:schemeClr val="tx1"/>
          </a:fontRef>
        </p:style>
      </p:cxnSp>
      <p:sp>
        <p:nvSpPr>
          <p:cNvPr id="4" name="Rectangle 3"/>
          <p:cNvSpPr/>
          <p:nvPr/>
        </p:nvSpPr>
        <p:spPr>
          <a:xfrm>
            <a:off x="700738" y="665066"/>
            <a:ext cx="10881662" cy="769441"/>
          </a:xfrm>
          <a:prstGeom prst="rect">
            <a:avLst/>
          </a:prstGeom>
        </p:spPr>
        <p:txBody>
          <a:bodyPr wrap="square">
            <a:spAutoFit/>
          </a:bodyPr>
          <a:lstStyle/>
          <a:p>
            <a:pPr marL="0" indent="0" eaLnBrk="1" hangingPunct="1">
              <a:buNone/>
              <a:defRPr/>
            </a:pPr>
            <a:r>
              <a:rPr lang="en-US" altLang="zh-CN" sz="4400" b="1" dirty="0">
                <a:solidFill>
                  <a:srgbClr val="0070C0"/>
                </a:solidFill>
                <a:latin typeface="黑体" panose="02010609060101010101" pitchFamily="49" charset="-122"/>
                <a:ea typeface="黑体" panose="02010609060101010101" pitchFamily="49" charset="-122"/>
              </a:rPr>
              <a:t>WZ</a:t>
            </a:r>
            <a:r>
              <a:rPr lang="zh-CN" altLang="en-US" sz="4400" b="1" dirty="0">
                <a:solidFill>
                  <a:srgbClr val="0070C0"/>
                </a:solidFill>
                <a:latin typeface="黑体" panose="02010609060101010101" pitchFamily="49" charset="-122"/>
                <a:ea typeface="黑体" panose="02010609060101010101" pitchFamily="49" charset="-122"/>
              </a:rPr>
              <a:t>教會宣教縮影</a:t>
            </a:r>
            <a:endParaRPr lang="zh-TW" altLang="en-US" sz="4400" b="1" dirty="0">
              <a:solidFill>
                <a:srgbClr val="0070C0"/>
              </a:solidFill>
              <a:latin typeface="黑体" panose="02010609060101010101" pitchFamily="49" charset="-122"/>
              <a:ea typeface="黑体" panose="02010609060101010101" pitchFamily="49" charset="-122"/>
            </a:endParaRPr>
          </a:p>
        </p:txBody>
      </p:sp>
      <p:sp>
        <p:nvSpPr>
          <p:cNvPr id="7" name="文本占位符 2"/>
          <p:cNvSpPr txBox="1">
            <a:spLocks/>
          </p:cNvSpPr>
          <p:nvPr/>
        </p:nvSpPr>
        <p:spPr>
          <a:xfrm>
            <a:off x="617587" y="1811064"/>
            <a:ext cx="10986641" cy="4381870"/>
          </a:xfrm>
          <a:prstGeom prst="rect">
            <a:avLst/>
          </a:prstGeom>
        </p:spPr>
        <p:txBody>
          <a:bodyPr/>
          <a:lstStyle>
            <a:lvl1pPr marL="365125" indent="-309563" algn="l" rtl="0" eaLnBrk="0" fontAlgn="base" hangingPunct="0">
              <a:spcBef>
                <a:spcPts val="500"/>
              </a:spcBef>
              <a:spcAft>
                <a:spcPct val="0"/>
              </a:spcAft>
              <a:buClr>
                <a:srgbClr val="002060"/>
              </a:buClr>
              <a:buFont typeface="Georgia" panose="02040502050405020303" pitchFamily="18" charset="0"/>
              <a:buChar char="•"/>
              <a:defRPr lang="en-US" sz="3500" b="0" kern="1200" dirty="0">
                <a:solidFill>
                  <a:srgbClr val="000000"/>
                </a:solidFill>
                <a:latin typeface="黑体" panose="02010609060101010101" pitchFamily="49" charset="-122"/>
                <a:ea typeface="黑体" panose="02010609060101010101" pitchFamily="49" charset="-122"/>
                <a:cs typeface="+mn-cs"/>
              </a:defRPr>
            </a:lvl1pPr>
            <a:lvl2pPr marL="803275" indent="-392113" algn="l" rtl="0" eaLnBrk="0" fontAlgn="base" hangingPunct="0">
              <a:spcBef>
                <a:spcPts val="500"/>
              </a:spcBef>
              <a:spcAft>
                <a:spcPct val="0"/>
              </a:spcAft>
              <a:buClr>
                <a:srgbClr val="002060"/>
              </a:buClr>
              <a:buFont typeface="Georgia" panose="02040502050405020303" pitchFamily="18" charset="0"/>
              <a:buChar char="–"/>
              <a:defRPr lang="en-US" sz="3500" b="0" kern="1200" dirty="0">
                <a:solidFill>
                  <a:srgbClr val="000000"/>
                </a:solidFill>
                <a:latin typeface="黑体" panose="02010609060101010101" pitchFamily="49" charset="-122"/>
                <a:ea typeface="黑体" panose="02010609060101010101" pitchFamily="49" charset="-122"/>
                <a:cs typeface="+mn-cs"/>
              </a:defRPr>
            </a:lvl2pPr>
            <a:lvl3pPr marL="922338" indent="-219075" algn="l" rtl="0" eaLnBrk="0" fontAlgn="base" hangingPunct="0">
              <a:spcBef>
                <a:spcPts val="500"/>
              </a:spcBef>
              <a:spcAft>
                <a:spcPct val="0"/>
              </a:spcAft>
              <a:buClr>
                <a:schemeClr val="accent1"/>
              </a:buClr>
              <a:buFont typeface="Wingdings 2" panose="05020102010507070707" pitchFamily="18" charset="2"/>
              <a:buChar char=""/>
              <a:defRPr lang="en-US" sz="3500" b="0" kern="1200" dirty="0">
                <a:solidFill>
                  <a:srgbClr val="000000"/>
                </a:solidFill>
                <a:latin typeface="黑体" panose="02010609060101010101" pitchFamily="49" charset="-122"/>
                <a:ea typeface="黑体" panose="02010609060101010101" pitchFamily="49" charset="-122"/>
                <a:cs typeface="+mn-cs"/>
              </a:defRPr>
            </a:lvl3pPr>
            <a:lvl4pPr marL="1179513" indent="-200025" algn="l" rtl="0" eaLnBrk="0" fontAlgn="base" hangingPunct="0">
              <a:spcBef>
                <a:spcPts val="300"/>
              </a:spcBef>
              <a:spcAft>
                <a:spcPct val="0"/>
              </a:spcAft>
              <a:buClr>
                <a:schemeClr val="accent1"/>
              </a:buClr>
              <a:buFont typeface="Wingdings 2" panose="05020102010507070707" pitchFamily="18" charset="2"/>
              <a:buChar char=""/>
              <a:defRPr lang="en-US" sz="3000" b="0" kern="1200" dirty="0">
                <a:solidFill>
                  <a:srgbClr val="000000"/>
                </a:solidFill>
                <a:latin typeface="黑体" panose="02010609060101010101" pitchFamily="49" charset="-122"/>
                <a:ea typeface="黑体" panose="02010609060101010101" pitchFamily="49" charset="-122"/>
                <a:cs typeface="+mn-cs"/>
              </a:defRPr>
            </a:lvl4pPr>
            <a:lvl5pPr marL="1389063" indent="-182563" algn="l" rtl="0" eaLnBrk="0" fontAlgn="base" hangingPunct="0">
              <a:spcBef>
                <a:spcPts val="300"/>
              </a:spcBef>
              <a:spcAft>
                <a:spcPct val="0"/>
              </a:spcAft>
              <a:buClr>
                <a:srgbClr val="A04DA3"/>
              </a:buClr>
              <a:buFont typeface="Georgia" panose="02040502050405020303" pitchFamily="18" charset="0"/>
              <a:buChar char="▫"/>
              <a:defRPr lang="en-US" sz="3000" b="0" kern="1200" dirty="0">
                <a:solidFill>
                  <a:srgbClr val="000000"/>
                </a:solidFill>
                <a:latin typeface="黑体" panose="02010609060101010101" pitchFamily="49" charset="-122"/>
                <a:ea typeface="黑体" panose="02010609060101010101" pitchFamily="49" charset="-122"/>
                <a:cs typeface="+mn-cs"/>
              </a:defRPr>
            </a:lvl5pPr>
            <a:lvl6pPr marL="1609344" indent="-182880" algn="l" rtl="0" eaLnBrk="1" latinLnBrk="0" hangingPunct="1">
              <a:spcBef>
                <a:spcPts val="300"/>
              </a:spcBef>
              <a:buClr>
                <a:schemeClr val="accent3"/>
              </a:buClr>
              <a:buFont typeface="Georgia"/>
              <a:buChar char="▫"/>
              <a:defRPr kumimoji="0" sz="1800" kern="1200">
                <a:solidFill>
                  <a:schemeClr val="accent3"/>
                </a:solidFill>
                <a:latin typeface="+mn-lt"/>
                <a:ea typeface="+mn-ea"/>
                <a:cs typeface="+mn-cs"/>
              </a:defRPr>
            </a:lvl6pPr>
            <a:lvl7pPr marL="1828800" indent="-182880" algn="l" rtl="0" eaLnBrk="1" latinLnBrk="0" hangingPunct="1">
              <a:spcBef>
                <a:spcPts val="300"/>
              </a:spcBef>
              <a:buClr>
                <a:schemeClr val="accent3"/>
              </a:buClr>
              <a:buFont typeface="Georgia"/>
              <a:buChar char="▫"/>
              <a:defRPr kumimoji="0" sz="1600" kern="1200">
                <a:solidFill>
                  <a:schemeClr val="accent3"/>
                </a:solidFill>
                <a:latin typeface="+mn-lt"/>
                <a:ea typeface="+mn-ea"/>
                <a:cs typeface="+mn-cs"/>
              </a:defRPr>
            </a:lvl7pPr>
            <a:lvl8pPr marL="2029968" indent="-182880" algn="l" rtl="0" eaLnBrk="1" latinLnBrk="0" hangingPunct="1">
              <a:spcBef>
                <a:spcPts val="300"/>
              </a:spcBef>
              <a:buClr>
                <a:schemeClr val="accent3"/>
              </a:buClr>
              <a:buFont typeface="Georgia"/>
              <a:buChar char="◦"/>
              <a:defRPr kumimoji="0" sz="1500" kern="1200">
                <a:solidFill>
                  <a:schemeClr val="accent3"/>
                </a:solidFill>
                <a:latin typeface="+mn-lt"/>
                <a:ea typeface="+mn-ea"/>
                <a:cs typeface="+mn-cs"/>
              </a:defRPr>
            </a:lvl8pPr>
            <a:lvl9pPr marL="2240280" indent="-182880" algn="l" rtl="0" eaLnBrk="1" latinLnBrk="0" hangingPunct="1">
              <a:spcBef>
                <a:spcPts val="300"/>
              </a:spcBef>
              <a:buClr>
                <a:schemeClr val="accent3"/>
              </a:buClr>
              <a:buFont typeface="Georgia"/>
              <a:buChar char="◦"/>
              <a:defRPr kumimoji="0" sz="1400" kern="1200" baseline="0">
                <a:solidFill>
                  <a:schemeClr val="accent3"/>
                </a:solidFill>
                <a:latin typeface="+mn-lt"/>
                <a:ea typeface="+mn-ea"/>
                <a:cs typeface="+mn-cs"/>
              </a:defRPr>
            </a:lvl9pPr>
          </a:lstStyle>
          <a:p>
            <a:pPr marL="457200" indent="-457200" eaLnBrk="1" hangingPunct="1">
              <a:defRPr/>
            </a:pPr>
            <a:r>
              <a:rPr lang="en-US" altLang="zh-CN" b="1" dirty="0"/>
              <a:t>WZ</a:t>
            </a:r>
            <a:r>
              <a:rPr lang="zh-CN" altLang="en-US" b="1" dirty="0"/>
              <a:t>教會與國外宣教</a:t>
            </a:r>
            <a:endParaRPr lang="en-US" altLang="zh-CN" b="1" dirty="0"/>
          </a:p>
          <a:p>
            <a:pPr marL="530225" indent="0" eaLnBrk="1" hangingPunct="1">
              <a:buNone/>
              <a:defRPr/>
            </a:pPr>
            <a:r>
              <a:rPr lang="zh-CN" altLang="en-US" b="1" dirty="0"/>
              <a:t>建立國外的</a:t>
            </a:r>
            <a:r>
              <a:rPr lang="en-US" altLang="zh-CN" b="1" dirty="0"/>
              <a:t>WZ</a:t>
            </a:r>
            <a:r>
              <a:rPr lang="zh-CN" altLang="en-US" b="1" dirty="0"/>
              <a:t>教會</a:t>
            </a:r>
            <a:endParaRPr lang="en-US" altLang="zh-CN" b="1" dirty="0"/>
          </a:p>
          <a:p>
            <a:pPr marL="530225" indent="0" eaLnBrk="1" hangingPunct="1">
              <a:buNone/>
              <a:defRPr/>
            </a:pPr>
            <a:r>
              <a:rPr lang="zh-CN" altLang="en-US" b="1" dirty="0"/>
              <a:t>推動跨文化的宣教</a:t>
            </a:r>
            <a:endParaRPr lang="en-US" altLang="zh-CN" b="1" dirty="0"/>
          </a:p>
          <a:p>
            <a:pPr marL="530225" indent="0" eaLnBrk="1" hangingPunct="1">
              <a:buNone/>
              <a:defRPr/>
            </a:pPr>
            <a:endParaRPr lang="en-US" altLang="zh-CN" dirty="0"/>
          </a:p>
          <a:p>
            <a:pPr marL="0" indent="0" eaLnBrk="1" hangingPunct="1">
              <a:buNone/>
              <a:defRPr/>
            </a:pPr>
            <a:endParaRPr lang="zh-TW" altLang="en-US" dirty="0"/>
          </a:p>
        </p:txBody>
      </p:sp>
    </p:spTree>
    <p:extLst>
      <p:ext uri="{BB962C8B-B14F-4D97-AF65-F5344CB8AC3E}">
        <p14:creationId xmlns:p14="http://schemas.microsoft.com/office/powerpoint/2010/main" val="20083947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7">
                                            <p:txEl>
                                              <p:pRg st="1" end="1"/>
                                            </p:txEl>
                                          </p:spTgt>
                                        </p:tgtEl>
                                        <p:attrNameLst>
                                          <p:attrName>style.visibility</p:attrName>
                                        </p:attrNameLst>
                                      </p:cBhvr>
                                      <p:to>
                                        <p:strVal val="visible"/>
                                      </p:to>
                                    </p:set>
                                    <p:animEffect transition="in" filter="fade">
                                      <p:cBhvr>
                                        <p:cTn id="7" dur="1000"/>
                                        <p:tgtEl>
                                          <p:spTgt spid="7">
                                            <p:txEl>
                                              <p:pRg st="1" end="1"/>
                                            </p:txEl>
                                          </p:spTgt>
                                        </p:tgtEl>
                                      </p:cBhvr>
                                    </p:animEffect>
                                    <p:anim calcmode="lin" valueType="num">
                                      <p:cBhvr>
                                        <p:cTn id="8" dur="1000" fill="hold"/>
                                        <p:tgtEl>
                                          <p:spTgt spid="7">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7">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7">
                                            <p:txEl>
                                              <p:pRg st="2" end="2"/>
                                            </p:txEl>
                                          </p:spTgt>
                                        </p:tgtEl>
                                        <p:attrNameLst>
                                          <p:attrName>style.visibility</p:attrName>
                                        </p:attrNameLst>
                                      </p:cBhvr>
                                      <p:to>
                                        <p:strVal val="visible"/>
                                      </p:to>
                                    </p:set>
                                    <p:animEffect transition="in" filter="fade">
                                      <p:cBhvr>
                                        <p:cTn id="14" dur="1000"/>
                                        <p:tgtEl>
                                          <p:spTgt spid="7">
                                            <p:txEl>
                                              <p:pRg st="2" end="2"/>
                                            </p:txEl>
                                          </p:spTgt>
                                        </p:tgtEl>
                                      </p:cBhvr>
                                    </p:animEffect>
                                    <p:anim calcmode="lin" valueType="num">
                                      <p:cBhvr>
                                        <p:cTn id="15" dur="1000" fill="hold"/>
                                        <p:tgtEl>
                                          <p:spTgt spid="7">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7">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a:extLst>
              <a:ext uri="{FF2B5EF4-FFF2-40B4-BE49-F238E27FC236}">
                <a16:creationId xmlns:a16="http://schemas.microsoft.com/office/drawing/2014/main" id="{448CF000-FBF6-4E79-AA69-27B7230E47F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319088"/>
            <a:ext cx="12191999" cy="6219824"/>
          </a:xfrm>
          <a:prstGeom prst="rect">
            <a:avLst/>
          </a:prstGeom>
        </p:spPr>
      </p:pic>
      <p:sp>
        <p:nvSpPr>
          <p:cNvPr id="4" name="文本占位符 3"/>
          <p:cNvSpPr>
            <a:spLocks noGrp="1"/>
          </p:cNvSpPr>
          <p:nvPr>
            <p:ph type="body" sz="quarter" idx="15"/>
          </p:nvPr>
        </p:nvSpPr>
        <p:spPr/>
        <p:txBody>
          <a:bodyPr/>
          <a:lstStyle/>
          <a:p>
            <a:endParaRPr lang="zh-CN" altLang="en-US"/>
          </a:p>
        </p:txBody>
      </p:sp>
    </p:spTree>
    <p:extLst>
      <p:ext uri="{BB962C8B-B14F-4D97-AF65-F5344CB8AC3E}">
        <p14:creationId xmlns:p14="http://schemas.microsoft.com/office/powerpoint/2010/main" val="1013264053"/>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a:extLst>
              <a:ext uri="{FF2B5EF4-FFF2-40B4-BE49-F238E27FC236}">
                <a16:creationId xmlns:a16="http://schemas.microsoft.com/office/drawing/2014/main" id="{448CF000-FBF6-4E79-AA69-27B7230E47F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319088"/>
            <a:ext cx="12191999" cy="6219824"/>
          </a:xfrm>
          <a:prstGeom prst="rect">
            <a:avLst/>
          </a:prstGeom>
        </p:spPr>
      </p:pic>
      <p:sp>
        <p:nvSpPr>
          <p:cNvPr id="4" name="文本占位符 3"/>
          <p:cNvSpPr>
            <a:spLocks noGrp="1"/>
          </p:cNvSpPr>
          <p:nvPr>
            <p:ph type="body" sz="quarter" idx="15"/>
          </p:nvPr>
        </p:nvSpPr>
        <p:spPr/>
        <p:txBody>
          <a:bodyPr/>
          <a:lstStyle/>
          <a:p>
            <a:endParaRPr lang="zh-CN" altLang="en-US"/>
          </a:p>
        </p:txBody>
      </p:sp>
    </p:spTree>
    <p:extLst>
      <p:ext uri="{BB962C8B-B14F-4D97-AF65-F5344CB8AC3E}">
        <p14:creationId xmlns:p14="http://schemas.microsoft.com/office/powerpoint/2010/main" val="2315944069"/>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E0CA3282-A516-4F68-B994-DB00E8FFFCBF}"/>
              </a:ext>
            </a:extLst>
          </p:cNvPr>
          <p:cNvSpPr>
            <a:spLocks noGrp="1"/>
          </p:cNvSpPr>
          <p:nvPr>
            <p:ph type="title"/>
          </p:nvPr>
        </p:nvSpPr>
        <p:spPr/>
        <p:txBody>
          <a:bodyPr/>
          <a:lstStyle/>
          <a:p>
            <a:r>
              <a:rPr lang="zh-CN" altLang="en-US" dirty="0"/>
              <a:t>願</a:t>
            </a:r>
            <a:r>
              <a:rPr lang="zh-TW" altLang="en-US" dirty="0"/>
              <a:t>宣教士的靈加倍地感動我！</a:t>
            </a:r>
            <a:endParaRPr lang="zh-CN" altLang="en-US" dirty="0"/>
          </a:p>
        </p:txBody>
      </p:sp>
      <p:sp>
        <p:nvSpPr>
          <p:cNvPr id="3" name="文本占位符 2">
            <a:extLst>
              <a:ext uri="{FF2B5EF4-FFF2-40B4-BE49-F238E27FC236}">
                <a16:creationId xmlns:a16="http://schemas.microsoft.com/office/drawing/2014/main" id="{1E2A2F5E-BB51-4B4B-B6C1-93BED72A060C}"/>
              </a:ext>
            </a:extLst>
          </p:cNvPr>
          <p:cNvSpPr>
            <a:spLocks noGrp="1"/>
          </p:cNvSpPr>
          <p:nvPr>
            <p:ph type="body" sz="quarter" idx="13"/>
          </p:nvPr>
        </p:nvSpPr>
        <p:spPr/>
        <p:txBody>
          <a:bodyPr/>
          <a:lstStyle/>
          <a:p>
            <a:r>
              <a:rPr lang="zh-TW" altLang="en-US" dirty="0"/>
              <a:t>由於宣教事工的緣故吧，我特別仔細聽了空神裡面 系統的宣教士的事蹟，這些課的內容讓我知道了以前不 知道的很多宣教士的名字，看到很多西方宣教士被主愛 激勵，在中國的獻身擺上，心中不禁切切禱告：</a:t>
            </a:r>
            <a:r>
              <a:rPr lang="zh-TW" altLang="en-US" dirty="0">
                <a:solidFill>
                  <a:srgbClr val="FF0000"/>
                </a:solidFill>
              </a:rPr>
              <a:t>願感動 這些宣教士的靈加倍地感動我！</a:t>
            </a:r>
            <a:r>
              <a:rPr lang="zh-TW" altLang="en-US" dirty="0"/>
              <a:t>讓我跟隨他們佳美的腳蹤，在緬甸，在神呼召之地，結出果子，榮耀神！</a:t>
            </a:r>
            <a:endParaRPr lang="zh-CN" altLang="en-US" dirty="0"/>
          </a:p>
        </p:txBody>
      </p:sp>
      <p:sp>
        <p:nvSpPr>
          <p:cNvPr id="4" name="文本占位符 3">
            <a:extLst>
              <a:ext uri="{FF2B5EF4-FFF2-40B4-BE49-F238E27FC236}">
                <a16:creationId xmlns:a16="http://schemas.microsoft.com/office/drawing/2014/main" id="{6B9AEC42-2659-41C9-A680-7273EDA79BA8}"/>
              </a:ext>
            </a:extLst>
          </p:cNvPr>
          <p:cNvSpPr>
            <a:spLocks noGrp="1"/>
          </p:cNvSpPr>
          <p:nvPr>
            <p:ph type="body" sz="quarter" idx="15"/>
          </p:nvPr>
        </p:nvSpPr>
        <p:spPr/>
        <p:txBody>
          <a:bodyPr/>
          <a:lstStyle/>
          <a:p>
            <a:endParaRPr lang="zh-CN" altLang="en-US"/>
          </a:p>
        </p:txBody>
      </p:sp>
    </p:spTree>
    <p:extLst>
      <p:ext uri="{BB962C8B-B14F-4D97-AF65-F5344CB8AC3E}">
        <p14:creationId xmlns:p14="http://schemas.microsoft.com/office/powerpoint/2010/main" val="369262564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651000" y="1270001"/>
            <a:ext cx="8890000" cy="2876153"/>
          </a:xfrm>
          <a:prstGeom prst="rect">
            <a:avLst/>
          </a:prstGeom>
        </p:spPr>
        <p:txBody>
          <a:bodyPr/>
          <a:lstStyle/>
          <a:p>
            <a:pPr algn="ctr"/>
            <a:endParaRPr lang="en-US" altLang="zh-TW" sz="3600" dirty="0">
              <a:ea typeface="全真勘亭流" pitchFamily="49" charset="-120"/>
            </a:endParaRPr>
          </a:p>
        </p:txBody>
      </p:sp>
      <p:cxnSp>
        <p:nvCxnSpPr>
          <p:cNvPr id="3" name="Straight Connector 2"/>
          <p:cNvCxnSpPr/>
          <p:nvPr/>
        </p:nvCxnSpPr>
        <p:spPr bwMode="auto">
          <a:xfrm flipV="1">
            <a:off x="700738" y="1639957"/>
            <a:ext cx="9566384" cy="14160"/>
          </a:xfrm>
          <a:prstGeom prst="line">
            <a:avLst/>
          </a:prstGeom>
          <a:ln>
            <a:headEnd type="none" w="med" len="med"/>
            <a:tailEnd type="none" w="med" len="med"/>
          </a:ln>
        </p:spPr>
        <p:style>
          <a:lnRef idx="2">
            <a:schemeClr val="accent4"/>
          </a:lnRef>
          <a:fillRef idx="0">
            <a:schemeClr val="accent4"/>
          </a:fillRef>
          <a:effectRef idx="1">
            <a:schemeClr val="accent4"/>
          </a:effectRef>
          <a:fontRef idx="minor">
            <a:schemeClr val="tx1"/>
          </a:fontRef>
        </p:style>
      </p:cxnSp>
      <p:sp>
        <p:nvSpPr>
          <p:cNvPr id="4" name="Rectangle 3"/>
          <p:cNvSpPr/>
          <p:nvPr/>
        </p:nvSpPr>
        <p:spPr>
          <a:xfrm>
            <a:off x="700738" y="665066"/>
            <a:ext cx="10881662" cy="769441"/>
          </a:xfrm>
          <a:prstGeom prst="rect">
            <a:avLst/>
          </a:prstGeom>
        </p:spPr>
        <p:txBody>
          <a:bodyPr wrap="square">
            <a:spAutoFit/>
          </a:bodyPr>
          <a:lstStyle/>
          <a:p>
            <a:r>
              <a:rPr lang="zh-CN" altLang="en-US" sz="4400" b="1" dirty="0">
                <a:effectLst>
                  <a:outerShdw blurRad="38100" dist="38100" dir="2700000" algn="tl">
                    <a:srgbClr val="000000">
                      <a:alpha val="43137"/>
                    </a:srgbClr>
                  </a:outerShdw>
                </a:effectLst>
                <a:latin typeface="Microsoft JhengHei" panose="020B0604030504040204" pitchFamily="34" charset="-120"/>
                <a:ea typeface="Microsoft JhengHei" panose="020B0604030504040204" pitchFamily="34" charset="-120"/>
              </a:rPr>
              <a:t>近代西方宣教士在中國</a:t>
            </a:r>
          </a:p>
        </p:txBody>
      </p:sp>
      <p:sp>
        <p:nvSpPr>
          <p:cNvPr id="7" name="文本占位符 2"/>
          <p:cNvSpPr txBox="1">
            <a:spLocks/>
          </p:cNvSpPr>
          <p:nvPr/>
        </p:nvSpPr>
        <p:spPr>
          <a:xfrm>
            <a:off x="617587" y="1811064"/>
            <a:ext cx="10986641" cy="4381870"/>
          </a:xfrm>
          <a:prstGeom prst="rect">
            <a:avLst/>
          </a:prstGeom>
        </p:spPr>
        <p:txBody>
          <a:bodyPr/>
          <a:lstStyle>
            <a:lvl1pPr marL="365125" indent="-309563" algn="l" rtl="0" eaLnBrk="0" fontAlgn="base" hangingPunct="0">
              <a:spcBef>
                <a:spcPts val="500"/>
              </a:spcBef>
              <a:spcAft>
                <a:spcPct val="0"/>
              </a:spcAft>
              <a:buClr>
                <a:srgbClr val="002060"/>
              </a:buClr>
              <a:buFont typeface="Georgia" panose="02040502050405020303" pitchFamily="18" charset="0"/>
              <a:buChar char="•"/>
              <a:defRPr lang="en-US" sz="3500" b="0" kern="1200" dirty="0">
                <a:solidFill>
                  <a:srgbClr val="000000"/>
                </a:solidFill>
                <a:latin typeface="黑体" panose="02010609060101010101" pitchFamily="49" charset="-122"/>
                <a:ea typeface="黑体" panose="02010609060101010101" pitchFamily="49" charset="-122"/>
                <a:cs typeface="+mn-cs"/>
              </a:defRPr>
            </a:lvl1pPr>
            <a:lvl2pPr marL="803275" indent="-392113" algn="l" rtl="0" eaLnBrk="0" fontAlgn="base" hangingPunct="0">
              <a:spcBef>
                <a:spcPts val="500"/>
              </a:spcBef>
              <a:spcAft>
                <a:spcPct val="0"/>
              </a:spcAft>
              <a:buClr>
                <a:srgbClr val="002060"/>
              </a:buClr>
              <a:buFont typeface="Georgia" panose="02040502050405020303" pitchFamily="18" charset="0"/>
              <a:buChar char="–"/>
              <a:defRPr lang="en-US" sz="3500" b="0" kern="1200" dirty="0">
                <a:solidFill>
                  <a:srgbClr val="000000"/>
                </a:solidFill>
                <a:latin typeface="黑体" panose="02010609060101010101" pitchFamily="49" charset="-122"/>
                <a:ea typeface="黑体" panose="02010609060101010101" pitchFamily="49" charset="-122"/>
                <a:cs typeface="+mn-cs"/>
              </a:defRPr>
            </a:lvl2pPr>
            <a:lvl3pPr marL="922338" indent="-219075" algn="l" rtl="0" eaLnBrk="0" fontAlgn="base" hangingPunct="0">
              <a:spcBef>
                <a:spcPts val="500"/>
              </a:spcBef>
              <a:spcAft>
                <a:spcPct val="0"/>
              </a:spcAft>
              <a:buClr>
                <a:schemeClr val="accent1"/>
              </a:buClr>
              <a:buFont typeface="Wingdings 2" panose="05020102010507070707" pitchFamily="18" charset="2"/>
              <a:buChar char=""/>
              <a:defRPr lang="en-US" sz="3500" b="0" kern="1200" dirty="0">
                <a:solidFill>
                  <a:srgbClr val="000000"/>
                </a:solidFill>
                <a:latin typeface="黑体" panose="02010609060101010101" pitchFamily="49" charset="-122"/>
                <a:ea typeface="黑体" panose="02010609060101010101" pitchFamily="49" charset="-122"/>
                <a:cs typeface="+mn-cs"/>
              </a:defRPr>
            </a:lvl3pPr>
            <a:lvl4pPr marL="1179513" indent="-200025" algn="l" rtl="0" eaLnBrk="0" fontAlgn="base" hangingPunct="0">
              <a:spcBef>
                <a:spcPts val="300"/>
              </a:spcBef>
              <a:spcAft>
                <a:spcPct val="0"/>
              </a:spcAft>
              <a:buClr>
                <a:schemeClr val="accent1"/>
              </a:buClr>
              <a:buFont typeface="Wingdings 2" panose="05020102010507070707" pitchFamily="18" charset="2"/>
              <a:buChar char=""/>
              <a:defRPr lang="en-US" sz="3000" b="0" kern="1200" dirty="0">
                <a:solidFill>
                  <a:srgbClr val="000000"/>
                </a:solidFill>
                <a:latin typeface="黑体" panose="02010609060101010101" pitchFamily="49" charset="-122"/>
                <a:ea typeface="黑体" panose="02010609060101010101" pitchFamily="49" charset="-122"/>
                <a:cs typeface="+mn-cs"/>
              </a:defRPr>
            </a:lvl4pPr>
            <a:lvl5pPr marL="1389063" indent="-182563" algn="l" rtl="0" eaLnBrk="0" fontAlgn="base" hangingPunct="0">
              <a:spcBef>
                <a:spcPts val="300"/>
              </a:spcBef>
              <a:spcAft>
                <a:spcPct val="0"/>
              </a:spcAft>
              <a:buClr>
                <a:srgbClr val="A04DA3"/>
              </a:buClr>
              <a:buFont typeface="Georgia" panose="02040502050405020303" pitchFamily="18" charset="0"/>
              <a:buChar char="▫"/>
              <a:defRPr lang="en-US" sz="3000" b="0" kern="1200" dirty="0">
                <a:solidFill>
                  <a:srgbClr val="000000"/>
                </a:solidFill>
                <a:latin typeface="黑体" panose="02010609060101010101" pitchFamily="49" charset="-122"/>
                <a:ea typeface="黑体" panose="02010609060101010101" pitchFamily="49" charset="-122"/>
                <a:cs typeface="+mn-cs"/>
              </a:defRPr>
            </a:lvl5pPr>
            <a:lvl6pPr marL="1609344" indent="-182880" algn="l" rtl="0" eaLnBrk="1" latinLnBrk="0" hangingPunct="1">
              <a:spcBef>
                <a:spcPts val="300"/>
              </a:spcBef>
              <a:buClr>
                <a:schemeClr val="accent3"/>
              </a:buClr>
              <a:buFont typeface="Georgia"/>
              <a:buChar char="▫"/>
              <a:defRPr kumimoji="0" sz="1800" kern="1200">
                <a:solidFill>
                  <a:schemeClr val="accent3"/>
                </a:solidFill>
                <a:latin typeface="+mn-lt"/>
                <a:ea typeface="+mn-ea"/>
                <a:cs typeface="+mn-cs"/>
              </a:defRPr>
            </a:lvl6pPr>
            <a:lvl7pPr marL="1828800" indent="-182880" algn="l" rtl="0" eaLnBrk="1" latinLnBrk="0" hangingPunct="1">
              <a:spcBef>
                <a:spcPts val="300"/>
              </a:spcBef>
              <a:buClr>
                <a:schemeClr val="accent3"/>
              </a:buClr>
              <a:buFont typeface="Georgia"/>
              <a:buChar char="▫"/>
              <a:defRPr kumimoji="0" sz="1600" kern="1200">
                <a:solidFill>
                  <a:schemeClr val="accent3"/>
                </a:solidFill>
                <a:latin typeface="+mn-lt"/>
                <a:ea typeface="+mn-ea"/>
                <a:cs typeface="+mn-cs"/>
              </a:defRPr>
            </a:lvl7pPr>
            <a:lvl8pPr marL="2029968" indent="-182880" algn="l" rtl="0" eaLnBrk="1" latinLnBrk="0" hangingPunct="1">
              <a:spcBef>
                <a:spcPts val="300"/>
              </a:spcBef>
              <a:buClr>
                <a:schemeClr val="accent3"/>
              </a:buClr>
              <a:buFont typeface="Georgia"/>
              <a:buChar char="◦"/>
              <a:defRPr kumimoji="0" sz="1500" kern="1200">
                <a:solidFill>
                  <a:schemeClr val="accent3"/>
                </a:solidFill>
                <a:latin typeface="+mn-lt"/>
                <a:ea typeface="+mn-ea"/>
                <a:cs typeface="+mn-cs"/>
              </a:defRPr>
            </a:lvl8pPr>
            <a:lvl9pPr marL="2240280" indent="-182880" algn="l" rtl="0" eaLnBrk="1" latinLnBrk="0" hangingPunct="1">
              <a:spcBef>
                <a:spcPts val="300"/>
              </a:spcBef>
              <a:buClr>
                <a:schemeClr val="accent3"/>
              </a:buClr>
              <a:buFont typeface="Georgia"/>
              <a:buChar char="◦"/>
              <a:defRPr kumimoji="0" sz="1400" kern="1200" baseline="0">
                <a:solidFill>
                  <a:schemeClr val="accent3"/>
                </a:solidFill>
                <a:latin typeface="+mn-lt"/>
                <a:ea typeface="+mn-ea"/>
                <a:cs typeface="+mn-cs"/>
              </a:defRPr>
            </a:lvl9pPr>
          </a:lstStyle>
          <a:p>
            <a:pPr marL="0" indent="0" eaLnBrk="1" hangingPunct="1">
              <a:buNone/>
              <a:defRPr/>
            </a:pPr>
            <a:r>
              <a:rPr lang="zh-CN" altLang="en-US" dirty="0"/>
              <a:t>在</a:t>
            </a:r>
            <a:r>
              <a:rPr lang="en-US" altLang="zh-CN" dirty="0"/>
              <a:t>1949</a:t>
            </a:r>
            <a:r>
              <a:rPr lang="zh-CN" altLang="en-US" dirty="0"/>
              <a:t>年前後，僅隸屬於美國和加拿大差會的在華傳教士就有</a:t>
            </a:r>
            <a:r>
              <a:rPr lang="en-US" altLang="zh-CN" dirty="0"/>
              <a:t>2108</a:t>
            </a:r>
            <a:r>
              <a:rPr lang="zh-CN" altLang="en-US" dirty="0"/>
              <a:t>名。到</a:t>
            </a:r>
            <a:r>
              <a:rPr lang="en-US" altLang="zh-CN" dirty="0"/>
              <a:t>1950</a:t>
            </a:r>
            <a:r>
              <a:rPr lang="zh-CN" altLang="en-US" dirty="0"/>
              <a:t>年底，他們絕大部分撤出中國大陸，其中有</a:t>
            </a:r>
            <a:r>
              <a:rPr lang="en-US" altLang="zh-CN" dirty="0"/>
              <a:t>856</a:t>
            </a:r>
            <a:r>
              <a:rPr lang="zh-CN" altLang="en-US" dirty="0"/>
              <a:t>名傳教士轉移到臺灣、港澳及日本、韓國等地，還有</a:t>
            </a:r>
            <a:r>
              <a:rPr lang="en-US" altLang="zh-CN" dirty="0"/>
              <a:t>453</a:t>
            </a:r>
            <a:r>
              <a:rPr lang="zh-CN" altLang="en-US" dirty="0"/>
              <a:t>位傳教士回到美國。繼續宣教使命</a:t>
            </a:r>
            <a:endParaRPr lang="en-US" altLang="zh-CN" dirty="0"/>
          </a:p>
          <a:p>
            <a:pPr marL="0" indent="0" eaLnBrk="1" hangingPunct="1">
              <a:buNone/>
              <a:defRPr/>
            </a:pPr>
            <a:r>
              <a:rPr lang="zh-CN" altLang="en-US" dirty="0"/>
              <a:t>改革開放後，神又藉著中國周邊這個國家和地區的宣教士重新返回中國做福音的工作</a:t>
            </a:r>
            <a:endParaRPr lang="zh-TW" altLang="en-US" dirty="0"/>
          </a:p>
        </p:txBody>
      </p:sp>
    </p:spTree>
    <p:extLst>
      <p:ext uri="{BB962C8B-B14F-4D97-AF65-F5344CB8AC3E}">
        <p14:creationId xmlns:p14="http://schemas.microsoft.com/office/powerpoint/2010/main" val="386260266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651000" y="1270001"/>
            <a:ext cx="8890000" cy="2876153"/>
          </a:xfrm>
          <a:prstGeom prst="rect">
            <a:avLst/>
          </a:prstGeom>
        </p:spPr>
        <p:txBody>
          <a:bodyPr/>
          <a:lstStyle/>
          <a:p>
            <a:pPr algn="ctr"/>
            <a:endParaRPr lang="en-US" altLang="zh-TW" sz="3600" dirty="0">
              <a:ea typeface="全真勘亭流" pitchFamily="49" charset="-120"/>
            </a:endParaRPr>
          </a:p>
        </p:txBody>
      </p:sp>
      <p:cxnSp>
        <p:nvCxnSpPr>
          <p:cNvPr id="3" name="Straight Connector 2"/>
          <p:cNvCxnSpPr/>
          <p:nvPr/>
        </p:nvCxnSpPr>
        <p:spPr bwMode="auto">
          <a:xfrm flipV="1">
            <a:off x="700738" y="1639957"/>
            <a:ext cx="9566384" cy="14160"/>
          </a:xfrm>
          <a:prstGeom prst="line">
            <a:avLst/>
          </a:prstGeom>
          <a:ln>
            <a:headEnd type="none" w="med" len="med"/>
            <a:tailEnd type="none" w="med" len="med"/>
          </a:ln>
        </p:spPr>
        <p:style>
          <a:lnRef idx="2">
            <a:schemeClr val="accent4"/>
          </a:lnRef>
          <a:fillRef idx="0">
            <a:schemeClr val="accent4"/>
          </a:fillRef>
          <a:effectRef idx="1">
            <a:schemeClr val="accent4"/>
          </a:effectRef>
          <a:fontRef idx="minor">
            <a:schemeClr val="tx1"/>
          </a:fontRef>
        </p:style>
      </p:cxnSp>
      <p:sp>
        <p:nvSpPr>
          <p:cNvPr id="4" name="Rectangle 3"/>
          <p:cNvSpPr/>
          <p:nvPr/>
        </p:nvSpPr>
        <p:spPr>
          <a:xfrm>
            <a:off x="700738" y="665066"/>
            <a:ext cx="10881662" cy="769441"/>
          </a:xfrm>
          <a:prstGeom prst="rect">
            <a:avLst/>
          </a:prstGeom>
        </p:spPr>
        <p:txBody>
          <a:bodyPr wrap="square">
            <a:spAutoFit/>
          </a:bodyPr>
          <a:lstStyle/>
          <a:p>
            <a:r>
              <a:rPr kumimoji="1" lang="zh-CN" altLang="en-US" sz="4400" dirty="0">
                <a:solidFill>
                  <a:srgbClr val="000000"/>
                </a:solidFill>
                <a:effectLst>
                  <a:glow rad="139700">
                    <a:srgbClr val="FFFFFF">
                      <a:satMod val="175000"/>
                      <a:alpha val="40000"/>
                    </a:srgbClr>
                  </a:glow>
                </a:effectLst>
                <a:latin typeface="SimHei" pitchFamily="2" charset="-122"/>
                <a:ea typeface="SimHei" pitchFamily="2" charset="-122"/>
                <a:cs typeface="Arial" charset="0"/>
              </a:rPr>
              <a:t>宣教與中國</a:t>
            </a:r>
            <a:r>
              <a:rPr kumimoji="1" lang="en-US" altLang="zh-CN" sz="4400" dirty="0">
                <a:solidFill>
                  <a:srgbClr val="000000"/>
                </a:solidFill>
                <a:effectLst>
                  <a:glow rad="139700">
                    <a:srgbClr val="FFFFFF">
                      <a:satMod val="175000"/>
                      <a:alpha val="40000"/>
                    </a:srgbClr>
                  </a:glow>
                </a:effectLst>
                <a:latin typeface="SimHei" pitchFamily="2" charset="-122"/>
                <a:ea typeface="SimHei" pitchFamily="2" charset="-122"/>
                <a:cs typeface="Arial" charset="0"/>
              </a:rPr>
              <a:t>1949</a:t>
            </a:r>
            <a:r>
              <a:rPr kumimoji="1" lang="zh-CN" altLang="en-US" sz="4400" dirty="0">
                <a:solidFill>
                  <a:srgbClr val="000000"/>
                </a:solidFill>
                <a:effectLst>
                  <a:glow rad="139700">
                    <a:srgbClr val="FFFFFF">
                      <a:satMod val="175000"/>
                      <a:alpha val="40000"/>
                    </a:srgbClr>
                  </a:glow>
                </a:effectLst>
                <a:latin typeface="SimHei" pitchFamily="2" charset="-122"/>
                <a:ea typeface="SimHei" pitchFamily="2" charset="-122"/>
                <a:cs typeface="Arial" charset="0"/>
              </a:rPr>
              <a:t>年後</a:t>
            </a:r>
            <a:endParaRPr lang="zh-CN" altLang="en-US" sz="4400" b="1" dirty="0">
              <a:effectLst>
                <a:outerShdw blurRad="38100" dist="38100" dir="2700000" algn="tl">
                  <a:srgbClr val="000000">
                    <a:alpha val="43137"/>
                  </a:srgbClr>
                </a:outerShdw>
              </a:effectLst>
              <a:latin typeface="Microsoft JhengHei" panose="020B0604030504040204" pitchFamily="34" charset="-120"/>
              <a:ea typeface="Microsoft JhengHei" panose="020B0604030504040204" pitchFamily="34" charset="-120"/>
            </a:endParaRPr>
          </a:p>
        </p:txBody>
      </p:sp>
      <p:sp>
        <p:nvSpPr>
          <p:cNvPr id="7" name="文本占位符 2"/>
          <p:cNvSpPr txBox="1">
            <a:spLocks/>
          </p:cNvSpPr>
          <p:nvPr/>
        </p:nvSpPr>
        <p:spPr>
          <a:xfrm>
            <a:off x="639417" y="1647037"/>
            <a:ext cx="10986641" cy="4381870"/>
          </a:xfrm>
          <a:prstGeom prst="rect">
            <a:avLst/>
          </a:prstGeom>
        </p:spPr>
        <p:txBody>
          <a:bodyPr/>
          <a:lstStyle>
            <a:lvl1pPr marL="365125" indent="-309563" algn="l" rtl="0" eaLnBrk="0" fontAlgn="base" hangingPunct="0">
              <a:spcBef>
                <a:spcPts val="500"/>
              </a:spcBef>
              <a:spcAft>
                <a:spcPct val="0"/>
              </a:spcAft>
              <a:buClr>
                <a:srgbClr val="002060"/>
              </a:buClr>
              <a:buFont typeface="Georgia" panose="02040502050405020303" pitchFamily="18" charset="0"/>
              <a:buChar char="•"/>
              <a:defRPr lang="en-US" sz="3500" b="0" kern="1200" dirty="0">
                <a:solidFill>
                  <a:srgbClr val="000000"/>
                </a:solidFill>
                <a:latin typeface="黑体" panose="02010609060101010101" pitchFamily="49" charset="-122"/>
                <a:ea typeface="黑体" panose="02010609060101010101" pitchFamily="49" charset="-122"/>
                <a:cs typeface="+mn-cs"/>
              </a:defRPr>
            </a:lvl1pPr>
            <a:lvl2pPr marL="803275" indent="-392113" algn="l" rtl="0" eaLnBrk="0" fontAlgn="base" hangingPunct="0">
              <a:spcBef>
                <a:spcPts val="500"/>
              </a:spcBef>
              <a:spcAft>
                <a:spcPct val="0"/>
              </a:spcAft>
              <a:buClr>
                <a:srgbClr val="002060"/>
              </a:buClr>
              <a:buFont typeface="Georgia" panose="02040502050405020303" pitchFamily="18" charset="0"/>
              <a:buChar char="–"/>
              <a:defRPr lang="en-US" sz="3500" b="0" kern="1200" dirty="0">
                <a:solidFill>
                  <a:srgbClr val="000000"/>
                </a:solidFill>
                <a:latin typeface="黑体" panose="02010609060101010101" pitchFamily="49" charset="-122"/>
                <a:ea typeface="黑体" panose="02010609060101010101" pitchFamily="49" charset="-122"/>
                <a:cs typeface="+mn-cs"/>
              </a:defRPr>
            </a:lvl2pPr>
            <a:lvl3pPr marL="922338" indent="-219075" algn="l" rtl="0" eaLnBrk="0" fontAlgn="base" hangingPunct="0">
              <a:spcBef>
                <a:spcPts val="500"/>
              </a:spcBef>
              <a:spcAft>
                <a:spcPct val="0"/>
              </a:spcAft>
              <a:buClr>
                <a:schemeClr val="accent1"/>
              </a:buClr>
              <a:buFont typeface="Wingdings 2" panose="05020102010507070707" pitchFamily="18" charset="2"/>
              <a:buChar char=""/>
              <a:defRPr lang="en-US" sz="3500" b="0" kern="1200" dirty="0">
                <a:solidFill>
                  <a:srgbClr val="000000"/>
                </a:solidFill>
                <a:latin typeface="黑体" panose="02010609060101010101" pitchFamily="49" charset="-122"/>
                <a:ea typeface="黑体" panose="02010609060101010101" pitchFamily="49" charset="-122"/>
                <a:cs typeface="+mn-cs"/>
              </a:defRPr>
            </a:lvl3pPr>
            <a:lvl4pPr marL="1179513" indent="-200025" algn="l" rtl="0" eaLnBrk="0" fontAlgn="base" hangingPunct="0">
              <a:spcBef>
                <a:spcPts val="300"/>
              </a:spcBef>
              <a:spcAft>
                <a:spcPct val="0"/>
              </a:spcAft>
              <a:buClr>
                <a:schemeClr val="accent1"/>
              </a:buClr>
              <a:buFont typeface="Wingdings 2" panose="05020102010507070707" pitchFamily="18" charset="2"/>
              <a:buChar char=""/>
              <a:defRPr lang="en-US" sz="3000" b="0" kern="1200" dirty="0">
                <a:solidFill>
                  <a:srgbClr val="000000"/>
                </a:solidFill>
                <a:latin typeface="黑体" panose="02010609060101010101" pitchFamily="49" charset="-122"/>
                <a:ea typeface="黑体" panose="02010609060101010101" pitchFamily="49" charset="-122"/>
                <a:cs typeface="+mn-cs"/>
              </a:defRPr>
            </a:lvl4pPr>
            <a:lvl5pPr marL="1389063" indent="-182563" algn="l" rtl="0" eaLnBrk="0" fontAlgn="base" hangingPunct="0">
              <a:spcBef>
                <a:spcPts val="300"/>
              </a:spcBef>
              <a:spcAft>
                <a:spcPct val="0"/>
              </a:spcAft>
              <a:buClr>
                <a:srgbClr val="A04DA3"/>
              </a:buClr>
              <a:buFont typeface="Georgia" panose="02040502050405020303" pitchFamily="18" charset="0"/>
              <a:buChar char="▫"/>
              <a:defRPr lang="en-US" sz="3000" b="0" kern="1200" dirty="0">
                <a:solidFill>
                  <a:srgbClr val="000000"/>
                </a:solidFill>
                <a:latin typeface="黑体" panose="02010609060101010101" pitchFamily="49" charset="-122"/>
                <a:ea typeface="黑体" panose="02010609060101010101" pitchFamily="49" charset="-122"/>
                <a:cs typeface="+mn-cs"/>
              </a:defRPr>
            </a:lvl5pPr>
            <a:lvl6pPr marL="1609344" indent="-182880" algn="l" rtl="0" eaLnBrk="1" latinLnBrk="0" hangingPunct="1">
              <a:spcBef>
                <a:spcPts val="300"/>
              </a:spcBef>
              <a:buClr>
                <a:schemeClr val="accent3"/>
              </a:buClr>
              <a:buFont typeface="Georgia"/>
              <a:buChar char="▫"/>
              <a:defRPr kumimoji="0" sz="1800" kern="1200">
                <a:solidFill>
                  <a:schemeClr val="accent3"/>
                </a:solidFill>
                <a:latin typeface="+mn-lt"/>
                <a:ea typeface="+mn-ea"/>
                <a:cs typeface="+mn-cs"/>
              </a:defRPr>
            </a:lvl6pPr>
            <a:lvl7pPr marL="1828800" indent="-182880" algn="l" rtl="0" eaLnBrk="1" latinLnBrk="0" hangingPunct="1">
              <a:spcBef>
                <a:spcPts val="300"/>
              </a:spcBef>
              <a:buClr>
                <a:schemeClr val="accent3"/>
              </a:buClr>
              <a:buFont typeface="Georgia"/>
              <a:buChar char="▫"/>
              <a:defRPr kumimoji="0" sz="1600" kern="1200">
                <a:solidFill>
                  <a:schemeClr val="accent3"/>
                </a:solidFill>
                <a:latin typeface="+mn-lt"/>
                <a:ea typeface="+mn-ea"/>
                <a:cs typeface="+mn-cs"/>
              </a:defRPr>
            </a:lvl7pPr>
            <a:lvl8pPr marL="2029968" indent="-182880" algn="l" rtl="0" eaLnBrk="1" latinLnBrk="0" hangingPunct="1">
              <a:spcBef>
                <a:spcPts val="300"/>
              </a:spcBef>
              <a:buClr>
                <a:schemeClr val="accent3"/>
              </a:buClr>
              <a:buFont typeface="Georgia"/>
              <a:buChar char="◦"/>
              <a:defRPr kumimoji="0" sz="1500" kern="1200">
                <a:solidFill>
                  <a:schemeClr val="accent3"/>
                </a:solidFill>
                <a:latin typeface="+mn-lt"/>
                <a:ea typeface="+mn-ea"/>
                <a:cs typeface="+mn-cs"/>
              </a:defRPr>
            </a:lvl8pPr>
            <a:lvl9pPr marL="2240280" indent="-182880" algn="l" rtl="0" eaLnBrk="1" latinLnBrk="0" hangingPunct="1">
              <a:spcBef>
                <a:spcPts val="300"/>
              </a:spcBef>
              <a:buClr>
                <a:schemeClr val="accent3"/>
              </a:buClr>
              <a:buFont typeface="Georgia"/>
              <a:buChar char="◦"/>
              <a:defRPr kumimoji="0" sz="1400" kern="1200" baseline="0">
                <a:solidFill>
                  <a:schemeClr val="accent3"/>
                </a:solidFill>
                <a:latin typeface="+mn-lt"/>
                <a:ea typeface="+mn-ea"/>
                <a:cs typeface="+mn-cs"/>
              </a:defRPr>
            </a:lvl9pPr>
          </a:lstStyle>
          <a:p>
            <a:pPr marL="0" indent="0" eaLnBrk="1" hangingPunct="1">
              <a:buNone/>
              <a:defRPr/>
            </a:pPr>
            <a:r>
              <a:rPr lang="zh-CN" altLang="en-US" dirty="0"/>
              <a:t>五十年代初期，所有的西方宣教士被迫離開，加上文化大革命時期有形的教會被摧毀殆盡，因此，有三十年的時期，中國教會可以說脫離了西方宗派的影響。七十年代末期，在患難中僅存的家庭教會基本上已經走出自己的路，成為純然本色化的教會</a:t>
            </a:r>
            <a:endParaRPr lang="zh-TW" altLang="en-US" dirty="0"/>
          </a:p>
        </p:txBody>
      </p:sp>
    </p:spTree>
    <p:extLst>
      <p:ext uri="{BB962C8B-B14F-4D97-AF65-F5344CB8AC3E}">
        <p14:creationId xmlns:p14="http://schemas.microsoft.com/office/powerpoint/2010/main" val="300453472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651000" y="1270001"/>
            <a:ext cx="8890000" cy="2876153"/>
          </a:xfrm>
          <a:prstGeom prst="rect">
            <a:avLst/>
          </a:prstGeom>
        </p:spPr>
        <p:txBody>
          <a:bodyPr/>
          <a:lstStyle/>
          <a:p>
            <a:pPr algn="ctr"/>
            <a:endParaRPr lang="en-US" altLang="zh-TW" sz="3600" dirty="0">
              <a:ea typeface="全真勘亭流" pitchFamily="49" charset="-120"/>
            </a:endParaRPr>
          </a:p>
        </p:txBody>
      </p:sp>
      <p:cxnSp>
        <p:nvCxnSpPr>
          <p:cNvPr id="3" name="Straight Connector 2"/>
          <p:cNvCxnSpPr/>
          <p:nvPr/>
        </p:nvCxnSpPr>
        <p:spPr bwMode="auto">
          <a:xfrm flipV="1">
            <a:off x="700738" y="1639957"/>
            <a:ext cx="9566384" cy="14160"/>
          </a:xfrm>
          <a:prstGeom prst="line">
            <a:avLst/>
          </a:prstGeom>
          <a:ln>
            <a:headEnd type="none" w="med" len="med"/>
            <a:tailEnd type="none" w="med" len="med"/>
          </a:ln>
        </p:spPr>
        <p:style>
          <a:lnRef idx="2">
            <a:schemeClr val="accent4"/>
          </a:lnRef>
          <a:fillRef idx="0">
            <a:schemeClr val="accent4"/>
          </a:fillRef>
          <a:effectRef idx="1">
            <a:schemeClr val="accent4"/>
          </a:effectRef>
          <a:fontRef idx="minor">
            <a:schemeClr val="tx1"/>
          </a:fontRef>
        </p:style>
      </p:cxnSp>
      <p:sp>
        <p:nvSpPr>
          <p:cNvPr id="4" name="Rectangle 3"/>
          <p:cNvSpPr/>
          <p:nvPr/>
        </p:nvSpPr>
        <p:spPr>
          <a:xfrm>
            <a:off x="700738" y="665066"/>
            <a:ext cx="10881662" cy="707886"/>
          </a:xfrm>
          <a:prstGeom prst="rect">
            <a:avLst/>
          </a:prstGeom>
        </p:spPr>
        <p:txBody>
          <a:bodyPr wrap="square">
            <a:spAutoFit/>
          </a:bodyPr>
          <a:lstStyle/>
          <a:p>
            <a:r>
              <a:rPr lang="zh-CN" altLang="en-US" sz="4000" b="1" dirty="0">
                <a:solidFill>
                  <a:srgbClr val="03649F"/>
                </a:solidFill>
                <a:latin typeface="黑体" panose="02010609060101010101" pitchFamily="49" charset="-122"/>
                <a:ea typeface="黑体" panose="02010609060101010101" pitchFamily="49" charset="-122"/>
                <a:cs typeface="+mj-cs"/>
              </a:rPr>
              <a:t>五十年代宣教與中國</a:t>
            </a:r>
          </a:p>
        </p:txBody>
      </p:sp>
      <p:sp>
        <p:nvSpPr>
          <p:cNvPr id="7" name="文本占位符 2"/>
          <p:cNvSpPr txBox="1">
            <a:spLocks/>
          </p:cNvSpPr>
          <p:nvPr/>
        </p:nvSpPr>
        <p:spPr>
          <a:xfrm>
            <a:off x="617587" y="1811064"/>
            <a:ext cx="10986641" cy="4381870"/>
          </a:xfrm>
          <a:prstGeom prst="rect">
            <a:avLst/>
          </a:prstGeom>
        </p:spPr>
        <p:txBody>
          <a:bodyPr/>
          <a:lstStyle>
            <a:lvl1pPr marL="365125" indent="-309563" algn="l" rtl="0" eaLnBrk="0" fontAlgn="base" hangingPunct="0">
              <a:spcBef>
                <a:spcPts val="500"/>
              </a:spcBef>
              <a:spcAft>
                <a:spcPct val="0"/>
              </a:spcAft>
              <a:buClr>
                <a:srgbClr val="002060"/>
              </a:buClr>
              <a:buFont typeface="Georgia" panose="02040502050405020303" pitchFamily="18" charset="0"/>
              <a:buChar char="•"/>
              <a:defRPr lang="en-US" sz="3500" b="0" kern="1200" dirty="0">
                <a:solidFill>
                  <a:srgbClr val="000000"/>
                </a:solidFill>
                <a:latin typeface="黑体" panose="02010609060101010101" pitchFamily="49" charset="-122"/>
                <a:ea typeface="黑体" panose="02010609060101010101" pitchFamily="49" charset="-122"/>
                <a:cs typeface="+mn-cs"/>
              </a:defRPr>
            </a:lvl1pPr>
            <a:lvl2pPr marL="803275" indent="-392113" algn="l" rtl="0" eaLnBrk="0" fontAlgn="base" hangingPunct="0">
              <a:spcBef>
                <a:spcPts val="500"/>
              </a:spcBef>
              <a:spcAft>
                <a:spcPct val="0"/>
              </a:spcAft>
              <a:buClr>
                <a:srgbClr val="002060"/>
              </a:buClr>
              <a:buFont typeface="Georgia" panose="02040502050405020303" pitchFamily="18" charset="0"/>
              <a:buChar char="–"/>
              <a:defRPr lang="en-US" sz="3500" b="0" kern="1200" dirty="0">
                <a:solidFill>
                  <a:srgbClr val="000000"/>
                </a:solidFill>
                <a:latin typeface="黑体" panose="02010609060101010101" pitchFamily="49" charset="-122"/>
                <a:ea typeface="黑体" panose="02010609060101010101" pitchFamily="49" charset="-122"/>
                <a:cs typeface="+mn-cs"/>
              </a:defRPr>
            </a:lvl2pPr>
            <a:lvl3pPr marL="922338" indent="-219075" algn="l" rtl="0" eaLnBrk="0" fontAlgn="base" hangingPunct="0">
              <a:spcBef>
                <a:spcPts val="500"/>
              </a:spcBef>
              <a:spcAft>
                <a:spcPct val="0"/>
              </a:spcAft>
              <a:buClr>
                <a:schemeClr val="accent1"/>
              </a:buClr>
              <a:buFont typeface="Wingdings 2" panose="05020102010507070707" pitchFamily="18" charset="2"/>
              <a:buChar char=""/>
              <a:defRPr lang="en-US" sz="3500" b="0" kern="1200" dirty="0">
                <a:solidFill>
                  <a:srgbClr val="000000"/>
                </a:solidFill>
                <a:latin typeface="黑体" panose="02010609060101010101" pitchFamily="49" charset="-122"/>
                <a:ea typeface="黑体" panose="02010609060101010101" pitchFamily="49" charset="-122"/>
                <a:cs typeface="+mn-cs"/>
              </a:defRPr>
            </a:lvl3pPr>
            <a:lvl4pPr marL="1179513" indent="-200025" algn="l" rtl="0" eaLnBrk="0" fontAlgn="base" hangingPunct="0">
              <a:spcBef>
                <a:spcPts val="300"/>
              </a:spcBef>
              <a:spcAft>
                <a:spcPct val="0"/>
              </a:spcAft>
              <a:buClr>
                <a:schemeClr val="accent1"/>
              </a:buClr>
              <a:buFont typeface="Wingdings 2" panose="05020102010507070707" pitchFamily="18" charset="2"/>
              <a:buChar char=""/>
              <a:defRPr lang="en-US" sz="3000" b="0" kern="1200" dirty="0">
                <a:solidFill>
                  <a:srgbClr val="000000"/>
                </a:solidFill>
                <a:latin typeface="黑体" panose="02010609060101010101" pitchFamily="49" charset="-122"/>
                <a:ea typeface="黑体" panose="02010609060101010101" pitchFamily="49" charset="-122"/>
                <a:cs typeface="+mn-cs"/>
              </a:defRPr>
            </a:lvl4pPr>
            <a:lvl5pPr marL="1389063" indent="-182563" algn="l" rtl="0" eaLnBrk="0" fontAlgn="base" hangingPunct="0">
              <a:spcBef>
                <a:spcPts val="300"/>
              </a:spcBef>
              <a:spcAft>
                <a:spcPct val="0"/>
              </a:spcAft>
              <a:buClr>
                <a:srgbClr val="A04DA3"/>
              </a:buClr>
              <a:buFont typeface="Georgia" panose="02040502050405020303" pitchFamily="18" charset="0"/>
              <a:buChar char="▫"/>
              <a:defRPr lang="en-US" sz="3000" b="0" kern="1200" dirty="0">
                <a:solidFill>
                  <a:srgbClr val="000000"/>
                </a:solidFill>
                <a:latin typeface="黑体" panose="02010609060101010101" pitchFamily="49" charset="-122"/>
                <a:ea typeface="黑体" panose="02010609060101010101" pitchFamily="49" charset="-122"/>
                <a:cs typeface="+mn-cs"/>
              </a:defRPr>
            </a:lvl5pPr>
            <a:lvl6pPr marL="1609344" indent="-182880" algn="l" rtl="0" eaLnBrk="1" latinLnBrk="0" hangingPunct="1">
              <a:spcBef>
                <a:spcPts val="300"/>
              </a:spcBef>
              <a:buClr>
                <a:schemeClr val="accent3"/>
              </a:buClr>
              <a:buFont typeface="Georgia"/>
              <a:buChar char="▫"/>
              <a:defRPr kumimoji="0" sz="1800" kern="1200">
                <a:solidFill>
                  <a:schemeClr val="accent3"/>
                </a:solidFill>
                <a:latin typeface="+mn-lt"/>
                <a:ea typeface="+mn-ea"/>
                <a:cs typeface="+mn-cs"/>
              </a:defRPr>
            </a:lvl6pPr>
            <a:lvl7pPr marL="1828800" indent="-182880" algn="l" rtl="0" eaLnBrk="1" latinLnBrk="0" hangingPunct="1">
              <a:spcBef>
                <a:spcPts val="300"/>
              </a:spcBef>
              <a:buClr>
                <a:schemeClr val="accent3"/>
              </a:buClr>
              <a:buFont typeface="Georgia"/>
              <a:buChar char="▫"/>
              <a:defRPr kumimoji="0" sz="1600" kern="1200">
                <a:solidFill>
                  <a:schemeClr val="accent3"/>
                </a:solidFill>
                <a:latin typeface="+mn-lt"/>
                <a:ea typeface="+mn-ea"/>
                <a:cs typeface="+mn-cs"/>
              </a:defRPr>
            </a:lvl7pPr>
            <a:lvl8pPr marL="2029968" indent="-182880" algn="l" rtl="0" eaLnBrk="1" latinLnBrk="0" hangingPunct="1">
              <a:spcBef>
                <a:spcPts val="300"/>
              </a:spcBef>
              <a:buClr>
                <a:schemeClr val="accent3"/>
              </a:buClr>
              <a:buFont typeface="Georgia"/>
              <a:buChar char="◦"/>
              <a:defRPr kumimoji="0" sz="1500" kern="1200">
                <a:solidFill>
                  <a:schemeClr val="accent3"/>
                </a:solidFill>
                <a:latin typeface="+mn-lt"/>
                <a:ea typeface="+mn-ea"/>
                <a:cs typeface="+mn-cs"/>
              </a:defRPr>
            </a:lvl8pPr>
            <a:lvl9pPr marL="2240280" indent="-182880" algn="l" rtl="0" eaLnBrk="1" latinLnBrk="0" hangingPunct="1">
              <a:spcBef>
                <a:spcPts val="300"/>
              </a:spcBef>
              <a:buClr>
                <a:schemeClr val="accent3"/>
              </a:buClr>
              <a:buFont typeface="Georgia"/>
              <a:buChar char="◦"/>
              <a:defRPr kumimoji="0" sz="1400" kern="1200" baseline="0">
                <a:solidFill>
                  <a:schemeClr val="accent3"/>
                </a:solidFill>
                <a:latin typeface="+mn-lt"/>
                <a:ea typeface="+mn-ea"/>
                <a:cs typeface="+mn-cs"/>
              </a:defRPr>
            </a:lvl9pPr>
          </a:lstStyle>
          <a:p>
            <a:pPr marL="0" indent="0" eaLnBrk="1" hangingPunct="1">
              <a:buNone/>
              <a:defRPr/>
            </a:pPr>
            <a:r>
              <a:rPr lang="en-US" altLang="zh-CN" dirty="0"/>
              <a:t>1950</a:t>
            </a:r>
            <a:r>
              <a:rPr lang="zh-CN" altLang="en-US" dirty="0"/>
              <a:t>年，林獻羔開始用“大馬站福音會堂”的名稱聚會</a:t>
            </a:r>
            <a:br>
              <a:rPr lang="zh-CN" altLang="en-US" dirty="0"/>
            </a:br>
            <a:br>
              <a:rPr lang="zh-CN" altLang="en-US" dirty="0"/>
            </a:br>
            <a:endParaRPr lang="zh-TW" altLang="en-US" dirty="0"/>
          </a:p>
        </p:txBody>
      </p:sp>
      <p:pic>
        <p:nvPicPr>
          <p:cNvPr id="5" name="图片 4">
            <a:extLst>
              <a:ext uri="{FF2B5EF4-FFF2-40B4-BE49-F238E27FC236}">
                <a16:creationId xmlns:a16="http://schemas.microsoft.com/office/drawing/2014/main" id="{3B4D2FA9-67A6-4FA1-89B9-9874A8A17C3F}"/>
              </a:ext>
            </a:extLst>
          </p:cNvPr>
          <p:cNvPicPr>
            <a:picLocks noChangeAspect="1"/>
          </p:cNvPicPr>
          <p:nvPr/>
        </p:nvPicPr>
        <p:blipFill>
          <a:blip r:embed="rId2"/>
          <a:stretch>
            <a:fillRect/>
          </a:stretch>
        </p:blipFill>
        <p:spPr>
          <a:xfrm>
            <a:off x="2511846" y="2666298"/>
            <a:ext cx="6819441" cy="3835935"/>
          </a:xfrm>
          <a:prstGeom prst="rect">
            <a:avLst/>
          </a:prstGeom>
        </p:spPr>
      </p:pic>
    </p:spTree>
    <p:extLst>
      <p:ext uri="{BB962C8B-B14F-4D97-AF65-F5344CB8AC3E}">
        <p14:creationId xmlns:p14="http://schemas.microsoft.com/office/powerpoint/2010/main" val="306605766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651000" y="1270001"/>
            <a:ext cx="8890000" cy="2876153"/>
          </a:xfrm>
          <a:prstGeom prst="rect">
            <a:avLst/>
          </a:prstGeom>
        </p:spPr>
        <p:txBody>
          <a:bodyPr/>
          <a:lstStyle/>
          <a:p>
            <a:pPr algn="ctr"/>
            <a:endParaRPr lang="en-US" altLang="zh-TW" sz="3600" dirty="0">
              <a:ea typeface="全真勘亭流" pitchFamily="49" charset="-120"/>
            </a:endParaRPr>
          </a:p>
        </p:txBody>
      </p:sp>
      <p:cxnSp>
        <p:nvCxnSpPr>
          <p:cNvPr id="3" name="Straight Connector 2"/>
          <p:cNvCxnSpPr/>
          <p:nvPr/>
        </p:nvCxnSpPr>
        <p:spPr bwMode="auto">
          <a:xfrm flipV="1">
            <a:off x="700738" y="1639957"/>
            <a:ext cx="9566384" cy="14160"/>
          </a:xfrm>
          <a:prstGeom prst="line">
            <a:avLst/>
          </a:prstGeom>
          <a:ln>
            <a:headEnd type="none" w="med" len="med"/>
            <a:tailEnd type="none" w="med" len="med"/>
          </a:ln>
        </p:spPr>
        <p:style>
          <a:lnRef idx="2">
            <a:schemeClr val="accent4"/>
          </a:lnRef>
          <a:fillRef idx="0">
            <a:schemeClr val="accent4"/>
          </a:fillRef>
          <a:effectRef idx="1">
            <a:schemeClr val="accent4"/>
          </a:effectRef>
          <a:fontRef idx="minor">
            <a:schemeClr val="tx1"/>
          </a:fontRef>
        </p:style>
      </p:cxnSp>
      <p:sp>
        <p:nvSpPr>
          <p:cNvPr id="4" name="Rectangle 3"/>
          <p:cNvSpPr/>
          <p:nvPr/>
        </p:nvSpPr>
        <p:spPr>
          <a:xfrm>
            <a:off x="700738" y="665066"/>
            <a:ext cx="10881662" cy="707886"/>
          </a:xfrm>
          <a:prstGeom prst="rect">
            <a:avLst/>
          </a:prstGeom>
        </p:spPr>
        <p:txBody>
          <a:bodyPr wrap="square">
            <a:spAutoFit/>
          </a:bodyPr>
          <a:lstStyle/>
          <a:p>
            <a:r>
              <a:rPr lang="zh-CN" altLang="en-US" sz="4000" b="1" dirty="0">
                <a:solidFill>
                  <a:srgbClr val="03649F"/>
                </a:solidFill>
                <a:latin typeface="黑体" panose="02010609060101010101" pitchFamily="49" charset="-122"/>
                <a:ea typeface="黑体" panose="02010609060101010101" pitchFamily="49" charset="-122"/>
                <a:cs typeface="+mj-cs"/>
              </a:rPr>
              <a:t>六十年代宣教與中國</a:t>
            </a:r>
          </a:p>
        </p:txBody>
      </p:sp>
      <p:sp>
        <p:nvSpPr>
          <p:cNvPr id="7" name="文本占位符 2"/>
          <p:cNvSpPr txBox="1">
            <a:spLocks/>
          </p:cNvSpPr>
          <p:nvPr/>
        </p:nvSpPr>
        <p:spPr>
          <a:xfrm>
            <a:off x="617587" y="1811064"/>
            <a:ext cx="10986641" cy="4381870"/>
          </a:xfrm>
          <a:prstGeom prst="rect">
            <a:avLst/>
          </a:prstGeom>
        </p:spPr>
        <p:txBody>
          <a:bodyPr/>
          <a:lstStyle>
            <a:lvl1pPr marL="365125" indent="-309563" algn="l" rtl="0" eaLnBrk="0" fontAlgn="base" hangingPunct="0">
              <a:spcBef>
                <a:spcPts val="500"/>
              </a:spcBef>
              <a:spcAft>
                <a:spcPct val="0"/>
              </a:spcAft>
              <a:buClr>
                <a:srgbClr val="002060"/>
              </a:buClr>
              <a:buFont typeface="Georgia" panose="02040502050405020303" pitchFamily="18" charset="0"/>
              <a:buChar char="•"/>
              <a:defRPr lang="en-US" sz="3500" b="0" kern="1200" dirty="0">
                <a:solidFill>
                  <a:srgbClr val="000000"/>
                </a:solidFill>
                <a:latin typeface="黑体" panose="02010609060101010101" pitchFamily="49" charset="-122"/>
                <a:ea typeface="黑体" panose="02010609060101010101" pitchFamily="49" charset="-122"/>
                <a:cs typeface="+mn-cs"/>
              </a:defRPr>
            </a:lvl1pPr>
            <a:lvl2pPr marL="803275" indent="-392113" algn="l" rtl="0" eaLnBrk="0" fontAlgn="base" hangingPunct="0">
              <a:spcBef>
                <a:spcPts val="500"/>
              </a:spcBef>
              <a:spcAft>
                <a:spcPct val="0"/>
              </a:spcAft>
              <a:buClr>
                <a:srgbClr val="002060"/>
              </a:buClr>
              <a:buFont typeface="Georgia" panose="02040502050405020303" pitchFamily="18" charset="0"/>
              <a:buChar char="–"/>
              <a:defRPr lang="en-US" sz="3500" b="0" kern="1200" dirty="0">
                <a:solidFill>
                  <a:srgbClr val="000000"/>
                </a:solidFill>
                <a:latin typeface="黑体" panose="02010609060101010101" pitchFamily="49" charset="-122"/>
                <a:ea typeface="黑体" panose="02010609060101010101" pitchFamily="49" charset="-122"/>
                <a:cs typeface="+mn-cs"/>
              </a:defRPr>
            </a:lvl2pPr>
            <a:lvl3pPr marL="922338" indent="-219075" algn="l" rtl="0" eaLnBrk="0" fontAlgn="base" hangingPunct="0">
              <a:spcBef>
                <a:spcPts val="500"/>
              </a:spcBef>
              <a:spcAft>
                <a:spcPct val="0"/>
              </a:spcAft>
              <a:buClr>
                <a:schemeClr val="accent1"/>
              </a:buClr>
              <a:buFont typeface="Wingdings 2" panose="05020102010507070707" pitchFamily="18" charset="2"/>
              <a:buChar char=""/>
              <a:defRPr lang="en-US" sz="3500" b="0" kern="1200" dirty="0">
                <a:solidFill>
                  <a:srgbClr val="000000"/>
                </a:solidFill>
                <a:latin typeface="黑体" panose="02010609060101010101" pitchFamily="49" charset="-122"/>
                <a:ea typeface="黑体" panose="02010609060101010101" pitchFamily="49" charset="-122"/>
                <a:cs typeface="+mn-cs"/>
              </a:defRPr>
            </a:lvl3pPr>
            <a:lvl4pPr marL="1179513" indent="-200025" algn="l" rtl="0" eaLnBrk="0" fontAlgn="base" hangingPunct="0">
              <a:spcBef>
                <a:spcPts val="300"/>
              </a:spcBef>
              <a:spcAft>
                <a:spcPct val="0"/>
              </a:spcAft>
              <a:buClr>
                <a:schemeClr val="accent1"/>
              </a:buClr>
              <a:buFont typeface="Wingdings 2" panose="05020102010507070707" pitchFamily="18" charset="2"/>
              <a:buChar char=""/>
              <a:defRPr lang="en-US" sz="3000" b="0" kern="1200" dirty="0">
                <a:solidFill>
                  <a:srgbClr val="000000"/>
                </a:solidFill>
                <a:latin typeface="黑体" panose="02010609060101010101" pitchFamily="49" charset="-122"/>
                <a:ea typeface="黑体" panose="02010609060101010101" pitchFamily="49" charset="-122"/>
                <a:cs typeface="+mn-cs"/>
              </a:defRPr>
            </a:lvl4pPr>
            <a:lvl5pPr marL="1389063" indent="-182563" algn="l" rtl="0" eaLnBrk="0" fontAlgn="base" hangingPunct="0">
              <a:spcBef>
                <a:spcPts val="300"/>
              </a:spcBef>
              <a:spcAft>
                <a:spcPct val="0"/>
              </a:spcAft>
              <a:buClr>
                <a:srgbClr val="A04DA3"/>
              </a:buClr>
              <a:buFont typeface="Georgia" panose="02040502050405020303" pitchFamily="18" charset="0"/>
              <a:buChar char="▫"/>
              <a:defRPr lang="en-US" sz="3000" b="0" kern="1200" dirty="0">
                <a:solidFill>
                  <a:srgbClr val="000000"/>
                </a:solidFill>
                <a:latin typeface="黑体" panose="02010609060101010101" pitchFamily="49" charset="-122"/>
                <a:ea typeface="黑体" panose="02010609060101010101" pitchFamily="49" charset="-122"/>
                <a:cs typeface="+mn-cs"/>
              </a:defRPr>
            </a:lvl5pPr>
            <a:lvl6pPr marL="1609344" indent="-182880" algn="l" rtl="0" eaLnBrk="1" latinLnBrk="0" hangingPunct="1">
              <a:spcBef>
                <a:spcPts val="300"/>
              </a:spcBef>
              <a:buClr>
                <a:schemeClr val="accent3"/>
              </a:buClr>
              <a:buFont typeface="Georgia"/>
              <a:buChar char="▫"/>
              <a:defRPr kumimoji="0" sz="1800" kern="1200">
                <a:solidFill>
                  <a:schemeClr val="accent3"/>
                </a:solidFill>
                <a:latin typeface="+mn-lt"/>
                <a:ea typeface="+mn-ea"/>
                <a:cs typeface="+mn-cs"/>
              </a:defRPr>
            </a:lvl6pPr>
            <a:lvl7pPr marL="1828800" indent="-182880" algn="l" rtl="0" eaLnBrk="1" latinLnBrk="0" hangingPunct="1">
              <a:spcBef>
                <a:spcPts val="300"/>
              </a:spcBef>
              <a:buClr>
                <a:schemeClr val="accent3"/>
              </a:buClr>
              <a:buFont typeface="Georgia"/>
              <a:buChar char="▫"/>
              <a:defRPr kumimoji="0" sz="1600" kern="1200">
                <a:solidFill>
                  <a:schemeClr val="accent3"/>
                </a:solidFill>
                <a:latin typeface="+mn-lt"/>
                <a:ea typeface="+mn-ea"/>
                <a:cs typeface="+mn-cs"/>
              </a:defRPr>
            </a:lvl7pPr>
            <a:lvl8pPr marL="2029968" indent="-182880" algn="l" rtl="0" eaLnBrk="1" latinLnBrk="0" hangingPunct="1">
              <a:spcBef>
                <a:spcPts val="300"/>
              </a:spcBef>
              <a:buClr>
                <a:schemeClr val="accent3"/>
              </a:buClr>
              <a:buFont typeface="Georgia"/>
              <a:buChar char="◦"/>
              <a:defRPr kumimoji="0" sz="1500" kern="1200">
                <a:solidFill>
                  <a:schemeClr val="accent3"/>
                </a:solidFill>
                <a:latin typeface="+mn-lt"/>
                <a:ea typeface="+mn-ea"/>
                <a:cs typeface="+mn-cs"/>
              </a:defRPr>
            </a:lvl8pPr>
            <a:lvl9pPr marL="2240280" indent="-182880" algn="l" rtl="0" eaLnBrk="1" latinLnBrk="0" hangingPunct="1">
              <a:spcBef>
                <a:spcPts val="300"/>
              </a:spcBef>
              <a:buClr>
                <a:schemeClr val="accent3"/>
              </a:buClr>
              <a:buFont typeface="Georgia"/>
              <a:buChar char="◦"/>
              <a:defRPr kumimoji="0" sz="1400" kern="1200" baseline="0">
                <a:solidFill>
                  <a:schemeClr val="accent3"/>
                </a:solidFill>
                <a:latin typeface="+mn-lt"/>
                <a:ea typeface="+mn-ea"/>
                <a:cs typeface="+mn-cs"/>
              </a:defRPr>
            </a:lvl9pPr>
          </a:lstStyle>
          <a:p>
            <a:pPr marL="0" indent="0" eaLnBrk="1" hangingPunct="1">
              <a:buNone/>
              <a:defRPr/>
            </a:pPr>
            <a:r>
              <a:rPr lang="zh-CN" altLang="en-US" dirty="0"/>
              <a:t> </a:t>
            </a:r>
            <a:r>
              <a:rPr lang="en-US" altLang="zh-CN" dirty="0"/>
              <a:t>60</a:t>
            </a:r>
            <a:r>
              <a:rPr lang="zh-CN" altLang="en-US" dirty="0"/>
              <a:t>年代初，中國的一些省份出現了基督教的復興。從普通信徒中產生了一批非職業的游走傳道人 ，在鄉村四處傳揚神的福音。城市教會信徒壓力也相對減輕。</a:t>
            </a:r>
            <a:br>
              <a:rPr lang="zh-CN" altLang="en-US" dirty="0"/>
            </a:br>
            <a:br>
              <a:rPr lang="zh-CN" altLang="en-US" dirty="0"/>
            </a:br>
            <a:endParaRPr lang="zh-TW" altLang="en-US" dirty="0"/>
          </a:p>
        </p:txBody>
      </p:sp>
      <p:pic>
        <p:nvPicPr>
          <p:cNvPr id="5" name="图片 4">
            <a:extLst>
              <a:ext uri="{FF2B5EF4-FFF2-40B4-BE49-F238E27FC236}">
                <a16:creationId xmlns:a16="http://schemas.microsoft.com/office/drawing/2014/main" id="{C79FB828-F3F3-453F-B1B8-82E9DBD13052}"/>
              </a:ext>
            </a:extLst>
          </p:cNvPr>
          <p:cNvPicPr>
            <a:picLocks noChangeAspect="1"/>
          </p:cNvPicPr>
          <p:nvPr/>
        </p:nvPicPr>
        <p:blipFill>
          <a:blip r:embed="rId2"/>
          <a:stretch>
            <a:fillRect/>
          </a:stretch>
        </p:blipFill>
        <p:spPr>
          <a:xfrm>
            <a:off x="5568510" y="3712728"/>
            <a:ext cx="4071249" cy="2709231"/>
          </a:xfrm>
          <a:prstGeom prst="rect">
            <a:avLst/>
          </a:prstGeom>
        </p:spPr>
      </p:pic>
    </p:spTree>
    <p:extLst>
      <p:ext uri="{BB962C8B-B14F-4D97-AF65-F5344CB8AC3E}">
        <p14:creationId xmlns:p14="http://schemas.microsoft.com/office/powerpoint/2010/main" val="379330610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651000" y="1270001"/>
            <a:ext cx="8890000" cy="2876153"/>
          </a:xfrm>
          <a:prstGeom prst="rect">
            <a:avLst/>
          </a:prstGeom>
        </p:spPr>
        <p:txBody>
          <a:bodyPr/>
          <a:lstStyle/>
          <a:p>
            <a:pPr algn="ctr"/>
            <a:endParaRPr lang="en-US" altLang="zh-TW" sz="3600" dirty="0">
              <a:ea typeface="全真勘亭流" pitchFamily="49" charset="-120"/>
            </a:endParaRPr>
          </a:p>
        </p:txBody>
      </p:sp>
      <p:cxnSp>
        <p:nvCxnSpPr>
          <p:cNvPr id="3" name="Straight Connector 2"/>
          <p:cNvCxnSpPr/>
          <p:nvPr/>
        </p:nvCxnSpPr>
        <p:spPr bwMode="auto">
          <a:xfrm flipV="1">
            <a:off x="700738" y="1639957"/>
            <a:ext cx="9566384" cy="14160"/>
          </a:xfrm>
          <a:prstGeom prst="line">
            <a:avLst/>
          </a:prstGeom>
          <a:ln>
            <a:headEnd type="none" w="med" len="med"/>
            <a:tailEnd type="none" w="med" len="med"/>
          </a:ln>
        </p:spPr>
        <p:style>
          <a:lnRef idx="2">
            <a:schemeClr val="accent4"/>
          </a:lnRef>
          <a:fillRef idx="0">
            <a:schemeClr val="accent4"/>
          </a:fillRef>
          <a:effectRef idx="1">
            <a:schemeClr val="accent4"/>
          </a:effectRef>
          <a:fontRef idx="minor">
            <a:schemeClr val="tx1"/>
          </a:fontRef>
        </p:style>
      </p:cxnSp>
      <p:sp>
        <p:nvSpPr>
          <p:cNvPr id="4" name="Rectangle 3"/>
          <p:cNvSpPr/>
          <p:nvPr/>
        </p:nvSpPr>
        <p:spPr>
          <a:xfrm>
            <a:off x="700738" y="665066"/>
            <a:ext cx="10881662" cy="707886"/>
          </a:xfrm>
          <a:prstGeom prst="rect">
            <a:avLst/>
          </a:prstGeom>
        </p:spPr>
        <p:txBody>
          <a:bodyPr wrap="square">
            <a:spAutoFit/>
          </a:bodyPr>
          <a:lstStyle/>
          <a:p>
            <a:r>
              <a:rPr lang="zh-CN" altLang="en-US" sz="4000" b="1" dirty="0">
                <a:solidFill>
                  <a:srgbClr val="03649F"/>
                </a:solidFill>
                <a:latin typeface="黑体" panose="02010609060101010101" pitchFamily="49" charset="-122"/>
                <a:ea typeface="黑体" panose="02010609060101010101" pitchFamily="49" charset="-122"/>
                <a:cs typeface="+mj-cs"/>
              </a:rPr>
              <a:t>六十年代宣教與中國</a:t>
            </a:r>
          </a:p>
        </p:txBody>
      </p:sp>
      <p:sp>
        <p:nvSpPr>
          <p:cNvPr id="7" name="文本占位符 2"/>
          <p:cNvSpPr txBox="1">
            <a:spLocks/>
          </p:cNvSpPr>
          <p:nvPr/>
        </p:nvSpPr>
        <p:spPr>
          <a:xfrm>
            <a:off x="617587" y="1811064"/>
            <a:ext cx="10986641" cy="4381870"/>
          </a:xfrm>
          <a:prstGeom prst="rect">
            <a:avLst/>
          </a:prstGeom>
        </p:spPr>
        <p:txBody>
          <a:bodyPr/>
          <a:lstStyle>
            <a:lvl1pPr marL="365125" indent="-309563" algn="l" rtl="0" eaLnBrk="0" fontAlgn="base" hangingPunct="0">
              <a:spcBef>
                <a:spcPts val="500"/>
              </a:spcBef>
              <a:spcAft>
                <a:spcPct val="0"/>
              </a:spcAft>
              <a:buClr>
                <a:srgbClr val="002060"/>
              </a:buClr>
              <a:buFont typeface="Georgia" panose="02040502050405020303" pitchFamily="18" charset="0"/>
              <a:buChar char="•"/>
              <a:defRPr lang="en-US" sz="3500" b="0" kern="1200" dirty="0">
                <a:solidFill>
                  <a:srgbClr val="000000"/>
                </a:solidFill>
                <a:latin typeface="黑体" panose="02010609060101010101" pitchFamily="49" charset="-122"/>
                <a:ea typeface="黑体" panose="02010609060101010101" pitchFamily="49" charset="-122"/>
                <a:cs typeface="+mn-cs"/>
              </a:defRPr>
            </a:lvl1pPr>
            <a:lvl2pPr marL="803275" indent="-392113" algn="l" rtl="0" eaLnBrk="0" fontAlgn="base" hangingPunct="0">
              <a:spcBef>
                <a:spcPts val="500"/>
              </a:spcBef>
              <a:spcAft>
                <a:spcPct val="0"/>
              </a:spcAft>
              <a:buClr>
                <a:srgbClr val="002060"/>
              </a:buClr>
              <a:buFont typeface="Georgia" panose="02040502050405020303" pitchFamily="18" charset="0"/>
              <a:buChar char="–"/>
              <a:defRPr lang="en-US" sz="3500" b="0" kern="1200" dirty="0">
                <a:solidFill>
                  <a:srgbClr val="000000"/>
                </a:solidFill>
                <a:latin typeface="黑体" panose="02010609060101010101" pitchFamily="49" charset="-122"/>
                <a:ea typeface="黑体" panose="02010609060101010101" pitchFamily="49" charset="-122"/>
                <a:cs typeface="+mn-cs"/>
              </a:defRPr>
            </a:lvl2pPr>
            <a:lvl3pPr marL="922338" indent="-219075" algn="l" rtl="0" eaLnBrk="0" fontAlgn="base" hangingPunct="0">
              <a:spcBef>
                <a:spcPts val="500"/>
              </a:spcBef>
              <a:spcAft>
                <a:spcPct val="0"/>
              </a:spcAft>
              <a:buClr>
                <a:schemeClr val="accent1"/>
              </a:buClr>
              <a:buFont typeface="Wingdings 2" panose="05020102010507070707" pitchFamily="18" charset="2"/>
              <a:buChar char=""/>
              <a:defRPr lang="en-US" sz="3500" b="0" kern="1200" dirty="0">
                <a:solidFill>
                  <a:srgbClr val="000000"/>
                </a:solidFill>
                <a:latin typeface="黑体" panose="02010609060101010101" pitchFamily="49" charset="-122"/>
                <a:ea typeface="黑体" panose="02010609060101010101" pitchFamily="49" charset="-122"/>
                <a:cs typeface="+mn-cs"/>
              </a:defRPr>
            </a:lvl3pPr>
            <a:lvl4pPr marL="1179513" indent="-200025" algn="l" rtl="0" eaLnBrk="0" fontAlgn="base" hangingPunct="0">
              <a:spcBef>
                <a:spcPts val="300"/>
              </a:spcBef>
              <a:spcAft>
                <a:spcPct val="0"/>
              </a:spcAft>
              <a:buClr>
                <a:schemeClr val="accent1"/>
              </a:buClr>
              <a:buFont typeface="Wingdings 2" panose="05020102010507070707" pitchFamily="18" charset="2"/>
              <a:buChar char=""/>
              <a:defRPr lang="en-US" sz="3000" b="0" kern="1200" dirty="0">
                <a:solidFill>
                  <a:srgbClr val="000000"/>
                </a:solidFill>
                <a:latin typeface="黑体" panose="02010609060101010101" pitchFamily="49" charset="-122"/>
                <a:ea typeface="黑体" panose="02010609060101010101" pitchFamily="49" charset="-122"/>
                <a:cs typeface="+mn-cs"/>
              </a:defRPr>
            </a:lvl4pPr>
            <a:lvl5pPr marL="1389063" indent="-182563" algn="l" rtl="0" eaLnBrk="0" fontAlgn="base" hangingPunct="0">
              <a:spcBef>
                <a:spcPts val="300"/>
              </a:spcBef>
              <a:spcAft>
                <a:spcPct val="0"/>
              </a:spcAft>
              <a:buClr>
                <a:srgbClr val="A04DA3"/>
              </a:buClr>
              <a:buFont typeface="Georgia" panose="02040502050405020303" pitchFamily="18" charset="0"/>
              <a:buChar char="▫"/>
              <a:defRPr lang="en-US" sz="3000" b="0" kern="1200" dirty="0">
                <a:solidFill>
                  <a:srgbClr val="000000"/>
                </a:solidFill>
                <a:latin typeface="黑体" panose="02010609060101010101" pitchFamily="49" charset="-122"/>
                <a:ea typeface="黑体" panose="02010609060101010101" pitchFamily="49" charset="-122"/>
                <a:cs typeface="+mn-cs"/>
              </a:defRPr>
            </a:lvl5pPr>
            <a:lvl6pPr marL="1609344" indent="-182880" algn="l" rtl="0" eaLnBrk="1" latinLnBrk="0" hangingPunct="1">
              <a:spcBef>
                <a:spcPts val="300"/>
              </a:spcBef>
              <a:buClr>
                <a:schemeClr val="accent3"/>
              </a:buClr>
              <a:buFont typeface="Georgia"/>
              <a:buChar char="▫"/>
              <a:defRPr kumimoji="0" sz="1800" kern="1200">
                <a:solidFill>
                  <a:schemeClr val="accent3"/>
                </a:solidFill>
                <a:latin typeface="+mn-lt"/>
                <a:ea typeface="+mn-ea"/>
                <a:cs typeface="+mn-cs"/>
              </a:defRPr>
            </a:lvl6pPr>
            <a:lvl7pPr marL="1828800" indent="-182880" algn="l" rtl="0" eaLnBrk="1" latinLnBrk="0" hangingPunct="1">
              <a:spcBef>
                <a:spcPts val="300"/>
              </a:spcBef>
              <a:buClr>
                <a:schemeClr val="accent3"/>
              </a:buClr>
              <a:buFont typeface="Georgia"/>
              <a:buChar char="▫"/>
              <a:defRPr kumimoji="0" sz="1600" kern="1200">
                <a:solidFill>
                  <a:schemeClr val="accent3"/>
                </a:solidFill>
                <a:latin typeface="+mn-lt"/>
                <a:ea typeface="+mn-ea"/>
                <a:cs typeface="+mn-cs"/>
              </a:defRPr>
            </a:lvl7pPr>
            <a:lvl8pPr marL="2029968" indent="-182880" algn="l" rtl="0" eaLnBrk="1" latinLnBrk="0" hangingPunct="1">
              <a:spcBef>
                <a:spcPts val="300"/>
              </a:spcBef>
              <a:buClr>
                <a:schemeClr val="accent3"/>
              </a:buClr>
              <a:buFont typeface="Georgia"/>
              <a:buChar char="◦"/>
              <a:defRPr kumimoji="0" sz="1500" kern="1200">
                <a:solidFill>
                  <a:schemeClr val="accent3"/>
                </a:solidFill>
                <a:latin typeface="+mn-lt"/>
                <a:ea typeface="+mn-ea"/>
                <a:cs typeface="+mn-cs"/>
              </a:defRPr>
            </a:lvl8pPr>
            <a:lvl9pPr marL="2240280" indent="-182880" algn="l" rtl="0" eaLnBrk="1" latinLnBrk="0" hangingPunct="1">
              <a:spcBef>
                <a:spcPts val="300"/>
              </a:spcBef>
              <a:buClr>
                <a:schemeClr val="accent3"/>
              </a:buClr>
              <a:buFont typeface="Georgia"/>
              <a:buChar char="◦"/>
              <a:defRPr kumimoji="0" sz="1400" kern="1200" baseline="0">
                <a:solidFill>
                  <a:schemeClr val="accent3"/>
                </a:solidFill>
                <a:latin typeface="+mn-lt"/>
                <a:ea typeface="+mn-ea"/>
                <a:cs typeface="+mn-cs"/>
              </a:defRPr>
            </a:lvl9pPr>
          </a:lstStyle>
          <a:p>
            <a:pPr marL="0" indent="0" eaLnBrk="1" hangingPunct="1">
              <a:buNone/>
              <a:defRPr/>
            </a:pPr>
            <a:r>
              <a:rPr lang="zh-CN" altLang="en-US" dirty="0"/>
              <a:t>在文化大革命中、後期，信徒以家庭聚會的方式，秘密聚會崇拜，日後蔚為大觀的“家庭教會”出現了。家庭教會是一種獨特的教會模式，在使徒時代即有先例，早在本世紀三、四十年代中國信徒為了就近聚會也有在家中聚會的，五十年代初不肯加入三自的信徒即在家中聚會。文化大革命中、後期的家庭教會雖然弱小，但具有極強的生命力</a:t>
            </a:r>
            <a:br>
              <a:rPr lang="zh-CN" altLang="en-US" dirty="0"/>
            </a:br>
            <a:br>
              <a:rPr lang="zh-CN" altLang="en-US" dirty="0"/>
            </a:br>
            <a:endParaRPr lang="zh-TW" altLang="en-US" dirty="0"/>
          </a:p>
        </p:txBody>
      </p:sp>
    </p:spTree>
    <p:extLst>
      <p:ext uri="{BB962C8B-B14F-4D97-AF65-F5344CB8AC3E}">
        <p14:creationId xmlns:p14="http://schemas.microsoft.com/office/powerpoint/2010/main" val="3749668513"/>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Urban">
  <a:themeElements>
    <a:clrScheme name="Urban">
      <a:dk1>
        <a:sysClr val="windowText" lastClr="000000"/>
      </a:dk1>
      <a:lt1>
        <a:sysClr val="window" lastClr="FFFFFF"/>
      </a:lt1>
      <a:dk2>
        <a:srgbClr val="424456"/>
      </a:dk2>
      <a:lt2>
        <a:srgbClr val="DEDEDE"/>
      </a:lt2>
      <a:accent1>
        <a:srgbClr val="53548A"/>
      </a:accent1>
      <a:accent2>
        <a:srgbClr val="438086"/>
      </a:accent2>
      <a:accent3>
        <a:srgbClr val="A04DA3"/>
      </a:accent3>
      <a:accent4>
        <a:srgbClr val="C4652D"/>
      </a:accent4>
      <a:accent5>
        <a:srgbClr val="8B5D3D"/>
      </a:accent5>
      <a:accent6>
        <a:srgbClr val="5C92B5"/>
      </a:accent6>
      <a:hlink>
        <a:srgbClr val="67AFBD"/>
      </a:hlink>
      <a:folHlink>
        <a:srgbClr val="C2A874"/>
      </a:folHlink>
    </a:clrScheme>
    <a:fontScheme name="Urban">
      <a:majorFont>
        <a:latin typeface="Trebuchet MS"/>
        <a:ea typeface=""/>
        <a:cs typeface=""/>
        <a:font script="Jpan" typeface="HGｺﾞｼｯｸM"/>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eorgia"/>
        <a:ea typeface=""/>
        <a:cs typeface=""/>
        <a:font script="Jpan" typeface="HG明朝B"/>
        <a:font script="Hang" typeface="맑은 고딕"/>
        <a:font script="Hans" typeface="宋体"/>
        <a:font script="Hant" typeface="新細明體"/>
        <a:font script="Arab" typeface="Arial"/>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Urban">
      <a:fillStyleLst>
        <a:solidFill>
          <a:schemeClr val="phClr"/>
        </a:solidFill>
        <a:gradFill rotWithShape="1">
          <a:gsLst>
            <a:gs pos="0">
              <a:schemeClr val="phClr">
                <a:tint val="1000"/>
                <a:satMod val="255000"/>
              </a:schemeClr>
            </a:gs>
            <a:gs pos="55000">
              <a:schemeClr val="phClr">
                <a:tint val="12000"/>
                <a:satMod val="255000"/>
              </a:schemeClr>
            </a:gs>
            <a:gs pos="100000">
              <a:schemeClr val="phClr">
                <a:tint val="45000"/>
                <a:satMod val="250000"/>
              </a:schemeClr>
            </a:gs>
          </a:gsLst>
          <a:path path="circle">
            <a:fillToRect l="-40000" t="-90000" r="140000" b="190000"/>
          </a:path>
        </a:gradFill>
        <a:gradFill rotWithShape="1">
          <a:gsLst>
            <a:gs pos="0">
              <a:schemeClr val="phClr">
                <a:tint val="43000"/>
                <a:satMod val="165000"/>
              </a:schemeClr>
            </a:gs>
            <a:gs pos="55000">
              <a:schemeClr val="phClr">
                <a:tint val="83000"/>
                <a:satMod val="155000"/>
              </a:schemeClr>
            </a:gs>
            <a:gs pos="100000">
              <a:schemeClr val="phClr">
                <a:shade val="85000"/>
              </a:schemeClr>
            </a:gs>
          </a:gsLst>
          <a:path path="circle">
            <a:fillToRect l="-40000" t="-90000" r="140000" b="190000"/>
          </a:path>
        </a:gradFill>
      </a:fillStyleLst>
      <a:lnStyleLst>
        <a:ln w="9525" cap="flat" cmpd="sng" algn="ctr">
          <a:solidFill>
            <a:schemeClr val="phClr"/>
          </a:solidFill>
          <a:prstDash val="solid"/>
        </a:ln>
        <a:ln w="19050" cap="flat" cmpd="sng" algn="ctr">
          <a:solidFill>
            <a:schemeClr val="phClr"/>
          </a:solidFill>
          <a:prstDash val="solid"/>
        </a:ln>
        <a:ln w="31750" cap="flat" cmpd="sng" algn="ctr">
          <a:solidFill>
            <a:schemeClr val="phClr"/>
          </a:solidFill>
          <a:prstDash val="solid"/>
        </a:ln>
      </a:lnStyleLst>
      <a:effectStyleLst>
        <a:effectStyle>
          <a:effectLst>
            <a:outerShdw blurRad="51500" dist="25400" dir="5400000" rotWithShape="0">
              <a:srgbClr val="000000">
                <a:alpha val="40000"/>
              </a:srgbClr>
            </a:outerShdw>
          </a:effectLst>
        </a:effectStyle>
        <a:effectStyle>
          <a:effectLst>
            <a:outerShdw blurRad="50800" dist="25400" dir="5400000" rotWithShape="0">
              <a:srgbClr val="000000">
                <a:alpha val="4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flat" dir="t">
              <a:rot lat="0" lon="0" rev="20040000"/>
            </a:lightRig>
          </a:scene3d>
          <a:sp3d contourW="12700" prstMaterial="dkEdge">
            <a:bevelT w="25400" h="38100" prst="convex"/>
            <a:contourClr>
              <a:schemeClr val="phClr">
                <a:satMod val="115000"/>
              </a:schemeClr>
            </a:contourClr>
          </a:sp3d>
        </a:effectStyle>
      </a:effectStyleLst>
      <a:bgFillStyleLst>
        <a:solidFill>
          <a:schemeClr val="phClr"/>
        </a:solidFill>
        <a:gradFill rotWithShape="1">
          <a:gsLst>
            <a:gs pos="100000">
              <a:schemeClr val="phClr">
                <a:tint val="80000"/>
                <a:satMod val="250000"/>
              </a:schemeClr>
            </a:gs>
            <a:gs pos="60000">
              <a:schemeClr val="phClr">
                <a:shade val="38000"/>
                <a:satMod val="175000"/>
              </a:schemeClr>
            </a:gs>
            <a:gs pos="0">
              <a:schemeClr val="phClr">
                <a:shade val="30000"/>
                <a:satMod val="175000"/>
              </a:schemeClr>
            </a:gs>
          </a:gsLst>
          <a:lin ang="5400000" scaled="0"/>
        </a:gradFill>
        <a:blipFill>
          <a:blip xmlns:r="http://schemas.openxmlformats.org/officeDocument/2006/relationships" r:embed="rId1">
            <a:duotone>
              <a:schemeClr val="phClr">
                <a:shade val="48000"/>
              </a:schemeClr>
              <a:schemeClr val="phClr">
                <a:tint val="96000"/>
                <a:satMod val="150000"/>
              </a:schemeClr>
            </a:duotone>
          </a:blip>
          <a:tile tx="0" ty="0" sx="80000" sy="8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75894</TotalTime>
  <Words>3795</Words>
  <Application>Microsoft Office PowerPoint</Application>
  <PresentationFormat>宽屏</PresentationFormat>
  <Paragraphs>162</Paragraphs>
  <Slides>46</Slides>
  <Notes>0</Notes>
  <HiddenSlides>0</HiddenSlides>
  <MMClips>0</MMClips>
  <ScaleCrop>false</ScaleCrop>
  <HeadingPairs>
    <vt:vector size="6" baseType="variant">
      <vt:variant>
        <vt:lpstr>已用的字体</vt:lpstr>
      </vt:variant>
      <vt:variant>
        <vt:i4>9</vt:i4>
      </vt:variant>
      <vt:variant>
        <vt:lpstr>主题</vt:lpstr>
      </vt:variant>
      <vt:variant>
        <vt:i4>1</vt:i4>
      </vt:variant>
      <vt:variant>
        <vt:lpstr>幻灯片标题</vt:lpstr>
      </vt:variant>
      <vt:variant>
        <vt:i4>46</vt:i4>
      </vt:variant>
    </vt:vector>
  </HeadingPairs>
  <TitlesOfParts>
    <vt:vector size="56" baseType="lpstr">
      <vt:lpstr>Microsoft JhengHei</vt:lpstr>
      <vt:lpstr>黑体</vt:lpstr>
      <vt:lpstr>黑体</vt:lpstr>
      <vt:lpstr>宋体</vt:lpstr>
      <vt:lpstr>Arial</vt:lpstr>
      <vt:lpstr>Calibri</vt:lpstr>
      <vt:lpstr>Georgia</vt:lpstr>
      <vt:lpstr>Verdana</vt:lpstr>
      <vt:lpstr>Wingdings 2</vt:lpstr>
      <vt:lpstr>Urban</vt:lpstr>
      <vt:lpstr>宣教與中國的現在 （使徒行傳11:17-18）    </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一位韓國宣教士的心聲    </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中國教會現狀    </vt:lpstr>
      <vt:lpstr>PowerPoint 演示文稿</vt:lpstr>
      <vt:lpstr>PowerPoint 演示文稿</vt:lpstr>
      <vt:lpstr>PowerPoint 演示文稿</vt:lpstr>
      <vt:lpstr>國內家庭教會現狀    </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願宣教士的靈加倍地感動我！</vt:lpstr>
    </vt:vector>
  </TitlesOfParts>
  <Company>Hewlett-Packard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Freda</dc:creator>
  <cp:lastModifiedBy>力軍 陳</cp:lastModifiedBy>
  <cp:revision>513</cp:revision>
  <dcterms:created xsi:type="dcterms:W3CDTF">2014-01-22T03:55:44Z</dcterms:created>
  <dcterms:modified xsi:type="dcterms:W3CDTF">2020-07-23T23:27:25Z</dcterms:modified>
</cp:coreProperties>
</file>