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9" autoAdjust="0"/>
    <p:restoredTop sz="94660"/>
  </p:normalViewPr>
  <p:slideViewPr>
    <p:cSldViewPr>
      <p:cViewPr>
        <p:scale>
          <a:sx n="50" d="100"/>
          <a:sy n="50" d="100"/>
        </p:scale>
        <p:origin x="-1464" y="-10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2196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10/31/2015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10/31/2015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F2A10-FAB1-432D-A1B8-77890F87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10/31/2015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r>
              <a:rPr lang="en-US" smtClean="0"/>
              <a:t>10/31/2015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10/31/2015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10/31/2015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r>
              <a:rPr lang="en-US" smtClean="0"/>
              <a:t>10/31/2015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r>
              <a:rPr lang="en-US" smtClean="0"/>
              <a:t>10/31/2015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10/31/2015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10/31/2015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smtClean="0"/>
              <a:t>10/31/2015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10/31/2015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r>
              <a:rPr lang="en-US" smtClean="0"/>
              <a:t>10/31/2015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smtClean="0"/>
              <a:t>10/31/2015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10/31/2015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685800"/>
            <a:ext cx="6781800" cy="335280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zh-TW" altLang="en-US" sz="7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禍哉</a:t>
            </a:r>
            <a:r>
              <a:rPr lang="zh-TW" altLang="en-US" sz="72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！貪戀之人</a:t>
            </a:r>
            <a:r>
              <a:rPr lang="en-US" altLang="zh-TW" sz="72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72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800" b="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彌迦書 </a:t>
            </a:r>
            <a:r>
              <a:rPr lang="en-US" altLang="zh-TW" sz="4800" b="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2:1-13</a:t>
            </a:r>
            <a:endParaRPr lang="en-US" sz="4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b="0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莊祖鯤  牧師</a:t>
            </a:r>
            <a:endParaRPr lang="en-US" sz="5400" b="0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10/31/2015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61328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彌迦書簡介</a:t>
            </a:r>
            <a:endParaRPr lang="en-US" sz="6000" dirty="0">
              <a:solidFill>
                <a:schemeClr val="tx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676400"/>
            <a:ext cx="8153400" cy="4953000"/>
          </a:xfrm>
        </p:spPr>
        <p:txBody>
          <a:bodyPr>
            <a:normAutofit lnSpcReduction="10000"/>
          </a:bodyPr>
          <a:lstStyle/>
          <a:p>
            <a:pPr>
              <a:buClr>
                <a:schemeClr val="tx1"/>
              </a:buClr>
              <a:buSzPct val="80000"/>
              <a:buFont typeface="Wingdings" panose="05000000000000000000" pitchFamily="2" charset="2"/>
              <a:buChar char="v"/>
            </a:pP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彌迦是與以賽亞同時代的猶大國先知。</a:t>
            </a:r>
            <a:endParaRPr lang="en-US" altLang="zh-TW" sz="3600" dirty="0" smtClean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buSzPct val="80000"/>
              <a:buFont typeface="Wingdings" panose="05000000000000000000" pitchFamily="2" charset="2"/>
              <a:buChar char="v"/>
            </a:pPr>
            <a:r>
              <a:rPr lang="zh-TW" altLang="en-US" sz="360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彌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迦這個名字的意思是「有何神像祢？」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彌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7:18)</a:t>
            </a:r>
          </a:p>
          <a:p>
            <a:pPr>
              <a:buClr>
                <a:schemeClr val="tx1"/>
              </a:buClr>
              <a:buSzPct val="80000"/>
              <a:buFont typeface="Wingdings" panose="05000000000000000000" pitchFamily="2" charset="2"/>
              <a:buChar char="v"/>
            </a:pPr>
            <a:r>
              <a:rPr lang="zh-TW" altLang="en-US" sz="360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彌迦的時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代猶大國看來雖金玉其外，其實卻敗絮其中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代下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27-32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章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。然而當時的許多假先知卻為了取悅民眾，都宣告平安的信息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耶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26:18-19)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。彌迦和以賽亞苦口婆心地勸誡，期望能力挽狂瀾。</a:t>
            </a:r>
            <a:endParaRPr lang="en-US" sz="3600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10/31/2015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66916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定罪與審判</a:t>
            </a:r>
            <a:r>
              <a:rPr lang="en-US" altLang="zh-TW" sz="6000" dirty="0" smtClean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(2:1-5)</a:t>
            </a:r>
            <a:endParaRPr lang="en-US" sz="6000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029200"/>
          </a:xfrm>
        </p:spPr>
        <p:txBody>
          <a:bodyPr>
            <a:normAutofit lnSpcReduction="10000"/>
          </a:bodyPr>
          <a:lstStyle/>
          <a:p>
            <a:pPr marL="355600" indent="-355600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貪圖別人的財物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(2:1-2)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，乃是犯了十誡的最後一誡：「不可貪戀人的房屋、也不可貪戀人的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並他一切所有的。」</a:t>
            </a:r>
            <a:endParaRPr lang="en-US" altLang="zh-TW" sz="3600" dirty="0" smtClean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355600" indent="-355600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zh-TW" altLang="en-US" sz="360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反諷的是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，當惡人正計畫行惡時，神也在籌畫懲罰惡人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(2:3)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TW" sz="3600" dirty="0" smtClean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355600" indent="-355600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當國破家亡時，覆巢之下豈有完卵？因此惡人所得將歸於無有，而且將從猶太人的會中被除名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(2:4-5)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sz="3600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10/31/2015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2184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假先知的虛謊</a:t>
            </a:r>
            <a:r>
              <a:rPr lang="en-US" altLang="zh-TW" sz="6000" dirty="0" smtClean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(2:6-11)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假先知攔阻神藉著先知所發出的警告之言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摩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7:12-13)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，而且堅稱「羞辱不會臨到我們！」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(2:6c)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zh-TW" altLang="en-US" sz="360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他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們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假先知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說：「不要望見不吉利的事！」對先知說：「不要向我們講正直的話，要向我們說柔和的話，言虛幻的事。」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賽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30:10)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zh-TW" altLang="en-US" sz="360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神為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了百姓的罪而心裡焦急。</a:t>
            </a:r>
            <a:endParaRPr lang="en-US" sz="3600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10/31/2015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07123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以色列人因為背道而成為神的仇敵，他們欺壓窮人與孤兒、寡婦。</a:t>
            </a:r>
            <a:endParaRPr lang="en-US" altLang="zh-TW" sz="3600" dirty="0" smtClean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zh-TW" altLang="en-US" sz="360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因此，神的審判乃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是將這些背道之以色列人逐出應許之地，他們不能再享受安息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來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3:18-19)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TW" sz="3600" dirty="0" smtClean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zh-TW" altLang="en-US" sz="360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你若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傳講討人歡喜的信息，就會成為廣受歡迎、萬人擁戴的「先知」。今天豈不也是如此？</a:t>
            </a:r>
            <a:endParaRPr lang="en-US" sz="3600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10/31/2015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6272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餘</a:t>
            </a:r>
            <a:r>
              <a:rPr lang="zh-TW" altLang="en-US" sz="6000" dirty="0" smtClean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民</a:t>
            </a:r>
            <a:r>
              <a:rPr lang="zh-TW" altLang="en-US" sz="60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必</a:t>
            </a:r>
            <a:r>
              <a:rPr lang="zh-TW" altLang="en-US" sz="6000" dirty="0" smtClean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蒙救贖</a:t>
            </a:r>
            <a:r>
              <a:rPr lang="en-US" altLang="zh-TW" sz="6000" dirty="0" smtClean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(2:12-13)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55600" indent="-355600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「餘剩之民」乃是先知書中所經常提到</a:t>
            </a:r>
            <a:r>
              <a:rPr lang="zh-TW" altLang="en-US" sz="360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一群忠心的信徒，他們才是先知書中最後蒙神救贖的少數人。</a:t>
            </a:r>
            <a:endParaRPr lang="en-US" altLang="zh-TW" sz="3600" dirty="0" smtClean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355600" indent="-355600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zh-TW" altLang="en-US" sz="360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餘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民被神召聚在一起，而且脫離圍困、凱旋而出的應許，曾在希西家王時代部分應驗了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賽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36-37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章</a:t>
            </a:r>
            <a:r>
              <a:rPr lang="en-US" altLang="zh-TW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TW" altLang="en-US" sz="3600" dirty="0" smtClean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。然而至終完全的應驗還要等到主再來的時候。</a:t>
            </a:r>
            <a:endParaRPr lang="en-US" sz="3600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10/31/2015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7331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394</TotalTime>
  <Words>617</Words>
  <Application>Microsoft Office PowerPoint</Application>
  <PresentationFormat>On-screen Show (4:3)</PresentationFormat>
  <Paragraphs>27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禍哉！貪戀之人  彌迦書 2:1-13</vt:lpstr>
      <vt:lpstr>彌迦書簡介</vt:lpstr>
      <vt:lpstr>定罪與審判(2:1-5)</vt:lpstr>
      <vt:lpstr>假先知的虛謊(2:6-11)</vt:lpstr>
      <vt:lpstr>Slide 5</vt:lpstr>
      <vt:lpstr>餘民必蒙救贖(2:12-13)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禍哉！</dc:title>
  <dc:creator>TK</dc:creator>
  <cp:lastModifiedBy>Tony</cp:lastModifiedBy>
  <cp:revision>22</cp:revision>
  <dcterms:created xsi:type="dcterms:W3CDTF">2006-08-16T00:00:00Z</dcterms:created>
  <dcterms:modified xsi:type="dcterms:W3CDTF">2015-10-28T17:06:02Z</dcterms:modified>
</cp:coreProperties>
</file>