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70" r:id="rId4"/>
    <p:sldId id="266" r:id="rId5"/>
    <p:sldId id="267" r:id="rId6"/>
    <p:sldId id="268" r:id="rId7"/>
    <p:sldId id="271" r:id="rId8"/>
    <p:sldId id="269" r:id="rId9"/>
    <p:sldId id="264" r:id="rId10"/>
    <p:sldId id="261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17CDD-CFA6-457B-90B8-FE51B104CC8D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511CE-C829-44A5-AB0F-7491807FE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lang="en-CA" b="1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talent</a:t>
            </a:r>
            <a:r>
              <a:rPr lang="en-CA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(</a:t>
            </a:r>
            <a:r>
              <a:rPr lang="zh-CN" altLang="en-US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他连得）：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CA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zh-CN" altLang="en-US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重</a:t>
            </a:r>
            <a:r>
              <a:rPr lang="zh-CN" altLang="en-US" dirty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量单位</a:t>
            </a:r>
            <a:r>
              <a:rPr lang="en-CA" dirty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used in New Testament times, was 58.9 kilograms (130 lb)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altLang="zh-CN" dirty="0">
              <a:solidFill>
                <a:srgbClr val="252525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约等于</a:t>
            </a:r>
            <a:r>
              <a:rPr lang="en-US" altLang="zh-CN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8883 denarius</a:t>
            </a:r>
            <a:r>
              <a:rPr lang="zh-CN" altLang="en-US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大</a:t>
            </a:r>
            <a:r>
              <a:rPr lang="zh-CN" altLang="en-US" dirty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概是一个</a:t>
            </a:r>
            <a:r>
              <a:rPr lang="zh-CN" altLang="en-US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人</a:t>
            </a:r>
            <a:r>
              <a:rPr lang="zh-CN" altLang="en-US" dirty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二</a:t>
            </a:r>
            <a:r>
              <a:rPr lang="zh-CN" altLang="en-US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十多年</a:t>
            </a:r>
            <a:r>
              <a:rPr lang="zh-CN" altLang="en-US" dirty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的工</a:t>
            </a:r>
            <a:r>
              <a:rPr lang="zh-CN" altLang="en-US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价</a:t>
            </a:r>
            <a:endParaRPr lang="en-CA" altLang="zh-CN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CA" dirty="0">
              <a:solidFill>
                <a:srgbClr val="252525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CA" dirty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This parable is the origin of the use of the word "talent" to mean "gift or skill" in English and other languages</a:t>
            </a:r>
            <a:r>
              <a:rPr kumimoji="0" lang="en-CA" sz="1600" b="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C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9" y="836712"/>
            <a:ext cx="83529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罗</a:t>
            </a:r>
            <a:r>
              <a:rPr lang="en-US" altLang="zh-CN" sz="3200" dirty="0" smtClean="0"/>
              <a:t>12</a:t>
            </a:r>
            <a:r>
              <a:rPr lang="zh-CN" altLang="en-US" sz="3200" dirty="0" smtClean="0"/>
              <a:t>：</a:t>
            </a:r>
            <a:r>
              <a:rPr lang="en-US" altLang="zh-CN" sz="3200" dirty="0" smtClean="0"/>
              <a:t>6 </a:t>
            </a:r>
            <a:r>
              <a:rPr lang="zh-CN" altLang="en-US" sz="3200" dirty="0" smtClean="0"/>
              <a:t>按</a:t>
            </a:r>
            <a:r>
              <a:rPr lang="zh-CN" altLang="en-US" sz="3200" dirty="0"/>
              <a:t>我们所得的恩赐，各有不同。</a:t>
            </a:r>
            <a:endParaRPr lang="en-CA" sz="3200" dirty="0"/>
          </a:p>
        </p:txBody>
      </p:sp>
      <p:sp>
        <p:nvSpPr>
          <p:cNvPr id="3" name="Rectangle 2"/>
          <p:cNvSpPr/>
          <p:nvPr/>
        </p:nvSpPr>
        <p:spPr>
          <a:xfrm>
            <a:off x="395536" y="1700808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CN" sz="3200" dirty="0" smtClean="0"/>
          </a:p>
          <a:p>
            <a:endParaRPr lang="en-US" altLang="zh-CN" sz="3200" dirty="0"/>
          </a:p>
          <a:p>
            <a:r>
              <a:rPr lang="zh-CN" altLang="en-US" sz="3200" dirty="0" smtClean="0"/>
              <a:t>。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052736"/>
            <a:ext cx="78488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林前</a:t>
            </a:r>
            <a:r>
              <a:rPr lang="en-US" altLang="zh-CN" sz="3200" dirty="0" smtClean="0"/>
              <a:t>4</a:t>
            </a:r>
            <a:r>
              <a:rPr lang="zh-CN" altLang="en-US" sz="3200" dirty="0" smtClean="0"/>
              <a:t>：</a:t>
            </a:r>
            <a:r>
              <a:rPr lang="en-US" altLang="zh-CN" sz="3200" dirty="0" smtClean="0"/>
              <a:t>1</a:t>
            </a:r>
            <a:r>
              <a:rPr lang="zh-CN" altLang="en-US" sz="3200" dirty="0" smtClean="0"/>
              <a:t>人应当以我们为基督的执事，为神奥秘事的管家。</a:t>
            </a:r>
          </a:p>
          <a:p>
            <a:r>
              <a:rPr lang="zh-CN" altLang="en-US" sz="3200" dirty="0" smtClean="0"/>
              <a:t/>
            </a:r>
            <a:br>
              <a:rPr lang="zh-CN" altLang="en-US" sz="3200" dirty="0" smtClean="0"/>
            </a:br>
            <a:r>
              <a:rPr lang="en-US" altLang="zh-CN" sz="3200" dirty="0" smtClean="0"/>
              <a:t>2 </a:t>
            </a:r>
            <a:r>
              <a:rPr lang="zh-CN" altLang="en-US" sz="3200" dirty="0" smtClean="0"/>
              <a:t>所求于管家的，是要他有忠心</a:t>
            </a:r>
            <a:endParaRPr lang="en-CA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908720"/>
            <a:ext cx="71769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路</a:t>
            </a:r>
            <a:r>
              <a:rPr lang="en-US" altLang="zh-CN" sz="3200" dirty="0" smtClean="0"/>
              <a:t>19</a:t>
            </a:r>
            <a:r>
              <a:rPr lang="zh-CN" altLang="en-US" sz="3200" dirty="0" smtClean="0"/>
              <a:t>：</a:t>
            </a:r>
            <a:r>
              <a:rPr lang="en-US" altLang="zh-CN" sz="3200" dirty="0" smtClean="0"/>
              <a:t>13b </a:t>
            </a:r>
            <a:r>
              <a:rPr lang="zh-CN" altLang="en-US" sz="3200" dirty="0" smtClean="0"/>
              <a:t>你</a:t>
            </a:r>
            <a:r>
              <a:rPr lang="zh-CN" altLang="en-US" sz="3200" dirty="0"/>
              <a:t>们去作生意，直等我回</a:t>
            </a:r>
            <a:r>
              <a:rPr lang="zh-CN" altLang="en-US" sz="3200" dirty="0" smtClean="0"/>
              <a:t>来</a:t>
            </a:r>
            <a:r>
              <a:rPr lang="en-US" altLang="zh-CN" sz="3200" dirty="0" smtClean="0"/>
              <a:t>.</a:t>
            </a:r>
            <a:endParaRPr lang="en-C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两种对比 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CN" altLang="en-US" dirty="0" smtClean="0"/>
              <a:t>走开，走到没人看见的地方</a:t>
            </a:r>
            <a:endParaRPr lang="en-US" altLang="zh-CN" dirty="0" smtClean="0"/>
          </a:p>
          <a:p>
            <a:r>
              <a:rPr lang="zh-CN" altLang="en-US" dirty="0" smtClean="0"/>
              <a:t>挖洞，偷偷地，一劳永逸</a:t>
            </a:r>
            <a:endParaRPr lang="en-US" altLang="zh-CN" dirty="0" smtClean="0"/>
          </a:p>
          <a:p>
            <a:r>
              <a:rPr lang="zh-CN" altLang="en-US" dirty="0" smtClean="0"/>
              <a:t>埋起来，藏起来，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zh-CN" altLang="en-US" dirty="0" smtClean="0"/>
              <a:t>去做生意，去到人多的地方</a:t>
            </a:r>
            <a:endParaRPr lang="en-US" altLang="zh-CN" dirty="0" smtClean="0"/>
          </a:p>
          <a:p>
            <a:r>
              <a:rPr lang="zh-CN" altLang="en-US" dirty="0" smtClean="0"/>
              <a:t>去工作，做生意，不停地面临机会和挑战，有压力，有兴奋，有紧张</a:t>
            </a:r>
            <a:endParaRPr lang="en-US" altLang="zh-CN" dirty="0" smtClean="0"/>
          </a:p>
          <a:p>
            <a:r>
              <a:rPr lang="zh-CN" altLang="en-US" dirty="0" smtClean="0"/>
              <a:t> 又赚了</a:t>
            </a:r>
            <a:endParaRPr lang="en-C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620688"/>
            <a:ext cx="7776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出</a:t>
            </a:r>
            <a:r>
              <a:rPr lang="en-US" sz="3200" dirty="0" smtClean="0"/>
              <a:t>2</a:t>
            </a:r>
            <a:r>
              <a:rPr lang="zh-CN" altLang="en-US" sz="3200" dirty="0" smtClean="0"/>
              <a:t>：</a:t>
            </a:r>
            <a:r>
              <a:rPr lang="en-US" sz="3200" dirty="0" smtClean="0"/>
              <a:t>7 </a:t>
            </a:r>
            <a:r>
              <a:rPr lang="zh-CN" altLang="en-US" sz="3200" dirty="0" smtClean="0"/>
              <a:t>人若将银钱或家具交付邻舍看守，这物从那人的家被偷去，若把贼找到了，贼要加倍赔还</a:t>
            </a:r>
            <a:endParaRPr lang="en-CA" sz="3200" dirty="0"/>
          </a:p>
        </p:txBody>
      </p:sp>
      <p:sp>
        <p:nvSpPr>
          <p:cNvPr id="3" name="Rectangle 2"/>
          <p:cNvSpPr/>
          <p:nvPr/>
        </p:nvSpPr>
        <p:spPr>
          <a:xfrm>
            <a:off x="827584" y="2564905"/>
            <a:ext cx="7776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若找不到窃贼，保管人须见审判官，并凭着耶和华起誓，说绝未沾手原主之物（</a:t>
            </a:r>
            <a:r>
              <a:rPr lang="en-US" sz="3200" dirty="0" smtClean="0"/>
              <a:t>11</a:t>
            </a:r>
            <a:r>
              <a:rPr lang="zh-CN" altLang="en-US" sz="3200" dirty="0" smtClean="0"/>
              <a:t>节），原主不可要求赔偿。</a:t>
            </a:r>
            <a:endParaRPr lang="en-CA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挖洞</a:t>
            </a:r>
            <a:endParaRPr lang="en-CA" dirty="0"/>
          </a:p>
        </p:txBody>
      </p:sp>
      <p:pic>
        <p:nvPicPr>
          <p:cNvPr id="4" name="Content Placeholder 3" descr="deadsea caves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7704" y="1340768"/>
            <a:ext cx="7908752" cy="524384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死海古卷</a:t>
            </a:r>
            <a:endParaRPr lang="en-CA" dirty="0"/>
          </a:p>
        </p:txBody>
      </p:sp>
      <p:pic>
        <p:nvPicPr>
          <p:cNvPr id="7" name="Content Placeholder 6" descr="deadsea scroll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772816"/>
            <a:ext cx="3796258" cy="4464496"/>
          </a:xfrm>
        </p:spPr>
      </p:pic>
      <p:pic>
        <p:nvPicPr>
          <p:cNvPr id="8" name="Content Placeholder 7" descr="deadsea scroll 02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9451" y="1772816"/>
            <a:ext cx="4058536" cy="4464496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藏宝洞</a:t>
            </a:r>
            <a:endParaRPr lang="en-CA" dirty="0"/>
          </a:p>
        </p:txBody>
      </p:sp>
      <p:pic>
        <p:nvPicPr>
          <p:cNvPr id="5" name="Content Placeholder 4" descr="deadsea caves 2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772816"/>
            <a:ext cx="3744416" cy="4320480"/>
          </a:xfrm>
        </p:spPr>
      </p:pic>
      <p:pic>
        <p:nvPicPr>
          <p:cNvPr id="6" name="Content Placeholder 5" descr="deadsea caves 3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932040" y="1772816"/>
            <a:ext cx="3613883" cy="4392488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爱色尼人遗址及洞穴</a:t>
            </a:r>
            <a:endParaRPr lang="en-CA" dirty="0"/>
          </a:p>
        </p:txBody>
      </p:sp>
      <p:pic>
        <p:nvPicPr>
          <p:cNvPr id="5" name="Content Placeholder 4" descr="essenne settlement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876190"/>
            <a:ext cx="4038600" cy="3973982"/>
          </a:xfrm>
        </p:spPr>
      </p:pic>
      <p:pic>
        <p:nvPicPr>
          <p:cNvPr id="6" name="Content Placeholder 5" descr="deadsea caves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157787" y="1844824"/>
            <a:ext cx="3518669" cy="4032448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对自己的分析：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我自己属于哪一种人？</a:t>
            </a:r>
            <a:endParaRPr lang="en-US" altLang="zh-CN" dirty="0" smtClean="0"/>
          </a:p>
          <a:p>
            <a:r>
              <a:rPr lang="zh-CN" altLang="en-US" dirty="0" smtClean="0"/>
              <a:t>我现在是什么状况？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</TotalTime>
  <Words>295</Words>
  <Application>Microsoft Office PowerPoint</Application>
  <PresentationFormat>On-screen Show (4:3)</PresentationFormat>
  <Paragraphs>29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宋体</vt:lpstr>
      <vt:lpstr>Arial</vt:lpstr>
      <vt:lpstr>Calibri</vt:lpstr>
      <vt:lpstr>Times New Roman</vt:lpstr>
      <vt:lpstr>Office Theme</vt:lpstr>
      <vt:lpstr> talent (他连得）：</vt:lpstr>
      <vt:lpstr>PowerPoint Presentation</vt:lpstr>
      <vt:lpstr>两种对比 </vt:lpstr>
      <vt:lpstr>PowerPoint Presentation</vt:lpstr>
      <vt:lpstr>挖洞</vt:lpstr>
      <vt:lpstr>死海古卷</vt:lpstr>
      <vt:lpstr>藏宝洞</vt:lpstr>
      <vt:lpstr>爱色尼人遗址及洞穴</vt:lpstr>
      <vt:lpstr>对自己的分析：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</dc:creator>
  <cp:lastModifiedBy>CLAIRE</cp:lastModifiedBy>
  <cp:revision>14</cp:revision>
  <dcterms:created xsi:type="dcterms:W3CDTF">2016-11-05T15:53:17Z</dcterms:created>
  <dcterms:modified xsi:type="dcterms:W3CDTF">2018-04-03T17:27:15Z</dcterms:modified>
</cp:coreProperties>
</file>