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0" r:id="rId5"/>
    <p:sldId id="263" r:id="rId6"/>
    <p:sldId id="264" r:id="rId7"/>
    <p:sldId id="261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17CDD-CFA6-457B-90B8-FE51B104CC8D}" type="datetimeFigureOut">
              <a:rPr lang="en-CA" smtClean="0"/>
              <a:t>03/04/2018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511CE-C829-44A5-AB0F-7491807FED0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lang="en-CA" b="1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talent</a:t>
            </a:r>
            <a:r>
              <a:rPr lang="en-CA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(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他连得）：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CA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The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重</a:t>
            </a:r>
            <a:r>
              <a:rPr lang="zh-CN" altLang="en-US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量单位</a:t>
            </a:r>
            <a:r>
              <a:rPr lang="en-CA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used in New Testament times, was 58.9 kilograms (130 lb)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zh-CN" dirty="0">
              <a:solidFill>
                <a:srgbClr val="252525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约等于</a:t>
            </a:r>
            <a:r>
              <a:rPr lang="en-US" altLang="zh-CN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8883 denarius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大</a:t>
            </a:r>
            <a:r>
              <a:rPr lang="zh-CN" altLang="en-US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概是一个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人</a:t>
            </a:r>
            <a:r>
              <a:rPr lang="zh-CN" altLang="en-US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二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十多年</a:t>
            </a:r>
            <a:r>
              <a:rPr lang="zh-CN" altLang="en-US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的工</a:t>
            </a:r>
            <a:r>
              <a:rPr lang="zh-CN" altLang="en-US" dirty="0" smtClean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价</a:t>
            </a:r>
            <a:endParaRPr lang="en-CA" altLang="zh-CN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CA" dirty="0">
              <a:solidFill>
                <a:srgbClr val="252525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CA" dirty="0">
                <a:solidFill>
                  <a:srgbClr val="252525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This parable is the origin of the use of the word "talent" to mean "gift or skill" in English and other languages</a:t>
            </a:r>
            <a:r>
              <a:rPr kumimoji="0" lang="en-CA" sz="1600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C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908720"/>
            <a:ext cx="71769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路</a:t>
            </a:r>
            <a:r>
              <a:rPr lang="en-US" altLang="zh-CN" sz="3200" dirty="0" smtClean="0"/>
              <a:t>19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13b </a:t>
            </a:r>
            <a:r>
              <a:rPr lang="zh-CN" altLang="en-US" sz="3200" dirty="0" smtClean="0"/>
              <a:t>你</a:t>
            </a:r>
            <a:r>
              <a:rPr lang="zh-CN" altLang="en-US" sz="3200" dirty="0"/>
              <a:t>们去作生意，直等我回</a:t>
            </a:r>
            <a:r>
              <a:rPr lang="zh-CN" altLang="en-US" sz="3200" dirty="0" smtClean="0"/>
              <a:t>来</a:t>
            </a:r>
            <a:r>
              <a:rPr lang="en-US" altLang="zh-CN" sz="3200" dirty="0" smtClean="0"/>
              <a:t>.</a:t>
            </a:r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9" y="836712"/>
            <a:ext cx="864095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5"/>
            <a:r>
              <a:rPr lang="zh-CN" altLang="en-US" sz="3200" dirty="0"/>
              <a:t>也照</a:t>
            </a:r>
            <a:r>
              <a:rPr lang="zh-CN" altLang="en-US" sz="3200" dirty="0" smtClean="0"/>
              <a:t>样：</a:t>
            </a:r>
            <a:r>
              <a:rPr lang="en-US" sz="3200" dirty="0" smtClean="0"/>
              <a:t>in </a:t>
            </a:r>
            <a:r>
              <a:rPr lang="en-US" sz="3200" dirty="0"/>
              <a:t>the </a:t>
            </a:r>
            <a:r>
              <a:rPr lang="en-US" sz="3200" i="1" dirty="0"/>
              <a:t>same</a:t>
            </a:r>
            <a:r>
              <a:rPr lang="en-US" sz="3200" dirty="0"/>
              <a:t> way as; </a:t>
            </a:r>
            <a:r>
              <a:rPr lang="en-US" sz="3200" dirty="0" smtClean="0"/>
              <a:t>“</a:t>
            </a:r>
            <a:r>
              <a:rPr lang="en-US" sz="3200" i="1" dirty="0" smtClean="0"/>
              <a:t>like</a:t>
            </a:r>
            <a:r>
              <a:rPr lang="en-US" sz="3200" dirty="0" smtClean="0"/>
              <a:t>wise</a:t>
            </a:r>
            <a:r>
              <a:rPr lang="en-US" sz="3200" dirty="0"/>
              <a:t>, in </a:t>
            </a:r>
            <a:r>
              <a:rPr lang="en-US" sz="3200" i="1" dirty="0" err="1" smtClean="0"/>
              <a:t>like</a:t>
            </a:r>
            <a:r>
              <a:rPr lang="en-US" sz="3200" dirty="0" err="1" smtClean="0"/>
              <a:t>manner</a:t>
            </a:r>
            <a:r>
              <a:rPr lang="en-US" sz="3200" dirty="0" smtClean="0"/>
              <a:t>” </a:t>
            </a:r>
          </a:p>
          <a:p>
            <a:pPr marL="0" lvl="5"/>
            <a:endParaRPr lang="en-US" altLang="zh-CN" sz="3200" dirty="0" smtClean="0"/>
          </a:p>
          <a:p>
            <a:pPr marL="0" lvl="5"/>
            <a:r>
              <a:rPr lang="zh-CN" altLang="en-US" sz="3200" dirty="0" smtClean="0"/>
              <a:t>照什么样：</a:t>
            </a:r>
            <a:endParaRPr lang="en-US" altLang="zh-CN" sz="3200" dirty="0" smtClean="0"/>
          </a:p>
          <a:p>
            <a:pPr marL="0" lvl="5">
              <a:buFont typeface="Arial" pitchFamily="34" charset="0"/>
              <a:buChar char="•"/>
            </a:pPr>
            <a:r>
              <a:rPr lang="zh-CN" altLang="en-US" sz="3200" dirty="0"/>
              <a:t> </a:t>
            </a:r>
            <a:r>
              <a:rPr lang="zh-CN" altLang="en-US" sz="3200" dirty="0" smtClean="0"/>
              <a:t>             态度</a:t>
            </a:r>
            <a:endParaRPr lang="en-US" altLang="zh-CN" sz="3200" dirty="0" smtClean="0"/>
          </a:p>
          <a:p>
            <a:pPr marL="0" lvl="5">
              <a:buFont typeface="Arial" pitchFamily="34" charset="0"/>
              <a:buChar char="•"/>
            </a:pPr>
            <a:r>
              <a:rPr lang="en-US" altLang="zh-CN" sz="3200" dirty="0"/>
              <a:t> </a:t>
            </a:r>
            <a:r>
              <a:rPr lang="en-US" altLang="zh-CN" sz="3200" dirty="0" smtClean="0"/>
              <a:t>             </a:t>
            </a:r>
            <a:r>
              <a:rPr lang="zh-CN" altLang="en-US" sz="3200" dirty="0" smtClean="0"/>
              <a:t>方法</a:t>
            </a:r>
            <a:endParaRPr lang="en-US" altLang="zh-CN" sz="3200" dirty="0" smtClean="0"/>
          </a:p>
          <a:p>
            <a:pPr marL="0" lvl="5">
              <a:buFont typeface="Arial" pitchFamily="34" charset="0"/>
              <a:buChar char="•"/>
            </a:pPr>
            <a:r>
              <a:rPr lang="zh-CN" altLang="en-US" sz="3200" dirty="0" smtClean="0"/>
              <a:t>              其</a:t>
            </a:r>
            <a:r>
              <a:rPr lang="zh-CN" altLang="en-US" sz="3200" dirty="0"/>
              <a:t>他</a:t>
            </a:r>
            <a:endParaRPr lang="en-CA" sz="32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052736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/>
              <a:t>主人说，好，你这又良善又忠心的仆人。你在不多的事上有忠心，我要把许多事派你管理。可以进来享受你主人的快乐。</a:t>
            </a:r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对教会现状的分析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财</a:t>
            </a:r>
            <a:endParaRPr lang="en-US" altLang="zh-CN" dirty="0" smtClean="0"/>
          </a:p>
          <a:p>
            <a:r>
              <a:rPr lang="zh-CN" altLang="en-US" dirty="0" smtClean="0"/>
              <a:t>物</a:t>
            </a:r>
            <a:endParaRPr lang="en-US" altLang="zh-CN" dirty="0" smtClean="0"/>
          </a:p>
          <a:p>
            <a:r>
              <a:rPr lang="zh-CN" altLang="en-US" dirty="0"/>
              <a:t>人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对自己的分析：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9" y="836712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罗</a:t>
            </a:r>
            <a:r>
              <a:rPr lang="en-US" altLang="zh-CN" sz="3200" dirty="0" smtClean="0"/>
              <a:t>12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6 </a:t>
            </a:r>
            <a:r>
              <a:rPr lang="zh-CN" altLang="en-US" sz="3200" dirty="0" smtClean="0"/>
              <a:t>按</a:t>
            </a:r>
            <a:r>
              <a:rPr lang="zh-CN" altLang="en-US" sz="3200" dirty="0"/>
              <a:t>我们所得的恩赐，各有不同。</a:t>
            </a:r>
            <a:endParaRPr lang="en-CA" sz="3200" dirty="0"/>
          </a:p>
        </p:txBody>
      </p:sp>
      <p:sp>
        <p:nvSpPr>
          <p:cNvPr id="3" name="Rectangle 2"/>
          <p:cNvSpPr/>
          <p:nvPr/>
        </p:nvSpPr>
        <p:spPr>
          <a:xfrm>
            <a:off x="395536" y="1700808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sz="3200" dirty="0" smtClean="0"/>
          </a:p>
          <a:p>
            <a:endParaRPr lang="en-US" altLang="zh-CN" sz="3200" dirty="0"/>
          </a:p>
          <a:p>
            <a:r>
              <a:rPr lang="zh-CN" altLang="en-US" sz="3200" dirty="0" smtClean="0"/>
              <a:t>。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052736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林前</a:t>
            </a:r>
            <a:r>
              <a:rPr lang="en-US" altLang="zh-CN" sz="3200" dirty="0" smtClean="0"/>
              <a:t>4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1</a:t>
            </a:r>
            <a:r>
              <a:rPr lang="zh-CN" altLang="en-US" sz="3200" dirty="0" smtClean="0"/>
              <a:t>人应当以我们为基督的执事，为神奥秘事的管家。</a:t>
            </a:r>
          </a:p>
          <a:p>
            <a:r>
              <a:rPr lang="zh-CN" altLang="en-US" sz="3200" dirty="0" smtClean="0"/>
              <a:t/>
            </a:r>
            <a:br>
              <a:rPr lang="zh-CN" altLang="en-US" sz="3200" dirty="0" smtClean="0"/>
            </a:br>
            <a:r>
              <a:rPr lang="en-US" altLang="zh-CN" sz="3200" dirty="0" smtClean="0"/>
              <a:t>2 </a:t>
            </a:r>
            <a:r>
              <a:rPr lang="zh-CN" altLang="en-US" sz="3200" dirty="0" smtClean="0"/>
              <a:t>所求于管家的，是要他有忠心</a:t>
            </a:r>
            <a:endParaRPr lang="en-CA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156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宋体</vt:lpstr>
      <vt:lpstr>Arial</vt:lpstr>
      <vt:lpstr>Calibri</vt:lpstr>
      <vt:lpstr>Times New Roman</vt:lpstr>
      <vt:lpstr>Office Theme</vt:lpstr>
      <vt:lpstr> talent (他连得）：</vt:lpstr>
      <vt:lpstr>PowerPoint Presentation</vt:lpstr>
      <vt:lpstr>PowerPoint Presentation</vt:lpstr>
      <vt:lpstr>PowerPoint Presentation</vt:lpstr>
      <vt:lpstr>对教会现状的分析</vt:lpstr>
      <vt:lpstr>对自己的分析：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</dc:creator>
  <cp:lastModifiedBy>CLAIRE</cp:lastModifiedBy>
  <cp:revision>10</cp:revision>
  <dcterms:created xsi:type="dcterms:W3CDTF">2016-11-05T15:53:17Z</dcterms:created>
  <dcterms:modified xsi:type="dcterms:W3CDTF">2018-04-03T17:22:23Z</dcterms:modified>
</cp:coreProperties>
</file>