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62" r:id="rId4"/>
    <p:sldId id="258" r:id="rId5"/>
    <p:sldId id="260" r:id="rId6"/>
    <p:sldId id="261" r:id="rId7"/>
    <p:sldId id="259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3F8AE7-52E5-459C-9A8F-179C96EEE805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1697B12-7E53-4AB3-B52E-091328EB6DB4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AE401-9B93-4C63-8EDF-BAB634E8BCC9}" type="datetimeFigureOut">
              <a:rPr lang="en-CA" smtClean="0"/>
              <a:pPr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82BF1-7CFB-451E-9E54-624054A42CA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836712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太</a:t>
            </a:r>
            <a:r>
              <a:rPr lang="en-US" altLang="zh-CN" sz="3200" dirty="0" smtClean="0"/>
              <a:t>13</a:t>
            </a:r>
            <a:r>
              <a:rPr lang="zh-CN" altLang="en-US" sz="3200" dirty="0" smtClean="0"/>
              <a:t>：</a:t>
            </a:r>
            <a:r>
              <a:rPr lang="en-US" altLang="zh-TW" sz="3200" dirty="0" smtClean="0"/>
              <a:t>24</a:t>
            </a:r>
            <a:endParaRPr lang="en-US" altLang="zh-TW" sz="3200" dirty="0"/>
          </a:p>
          <a:p>
            <a:r>
              <a:rPr lang="zh-TW" altLang="en-US" sz="3200" dirty="0"/>
              <a:t>耶穌又設個比喻對他們說、天國好像人撒好種在田裡</a:t>
            </a:r>
            <a:r>
              <a:rPr lang="zh-TW" altLang="en-US" sz="3200" dirty="0" smtClean="0"/>
              <a:t>．</a:t>
            </a:r>
            <a:r>
              <a:rPr lang="en-US" altLang="zh-TW" sz="3200" dirty="0" smtClean="0"/>
              <a:t>27</a:t>
            </a:r>
            <a:r>
              <a:rPr lang="zh-TW" altLang="en-US" sz="3200" dirty="0" smtClean="0"/>
              <a:t>田</a:t>
            </a:r>
            <a:r>
              <a:rPr lang="zh-TW" altLang="en-US" sz="3200" dirty="0"/>
              <a:t>主的僕人來告訴他說、主阿、你不是撒好種在田裡麼、從那裡來的稗子呢。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611560" y="3429000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太</a:t>
            </a:r>
            <a:r>
              <a:rPr lang="en-US" altLang="zh-CN" sz="3200" dirty="0" smtClean="0"/>
              <a:t>18</a:t>
            </a:r>
            <a:r>
              <a:rPr lang="zh-CN" altLang="en-US" sz="3200" dirty="0" smtClean="0"/>
              <a:t>：</a:t>
            </a:r>
            <a:r>
              <a:rPr lang="en-US" altLang="zh-TW" sz="3200" dirty="0" smtClean="0"/>
              <a:t>23</a:t>
            </a:r>
            <a:endParaRPr lang="en-US" altLang="zh-TW" sz="3200" dirty="0"/>
          </a:p>
          <a:p>
            <a:r>
              <a:rPr lang="zh-TW" altLang="en-US" sz="3200" dirty="0"/>
              <a:t>天國好像一個王、要和他僕人算賬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980729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太</a:t>
            </a:r>
            <a:r>
              <a:rPr lang="en-US" altLang="zh-CN" sz="3200" dirty="0" smtClean="0"/>
              <a:t>19</a:t>
            </a:r>
            <a:r>
              <a:rPr lang="zh-CN" altLang="en-US" sz="3200" dirty="0" smtClean="0"/>
              <a:t>：</a:t>
            </a:r>
            <a:r>
              <a:rPr lang="en-US" altLang="zh-TW" sz="3200" dirty="0" smtClean="0"/>
              <a:t>27</a:t>
            </a:r>
            <a:endParaRPr lang="en-US" altLang="zh-TW" sz="3200" dirty="0"/>
          </a:p>
          <a:p>
            <a:r>
              <a:rPr lang="zh-TW" altLang="en-US" sz="3200" dirty="0"/>
              <a:t>彼得就對他說、看哪、我們已經撇下所有的跟從你、將來我們要得甚麼呢。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80728"/>
            <a:ext cx="821250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利</a:t>
            </a:r>
            <a:r>
              <a:rPr lang="en-US" altLang="zh-CN" sz="3200" dirty="0" smtClean="0"/>
              <a:t>19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13 </a:t>
            </a:r>
          </a:p>
          <a:p>
            <a:r>
              <a:rPr lang="zh-TW" altLang="en-US" sz="3200" dirty="0" smtClean="0"/>
              <a:t>雇</a:t>
            </a:r>
            <a:r>
              <a:rPr lang="zh-TW" altLang="en-US" sz="3200" dirty="0"/>
              <a:t>工人的工價、不可在你那裡過夜留到早晨</a:t>
            </a:r>
            <a:r>
              <a:rPr lang="zh-TW" altLang="en-US" dirty="0"/>
              <a:t>。</a:t>
            </a:r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60649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路</a:t>
            </a:r>
            <a:r>
              <a:rPr lang="en-US" altLang="zh-CN" sz="3200" dirty="0" smtClean="0"/>
              <a:t>15</a:t>
            </a:r>
            <a:r>
              <a:rPr lang="zh-CN" altLang="en-US" sz="3200" dirty="0" smtClean="0"/>
              <a:t>：</a:t>
            </a:r>
            <a:r>
              <a:rPr lang="en-US" altLang="zh-TW" sz="3200" dirty="0" smtClean="0"/>
              <a:t>28</a:t>
            </a:r>
            <a:r>
              <a:rPr lang="zh-TW" altLang="en-US" sz="3200" dirty="0" smtClean="0"/>
              <a:t>大</a:t>
            </a:r>
            <a:r>
              <a:rPr lang="zh-TW" altLang="en-US" sz="3200" dirty="0"/>
              <a:t>兒子卻生氣、不肯進去．他父親就出來勸他。</a:t>
            </a:r>
          </a:p>
          <a:p>
            <a:r>
              <a:rPr lang="en-US" altLang="zh-TW" sz="3200" dirty="0" smtClean="0"/>
              <a:t>29</a:t>
            </a:r>
            <a:r>
              <a:rPr lang="zh-TW" altLang="en-US" sz="3200" dirty="0" smtClean="0"/>
              <a:t>他</a:t>
            </a:r>
            <a:r>
              <a:rPr lang="zh-TW" altLang="en-US" sz="3200" dirty="0"/>
              <a:t>對父親說、我服事你這多年、從來沒有違背過你的命．你並沒有給我一隻山羊羔、叫我和朋友、一同快樂．</a:t>
            </a:r>
          </a:p>
          <a:p>
            <a:r>
              <a:rPr lang="en-US" altLang="zh-TW" sz="3200" dirty="0" smtClean="0"/>
              <a:t>30</a:t>
            </a:r>
            <a:r>
              <a:rPr lang="zh-TW" altLang="en-US" sz="3200" dirty="0" smtClean="0"/>
              <a:t>但</a:t>
            </a:r>
            <a:r>
              <a:rPr lang="zh-TW" altLang="en-US" sz="3200" dirty="0"/>
              <a:t>你這個兒子、和娼妓吞盡了你的產業、他一來了、你倒為他宰了肥牛犢。</a:t>
            </a:r>
          </a:p>
          <a:p>
            <a:r>
              <a:rPr lang="en-US" altLang="zh-TW" sz="3200" dirty="0" smtClean="0"/>
              <a:t>31</a:t>
            </a:r>
            <a:r>
              <a:rPr lang="zh-TW" altLang="en-US" sz="3200" dirty="0" smtClean="0"/>
              <a:t>父</a:t>
            </a:r>
            <a:r>
              <a:rPr lang="zh-TW" altLang="en-US" sz="3200" dirty="0"/>
              <a:t>親對他說、兒阿、你常和我同在、我一切所有的、都是你的。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340769"/>
            <a:ext cx="88924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腓</a:t>
            </a:r>
            <a:r>
              <a:rPr lang="en-US" altLang="zh-CN" sz="3200" dirty="0" smtClean="0"/>
              <a:t>2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14 </a:t>
            </a:r>
            <a:r>
              <a:rPr lang="zh-CN" altLang="en-US" sz="3200" dirty="0" smtClean="0"/>
              <a:t>凡</a:t>
            </a:r>
            <a:r>
              <a:rPr lang="zh-CN" altLang="en-US" sz="3200" dirty="0"/>
              <a:t>所行的、都不要發怨言、起爭論、 </a:t>
            </a:r>
            <a:r>
              <a:rPr lang="zh-CN" altLang="en-US" sz="3200" dirty="0" smtClean="0"/>
              <a:t/>
            </a:r>
            <a:br>
              <a:rPr lang="zh-CN" altLang="en-US" sz="3200" dirty="0" smtClean="0"/>
            </a:br>
            <a:r>
              <a:rPr lang="en-CA" sz="3200" dirty="0"/>
              <a:t>Do all things without murmurings and </a:t>
            </a:r>
            <a:r>
              <a:rPr lang="en-CA" sz="3200" dirty="0" err="1"/>
              <a:t>disputings</a:t>
            </a:r>
            <a:endParaRPr lang="en-CA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764704"/>
            <a:ext cx="86409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林前</a:t>
            </a:r>
            <a:r>
              <a:rPr lang="en-US" altLang="zh-CN" sz="3200" dirty="0" smtClean="0"/>
              <a:t>15</a:t>
            </a:r>
            <a:r>
              <a:rPr lang="zh-CN" altLang="en-US" sz="3200" dirty="0" smtClean="0"/>
              <a:t>：</a:t>
            </a:r>
            <a:r>
              <a:rPr lang="en-US" altLang="zh-TW" sz="3200" dirty="0" smtClean="0"/>
              <a:t>10</a:t>
            </a:r>
            <a:endParaRPr lang="en-US" altLang="zh-TW" sz="3200" dirty="0"/>
          </a:p>
          <a:p>
            <a:r>
              <a:rPr lang="zh-TW" altLang="en-US" sz="3200" dirty="0"/>
              <a:t>然而我今日成了何等人、是蒙　神的恩纔成的．並且他所賜我的恩、不是徒然的．我比眾使徒格外勞苦．這原不是我、乃是　神的恩與我同在。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332656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太</a:t>
            </a:r>
            <a:r>
              <a:rPr lang="en-US" altLang="zh-CN" sz="3200" dirty="0" smtClean="0"/>
              <a:t>25</a:t>
            </a:r>
            <a:r>
              <a:rPr lang="zh-CN" altLang="en-US" sz="3200" dirty="0" smtClean="0"/>
              <a:t>：</a:t>
            </a:r>
            <a:r>
              <a:rPr lang="en-US" altLang="zh-TW" sz="3200" dirty="0" smtClean="0"/>
              <a:t>21</a:t>
            </a:r>
            <a:endParaRPr lang="en-US" altLang="zh-TW" sz="3200" dirty="0"/>
          </a:p>
          <a:p>
            <a:r>
              <a:rPr lang="zh-TW" altLang="en-US" sz="3200" dirty="0"/>
              <a:t>主人說、好、你這又良善又忠心的僕人．你在不多的事上有忠心、我要把許多事派你管理．可以進來享受你主人的快樂。</a:t>
            </a:r>
          </a:p>
          <a:p>
            <a:r>
              <a:rPr lang="zh-TW" altLang="en-US" sz="3200" dirty="0" smtClean="0"/>
              <a:t/>
            </a:r>
            <a:br>
              <a:rPr lang="zh-TW" altLang="en-US" sz="3200" dirty="0" smtClean="0"/>
            </a:br>
            <a:r>
              <a:rPr lang="en-US" altLang="zh-TW" sz="3200" dirty="0" smtClean="0"/>
              <a:t>23</a:t>
            </a:r>
            <a:endParaRPr lang="en-US" altLang="zh-TW" sz="3200" dirty="0"/>
          </a:p>
          <a:p>
            <a:r>
              <a:rPr lang="zh-TW" altLang="en-US" sz="3200" dirty="0"/>
              <a:t>主人說、好、你這又良善又忠心的僕人．你在不多的事上有忠心、我要把許多事派你管理．可以進來享受你主人的快樂。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375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新細明體</vt:lpstr>
      <vt:lpstr>宋体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</dc:creator>
  <cp:lastModifiedBy>CLAIRE</cp:lastModifiedBy>
  <cp:revision>6</cp:revision>
  <dcterms:created xsi:type="dcterms:W3CDTF">2015-12-12T20:28:14Z</dcterms:created>
  <dcterms:modified xsi:type="dcterms:W3CDTF">2018-04-03T17:20:50Z</dcterms:modified>
</cp:coreProperties>
</file>