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4"/>
  </p:notesMasterIdLst>
  <p:handoutMasterIdLst>
    <p:handoutMasterId r:id="rId5"/>
  </p:handoutMasterIdLst>
  <p:sldIdLst>
    <p:sldId id="450" r:id="rId2"/>
    <p:sldId id="449" r:id="rId3"/>
  </p:sldIdLst>
  <p:sldSz cx="9144000" cy="6858000" type="screen4x3"/>
  <p:notesSz cx="69469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450"/>
            <p14:sldId id="4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 userDrawn="1">
          <p15:clr>
            <a:srgbClr val="A4A3A4"/>
          </p15:clr>
        </p15:guide>
        <p15:guide id="2" pos="218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F6EB98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53" autoAdjust="0"/>
    <p:restoredTop sz="65480" autoAdjust="0"/>
  </p:normalViewPr>
  <p:slideViewPr>
    <p:cSldViewPr>
      <p:cViewPr varScale="1">
        <p:scale>
          <a:sx n="111" d="100"/>
          <a:sy n="111" d="100"/>
        </p:scale>
        <p:origin x="11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92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805841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79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70" y="0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403725"/>
            <a:ext cx="5557520" cy="4171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70" y="8805841"/>
            <a:ext cx="3010324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71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This is another option</a:t>
            </a:r>
            <a:r>
              <a:rPr lang="en-US" sz="1200" baseline="0" dirty="0" smtClean="0"/>
              <a:t> for an Overview slides using transitions.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6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57B281C-5159-4971-8228-52B9A72E9ED2}" type="datetimeFigureOut">
              <a:rPr lang="en-US" smtClean="0"/>
              <a:pPr/>
              <a:t>4/7/2017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7" r:id="rId12"/>
    <p:sldLayoutId id="2147483651" r:id="rId13"/>
    <p:sldLayoutId id="2147483650" r:id="rId14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800" y="3810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我在读圣经的时候，侧重掌握其中的知识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381000"/>
            <a:ext cx="32004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我读经的时候，侧重把当中的原则用到生活中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14097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我喜欢阅读能够帮助我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思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想的属灵书籍：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5800" y="19431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4. 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希望在主日崇拜时，能够系统地学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习圣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经知识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" y="25527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在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小组聚会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我喜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欢和大家讨论圣经知识和神学问题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385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看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重信仰当中的理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性思考和逻辑思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辨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800" y="38100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我经常关注、也尽量参加信仰研习班、研讨会、圣经讲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座或者神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学课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程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52" name="Oval 51"/>
          <p:cNvSpPr/>
          <p:nvPr/>
        </p:nvSpPr>
        <p:spPr>
          <a:xfrm>
            <a:off x="4114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4495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54" name="Oval 53"/>
          <p:cNvSpPr/>
          <p:nvPr/>
        </p:nvSpPr>
        <p:spPr>
          <a:xfrm>
            <a:off x="4876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55" name="Oval 54"/>
          <p:cNvSpPr/>
          <p:nvPr/>
        </p:nvSpPr>
        <p:spPr>
          <a:xfrm>
            <a:off x="5257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638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05200" y="1295400"/>
            <a:ext cx="32004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我喜欢阅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读应用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型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属灵书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籍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05200" y="1828800"/>
            <a:ext cx="3048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我在主日崇拜时，希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望掌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握应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用原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则和方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法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505200" y="23622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我在小组聚会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中，喜欢讨论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如何把信仰活在日常生活中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05200" y="29718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我按照圣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经，尽力履行自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己在家庭中的责任（丈夫、妻子、儿女、父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母等）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05200" y="35814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努力把圣经原则用到工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作和社会当中：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05200" y="4114800"/>
            <a:ext cx="28194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我努力委身、参与教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会的服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侍：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4114800" y="156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4495800" y="156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65" name="Oval 64"/>
          <p:cNvSpPr/>
          <p:nvPr/>
        </p:nvSpPr>
        <p:spPr>
          <a:xfrm>
            <a:off x="4876800" y="156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66" name="Oval 65"/>
          <p:cNvSpPr/>
          <p:nvPr/>
        </p:nvSpPr>
        <p:spPr>
          <a:xfrm>
            <a:off x="5257800" y="156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5638800" y="156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68" name="Oval 67"/>
          <p:cNvSpPr/>
          <p:nvPr/>
        </p:nvSpPr>
        <p:spPr>
          <a:xfrm>
            <a:off x="4114800" y="2133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4495800" y="2133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70" name="Oval 69"/>
          <p:cNvSpPr/>
          <p:nvPr/>
        </p:nvSpPr>
        <p:spPr>
          <a:xfrm>
            <a:off x="4876800" y="2133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71" name="Oval 70"/>
          <p:cNvSpPr/>
          <p:nvPr/>
        </p:nvSpPr>
        <p:spPr>
          <a:xfrm>
            <a:off x="5257800" y="2133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5638800" y="2133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73" name="Oval 72"/>
          <p:cNvSpPr/>
          <p:nvPr/>
        </p:nvSpPr>
        <p:spPr>
          <a:xfrm>
            <a:off x="4114800" y="2743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495800" y="2743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75" name="Oval 74"/>
          <p:cNvSpPr/>
          <p:nvPr/>
        </p:nvSpPr>
        <p:spPr>
          <a:xfrm>
            <a:off x="4876800" y="2743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76" name="Oval 75"/>
          <p:cNvSpPr/>
          <p:nvPr/>
        </p:nvSpPr>
        <p:spPr>
          <a:xfrm>
            <a:off x="5257800" y="2743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5638800" y="2743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78" name="Oval 77"/>
          <p:cNvSpPr/>
          <p:nvPr/>
        </p:nvSpPr>
        <p:spPr>
          <a:xfrm>
            <a:off x="4114800" y="3390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495800" y="3390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80" name="Oval 79"/>
          <p:cNvSpPr/>
          <p:nvPr/>
        </p:nvSpPr>
        <p:spPr>
          <a:xfrm>
            <a:off x="4876800" y="3390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81" name="Oval 80"/>
          <p:cNvSpPr/>
          <p:nvPr/>
        </p:nvSpPr>
        <p:spPr>
          <a:xfrm>
            <a:off x="5257800" y="3390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638800" y="3390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83" name="Oval 82"/>
          <p:cNvSpPr/>
          <p:nvPr/>
        </p:nvSpPr>
        <p:spPr>
          <a:xfrm>
            <a:off x="4114800" y="3886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495800" y="3886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85" name="Oval 84"/>
          <p:cNvSpPr/>
          <p:nvPr/>
        </p:nvSpPr>
        <p:spPr>
          <a:xfrm>
            <a:off x="4876800" y="3886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86" name="Oval 85"/>
          <p:cNvSpPr/>
          <p:nvPr/>
        </p:nvSpPr>
        <p:spPr>
          <a:xfrm>
            <a:off x="5257800" y="3886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5638800" y="3886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88" name="Oval 87"/>
          <p:cNvSpPr/>
          <p:nvPr/>
        </p:nvSpPr>
        <p:spPr>
          <a:xfrm>
            <a:off x="4114800" y="4381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495800" y="4381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90" name="Oval 89"/>
          <p:cNvSpPr/>
          <p:nvPr/>
        </p:nvSpPr>
        <p:spPr>
          <a:xfrm>
            <a:off x="4876800" y="4381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91" name="Oval 90"/>
          <p:cNvSpPr/>
          <p:nvPr/>
        </p:nvSpPr>
        <p:spPr>
          <a:xfrm>
            <a:off x="5257800" y="4381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5638800" y="4381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505200" y="4648200"/>
            <a:ext cx="3048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我尽力传福音、作见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证：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4114800" y="491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5" name="Oval 94"/>
          <p:cNvSpPr/>
          <p:nvPr/>
        </p:nvSpPr>
        <p:spPr>
          <a:xfrm>
            <a:off x="4495800" y="491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96" name="Oval 95"/>
          <p:cNvSpPr/>
          <p:nvPr/>
        </p:nvSpPr>
        <p:spPr>
          <a:xfrm>
            <a:off x="4876800" y="491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97" name="Oval 96"/>
          <p:cNvSpPr/>
          <p:nvPr/>
        </p:nvSpPr>
        <p:spPr>
          <a:xfrm>
            <a:off x="5257800" y="491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5638800" y="491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5200" y="5105400"/>
            <a:ext cx="3048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10.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我积极参与异地差传宣教：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4114800" y="537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4495800" y="537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02" name="Oval 101"/>
          <p:cNvSpPr/>
          <p:nvPr/>
        </p:nvSpPr>
        <p:spPr>
          <a:xfrm>
            <a:off x="4876800" y="537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03" name="Oval 102"/>
          <p:cNvSpPr/>
          <p:nvPr/>
        </p:nvSpPr>
        <p:spPr>
          <a:xfrm>
            <a:off x="5257800" y="537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5638800" y="5372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505200" y="5562600"/>
            <a:ext cx="3048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11.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我努力活出圣洁生活：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4114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4495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08" name="Oval 107"/>
          <p:cNvSpPr/>
          <p:nvPr/>
        </p:nvSpPr>
        <p:spPr>
          <a:xfrm>
            <a:off x="4876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09" name="Oval 108"/>
          <p:cNvSpPr/>
          <p:nvPr/>
        </p:nvSpPr>
        <p:spPr>
          <a:xfrm>
            <a:off x="5257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5638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11" name="Oval 110"/>
          <p:cNvSpPr/>
          <p:nvPr/>
        </p:nvSpPr>
        <p:spPr>
          <a:xfrm>
            <a:off x="12954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16764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13" name="Oval 112"/>
          <p:cNvSpPr/>
          <p:nvPr/>
        </p:nvSpPr>
        <p:spPr>
          <a:xfrm>
            <a:off x="20574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14" name="Oval 113"/>
          <p:cNvSpPr/>
          <p:nvPr/>
        </p:nvSpPr>
        <p:spPr>
          <a:xfrm>
            <a:off x="24384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28194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16" name="Oval 115"/>
          <p:cNvSpPr/>
          <p:nvPr/>
        </p:nvSpPr>
        <p:spPr>
          <a:xfrm>
            <a:off x="1295400" y="1714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1676400" y="1714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18" name="Oval 117"/>
          <p:cNvSpPr/>
          <p:nvPr/>
        </p:nvSpPr>
        <p:spPr>
          <a:xfrm>
            <a:off x="2057400" y="1714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19" name="Oval 118"/>
          <p:cNvSpPr/>
          <p:nvPr/>
        </p:nvSpPr>
        <p:spPr>
          <a:xfrm>
            <a:off x="2438400" y="1714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2819400" y="17145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21" name="Oval 120"/>
          <p:cNvSpPr/>
          <p:nvPr/>
        </p:nvSpPr>
        <p:spPr>
          <a:xfrm>
            <a:off x="1295400" y="2286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1676400" y="2286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23" name="Oval 122"/>
          <p:cNvSpPr/>
          <p:nvPr/>
        </p:nvSpPr>
        <p:spPr>
          <a:xfrm>
            <a:off x="2057400" y="2286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24" name="Oval 123"/>
          <p:cNvSpPr/>
          <p:nvPr/>
        </p:nvSpPr>
        <p:spPr>
          <a:xfrm>
            <a:off x="2438400" y="2286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2819400" y="2286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26" name="Oval 125"/>
          <p:cNvSpPr/>
          <p:nvPr/>
        </p:nvSpPr>
        <p:spPr>
          <a:xfrm>
            <a:off x="1295400" y="2971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1676400" y="2971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28" name="Oval 127"/>
          <p:cNvSpPr/>
          <p:nvPr/>
        </p:nvSpPr>
        <p:spPr>
          <a:xfrm>
            <a:off x="2057400" y="2971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29" name="Oval 128"/>
          <p:cNvSpPr/>
          <p:nvPr/>
        </p:nvSpPr>
        <p:spPr>
          <a:xfrm>
            <a:off x="2438400" y="2971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2819400" y="2971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31" name="Oval 130"/>
          <p:cNvSpPr/>
          <p:nvPr/>
        </p:nvSpPr>
        <p:spPr>
          <a:xfrm>
            <a:off x="1295400" y="3543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1676400" y="3543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33" name="Oval 132"/>
          <p:cNvSpPr/>
          <p:nvPr/>
        </p:nvSpPr>
        <p:spPr>
          <a:xfrm>
            <a:off x="2057400" y="3543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34" name="Oval 133"/>
          <p:cNvSpPr/>
          <p:nvPr/>
        </p:nvSpPr>
        <p:spPr>
          <a:xfrm>
            <a:off x="2438400" y="3543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5" name="Oval 134"/>
          <p:cNvSpPr/>
          <p:nvPr/>
        </p:nvSpPr>
        <p:spPr>
          <a:xfrm>
            <a:off x="2819400" y="3543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36" name="Oval 135"/>
          <p:cNvSpPr/>
          <p:nvPr/>
        </p:nvSpPr>
        <p:spPr>
          <a:xfrm>
            <a:off x="1295400" y="4229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1676400" y="4229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38" name="Oval 137"/>
          <p:cNvSpPr/>
          <p:nvPr/>
        </p:nvSpPr>
        <p:spPr>
          <a:xfrm>
            <a:off x="2057400" y="4229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39" name="Oval 138"/>
          <p:cNvSpPr/>
          <p:nvPr/>
        </p:nvSpPr>
        <p:spPr>
          <a:xfrm>
            <a:off x="2438400" y="4229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0" name="Oval 139"/>
          <p:cNvSpPr/>
          <p:nvPr/>
        </p:nvSpPr>
        <p:spPr>
          <a:xfrm>
            <a:off x="2819400" y="4229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6553200" y="3810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我读圣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经时，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侧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重和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神建立亲密关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系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553200" y="12954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我喜欢阅读能够帮我亲近神的属灵书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籍：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553200" y="18288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我在主日崇拜时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渴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望从颂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赞和听道中内心被感动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553200" y="24384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我在小组聚会时，喜欢和大家分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享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经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历神的见证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553200" y="30480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我在日常生活中常常看到神的作为和引领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6553200" y="35814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我知道自己内心情感的波动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，并且能够靠主处理这些情绪波动：</a:t>
            </a:r>
            <a:endParaRPr lang="en-US" altLang="zh-CN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7162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7543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49" name="Oval 148"/>
          <p:cNvSpPr/>
          <p:nvPr/>
        </p:nvSpPr>
        <p:spPr>
          <a:xfrm>
            <a:off x="7924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50" name="Oval 149"/>
          <p:cNvSpPr/>
          <p:nvPr/>
        </p:nvSpPr>
        <p:spPr>
          <a:xfrm>
            <a:off x="8305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8686800" y="6477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52" name="Oval 151"/>
          <p:cNvSpPr/>
          <p:nvPr/>
        </p:nvSpPr>
        <p:spPr>
          <a:xfrm>
            <a:off x="7162800" y="1600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7543800" y="1600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54" name="Oval 153"/>
          <p:cNvSpPr/>
          <p:nvPr/>
        </p:nvSpPr>
        <p:spPr>
          <a:xfrm>
            <a:off x="7924800" y="1600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55" name="Oval 154"/>
          <p:cNvSpPr/>
          <p:nvPr/>
        </p:nvSpPr>
        <p:spPr>
          <a:xfrm>
            <a:off x="8305800" y="1600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8686800" y="16002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57" name="Oval 156"/>
          <p:cNvSpPr/>
          <p:nvPr/>
        </p:nvSpPr>
        <p:spPr>
          <a:xfrm>
            <a:off x="7162800" y="2209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7543800" y="2209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59" name="Oval 158"/>
          <p:cNvSpPr/>
          <p:nvPr/>
        </p:nvSpPr>
        <p:spPr>
          <a:xfrm>
            <a:off x="7924800" y="2209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60" name="Oval 159"/>
          <p:cNvSpPr/>
          <p:nvPr/>
        </p:nvSpPr>
        <p:spPr>
          <a:xfrm>
            <a:off x="8305800" y="2209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8686800" y="2209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62" name="Oval 161"/>
          <p:cNvSpPr/>
          <p:nvPr/>
        </p:nvSpPr>
        <p:spPr>
          <a:xfrm>
            <a:off x="7162800" y="28194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7543800" y="28194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64" name="Oval 163"/>
          <p:cNvSpPr/>
          <p:nvPr/>
        </p:nvSpPr>
        <p:spPr>
          <a:xfrm>
            <a:off x="7924800" y="28194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65" name="Oval 164"/>
          <p:cNvSpPr/>
          <p:nvPr/>
        </p:nvSpPr>
        <p:spPr>
          <a:xfrm>
            <a:off x="8305800" y="28194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8686800" y="28194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67" name="Oval 166"/>
          <p:cNvSpPr/>
          <p:nvPr/>
        </p:nvSpPr>
        <p:spPr>
          <a:xfrm>
            <a:off x="7162800" y="3352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7543800" y="3352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69" name="Oval 168"/>
          <p:cNvSpPr/>
          <p:nvPr/>
        </p:nvSpPr>
        <p:spPr>
          <a:xfrm>
            <a:off x="7924800" y="3352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70" name="Oval 169"/>
          <p:cNvSpPr/>
          <p:nvPr/>
        </p:nvSpPr>
        <p:spPr>
          <a:xfrm>
            <a:off x="8305800" y="3352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8686800" y="3352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72" name="Oval 171"/>
          <p:cNvSpPr/>
          <p:nvPr/>
        </p:nvSpPr>
        <p:spPr>
          <a:xfrm>
            <a:off x="7162800" y="4038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7543800" y="4038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74" name="Oval 173"/>
          <p:cNvSpPr/>
          <p:nvPr/>
        </p:nvSpPr>
        <p:spPr>
          <a:xfrm>
            <a:off x="7924800" y="4038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75" name="Oval 174"/>
          <p:cNvSpPr/>
          <p:nvPr/>
        </p:nvSpPr>
        <p:spPr>
          <a:xfrm>
            <a:off x="8305800" y="4038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6" name="Oval 175"/>
          <p:cNvSpPr/>
          <p:nvPr/>
        </p:nvSpPr>
        <p:spPr>
          <a:xfrm>
            <a:off x="8686800" y="40386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6553200" y="42672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我常常与神有亲密的交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谈：</a:t>
            </a:r>
            <a:endParaRPr lang="en-US" altLang="zh-CN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8" name="Oval 177"/>
          <p:cNvSpPr/>
          <p:nvPr/>
        </p:nvSpPr>
        <p:spPr>
          <a:xfrm>
            <a:off x="7162800" y="4572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9" name="Oval 178"/>
          <p:cNvSpPr/>
          <p:nvPr/>
        </p:nvSpPr>
        <p:spPr>
          <a:xfrm>
            <a:off x="7543800" y="4572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80" name="Oval 179"/>
          <p:cNvSpPr/>
          <p:nvPr/>
        </p:nvSpPr>
        <p:spPr>
          <a:xfrm>
            <a:off x="7924800" y="4572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81" name="Oval 180"/>
          <p:cNvSpPr/>
          <p:nvPr/>
        </p:nvSpPr>
        <p:spPr>
          <a:xfrm>
            <a:off x="8305800" y="4572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2" name="Oval 181"/>
          <p:cNvSpPr/>
          <p:nvPr/>
        </p:nvSpPr>
        <p:spPr>
          <a:xfrm>
            <a:off x="8686800" y="45720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09600" y="-76200"/>
            <a:ext cx="28956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A= “       ”</a:t>
            </a:r>
          </a:p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程度：最弱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》——》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一般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》-—-》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最强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3429000" y="-76200"/>
            <a:ext cx="31242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B= “       ”</a:t>
            </a:r>
          </a:p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程度：最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弱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》-——》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般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》——》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最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强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477000" y="-76200"/>
            <a:ext cx="31242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C= “        ”</a:t>
            </a:r>
          </a:p>
          <a:p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程度：最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弱</a:t>
            </a:r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》-——》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般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》——》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最强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685800" y="6172200"/>
            <a:ext cx="28956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”相加总和</a:t>
            </a:r>
            <a:endParaRPr lang="en-US" altLang="zh-CN" sz="1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———————— =</a:t>
            </a: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35</a:t>
            </a:r>
            <a:endParaRPr lang="zh-CN" altLang="en-US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2362200" y="6324600"/>
            <a:ext cx="571500" cy="45720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581400" y="6172200"/>
            <a:ext cx="28956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en-US" altLang="zh-CN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”相加总和</a:t>
            </a:r>
            <a:endParaRPr lang="en-US" altLang="zh-CN" sz="1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———————— =</a:t>
            </a: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55</a:t>
            </a:r>
            <a:endParaRPr lang="zh-CN" altLang="en-US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5257800" y="6324600"/>
            <a:ext cx="571500" cy="45720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6553200" y="6172200"/>
            <a:ext cx="28956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en-US" altLang="zh-CN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zh-CN" alt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”相加总和</a:t>
            </a:r>
            <a:endParaRPr lang="en-US" altLang="zh-CN" sz="1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———————— =</a:t>
            </a:r>
          </a:p>
          <a:p>
            <a:r>
              <a:rPr lang="en-US" altLang="zh-CN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   50</a:t>
            </a:r>
            <a:endParaRPr lang="zh-CN" altLang="en-US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29600" y="6324600"/>
            <a:ext cx="609600" cy="45720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685800" y="9144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祷告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的时候，侧重向神陈述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事实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1295400" y="1181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1676400" y="1181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202" name="Oval 201"/>
          <p:cNvSpPr/>
          <p:nvPr/>
        </p:nvSpPr>
        <p:spPr>
          <a:xfrm>
            <a:off x="2057400" y="1181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203" name="Oval 202"/>
          <p:cNvSpPr/>
          <p:nvPr/>
        </p:nvSpPr>
        <p:spPr>
          <a:xfrm>
            <a:off x="2438400" y="1181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2819400" y="11811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3505200" y="8382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我在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祷告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的时候，侧重求神成就事情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4114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4495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208" name="Oval 207"/>
          <p:cNvSpPr/>
          <p:nvPr/>
        </p:nvSpPr>
        <p:spPr>
          <a:xfrm>
            <a:off x="4876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209" name="Oval 208"/>
          <p:cNvSpPr/>
          <p:nvPr/>
        </p:nvSpPr>
        <p:spPr>
          <a:xfrm>
            <a:off x="5257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5638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6553200" y="8382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我祷</a:t>
            </a:r>
            <a:r>
              <a:rPr lang="zh-CN" altLang="en-US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告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的时候除了倾诉，也注重聆听神</a:t>
            </a:r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zh-CN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7162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7543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214" name="Oval 213"/>
          <p:cNvSpPr/>
          <p:nvPr/>
        </p:nvSpPr>
        <p:spPr>
          <a:xfrm>
            <a:off x="7924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215" name="Oval 214"/>
          <p:cNvSpPr/>
          <p:nvPr/>
        </p:nvSpPr>
        <p:spPr>
          <a:xfrm>
            <a:off x="8305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8686800" y="11049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3700" y="6324600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%</a:t>
            </a:r>
            <a:endParaRPr lang="en-US" b="1" dirty="0"/>
          </a:p>
        </p:txBody>
      </p:sp>
      <p:sp>
        <p:nvSpPr>
          <p:cNvPr id="217" name="TextBox 216"/>
          <p:cNvSpPr txBox="1"/>
          <p:nvPr/>
        </p:nvSpPr>
        <p:spPr>
          <a:xfrm>
            <a:off x="5829300" y="6336268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%</a:t>
            </a:r>
            <a:endParaRPr lang="en-US" b="1" dirty="0"/>
          </a:p>
        </p:txBody>
      </p:sp>
      <p:sp>
        <p:nvSpPr>
          <p:cNvPr id="218" name="TextBox 217"/>
          <p:cNvSpPr txBox="1"/>
          <p:nvPr/>
        </p:nvSpPr>
        <p:spPr>
          <a:xfrm>
            <a:off x="8877300" y="6324600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%</a:t>
            </a:r>
            <a:endParaRPr lang="en-US" b="1" dirty="0"/>
          </a:p>
        </p:txBody>
      </p:sp>
      <p:sp>
        <p:nvSpPr>
          <p:cNvPr id="192" name="TextBox 191"/>
          <p:cNvSpPr txBox="1"/>
          <p:nvPr/>
        </p:nvSpPr>
        <p:spPr>
          <a:xfrm>
            <a:off x="6553200" y="4800600"/>
            <a:ext cx="266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当遇到困难或矛盾时，我会常常省察自己的内心，并且对付自己心里面的问题：</a:t>
            </a:r>
            <a:endParaRPr lang="en-US" altLang="zh-CN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7162800" y="5257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7543800" y="5257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195" name="Oval 194"/>
          <p:cNvSpPr/>
          <p:nvPr/>
        </p:nvSpPr>
        <p:spPr>
          <a:xfrm>
            <a:off x="7924800" y="5257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196" name="Oval 195"/>
          <p:cNvSpPr/>
          <p:nvPr/>
        </p:nvSpPr>
        <p:spPr>
          <a:xfrm>
            <a:off x="8305800" y="5257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8686800" y="52578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sp>
        <p:nvSpPr>
          <p:cNvPr id="3" name="Rectangle 2"/>
          <p:cNvSpPr/>
          <p:nvPr/>
        </p:nvSpPr>
        <p:spPr>
          <a:xfrm>
            <a:off x="-76200" y="-175439"/>
            <a:ext cx="673582" cy="71096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灵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命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现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状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问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卷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调</a:t>
            </a:r>
            <a:endParaRPr lang="en-US" altLang="zh-CN" sz="38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研</a:t>
            </a:r>
            <a:endParaRPr lang="en-US" sz="3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609600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Box 197"/>
          <p:cNvSpPr txBox="1"/>
          <p:nvPr/>
        </p:nvSpPr>
        <p:spPr>
          <a:xfrm>
            <a:off x="6553200" y="5486400"/>
            <a:ext cx="25908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10.</a:t>
            </a:r>
            <a:r>
              <a:rPr lang="zh-CN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一旦做好计划，我会尽力完成，不半途而废：</a:t>
            </a:r>
            <a:endParaRPr lang="en-US" altLang="zh-CN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7162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7543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</a:p>
        </p:txBody>
      </p:sp>
      <p:sp>
        <p:nvSpPr>
          <p:cNvPr id="221" name="Oval 220"/>
          <p:cNvSpPr/>
          <p:nvPr/>
        </p:nvSpPr>
        <p:spPr>
          <a:xfrm>
            <a:off x="7924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</a:p>
        </p:txBody>
      </p:sp>
      <p:sp>
        <p:nvSpPr>
          <p:cNvPr id="222" name="Oval 221"/>
          <p:cNvSpPr/>
          <p:nvPr/>
        </p:nvSpPr>
        <p:spPr>
          <a:xfrm>
            <a:off x="8305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en-US" sz="1000" b="1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23" name="Oval 222"/>
          <p:cNvSpPr/>
          <p:nvPr/>
        </p:nvSpPr>
        <p:spPr>
          <a:xfrm>
            <a:off x="8686800" y="5829300"/>
            <a:ext cx="228600" cy="190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6096000"/>
            <a:ext cx="861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4542472"/>
            <a:ext cx="2286000" cy="147732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endParaRPr lang="en-US" altLang="zh-CN" sz="1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请描述您目前的现状，不是美好的意愿。</a:t>
            </a:r>
            <a:endParaRPr lang="en-US" altLang="zh-CN" sz="1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“</a:t>
            </a:r>
            <a:r>
              <a:rPr lang="en-US" altLang="zh-CN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1-5</a:t>
            </a:r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”表示您目前在此方面努力的程度</a:t>
            </a:r>
            <a:endParaRPr lang="en-US" altLang="zh-CN" sz="1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zh-CN" altLang="en-US" sz="1000" b="1" dirty="0">
                <a:latin typeface="楷体" panose="02010609060101010101" pitchFamily="49" charset="-122"/>
                <a:ea typeface="楷体" panose="02010609060101010101" pitchFamily="49" charset="-122"/>
              </a:rPr>
              <a:t>无</a:t>
            </a:r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需过多思考，填写第一反应即可</a:t>
            </a:r>
            <a:endParaRPr lang="en-US" altLang="zh-CN" sz="1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zh-CN" altLang="en-US" sz="10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最后结果仅是一个参考，用来帮助我们进一步认识自我</a:t>
            </a:r>
            <a:endParaRPr lang="en-US" altLang="zh-CN" sz="10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sz="1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23396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/>
          <p:cNvSpPr txBox="1"/>
          <p:nvPr/>
        </p:nvSpPr>
        <p:spPr>
          <a:xfrm>
            <a:off x="762000" y="-76200"/>
            <a:ext cx="40005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我的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灵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命现状评估</a:t>
            </a:r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  <a:p>
            <a:r>
              <a:rPr lang="en-US" altLang="zh-C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endParaRPr lang="en-US" altLang="zh-CN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762000" y="1447800"/>
            <a:ext cx="6477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我目前灵命的</a:t>
            </a:r>
            <a:r>
              <a:rPr lang="zh-CN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优势和隐患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分别是</a:t>
            </a:r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</a:p>
          <a:p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zh-CN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762000" y="2895600"/>
            <a:ext cx="8001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我个人迈向“整全灵命”下一步的计划是：</a:t>
            </a:r>
            <a:endParaRPr lang="zh-CN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85800" y="0"/>
            <a:ext cx="0" cy="685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-76200" y="-175439"/>
            <a:ext cx="673582" cy="71096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灵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命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现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状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问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卷</a:t>
            </a:r>
            <a:endParaRPr lang="en-US" altLang="zh-CN" sz="38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调</a:t>
            </a:r>
            <a:endParaRPr lang="en-US" altLang="zh-CN" sz="38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zh-CN" altLang="en-US" sz="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研</a:t>
            </a:r>
            <a:endParaRPr lang="en-US" sz="3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724400"/>
            <a:ext cx="8763000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en-US" altLang="zh-CN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. </a:t>
            </a:r>
            <a:r>
              <a:rPr lang="zh-CN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我打算这样把“整全的灵命”应用到服侍中：</a:t>
            </a:r>
            <a:endParaRPr lang="zh-CN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80811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1029</Words>
  <Application>Microsoft Office PowerPoint</Application>
  <PresentationFormat>On-screen Show (4:3)</PresentationFormat>
  <Paragraphs>217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黑体</vt:lpstr>
      <vt:lpstr>楷体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2016-06-18T15:42:11Z</dcterms:created>
  <dcterms:modified xsi:type="dcterms:W3CDTF">2017-04-07T15:22:46Z</dcterms:modified>
</cp:coreProperties>
</file>