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7.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6.xml" ContentType="application/vnd.openxmlformats-officedocument.presentationml.tags+xml"/>
  <Override PartName="/ppt/notesSlides/notesSlide43.xml" ContentType="application/vnd.openxmlformats-officedocument.presentationml.notesSlide+xml"/>
  <Override PartName="/ppt/tags/tag17.xml" ContentType="application/vnd.openxmlformats-officedocument.presentationml.tags+xml"/>
  <Override PartName="/ppt/notesSlides/notesSlide44.xml" ContentType="application/vnd.openxmlformats-officedocument.presentationml.notesSlide+xml"/>
  <Override PartName="/ppt/tags/tag1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9.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20.xml" ContentType="application/vnd.openxmlformats-officedocument.presentationml.tags+xml"/>
  <Override PartName="/ppt/notesSlides/notesSlide62.xml" ContentType="application/vnd.openxmlformats-officedocument.presentationml.notesSlide+xml"/>
  <Override PartName="/ppt/tags/tag21.xml" ContentType="application/vnd.openxmlformats-officedocument.presentationml.tags+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Lst>
  <p:notesMasterIdLst>
    <p:notesMasterId r:id="rId65"/>
  </p:notesMasterIdLst>
  <p:handoutMasterIdLst>
    <p:handoutMasterId r:id="rId66"/>
  </p:handoutMasterIdLst>
  <p:sldIdLst>
    <p:sldId id="259" r:id="rId2"/>
    <p:sldId id="391" r:id="rId3"/>
    <p:sldId id="459" r:id="rId4"/>
    <p:sldId id="415" r:id="rId5"/>
    <p:sldId id="425" r:id="rId6"/>
    <p:sldId id="416" r:id="rId7"/>
    <p:sldId id="417" r:id="rId8"/>
    <p:sldId id="418" r:id="rId9"/>
    <p:sldId id="384" r:id="rId10"/>
    <p:sldId id="385" r:id="rId11"/>
    <p:sldId id="386" r:id="rId12"/>
    <p:sldId id="379" r:id="rId13"/>
    <p:sldId id="489" r:id="rId14"/>
    <p:sldId id="387" r:id="rId15"/>
    <p:sldId id="441" r:id="rId16"/>
    <p:sldId id="426" r:id="rId17"/>
    <p:sldId id="393" r:id="rId18"/>
    <p:sldId id="394" r:id="rId19"/>
    <p:sldId id="395" r:id="rId20"/>
    <p:sldId id="396" r:id="rId21"/>
    <p:sldId id="401" r:id="rId22"/>
    <p:sldId id="402" r:id="rId23"/>
    <p:sldId id="430" r:id="rId24"/>
    <p:sldId id="403" r:id="rId25"/>
    <p:sldId id="404" r:id="rId26"/>
    <p:sldId id="444" r:id="rId27"/>
    <p:sldId id="457" r:id="rId28"/>
    <p:sldId id="445" r:id="rId29"/>
    <p:sldId id="446" r:id="rId30"/>
    <p:sldId id="479" r:id="rId31"/>
    <p:sldId id="480" r:id="rId32"/>
    <p:sldId id="452" r:id="rId33"/>
    <p:sldId id="427" r:id="rId34"/>
    <p:sldId id="429" r:id="rId35"/>
    <p:sldId id="454" r:id="rId36"/>
    <p:sldId id="458" r:id="rId37"/>
    <p:sldId id="375" r:id="rId38"/>
    <p:sldId id="355" r:id="rId39"/>
    <p:sldId id="455" r:id="rId40"/>
    <p:sldId id="460" r:id="rId41"/>
    <p:sldId id="456" r:id="rId42"/>
    <p:sldId id="461" r:id="rId43"/>
    <p:sldId id="473" r:id="rId44"/>
    <p:sldId id="434" r:id="rId45"/>
    <p:sldId id="435" r:id="rId46"/>
    <p:sldId id="356" r:id="rId47"/>
    <p:sldId id="357" r:id="rId48"/>
    <p:sldId id="466" r:id="rId49"/>
    <p:sldId id="467" r:id="rId50"/>
    <p:sldId id="468" r:id="rId51"/>
    <p:sldId id="470" r:id="rId52"/>
    <p:sldId id="485" r:id="rId53"/>
    <p:sldId id="442" r:id="rId54"/>
    <p:sldId id="436" r:id="rId55"/>
    <p:sldId id="478" r:id="rId56"/>
    <p:sldId id="495" r:id="rId57"/>
    <p:sldId id="496" r:id="rId58"/>
    <p:sldId id="487" r:id="rId59"/>
    <p:sldId id="494" r:id="rId60"/>
    <p:sldId id="476" r:id="rId61"/>
    <p:sldId id="475" r:id="rId62"/>
    <p:sldId id="438" r:id="rId63"/>
    <p:sldId id="440" r:id="rId64"/>
  </p:sldIdLst>
  <p:sldSz cx="9144000" cy="6858000" type="screen4x3"/>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91"/>
            <p14:sldId id="459"/>
            <p14:sldId id="415"/>
            <p14:sldId id="425"/>
            <p14:sldId id="416"/>
            <p14:sldId id="417"/>
            <p14:sldId id="418"/>
            <p14:sldId id="384"/>
            <p14:sldId id="385"/>
            <p14:sldId id="386"/>
            <p14:sldId id="379"/>
            <p14:sldId id="489"/>
            <p14:sldId id="387"/>
            <p14:sldId id="441"/>
            <p14:sldId id="426"/>
            <p14:sldId id="393"/>
            <p14:sldId id="394"/>
            <p14:sldId id="395"/>
            <p14:sldId id="396"/>
            <p14:sldId id="401"/>
            <p14:sldId id="402"/>
            <p14:sldId id="430"/>
            <p14:sldId id="403"/>
            <p14:sldId id="404"/>
            <p14:sldId id="444"/>
            <p14:sldId id="457"/>
            <p14:sldId id="445"/>
            <p14:sldId id="446"/>
            <p14:sldId id="479"/>
            <p14:sldId id="480"/>
            <p14:sldId id="452"/>
            <p14:sldId id="427"/>
            <p14:sldId id="429"/>
            <p14:sldId id="454"/>
            <p14:sldId id="458"/>
            <p14:sldId id="375"/>
            <p14:sldId id="355"/>
            <p14:sldId id="455"/>
            <p14:sldId id="460"/>
            <p14:sldId id="456"/>
            <p14:sldId id="461"/>
            <p14:sldId id="473"/>
            <p14:sldId id="434"/>
            <p14:sldId id="435"/>
            <p14:sldId id="356"/>
            <p14:sldId id="357"/>
            <p14:sldId id="466"/>
            <p14:sldId id="467"/>
            <p14:sldId id="468"/>
            <p14:sldId id="470"/>
            <p14:sldId id="485"/>
            <p14:sldId id="442"/>
            <p14:sldId id="436"/>
            <p14:sldId id="478"/>
            <p14:sldId id="495"/>
            <p14:sldId id="496"/>
            <p14:sldId id="487"/>
            <p14:sldId id="494"/>
            <p14:sldId id="476"/>
            <p14:sldId id="475"/>
            <p14:sldId id="438"/>
            <p14:sldId id="4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F6EB98"/>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3" autoAdjust="0"/>
    <p:restoredTop sz="65480" autoAdjust="0"/>
  </p:normalViewPr>
  <p:slideViewPr>
    <p:cSldViewPr>
      <p:cViewPr varScale="1">
        <p:scale>
          <a:sx n="111" d="100"/>
          <a:sy n="111" d="100"/>
        </p:scale>
        <p:origin x="1134"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92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3.xml"/><Relationship Id="rId1" Type="http://schemas.openxmlformats.org/officeDocument/2006/relationships/slide" Target="slides/slide1.xml"/><Relationship Id="rId5" Type="http://schemas.openxmlformats.org/officeDocument/2006/relationships/slide" Target="slides/slide54.xml"/><Relationship Id="rId4"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a:solidFill>
          <a:srgbClr val="7030A0"/>
        </a:solidFill>
      </dgm:spPr>
      <dgm:t>
        <a:bodyPr/>
        <a:lstStyle/>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sz="72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B568D76-3363-43D3-B00C-3359A643216C}" type="parTrans" cxnId="{F40F9561-0D4C-44CF-91EF-A92B1DBDE44B}">
      <dgm:prSet/>
      <dgm:spPr/>
      <dgm:t>
        <a:bodyPr/>
        <a:lstStyle/>
        <a:p>
          <a:pPr>
            <a:lnSpc>
              <a:spcPct val="100000"/>
            </a:lnSpc>
          </a:pPr>
          <a:endParaRPr lang="en-US" sz="3200"/>
        </a:p>
      </dgm:t>
    </dgm:pt>
    <dgm:pt modelId="{CF9FB981-E6ED-4440-AC98-4E4E2ABA2C55}" type="sibTrans" cxnId="{F40F9561-0D4C-44CF-91EF-A92B1DBDE44B}">
      <dgm:prSet/>
      <dgm:spPr/>
      <dgm:t>
        <a:bodyPr/>
        <a:lstStyle/>
        <a:p>
          <a:pPr>
            <a:lnSpc>
              <a:spcPct val="100000"/>
            </a:lnSpc>
          </a:pPr>
          <a:endParaRPr lang="en-US" sz="3200"/>
        </a:p>
      </dgm:t>
    </dgm:pt>
    <dgm:pt modelId="{5CF4E9F7-3DEB-483A-A135-5064CDAACC6B}">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6000" b="1"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圣经教导</a:t>
          </a:r>
          <a:endParaRPr lang="en-US" sz="6000" b="1" dirty="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A8F9E1E2-AD04-4DD2-A58B-FE862F381855}" type="parTrans" cxnId="{AA4E96BA-4565-43AD-87F1-2DC95055AEBD}">
      <dgm:prSet/>
      <dgm:spPr/>
      <dgm:t>
        <a:bodyPr/>
        <a:lstStyle/>
        <a:p>
          <a:pPr>
            <a:lnSpc>
              <a:spcPct val="100000"/>
            </a:lnSpc>
          </a:pPr>
          <a:endParaRPr lang="en-US"/>
        </a:p>
      </dgm:t>
    </dgm:pt>
    <dgm:pt modelId="{808FD0B7-1DC2-4A31-AF26-BB3F84D8D4A6}" type="sibTrans" cxnId="{AA4E96BA-4565-43AD-87F1-2DC95055AEBD}">
      <dgm:prSet/>
      <dgm:spPr/>
      <dgm:t>
        <a:bodyPr/>
        <a:lstStyle/>
        <a:p>
          <a:pPr>
            <a:lnSpc>
              <a:spcPct val="100000"/>
            </a:lnSpc>
          </a:pPr>
          <a:endParaRPr lang="en-US"/>
        </a:p>
      </dgm:t>
    </dgm:pt>
    <dgm:pt modelId="{5F82DFE2-4EC0-4B39-861D-7DEF88297AEC}">
      <dgm:prSet phldrT="[Text]" custT="1"/>
      <dgm:spPr>
        <a:solidFill>
          <a:schemeClr val="tx1">
            <a:alpha val="90000"/>
          </a:schemeClr>
        </a:solidFill>
      </dgm:spPr>
      <dgm:t>
        <a:bodyPr/>
        <a:lstStyle/>
        <a:p>
          <a:pPr marL="280988" indent="-280988" algn="l">
            <a:lnSpc>
              <a:spcPct val="100000"/>
            </a:lnSpc>
          </a:pPr>
          <a:r>
            <a:rPr lang="en-US" altLang="zh-CN"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 </a:t>
          </a:r>
          <a:r>
            <a:rPr lang="zh-CN" altLang="en-US"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endParaRPr lang="en-US" sz="6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FD8FD7EF-3DCA-4289-88E8-1430E1B9F48C}" type="parTrans" cxnId="{6E653261-1AF6-4222-80A5-D49A609E105C}">
      <dgm:prSet/>
      <dgm:spPr/>
      <dgm:t>
        <a:bodyPr/>
        <a:lstStyle/>
        <a:p>
          <a:pPr>
            <a:lnSpc>
              <a:spcPct val="100000"/>
            </a:lnSpc>
          </a:pPr>
          <a:endParaRPr lang="en-US"/>
        </a:p>
      </dgm:t>
    </dgm:pt>
    <dgm:pt modelId="{883264C2-4F19-4C1E-A427-6D1271A1D551}" type="sibTrans" cxnId="{6E653261-1AF6-4222-80A5-D49A609E105C}">
      <dgm:prSet/>
      <dgm:spPr/>
      <dgm:t>
        <a:bodyPr/>
        <a:lstStyle/>
        <a:p>
          <a:pPr>
            <a:lnSpc>
              <a:spcPct val="100000"/>
            </a:lnSpc>
          </a:pPr>
          <a:endParaRPr lang="en-US"/>
        </a:p>
      </dgm:t>
    </dgm:pt>
    <dgm:pt modelId="{B026EA1D-69D5-4FB1-B03C-FDEB540012C5}">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6000" b="1" dirty="0" smtClean="0">
              <a:solidFill>
                <a:schemeClr val="bg2">
                  <a:lumMod val="40000"/>
                  <a:lumOff val="6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en-US" sz="6000" b="1" dirty="0">
            <a:solidFill>
              <a:schemeClr val="bg2">
                <a:lumMod val="40000"/>
                <a:lumOff val="6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E8F1C4FD-1DE0-42F6-9B93-9ED167018654}" type="parTrans" cxnId="{26B8EB5A-8FBB-4397-9F59-58AC06FD3708}">
      <dgm:prSet/>
      <dgm:spPr/>
      <dgm:t>
        <a:bodyPr/>
        <a:lstStyle/>
        <a:p>
          <a:pPr>
            <a:lnSpc>
              <a:spcPct val="100000"/>
            </a:lnSpc>
          </a:pPr>
          <a:endParaRPr lang="en-US"/>
        </a:p>
      </dgm:t>
    </dgm:pt>
    <dgm:pt modelId="{2FF2179A-A7FF-4F05-8986-A21A674445AD}" type="sibTrans" cxnId="{26B8EB5A-8FBB-4397-9F59-58AC06FD3708}">
      <dgm:prSet/>
      <dgm:spPr/>
      <dgm:t>
        <a:bodyPr/>
        <a:lstStyle/>
        <a:p>
          <a:pPr>
            <a:lnSpc>
              <a:spcPct val="100000"/>
            </a:lnSpc>
          </a:pPr>
          <a:endParaRPr lang="en-US"/>
        </a:p>
      </dgm:t>
    </dgm:pt>
    <dgm:pt modelId="{95C731AE-12EE-4B72-A961-E25D9C4B295D}">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 </a:t>
          </a:r>
          <a:r>
            <a:rPr lang="zh-CN" altLang="en-US" sz="6000" b="1"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a:t>
          </a:r>
          <a:endParaRPr lang="en-US" sz="6000" b="1" dirty="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7056EEEB-2D5E-409E-956C-AE19592400BE}" type="parTrans" cxnId="{7FCFAE51-7016-4068-BBCC-EC912FC56806}">
      <dgm:prSet/>
      <dgm:spPr/>
      <dgm:t>
        <a:bodyPr/>
        <a:lstStyle/>
        <a:p>
          <a:endParaRPr lang="en-US"/>
        </a:p>
      </dgm:t>
    </dgm:pt>
    <dgm:pt modelId="{BC56E729-43E2-4F05-AAFC-70877A953309}" type="sibTrans" cxnId="{7FCFAE51-7016-4068-BBCC-EC912FC56806}">
      <dgm:prSet/>
      <dgm:spPr/>
      <dgm:t>
        <a:bodyPr/>
        <a:lstStyle/>
        <a:p>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1" custScaleX="1262799" custLinFactNeighborX="-31746" custLinFactNeighborY="-208">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1" custScaleX="2000000" custScaleY="124590" custLinFactNeighborY="2395">
        <dgm:presLayoutVars>
          <dgm:bulletEnabled val="1"/>
        </dgm:presLayoutVars>
      </dgm:prSet>
      <dgm:spPr>
        <a:prstGeom prst="rect">
          <a:avLst/>
        </a:prstGeom>
      </dgm:spPr>
      <dgm:t>
        <a:bodyPr/>
        <a:lstStyle/>
        <a:p>
          <a:endParaRPr lang="en-US"/>
        </a:p>
      </dgm:t>
    </dgm:pt>
  </dgm:ptLst>
  <dgm:cxnLst>
    <dgm:cxn modelId="{AA4E96BA-4565-43AD-87F1-2DC95055AEBD}" srcId="{74EE5CD8-078F-4590-BF9C-A341A294A016}" destId="{5CF4E9F7-3DEB-483A-A135-5064CDAACC6B}" srcOrd="1" destOrd="0" parTransId="{A8F9E1E2-AD04-4DD2-A58B-FE862F381855}" sibTransId="{808FD0B7-1DC2-4A31-AF26-BB3F84D8D4A6}"/>
    <dgm:cxn modelId="{8D1A6A33-C8BF-44F9-92AA-8B48CCBCF47B}" type="presOf" srcId="{95C731AE-12EE-4B72-A961-E25D9C4B295D}" destId="{D54B1729-BC98-42C1-9C6C-D65DCBA4358F}" srcOrd="0" destOrd="3" presId="urn:microsoft.com/office/officeart/2005/8/layout/vList5"/>
    <dgm:cxn modelId="{26B8EB5A-8FBB-4397-9F59-58AC06FD3708}" srcId="{74EE5CD8-078F-4590-BF9C-A341A294A016}" destId="{B026EA1D-69D5-4FB1-B03C-FDEB540012C5}" srcOrd="2" destOrd="0" parTransId="{E8F1C4FD-1DE0-42F6-9B93-9ED167018654}" sibTransId="{2FF2179A-A7FF-4F05-8986-A21A674445AD}"/>
    <dgm:cxn modelId="{31208E11-02B3-4643-BAA4-DCED84DF77B4}" type="presOf" srcId="{5F82DFE2-4EC0-4B39-861D-7DEF88297AEC}" destId="{D54B1729-BC98-42C1-9C6C-D65DCBA4358F}" srcOrd="0" destOrd="0" presId="urn:microsoft.com/office/officeart/2005/8/layout/vList5"/>
    <dgm:cxn modelId="{ACF10866-57F1-4DFE-99CE-07E6DB15FB98}" type="presOf" srcId="{B026EA1D-69D5-4FB1-B03C-FDEB540012C5}" destId="{D54B1729-BC98-42C1-9C6C-D65DCBA4358F}" srcOrd="0" destOrd="2" presId="urn:microsoft.com/office/officeart/2005/8/layout/vList5"/>
    <dgm:cxn modelId="{6A8EA33F-F345-4ECC-BFAF-0D0E46B9C412}" type="presOf" srcId="{74EE5CD8-078F-4590-BF9C-A341A294A016}" destId="{7E429971-BC57-430F-BB25-C0574E5E39E3}" srcOrd="0" destOrd="0" presId="urn:microsoft.com/office/officeart/2005/8/layout/vList5"/>
    <dgm:cxn modelId="{6E653261-1AF6-4222-80A5-D49A609E105C}" srcId="{74EE5CD8-078F-4590-BF9C-A341A294A016}" destId="{5F82DFE2-4EC0-4B39-861D-7DEF88297AEC}" srcOrd="0" destOrd="0" parTransId="{FD8FD7EF-3DCA-4289-88E8-1430E1B9F48C}" sibTransId="{883264C2-4F19-4C1E-A427-6D1271A1D551}"/>
    <dgm:cxn modelId="{9B9FAE88-BAFD-4116-8AEA-AC9A63B25B66}" type="presOf" srcId="{F6FEADD9-F67D-41F5-BA4C-3C84956E7F46}" destId="{AAE7A1E6-6847-453D-B55B-8A82BF138C1D}" srcOrd="0" destOrd="0" presId="urn:microsoft.com/office/officeart/2005/8/layout/vList5"/>
    <dgm:cxn modelId="{DC52BA2A-F92B-4085-9B00-C44638659334}" type="presOf" srcId="{5CF4E9F7-3DEB-483A-A135-5064CDAACC6B}" destId="{D54B1729-BC98-42C1-9C6C-D65DCBA4358F}" srcOrd="0" destOrd="1" presId="urn:microsoft.com/office/officeart/2005/8/layout/vList5"/>
    <dgm:cxn modelId="{7FCFAE51-7016-4068-BBCC-EC912FC56806}" srcId="{74EE5CD8-078F-4590-BF9C-A341A294A016}" destId="{95C731AE-12EE-4B72-A961-E25D9C4B295D}" srcOrd="3" destOrd="0" parTransId="{7056EEEB-2D5E-409E-956C-AE19592400BE}" sibTransId="{BC56E729-43E2-4F05-AAFC-70877A953309}"/>
    <dgm:cxn modelId="{F40F9561-0D4C-44CF-91EF-A92B1DBDE44B}" srcId="{F6FEADD9-F67D-41F5-BA4C-3C84956E7F46}" destId="{74EE5CD8-078F-4590-BF9C-A341A294A016}" srcOrd="0" destOrd="0" parTransId="{BB568D76-3363-43D3-B00C-3359A643216C}" sibTransId="{CF9FB981-E6ED-4440-AC98-4E4E2ABA2C55}"/>
    <dgm:cxn modelId="{D0191BBE-1F66-4DE9-AAC5-C9C7510D6D75}" type="presParOf" srcId="{AAE7A1E6-6847-453D-B55B-8A82BF138C1D}" destId="{C4407577-18A2-46E0-8805-2838042EB67A}" srcOrd="0" destOrd="0" presId="urn:microsoft.com/office/officeart/2005/8/layout/vList5"/>
    <dgm:cxn modelId="{C63FFBBD-8526-4C8E-8027-02322BDF064F}" type="presParOf" srcId="{C4407577-18A2-46E0-8805-2838042EB67A}" destId="{7E429971-BC57-430F-BB25-C0574E5E39E3}" srcOrd="0" destOrd="0" presId="urn:microsoft.com/office/officeart/2005/8/layout/vList5"/>
    <dgm:cxn modelId="{1B32B189-ACD3-4D44-83FE-6B41D8267F9B}" type="presParOf" srcId="{C4407577-18A2-46E0-8805-2838042EB67A}" destId="{D54B1729-BC98-42C1-9C6C-D65DCBA435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a:solidFill>
          <a:srgbClr val="0070C0"/>
        </a:solidFill>
      </dgm:spPr>
      <dgm:t>
        <a:bodyPr/>
        <a:lstStyle/>
        <a:p>
          <a:pPr>
            <a:lnSpc>
              <a:spcPct val="100000"/>
            </a:lnSpc>
          </a:pPr>
          <a:endParaRPr lang="en-US" altLang="zh-CN" sz="58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altLang="zh-CN"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endParaRPr lang="en-US" sz="58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B568D76-3363-43D3-B00C-3359A643216C}" type="parTrans" cxnId="{F40F9561-0D4C-44CF-91EF-A92B1DBDE44B}">
      <dgm:prSet/>
      <dgm:spPr/>
      <dgm:t>
        <a:bodyPr/>
        <a:lstStyle/>
        <a:p>
          <a:pPr>
            <a:lnSpc>
              <a:spcPct val="100000"/>
            </a:lnSpc>
          </a:pPr>
          <a:endParaRPr lang="en-US" sz="3200"/>
        </a:p>
      </dgm:t>
    </dgm:pt>
    <dgm:pt modelId="{CF9FB981-E6ED-4440-AC98-4E4E2ABA2C55}" type="sibTrans" cxnId="{F40F9561-0D4C-44CF-91EF-A92B1DBDE44B}">
      <dgm:prSet/>
      <dgm:spPr/>
      <dgm:t>
        <a:bodyPr/>
        <a:lstStyle/>
        <a:p>
          <a:pPr>
            <a:lnSpc>
              <a:spcPct val="100000"/>
            </a:lnSpc>
          </a:pPr>
          <a:endParaRPr lang="en-US" sz="3200"/>
        </a:p>
      </dgm:t>
    </dgm:pt>
    <dgm:pt modelId="{5CF4E9F7-3DEB-483A-A135-5064CDAACC6B}">
      <dgm:prSet phldrT="[Text]" custT="1"/>
      <dgm:spPr>
        <a:solidFill>
          <a:schemeClr val="tx1">
            <a:alpha val="90000"/>
          </a:schemeClr>
        </a:solidFill>
      </dgm:spPr>
      <dgm:t>
        <a:bodyPr/>
        <a:lstStyle/>
        <a:p>
          <a:pPr marL="280988" indent="-280988" algn="l">
            <a:lnSpc>
              <a:spcPct val="100000"/>
            </a:lnSpc>
          </a:pPr>
          <a:r>
            <a:rPr lang="en-US" altLang="zh-CN"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圣经教导</a:t>
          </a:r>
          <a:endParaRPr lang="en-US" sz="6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A8F9E1E2-AD04-4DD2-A58B-FE862F381855}" type="parTrans" cxnId="{AA4E96BA-4565-43AD-87F1-2DC95055AEBD}">
      <dgm:prSet/>
      <dgm:spPr/>
      <dgm:t>
        <a:bodyPr/>
        <a:lstStyle/>
        <a:p>
          <a:pPr>
            <a:lnSpc>
              <a:spcPct val="100000"/>
            </a:lnSpc>
          </a:pPr>
          <a:endParaRPr lang="en-US"/>
        </a:p>
      </dgm:t>
    </dgm:pt>
    <dgm:pt modelId="{808FD0B7-1DC2-4A31-AF26-BB3F84D8D4A6}" type="sibTrans" cxnId="{AA4E96BA-4565-43AD-87F1-2DC95055AEBD}">
      <dgm:prSet/>
      <dgm:spPr/>
      <dgm:t>
        <a:bodyPr/>
        <a:lstStyle/>
        <a:p>
          <a:pPr>
            <a:lnSpc>
              <a:spcPct val="100000"/>
            </a:lnSpc>
          </a:pPr>
          <a:endParaRPr lang="en-US"/>
        </a:p>
      </dgm:t>
    </dgm:pt>
    <dgm:pt modelId="{5F82DFE2-4EC0-4B39-861D-7DEF88297AEC}">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 </a:t>
          </a:r>
          <a:r>
            <a:rPr lang="zh-CN" altLang="en-US"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endParaRPr lang="en-US" sz="6000" b="1"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FD8FD7EF-3DCA-4289-88E8-1430E1B9F48C}" type="parTrans" cxnId="{6E653261-1AF6-4222-80A5-D49A609E105C}">
      <dgm:prSet/>
      <dgm:spPr/>
      <dgm:t>
        <a:bodyPr/>
        <a:lstStyle/>
        <a:p>
          <a:pPr>
            <a:lnSpc>
              <a:spcPct val="100000"/>
            </a:lnSpc>
          </a:pPr>
          <a:endParaRPr lang="en-US"/>
        </a:p>
      </dgm:t>
    </dgm:pt>
    <dgm:pt modelId="{883264C2-4F19-4C1E-A427-6D1271A1D551}" type="sibTrans" cxnId="{6E653261-1AF6-4222-80A5-D49A609E105C}">
      <dgm:prSet/>
      <dgm:spPr/>
      <dgm:t>
        <a:bodyPr/>
        <a:lstStyle/>
        <a:p>
          <a:pPr>
            <a:lnSpc>
              <a:spcPct val="100000"/>
            </a:lnSpc>
          </a:pPr>
          <a:endParaRPr lang="en-US"/>
        </a:p>
      </dgm:t>
    </dgm:pt>
    <dgm:pt modelId="{B026EA1D-69D5-4FB1-B03C-FDEB540012C5}">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en-US" sz="6000" b="1"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E8F1C4FD-1DE0-42F6-9B93-9ED167018654}" type="parTrans" cxnId="{26B8EB5A-8FBB-4397-9F59-58AC06FD3708}">
      <dgm:prSet/>
      <dgm:spPr/>
      <dgm:t>
        <a:bodyPr/>
        <a:lstStyle/>
        <a:p>
          <a:pPr>
            <a:lnSpc>
              <a:spcPct val="100000"/>
            </a:lnSpc>
          </a:pPr>
          <a:endParaRPr lang="en-US"/>
        </a:p>
      </dgm:t>
    </dgm:pt>
    <dgm:pt modelId="{2FF2179A-A7FF-4F05-8986-A21A674445AD}" type="sibTrans" cxnId="{26B8EB5A-8FBB-4397-9F59-58AC06FD3708}">
      <dgm:prSet/>
      <dgm:spPr/>
      <dgm:t>
        <a:bodyPr/>
        <a:lstStyle/>
        <a:p>
          <a:pPr>
            <a:lnSpc>
              <a:spcPct val="100000"/>
            </a:lnSpc>
          </a:pPr>
          <a:endParaRPr lang="en-US"/>
        </a:p>
      </dgm:t>
    </dgm:pt>
    <dgm:pt modelId="{4E4F37E0-CD9D-4ED4-B29A-BC4CEA51B782}">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 </a:t>
          </a:r>
          <a:r>
            <a:rPr lang="zh-CN" altLang="en-US"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a:t>
          </a:r>
          <a:endParaRPr lang="en-US" sz="6000" b="1"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DDEC5DFA-8AC6-4DF6-A667-D0154F8F23FC}" type="parTrans" cxnId="{42203655-EA55-4C8C-82A6-44F0C3D4784A}">
      <dgm:prSet/>
      <dgm:spPr/>
      <dgm:t>
        <a:bodyPr/>
        <a:lstStyle/>
        <a:p>
          <a:pPr>
            <a:lnSpc>
              <a:spcPct val="100000"/>
            </a:lnSpc>
          </a:pPr>
          <a:endParaRPr lang="en-US"/>
        </a:p>
      </dgm:t>
    </dgm:pt>
    <dgm:pt modelId="{1E4E4604-BDBA-4178-B07A-E1C238D87E5D}" type="sibTrans" cxnId="{42203655-EA55-4C8C-82A6-44F0C3D4784A}">
      <dgm:prSet/>
      <dgm:spPr/>
      <dgm:t>
        <a:bodyPr/>
        <a:lstStyle/>
        <a:p>
          <a:pPr>
            <a:lnSpc>
              <a:spcPct val="100000"/>
            </a:lnSpc>
          </a:pPr>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1" custScaleX="1262799" custLinFactNeighborX="-31746" custLinFactNeighborY="-208">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1" custScaleX="2000000" custScaleY="124590" custLinFactNeighborY="2395">
        <dgm:presLayoutVars>
          <dgm:bulletEnabled val="1"/>
        </dgm:presLayoutVars>
      </dgm:prSet>
      <dgm:spPr>
        <a:prstGeom prst="rect">
          <a:avLst/>
        </a:prstGeom>
      </dgm:spPr>
      <dgm:t>
        <a:bodyPr/>
        <a:lstStyle/>
        <a:p>
          <a:endParaRPr lang="en-US"/>
        </a:p>
      </dgm:t>
    </dgm:pt>
  </dgm:ptLst>
  <dgm:cxnLst>
    <dgm:cxn modelId="{AA4E96BA-4565-43AD-87F1-2DC95055AEBD}" srcId="{74EE5CD8-078F-4590-BF9C-A341A294A016}" destId="{5CF4E9F7-3DEB-483A-A135-5064CDAACC6B}" srcOrd="1" destOrd="0" parTransId="{A8F9E1E2-AD04-4DD2-A58B-FE862F381855}" sibTransId="{808FD0B7-1DC2-4A31-AF26-BB3F84D8D4A6}"/>
    <dgm:cxn modelId="{3357AD54-A91F-4F34-99E2-ED8498795021}" type="presOf" srcId="{F6FEADD9-F67D-41F5-BA4C-3C84956E7F46}" destId="{AAE7A1E6-6847-453D-B55B-8A82BF138C1D}" srcOrd="0" destOrd="0" presId="urn:microsoft.com/office/officeart/2005/8/layout/vList5"/>
    <dgm:cxn modelId="{26B8EB5A-8FBB-4397-9F59-58AC06FD3708}" srcId="{74EE5CD8-078F-4590-BF9C-A341A294A016}" destId="{B026EA1D-69D5-4FB1-B03C-FDEB540012C5}" srcOrd="2" destOrd="0" parTransId="{E8F1C4FD-1DE0-42F6-9B93-9ED167018654}" sibTransId="{2FF2179A-A7FF-4F05-8986-A21A674445AD}"/>
    <dgm:cxn modelId="{6E653261-1AF6-4222-80A5-D49A609E105C}" srcId="{74EE5CD8-078F-4590-BF9C-A341A294A016}" destId="{5F82DFE2-4EC0-4B39-861D-7DEF88297AEC}" srcOrd="0" destOrd="0" parTransId="{FD8FD7EF-3DCA-4289-88E8-1430E1B9F48C}" sibTransId="{883264C2-4F19-4C1E-A427-6D1271A1D551}"/>
    <dgm:cxn modelId="{42203655-EA55-4C8C-82A6-44F0C3D4784A}" srcId="{74EE5CD8-078F-4590-BF9C-A341A294A016}" destId="{4E4F37E0-CD9D-4ED4-B29A-BC4CEA51B782}" srcOrd="3" destOrd="0" parTransId="{DDEC5DFA-8AC6-4DF6-A667-D0154F8F23FC}" sibTransId="{1E4E4604-BDBA-4178-B07A-E1C238D87E5D}"/>
    <dgm:cxn modelId="{DDC4CFCE-F7B8-421A-8453-1515E30C16AE}" type="presOf" srcId="{4E4F37E0-CD9D-4ED4-B29A-BC4CEA51B782}" destId="{D54B1729-BC98-42C1-9C6C-D65DCBA4358F}" srcOrd="0" destOrd="3" presId="urn:microsoft.com/office/officeart/2005/8/layout/vList5"/>
    <dgm:cxn modelId="{C84944A4-4C30-4A54-BD48-ABF5BEB8FCD5}" type="presOf" srcId="{5F82DFE2-4EC0-4B39-861D-7DEF88297AEC}" destId="{D54B1729-BC98-42C1-9C6C-D65DCBA4358F}" srcOrd="0" destOrd="0" presId="urn:microsoft.com/office/officeart/2005/8/layout/vList5"/>
    <dgm:cxn modelId="{264C6FD1-8C1B-4B4A-9320-EAB2D6D46A09}" type="presOf" srcId="{74EE5CD8-078F-4590-BF9C-A341A294A016}" destId="{7E429971-BC57-430F-BB25-C0574E5E39E3}" srcOrd="0" destOrd="0" presId="urn:microsoft.com/office/officeart/2005/8/layout/vList5"/>
    <dgm:cxn modelId="{6D8A64AC-6E8D-426F-B5AC-B03362FA8D1C}" type="presOf" srcId="{5CF4E9F7-3DEB-483A-A135-5064CDAACC6B}" destId="{D54B1729-BC98-42C1-9C6C-D65DCBA4358F}" srcOrd="0" destOrd="1"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0BF45774-9807-4669-8193-97B0AD8AD7F3}" type="presOf" srcId="{B026EA1D-69D5-4FB1-B03C-FDEB540012C5}" destId="{D54B1729-BC98-42C1-9C6C-D65DCBA4358F}" srcOrd="0" destOrd="2" presId="urn:microsoft.com/office/officeart/2005/8/layout/vList5"/>
    <dgm:cxn modelId="{DF0E116B-8FA4-4C3F-8AD9-4A7F3D04FBCB}" type="presParOf" srcId="{AAE7A1E6-6847-453D-B55B-8A82BF138C1D}" destId="{C4407577-18A2-46E0-8805-2838042EB67A}" srcOrd="0" destOrd="0" presId="urn:microsoft.com/office/officeart/2005/8/layout/vList5"/>
    <dgm:cxn modelId="{0C48C1CC-8C61-40C0-AB07-51C94FCFCF9C}" type="presParOf" srcId="{C4407577-18A2-46E0-8805-2838042EB67A}" destId="{7E429971-BC57-430F-BB25-C0574E5E39E3}" srcOrd="0" destOrd="0" presId="urn:microsoft.com/office/officeart/2005/8/layout/vList5"/>
    <dgm:cxn modelId="{0FBEE966-48CB-4BE8-9670-F62939762900}" type="presParOf" srcId="{C4407577-18A2-46E0-8805-2838042EB67A}" destId="{D54B1729-BC98-42C1-9C6C-D65DCBA435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a:solidFill>
          <a:srgbClr val="0070C0"/>
        </a:solidFill>
      </dgm:spPr>
      <dgm:t>
        <a:bodyPr/>
        <a:lstStyle/>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sz="72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B568D76-3363-43D3-B00C-3359A643216C}" type="parTrans" cxnId="{F40F9561-0D4C-44CF-91EF-A92B1DBDE44B}">
      <dgm:prSet/>
      <dgm:spPr/>
      <dgm:t>
        <a:bodyPr/>
        <a:lstStyle/>
        <a:p>
          <a:pPr>
            <a:lnSpc>
              <a:spcPct val="100000"/>
            </a:lnSpc>
          </a:pPr>
          <a:endParaRPr lang="en-US" sz="3200"/>
        </a:p>
      </dgm:t>
    </dgm:pt>
    <dgm:pt modelId="{CF9FB981-E6ED-4440-AC98-4E4E2ABA2C55}" type="sibTrans" cxnId="{F40F9561-0D4C-44CF-91EF-A92B1DBDE44B}">
      <dgm:prSet/>
      <dgm:spPr/>
      <dgm:t>
        <a:bodyPr/>
        <a:lstStyle/>
        <a:p>
          <a:pPr>
            <a:lnSpc>
              <a:spcPct val="100000"/>
            </a:lnSpc>
          </a:pPr>
          <a:endParaRPr lang="en-US" sz="3200"/>
        </a:p>
      </dgm:t>
    </dgm:pt>
    <dgm:pt modelId="{5CF4E9F7-3DEB-483A-A135-5064CDAACC6B}">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圣经教导</a:t>
          </a:r>
          <a:endParaRPr lang="en-US" sz="6000" b="1"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A8F9E1E2-AD04-4DD2-A58B-FE862F381855}" type="parTrans" cxnId="{AA4E96BA-4565-43AD-87F1-2DC95055AEBD}">
      <dgm:prSet/>
      <dgm:spPr/>
      <dgm:t>
        <a:bodyPr/>
        <a:lstStyle/>
        <a:p>
          <a:pPr>
            <a:lnSpc>
              <a:spcPct val="100000"/>
            </a:lnSpc>
          </a:pPr>
          <a:endParaRPr lang="en-US"/>
        </a:p>
      </dgm:t>
    </dgm:pt>
    <dgm:pt modelId="{808FD0B7-1DC2-4A31-AF26-BB3F84D8D4A6}" type="sibTrans" cxnId="{AA4E96BA-4565-43AD-87F1-2DC95055AEBD}">
      <dgm:prSet/>
      <dgm:spPr/>
      <dgm:t>
        <a:bodyPr/>
        <a:lstStyle/>
        <a:p>
          <a:pPr>
            <a:lnSpc>
              <a:spcPct val="100000"/>
            </a:lnSpc>
          </a:pPr>
          <a:endParaRPr lang="en-US"/>
        </a:p>
      </dgm:t>
    </dgm:pt>
    <dgm:pt modelId="{5F82DFE2-4EC0-4B39-861D-7DEF88297AEC}">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 </a:t>
          </a:r>
          <a:r>
            <a:rPr lang="zh-CN" altLang="en-US"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endParaRPr lang="en-US" sz="6000" b="1"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FD8FD7EF-3DCA-4289-88E8-1430E1B9F48C}" type="parTrans" cxnId="{6E653261-1AF6-4222-80A5-D49A609E105C}">
      <dgm:prSet/>
      <dgm:spPr/>
      <dgm:t>
        <a:bodyPr/>
        <a:lstStyle/>
        <a:p>
          <a:pPr>
            <a:lnSpc>
              <a:spcPct val="100000"/>
            </a:lnSpc>
          </a:pPr>
          <a:endParaRPr lang="en-US"/>
        </a:p>
      </dgm:t>
    </dgm:pt>
    <dgm:pt modelId="{883264C2-4F19-4C1E-A427-6D1271A1D551}" type="sibTrans" cxnId="{6E653261-1AF6-4222-80A5-D49A609E105C}">
      <dgm:prSet/>
      <dgm:spPr/>
      <dgm:t>
        <a:bodyPr/>
        <a:lstStyle/>
        <a:p>
          <a:pPr>
            <a:lnSpc>
              <a:spcPct val="100000"/>
            </a:lnSpc>
          </a:pPr>
          <a:endParaRPr lang="en-US"/>
        </a:p>
      </dgm:t>
    </dgm:pt>
    <dgm:pt modelId="{B026EA1D-69D5-4FB1-B03C-FDEB540012C5}">
      <dgm:prSet phldrT="[Text]" custT="1"/>
      <dgm:spPr>
        <a:solidFill>
          <a:schemeClr val="tx1">
            <a:alpha val="90000"/>
          </a:schemeClr>
        </a:solidFill>
      </dgm:spPr>
      <dgm:t>
        <a:bodyPr/>
        <a:lstStyle/>
        <a:p>
          <a:pPr marL="280988" indent="-280988" algn="l">
            <a:lnSpc>
              <a:spcPct val="100000"/>
            </a:lnSpc>
          </a:pPr>
          <a:r>
            <a:rPr lang="en-US" altLang="zh-CN"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en-US" sz="6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E8F1C4FD-1DE0-42F6-9B93-9ED167018654}" type="parTrans" cxnId="{26B8EB5A-8FBB-4397-9F59-58AC06FD3708}">
      <dgm:prSet/>
      <dgm:spPr/>
      <dgm:t>
        <a:bodyPr/>
        <a:lstStyle/>
        <a:p>
          <a:pPr>
            <a:lnSpc>
              <a:spcPct val="100000"/>
            </a:lnSpc>
          </a:pPr>
          <a:endParaRPr lang="en-US"/>
        </a:p>
      </dgm:t>
    </dgm:pt>
    <dgm:pt modelId="{2FF2179A-A7FF-4F05-8986-A21A674445AD}" type="sibTrans" cxnId="{26B8EB5A-8FBB-4397-9F59-58AC06FD3708}">
      <dgm:prSet/>
      <dgm:spPr/>
      <dgm:t>
        <a:bodyPr/>
        <a:lstStyle/>
        <a:p>
          <a:pPr>
            <a:lnSpc>
              <a:spcPct val="100000"/>
            </a:lnSpc>
          </a:pPr>
          <a:endParaRPr lang="en-US"/>
        </a:p>
      </dgm:t>
    </dgm:pt>
    <dgm:pt modelId="{4E4F37E0-CD9D-4ED4-B29A-BC4CEA51B782}">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 </a:t>
          </a:r>
          <a:r>
            <a:rPr lang="zh-CN" altLang="en-US"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a:t>
          </a:r>
          <a:endParaRPr lang="en-US" sz="6000" b="1"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DDEC5DFA-8AC6-4DF6-A667-D0154F8F23FC}" type="parTrans" cxnId="{42203655-EA55-4C8C-82A6-44F0C3D4784A}">
      <dgm:prSet/>
      <dgm:spPr/>
      <dgm:t>
        <a:bodyPr/>
        <a:lstStyle/>
        <a:p>
          <a:pPr>
            <a:lnSpc>
              <a:spcPct val="100000"/>
            </a:lnSpc>
          </a:pPr>
          <a:endParaRPr lang="en-US"/>
        </a:p>
      </dgm:t>
    </dgm:pt>
    <dgm:pt modelId="{1E4E4604-BDBA-4178-B07A-E1C238D87E5D}" type="sibTrans" cxnId="{42203655-EA55-4C8C-82A6-44F0C3D4784A}">
      <dgm:prSet/>
      <dgm:spPr/>
      <dgm:t>
        <a:bodyPr/>
        <a:lstStyle/>
        <a:p>
          <a:pPr>
            <a:lnSpc>
              <a:spcPct val="100000"/>
            </a:lnSpc>
          </a:pPr>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1" custScaleX="1262799" custLinFactNeighborX="-31746" custLinFactNeighborY="-208">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1" custScaleX="2000000" custScaleY="124590" custLinFactNeighborY="2395">
        <dgm:presLayoutVars>
          <dgm:bulletEnabled val="1"/>
        </dgm:presLayoutVars>
      </dgm:prSet>
      <dgm:spPr>
        <a:prstGeom prst="rect">
          <a:avLst/>
        </a:prstGeom>
      </dgm:spPr>
      <dgm:t>
        <a:bodyPr/>
        <a:lstStyle/>
        <a:p>
          <a:endParaRPr lang="en-US"/>
        </a:p>
      </dgm:t>
    </dgm:pt>
  </dgm:ptLst>
  <dgm:cxnLst>
    <dgm:cxn modelId="{2089E59A-38CC-4F89-8795-5966CC03C4B1}" type="presOf" srcId="{74EE5CD8-078F-4590-BF9C-A341A294A016}" destId="{7E429971-BC57-430F-BB25-C0574E5E39E3}" srcOrd="0" destOrd="0" presId="urn:microsoft.com/office/officeart/2005/8/layout/vList5"/>
    <dgm:cxn modelId="{BB2BA47C-6EE9-41EB-B3C8-0EB5066C745E}" type="presOf" srcId="{4E4F37E0-CD9D-4ED4-B29A-BC4CEA51B782}" destId="{D54B1729-BC98-42C1-9C6C-D65DCBA4358F}" srcOrd="0" destOrd="3" presId="urn:microsoft.com/office/officeart/2005/8/layout/vList5"/>
    <dgm:cxn modelId="{AA4E96BA-4565-43AD-87F1-2DC95055AEBD}" srcId="{74EE5CD8-078F-4590-BF9C-A341A294A016}" destId="{5CF4E9F7-3DEB-483A-A135-5064CDAACC6B}" srcOrd="1" destOrd="0" parTransId="{A8F9E1E2-AD04-4DD2-A58B-FE862F381855}" sibTransId="{808FD0B7-1DC2-4A31-AF26-BB3F84D8D4A6}"/>
    <dgm:cxn modelId="{F3B994C6-9106-40D2-85F3-F011C3E74A30}" type="presOf" srcId="{5F82DFE2-4EC0-4B39-861D-7DEF88297AEC}" destId="{D54B1729-BC98-42C1-9C6C-D65DCBA4358F}" srcOrd="0" destOrd="0" presId="urn:microsoft.com/office/officeart/2005/8/layout/vList5"/>
    <dgm:cxn modelId="{26B8EB5A-8FBB-4397-9F59-58AC06FD3708}" srcId="{74EE5CD8-078F-4590-BF9C-A341A294A016}" destId="{B026EA1D-69D5-4FB1-B03C-FDEB540012C5}" srcOrd="2" destOrd="0" parTransId="{E8F1C4FD-1DE0-42F6-9B93-9ED167018654}" sibTransId="{2FF2179A-A7FF-4F05-8986-A21A674445AD}"/>
    <dgm:cxn modelId="{E78A532E-3B72-4DD8-BECB-37B2898645FF}" type="presOf" srcId="{5CF4E9F7-3DEB-483A-A135-5064CDAACC6B}" destId="{D54B1729-BC98-42C1-9C6C-D65DCBA4358F}" srcOrd="0" destOrd="1" presId="urn:microsoft.com/office/officeart/2005/8/layout/vList5"/>
    <dgm:cxn modelId="{6E653261-1AF6-4222-80A5-D49A609E105C}" srcId="{74EE5CD8-078F-4590-BF9C-A341A294A016}" destId="{5F82DFE2-4EC0-4B39-861D-7DEF88297AEC}" srcOrd="0" destOrd="0" parTransId="{FD8FD7EF-3DCA-4289-88E8-1430E1B9F48C}" sibTransId="{883264C2-4F19-4C1E-A427-6D1271A1D551}"/>
    <dgm:cxn modelId="{42203655-EA55-4C8C-82A6-44F0C3D4784A}" srcId="{74EE5CD8-078F-4590-BF9C-A341A294A016}" destId="{4E4F37E0-CD9D-4ED4-B29A-BC4CEA51B782}" srcOrd="3" destOrd="0" parTransId="{DDEC5DFA-8AC6-4DF6-A667-D0154F8F23FC}" sibTransId="{1E4E4604-BDBA-4178-B07A-E1C238D87E5D}"/>
    <dgm:cxn modelId="{EB0DE96A-FDB6-474D-8C36-6C1A550E4807}" type="presOf" srcId="{F6FEADD9-F67D-41F5-BA4C-3C84956E7F46}" destId="{AAE7A1E6-6847-453D-B55B-8A82BF138C1D}"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39C11FF9-611A-48CF-AD8E-6FE63A024826}" type="presOf" srcId="{B026EA1D-69D5-4FB1-B03C-FDEB540012C5}" destId="{D54B1729-BC98-42C1-9C6C-D65DCBA4358F}" srcOrd="0" destOrd="2" presId="urn:microsoft.com/office/officeart/2005/8/layout/vList5"/>
    <dgm:cxn modelId="{5EEFE9E9-BD2F-4B94-BFDE-15898B046BE0}" type="presParOf" srcId="{AAE7A1E6-6847-453D-B55B-8A82BF138C1D}" destId="{C4407577-18A2-46E0-8805-2838042EB67A}" srcOrd="0" destOrd="0" presId="urn:microsoft.com/office/officeart/2005/8/layout/vList5"/>
    <dgm:cxn modelId="{BA004753-0165-4DDB-9F77-BBD282D28D52}" type="presParOf" srcId="{C4407577-18A2-46E0-8805-2838042EB67A}" destId="{7E429971-BC57-430F-BB25-C0574E5E39E3}" srcOrd="0" destOrd="0" presId="urn:microsoft.com/office/officeart/2005/8/layout/vList5"/>
    <dgm:cxn modelId="{A90D2021-6639-48EF-9BA6-289301A3BD08}" type="presParOf" srcId="{C4407577-18A2-46E0-8805-2838042EB67A}" destId="{D54B1729-BC98-42C1-9C6C-D65DCBA435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a:solidFill>
          <a:srgbClr val="0070C0"/>
        </a:solidFill>
      </dgm:spPr>
      <dgm:t>
        <a:bodyPr/>
        <a:lstStyle/>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00000"/>
            </a:lnSpc>
          </a:pPr>
          <a:r>
            <a:rPr lang="zh-CN" altLang="en-US" sz="7200" b="1"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sz="72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BB568D76-3363-43D3-B00C-3359A643216C}" type="parTrans" cxnId="{F40F9561-0D4C-44CF-91EF-A92B1DBDE44B}">
      <dgm:prSet/>
      <dgm:spPr/>
      <dgm:t>
        <a:bodyPr/>
        <a:lstStyle/>
        <a:p>
          <a:pPr>
            <a:lnSpc>
              <a:spcPct val="100000"/>
            </a:lnSpc>
          </a:pPr>
          <a:endParaRPr lang="en-US" sz="3200"/>
        </a:p>
      </dgm:t>
    </dgm:pt>
    <dgm:pt modelId="{CF9FB981-E6ED-4440-AC98-4E4E2ABA2C55}" type="sibTrans" cxnId="{F40F9561-0D4C-44CF-91EF-A92B1DBDE44B}">
      <dgm:prSet/>
      <dgm:spPr/>
      <dgm:t>
        <a:bodyPr/>
        <a:lstStyle/>
        <a:p>
          <a:pPr>
            <a:lnSpc>
              <a:spcPct val="100000"/>
            </a:lnSpc>
          </a:pPr>
          <a:endParaRPr lang="en-US" sz="3200"/>
        </a:p>
      </dgm:t>
    </dgm:pt>
    <dgm:pt modelId="{5CF4E9F7-3DEB-483A-A135-5064CDAACC6B}">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圣经教导</a:t>
          </a:r>
          <a:endParaRPr lang="en-US" sz="6000" b="1"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A8F9E1E2-AD04-4DD2-A58B-FE862F381855}" type="parTrans" cxnId="{AA4E96BA-4565-43AD-87F1-2DC95055AEBD}">
      <dgm:prSet/>
      <dgm:spPr/>
      <dgm:t>
        <a:bodyPr/>
        <a:lstStyle/>
        <a:p>
          <a:pPr>
            <a:lnSpc>
              <a:spcPct val="100000"/>
            </a:lnSpc>
          </a:pPr>
          <a:endParaRPr lang="en-US"/>
        </a:p>
      </dgm:t>
    </dgm:pt>
    <dgm:pt modelId="{808FD0B7-1DC2-4A31-AF26-BB3F84D8D4A6}" type="sibTrans" cxnId="{AA4E96BA-4565-43AD-87F1-2DC95055AEBD}">
      <dgm:prSet/>
      <dgm:spPr/>
      <dgm:t>
        <a:bodyPr/>
        <a:lstStyle/>
        <a:p>
          <a:pPr>
            <a:lnSpc>
              <a:spcPct val="100000"/>
            </a:lnSpc>
          </a:pPr>
          <a:endParaRPr lang="en-US"/>
        </a:p>
      </dgm:t>
    </dgm:pt>
    <dgm:pt modelId="{5F82DFE2-4EC0-4B39-861D-7DEF88297AEC}">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 </a:t>
          </a:r>
          <a:r>
            <a:rPr lang="zh-CN" altLang="en-US"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endParaRPr lang="en-US" sz="6000" b="1"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FD8FD7EF-3DCA-4289-88E8-1430E1B9F48C}" type="parTrans" cxnId="{6E653261-1AF6-4222-80A5-D49A609E105C}">
      <dgm:prSet/>
      <dgm:spPr/>
      <dgm:t>
        <a:bodyPr/>
        <a:lstStyle/>
        <a:p>
          <a:pPr>
            <a:lnSpc>
              <a:spcPct val="100000"/>
            </a:lnSpc>
          </a:pPr>
          <a:endParaRPr lang="en-US"/>
        </a:p>
      </dgm:t>
    </dgm:pt>
    <dgm:pt modelId="{883264C2-4F19-4C1E-A427-6D1271A1D551}" type="sibTrans" cxnId="{6E653261-1AF6-4222-80A5-D49A609E105C}">
      <dgm:prSet/>
      <dgm:spPr/>
      <dgm:t>
        <a:bodyPr/>
        <a:lstStyle/>
        <a:p>
          <a:pPr>
            <a:lnSpc>
              <a:spcPct val="100000"/>
            </a:lnSpc>
          </a:pPr>
          <a:endParaRPr lang="en-US"/>
        </a:p>
      </dgm:t>
    </dgm:pt>
    <dgm:pt modelId="{B026EA1D-69D5-4FB1-B03C-FDEB540012C5}">
      <dgm:prSet phldrT="[Text]" custT="1"/>
      <dgm:spPr>
        <a:solidFill>
          <a:schemeClr val="tx1">
            <a:alpha val="90000"/>
          </a:schemeClr>
        </a:solidFill>
      </dgm:spPr>
      <dgm:t>
        <a:bodyPr/>
        <a:lstStyle/>
        <a:p>
          <a:pPr marL="280988" indent="-280988" algn="l">
            <a:lnSpc>
              <a:spcPct val="100000"/>
            </a:lnSpc>
          </a:pPr>
          <a:r>
            <a:rPr lang="en-US" altLang="zh-CN"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6000" b="1"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en-US" sz="6000" b="1"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E8F1C4FD-1DE0-42F6-9B93-9ED167018654}" type="parTrans" cxnId="{26B8EB5A-8FBB-4397-9F59-58AC06FD3708}">
      <dgm:prSet/>
      <dgm:spPr/>
      <dgm:t>
        <a:bodyPr/>
        <a:lstStyle/>
        <a:p>
          <a:pPr>
            <a:lnSpc>
              <a:spcPct val="100000"/>
            </a:lnSpc>
          </a:pPr>
          <a:endParaRPr lang="en-US"/>
        </a:p>
      </dgm:t>
    </dgm:pt>
    <dgm:pt modelId="{2FF2179A-A7FF-4F05-8986-A21A674445AD}" type="sibTrans" cxnId="{26B8EB5A-8FBB-4397-9F59-58AC06FD3708}">
      <dgm:prSet/>
      <dgm:spPr/>
      <dgm:t>
        <a:bodyPr/>
        <a:lstStyle/>
        <a:p>
          <a:pPr>
            <a:lnSpc>
              <a:spcPct val="100000"/>
            </a:lnSpc>
          </a:pPr>
          <a:endParaRPr lang="en-US"/>
        </a:p>
      </dgm:t>
    </dgm:pt>
    <dgm:pt modelId="{4E4F37E0-CD9D-4ED4-B29A-BC4CEA51B782}">
      <dgm:prSet phldrT="[Text]" custT="1"/>
      <dgm:spPr>
        <a:solidFill>
          <a:schemeClr val="tx1">
            <a:alpha val="90000"/>
          </a:schemeClr>
        </a:solidFill>
      </dgm:spPr>
      <dgm:t>
        <a:bodyPr/>
        <a:lstStyle/>
        <a:p>
          <a:pPr marL="280988" indent="-280988" algn="l">
            <a:lnSpc>
              <a:spcPct val="100000"/>
            </a:lnSpc>
          </a:pPr>
          <a:r>
            <a:rPr lang="en-US" altLang="zh-CN"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 </a:t>
          </a:r>
          <a:r>
            <a:rPr lang="zh-CN" altLang="en-US"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a:t>
          </a:r>
          <a:endParaRPr lang="en-US" sz="6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gm:t>
    </dgm:pt>
    <dgm:pt modelId="{DDEC5DFA-8AC6-4DF6-A667-D0154F8F23FC}" type="parTrans" cxnId="{42203655-EA55-4C8C-82A6-44F0C3D4784A}">
      <dgm:prSet/>
      <dgm:spPr/>
      <dgm:t>
        <a:bodyPr/>
        <a:lstStyle/>
        <a:p>
          <a:pPr>
            <a:lnSpc>
              <a:spcPct val="100000"/>
            </a:lnSpc>
          </a:pPr>
          <a:endParaRPr lang="en-US"/>
        </a:p>
      </dgm:t>
    </dgm:pt>
    <dgm:pt modelId="{1E4E4604-BDBA-4178-B07A-E1C238D87E5D}" type="sibTrans" cxnId="{42203655-EA55-4C8C-82A6-44F0C3D4784A}">
      <dgm:prSet/>
      <dgm:spPr/>
      <dgm:t>
        <a:bodyPr/>
        <a:lstStyle/>
        <a:p>
          <a:pPr>
            <a:lnSpc>
              <a:spcPct val="100000"/>
            </a:lnSpc>
          </a:pPr>
          <a:endParaRPr lang="en-US"/>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1" custScaleX="1262799" custLinFactNeighborX="-31746" custLinFactNeighborY="-208">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1" custScaleX="2000000" custScaleY="124590" custLinFactNeighborY="2395">
        <dgm:presLayoutVars>
          <dgm:bulletEnabled val="1"/>
        </dgm:presLayoutVars>
      </dgm:prSet>
      <dgm:spPr>
        <a:prstGeom prst="rect">
          <a:avLst/>
        </a:prstGeom>
      </dgm:spPr>
      <dgm:t>
        <a:bodyPr/>
        <a:lstStyle/>
        <a:p>
          <a:endParaRPr lang="en-US"/>
        </a:p>
      </dgm:t>
    </dgm:pt>
  </dgm:ptLst>
  <dgm:cxnLst>
    <dgm:cxn modelId="{AA4E96BA-4565-43AD-87F1-2DC95055AEBD}" srcId="{74EE5CD8-078F-4590-BF9C-A341A294A016}" destId="{5CF4E9F7-3DEB-483A-A135-5064CDAACC6B}" srcOrd="1" destOrd="0" parTransId="{A8F9E1E2-AD04-4DD2-A58B-FE862F381855}" sibTransId="{808FD0B7-1DC2-4A31-AF26-BB3F84D8D4A6}"/>
    <dgm:cxn modelId="{8756FD4B-08F1-4F40-9BC9-E5134B6E10C1}" type="presOf" srcId="{5F82DFE2-4EC0-4B39-861D-7DEF88297AEC}" destId="{D54B1729-BC98-42C1-9C6C-D65DCBA4358F}" srcOrd="0" destOrd="0" presId="urn:microsoft.com/office/officeart/2005/8/layout/vList5"/>
    <dgm:cxn modelId="{7C320A2A-AE23-46AC-88D4-043FA4CF8EC2}" type="presOf" srcId="{F6FEADD9-F67D-41F5-BA4C-3C84956E7F46}" destId="{AAE7A1E6-6847-453D-B55B-8A82BF138C1D}" srcOrd="0" destOrd="0" presId="urn:microsoft.com/office/officeart/2005/8/layout/vList5"/>
    <dgm:cxn modelId="{7D2B6906-F884-49E6-808B-AD87ED5319FE}" type="presOf" srcId="{4E4F37E0-CD9D-4ED4-B29A-BC4CEA51B782}" destId="{D54B1729-BC98-42C1-9C6C-D65DCBA4358F}" srcOrd="0" destOrd="3" presId="urn:microsoft.com/office/officeart/2005/8/layout/vList5"/>
    <dgm:cxn modelId="{E2015B9B-B21D-4FDA-BF31-EF8169884E55}" type="presOf" srcId="{B026EA1D-69D5-4FB1-B03C-FDEB540012C5}" destId="{D54B1729-BC98-42C1-9C6C-D65DCBA4358F}" srcOrd="0" destOrd="2" presId="urn:microsoft.com/office/officeart/2005/8/layout/vList5"/>
    <dgm:cxn modelId="{26B8EB5A-8FBB-4397-9F59-58AC06FD3708}" srcId="{74EE5CD8-078F-4590-BF9C-A341A294A016}" destId="{B026EA1D-69D5-4FB1-B03C-FDEB540012C5}" srcOrd="2" destOrd="0" parTransId="{E8F1C4FD-1DE0-42F6-9B93-9ED167018654}" sibTransId="{2FF2179A-A7FF-4F05-8986-A21A674445AD}"/>
    <dgm:cxn modelId="{4A00704E-5F55-4340-AD9F-E227A824F45E}" type="presOf" srcId="{74EE5CD8-078F-4590-BF9C-A341A294A016}" destId="{7E429971-BC57-430F-BB25-C0574E5E39E3}" srcOrd="0" destOrd="0" presId="urn:microsoft.com/office/officeart/2005/8/layout/vList5"/>
    <dgm:cxn modelId="{6E653261-1AF6-4222-80A5-D49A609E105C}" srcId="{74EE5CD8-078F-4590-BF9C-A341A294A016}" destId="{5F82DFE2-4EC0-4B39-861D-7DEF88297AEC}" srcOrd="0" destOrd="0" parTransId="{FD8FD7EF-3DCA-4289-88E8-1430E1B9F48C}" sibTransId="{883264C2-4F19-4C1E-A427-6D1271A1D551}"/>
    <dgm:cxn modelId="{331F33BF-4E8D-43BE-826F-C2EF14FEE697}" type="presOf" srcId="{5CF4E9F7-3DEB-483A-A135-5064CDAACC6B}" destId="{D54B1729-BC98-42C1-9C6C-D65DCBA4358F}" srcOrd="0" destOrd="1" presId="urn:microsoft.com/office/officeart/2005/8/layout/vList5"/>
    <dgm:cxn modelId="{42203655-EA55-4C8C-82A6-44F0C3D4784A}" srcId="{74EE5CD8-078F-4590-BF9C-A341A294A016}" destId="{4E4F37E0-CD9D-4ED4-B29A-BC4CEA51B782}" srcOrd="3" destOrd="0" parTransId="{DDEC5DFA-8AC6-4DF6-A667-D0154F8F23FC}" sibTransId="{1E4E4604-BDBA-4178-B07A-E1C238D87E5D}"/>
    <dgm:cxn modelId="{F40F9561-0D4C-44CF-91EF-A92B1DBDE44B}" srcId="{F6FEADD9-F67D-41F5-BA4C-3C84956E7F46}" destId="{74EE5CD8-078F-4590-BF9C-A341A294A016}" srcOrd="0" destOrd="0" parTransId="{BB568D76-3363-43D3-B00C-3359A643216C}" sibTransId="{CF9FB981-E6ED-4440-AC98-4E4E2ABA2C55}"/>
    <dgm:cxn modelId="{370E7F01-DE8F-44A9-97CE-4B59C2E7629B}" type="presParOf" srcId="{AAE7A1E6-6847-453D-B55B-8A82BF138C1D}" destId="{C4407577-18A2-46E0-8805-2838042EB67A}" srcOrd="0" destOrd="0" presId="urn:microsoft.com/office/officeart/2005/8/layout/vList5"/>
    <dgm:cxn modelId="{752BC59E-91D1-406E-B38E-E1A29483407E}" type="presParOf" srcId="{C4407577-18A2-46E0-8805-2838042EB67A}" destId="{7E429971-BC57-430F-BB25-C0574E5E39E3}" srcOrd="0" destOrd="0" presId="urn:microsoft.com/office/officeart/2005/8/layout/vList5"/>
    <dgm:cxn modelId="{F52BD4FC-F478-40F6-B14C-644AA9B92325}" type="presParOf" srcId="{C4407577-18A2-46E0-8805-2838042EB67A}" destId="{D54B1729-BC98-42C1-9C6C-D65DCBA4358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2303721" y="96495"/>
          <a:ext cx="6835505" cy="6687502"/>
        </a:xfrm>
        <a:prstGeom prst="rect">
          <a:avLst/>
        </a:prstGeom>
        <a:solidFill>
          <a:schemeClr val="tx1">
            <a:alpha val="9000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2667000">
            <a:lnSpc>
              <a:spcPct val="100000"/>
            </a:lnSpc>
            <a:spcBef>
              <a:spcPct val="0"/>
            </a:spcBef>
            <a:spcAft>
              <a:spcPct val="15000"/>
            </a:spcAft>
            <a:buChar char="••"/>
          </a:pPr>
          <a:r>
            <a:rPr lang="en-US" altLang="zh-CN" sz="6000" b="1" kern="1200"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 </a:t>
          </a:r>
          <a:r>
            <a:rPr lang="zh-CN" altLang="en-US" sz="6000" b="1" kern="1200"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endParaRPr lang="en-US" sz="6000" b="1" kern="1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6000" b="1" kern="1200"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圣经教导</a:t>
          </a:r>
          <a:endParaRPr lang="en-US" sz="6000" b="1" kern="1200" dirty="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6000" b="1" kern="1200" dirty="0" smtClean="0">
              <a:solidFill>
                <a:schemeClr val="bg2">
                  <a:lumMod val="40000"/>
                  <a:lumOff val="6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en-US" sz="6000" b="1" kern="1200" dirty="0">
            <a:solidFill>
              <a:schemeClr val="bg2">
                <a:lumMod val="40000"/>
                <a:lumOff val="6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 </a:t>
          </a:r>
          <a:r>
            <a:rPr lang="zh-CN" altLang="en-US" sz="6000" b="1" kern="1200" dirty="0" smtClean="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a:t>
          </a:r>
          <a:endParaRPr lang="en-US" sz="6000" b="1" kern="1200" dirty="0">
            <a:solidFill>
              <a:schemeClr val="tx1">
                <a:lumMod val="6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sp:txBody>
      <dsp:txXfrm rot="-5400000">
        <a:off x="2377722" y="22494"/>
        <a:ext cx="6687502" cy="6835505"/>
      </dsp:txXfrm>
    </dsp:sp>
    <dsp:sp modelId="{7E429971-BC57-430F-BB25-C0574E5E39E3}">
      <dsp:nvSpPr>
        <dsp:cNvPr id="0" name=""/>
        <dsp:cNvSpPr/>
      </dsp:nvSpPr>
      <dsp:spPr>
        <a:xfrm>
          <a:off x="0" y="0"/>
          <a:ext cx="2375148" cy="6858000"/>
        </a:xfrm>
        <a:prstGeom prst="roundRect">
          <a:avLst/>
        </a:prstGeom>
        <a:solidFill>
          <a:srgbClr val="7030A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4320" tIns="137160" rIns="274320" bIns="137160" numCol="1" spcCol="1270" anchor="ctr" anchorCtr="0">
          <a:noAutofit/>
        </a:bodyPr>
        <a:lstStyle/>
        <a:p>
          <a:pPr lvl="0" algn="ctr" defTabSz="32004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32004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32004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sz="7200" b="1" kern="1200"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sp:txBody>
      <dsp:txXfrm>
        <a:off x="115945" y="115945"/>
        <a:ext cx="2143258" cy="6626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2366912" y="59860"/>
          <a:ext cx="6805283" cy="6743700"/>
        </a:xfrm>
        <a:prstGeom prst="rect">
          <a:avLst/>
        </a:prstGeom>
        <a:solidFill>
          <a:schemeClr val="tx1">
            <a:alpha val="9000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2667000">
            <a:lnSpc>
              <a:spcPct val="100000"/>
            </a:lnSpc>
            <a:spcBef>
              <a:spcPct val="0"/>
            </a:spcBef>
            <a:spcAft>
              <a:spcPct val="15000"/>
            </a:spcAft>
            <a:buChar char="••"/>
          </a:pPr>
          <a:r>
            <a:rPr lang="en-US" altLang="zh-CN"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 </a:t>
          </a:r>
          <a:r>
            <a:rPr lang="zh-CN" altLang="en-US"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endParaRPr lang="en-US" sz="6000" b="1" kern="1200"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6000" b="1" kern="1200"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圣经教导</a:t>
          </a:r>
          <a:endParaRPr lang="en-US" sz="6000" b="1" kern="1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en-US" sz="6000" b="1" kern="1200"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 </a:t>
          </a:r>
          <a:r>
            <a:rPr lang="zh-CN" altLang="en-US"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a:t>
          </a:r>
          <a:endParaRPr lang="en-US" sz="6000" b="1" kern="1200"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sp:txBody>
      <dsp:txXfrm rot="-5400000">
        <a:off x="2397703" y="29069"/>
        <a:ext cx="6743700" cy="6805283"/>
      </dsp:txXfrm>
    </dsp:sp>
    <dsp:sp modelId="{7E429971-BC57-430F-BB25-C0574E5E39E3}">
      <dsp:nvSpPr>
        <dsp:cNvPr id="0" name=""/>
        <dsp:cNvSpPr/>
      </dsp:nvSpPr>
      <dsp:spPr>
        <a:xfrm>
          <a:off x="0" y="0"/>
          <a:ext cx="2395107" cy="6827677"/>
        </a:xfrm>
        <a:prstGeom prst="roundRect">
          <a:avLst/>
        </a:prstGeom>
        <a:solidFill>
          <a:srgbClr val="0070C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0980" tIns="110490" rIns="220980" bIns="110490" numCol="1" spcCol="1270" anchor="ctr" anchorCtr="0">
          <a:noAutofit/>
        </a:bodyPr>
        <a:lstStyle/>
        <a:p>
          <a:pPr lvl="0" algn="ctr" defTabSz="2578100">
            <a:lnSpc>
              <a:spcPct val="100000"/>
            </a:lnSpc>
            <a:spcBef>
              <a:spcPct val="0"/>
            </a:spcBef>
            <a:spcAft>
              <a:spcPct val="35000"/>
            </a:spcAft>
          </a:pPr>
          <a:endParaRPr lang="en-US" altLang="zh-CN" sz="58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25781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25781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25781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altLang="zh-CN"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2578100">
            <a:lnSpc>
              <a:spcPct val="100000"/>
            </a:lnSpc>
            <a:spcBef>
              <a:spcPct val="0"/>
            </a:spcBef>
            <a:spcAft>
              <a:spcPct val="35000"/>
            </a:spcAft>
          </a:pPr>
          <a:endParaRPr lang="en-US" sz="5800" b="1" kern="1200"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sp:txBody>
      <dsp:txXfrm>
        <a:off x="116919" y="116919"/>
        <a:ext cx="2161269" cy="6593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2351800" y="68397"/>
          <a:ext cx="6835505" cy="6743700"/>
        </a:xfrm>
        <a:prstGeom prst="rect">
          <a:avLst/>
        </a:prstGeom>
        <a:solidFill>
          <a:schemeClr val="tx1">
            <a:alpha val="9000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2667000">
            <a:lnSpc>
              <a:spcPct val="100000"/>
            </a:lnSpc>
            <a:spcBef>
              <a:spcPct val="0"/>
            </a:spcBef>
            <a:spcAft>
              <a:spcPct val="15000"/>
            </a:spcAft>
            <a:buChar char="••"/>
          </a:pPr>
          <a:r>
            <a:rPr lang="en-US" altLang="zh-CN"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 </a:t>
          </a:r>
          <a:r>
            <a:rPr lang="zh-CN" altLang="en-US"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endParaRPr lang="en-US" sz="6000" b="1" kern="1200"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圣经教导</a:t>
          </a:r>
          <a:endParaRPr lang="en-US" sz="6000" b="1" kern="1200"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6000" b="1" kern="1200"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en-US" sz="6000" b="1" kern="1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 </a:t>
          </a:r>
          <a:r>
            <a:rPr lang="zh-CN" altLang="en-US"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a:t>
          </a:r>
          <a:endParaRPr lang="en-US" sz="6000" b="1" kern="1200"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sp:txBody>
      <dsp:txXfrm rot="-5400000">
        <a:off x="2397702" y="22495"/>
        <a:ext cx="6743700" cy="6835505"/>
      </dsp:txXfrm>
    </dsp:sp>
    <dsp:sp modelId="{7E429971-BC57-430F-BB25-C0574E5E39E3}">
      <dsp:nvSpPr>
        <dsp:cNvPr id="0" name=""/>
        <dsp:cNvSpPr/>
      </dsp:nvSpPr>
      <dsp:spPr>
        <a:xfrm>
          <a:off x="0" y="0"/>
          <a:ext cx="2395107" cy="6858000"/>
        </a:xfrm>
        <a:prstGeom prst="roundRect">
          <a:avLst/>
        </a:prstGeom>
        <a:solidFill>
          <a:srgbClr val="0070C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4320" tIns="137160" rIns="274320" bIns="137160" numCol="1" spcCol="1270" anchor="ctr" anchorCtr="0">
          <a:noAutofit/>
        </a:bodyPr>
        <a:lstStyle/>
        <a:p>
          <a:pPr lvl="0" algn="ctr" defTabSz="32004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32004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32004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sz="7200" b="1" kern="1200"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sp:txBody>
      <dsp:txXfrm>
        <a:off x="116919" y="116919"/>
        <a:ext cx="2161269" cy="6624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2351800" y="68397"/>
          <a:ext cx="6835505" cy="6743700"/>
        </a:xfrm>
        <a:prstGeom prst="rect">
          <a:avLst/>
        </a:prstGeom>
        <a:solidFill>
          <a:schemeClr val="tx1">
            <a:alpha val="9000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2667000">
            <a:lnSpc>
              <a:spcPct val="100000"/>
            </a:lnSpc>
            <a:spcBef>
              <a:spcPct val="0"/>
            </a:spcBef>
            <a:spcAft>
              <a:spcPct val="15000"/>
            </a:spcAft>
            <a:buChar char="••"/>
          </a:pPr>
          <a:r>
            <a:rPr lang="en-US" altLang="zh-CN"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 </a:t>
          </a:r>
          <a:r>
            <a:rPr lang="zh-CN" altLang="en-US"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endParaRPr lang="en-US" sz="6000" b="1" kern="1200"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圣经教导</a:t>
          </a:r>
          <a:endParaRPr lang="en-US" sz="6000" b="1" kern="1200"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6000" b="1" kern="1200" dirty="0" smtClean="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en-US" sz="6000" b="1" kern="1200" dirty="0">
            <a:solidFill>
              <a:schemeClr val="tx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0988" lvl="1" indent="-280988" algn="l" defTabSz="2667000">
            <a:lnSpc>
              <a:spcPct val="100000"/>
            </a:lnSpc>
            <a:spcBef>
              <a:spcPct val="0"/>
            </a:spcBef>
            <a:spcAft>
              <a:spcPct val="15000"/>
            </a:spcAft>
            <a:buChar char="••"/>
          </a:pPr>
          <a:r>
            <a:rPr lang="en-US" altLang="zh-CN" sz="6000" b="1" kern="1200"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 </a:t>
          </a:r>
          <a:r>
            <a:rPr lang="zh-CN" altLang="en-US" sz="6000" b="1" kern="1200"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a:t>
          </a:r>
          <a:endParaRPr lang="en-US" sz="6000" b="1" kern="1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sp:txBody>
      <dsp:txXfrm rot="-5400000">
        <a:off x="2397702" y="22495"/>
        <a:ext cx="6743700" cy="6835505"/>
      </dsp:txXfrm>
    </dsp:sp>
    <dsp:sp modelId="{7E429971-BC57-430F-BB25-C0574E5E39E3}">
      <dsp:nvSpPr>
        <dsp:cNvPr id="0" name=""/>
        <dsp:cNvSpPr/>
      </dsp:nvSpPr>
      <dsp:spPr>
        <a:xfrm>
          <a:off x="0" y="0"/>
          <a:ext cx="2395107" cy="6858000"/>
        </a:xfrm>
        <a:prstGeom prst="roundRect">
          <a:avLst/>
        </a:prstGeom>
        <a:solidFill>
          <a:srgbClr val="0070C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4320" tIns="137160" rIns="274320" bIns="137160" numCol="1" spcCol="1270" anchor="ctr" anchorCtr="0">
          <a:noAutofit/>
        </a:bodyPr>
        <a:lstStyle/>
        <a:p>
          <a:pPr lvl="0" algn="ctr" defTabSz="32004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32004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0" algn="ctr" defTabSz="3200400">
            <a:lnSpc>
              <a:spcPct val="100000"/>
            </a:lnSpc>
            <a:spcBef>
              <a:spcPct val="0"/>
            </a:spcBef>
            <a:spcAft>
              <a:spcPct val="35000"/>
            </a:spcAft>
          </a:pPr>
          <a:r>
            <a:rPr lang="zh-CN" altLang="en-US" sz="7200" b="1" kern="1200" dirty="0" smtClean="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sz="7200" b="1" kern="1200"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dsp:txBody>
      <dsp:txXfrm>
        <a:off x="116919" y="116919"/>
        <a:ext cx="2161269" cy="66241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4970" y="0"/>
            <a:ext cx="3010324" cy="463550"/>
          </a:xfrm>
          <a:prstGeom prst="rect">
            <a:avLst/>
          </a:prstGeom>
        </p:spPr>
        <p:txBody>
          <a:bodyPr vert="horz" lIns="91440" tIns="45720" rIns="91440" bIns="45720" rtlCol="0"/>
          <a:lstStyle>
            <a:lvl1pPr algn="r">
              <a:defRPr sz="1200"/>
            </a:lvl1pPr>
          </a:lstStyle>
          <a:p>
            <a:r>
              <a:rPr lang="en-US" smtClean="0"/>
              <a:t>4/8/2017</a:t>
            </a:r>
            <a:endParaRPr lang="en-US" dirty="0"/>
          </a:p>
        </p:txBody>
      </p:sp>
      <p:sp>
        <p:nvSpPr>
          <p:cNvPr id="4" name="Footer Placeholder 3"/>
          <p:cNvSpPr>
            <a:spLocks noGrp="1"/>
          </p:cNvSpPr>
          <p:nvPr>
            <p:ph type="ftr" sz="quarter" idx="2"/>
          </p:nvPr>
        </p:nvSpPr>
        <p:spPr>
          <a:xfrm>
            <a:off x="0" y="8805841"/>
            <a:ext cx="3010324"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70" y="8805841"/>
            <a:ext cx="3010324" cy="46355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8516798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4970" y="0"/>
            <a:ext cx="3010324" cy="463550"/>
          </a:xfrm>
          <a:prstGeom prst="rect">
            <a:avLst/>
          </a:prstGeom>
        </p:spPr>
        <p:txBody>
          <a:bodyPr vert="horz" lIns="91440" tIns="45720" rIns="91440" bIns="45720" rtlCol="0"/>
          <a:lstStyle>
            <a:lvl1pPr algn="r">
              <a:defRPr sz="1200"/>
            </a:lvl1pPr>
          </a:lstStyle>
          <a:p>
            <a:r>
              <a:rPr lang="en-US" smtClean="0"/>
              <a:t>4/8/2017</a:t>
            </a:r>
            <a:endParaRPr lang="en-US" dirty="0"/>
          </a:p>
        </p:txBody>
      </p:sp>
      <p:sp>
        <p:nvSpPr>
          <p:cNvPr id="4" name="Slide Image Placeholder 3"/>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4690" y="4403725"/>
            <a:ext cx="5557520" cy="41719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10324"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805841"/>
            <a:ext cx="3010324" cy="46355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47371975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frustrated Hand.</a:t>
            </a:r>
            <a:r>
              <a:rPr lang="en-US" sz="1200" kern="1200" dirty="0" smtClean="0">
                <a:solidFill>
                  <a:schemeClr val="tx1"/>
                </a:solidFill>
                <a:effectLst/>
                <a:latin typeface="+mn-lt"/>
                <a:ea typeface="+mn-ea"/>
                <a:cs typeface="+mn-cs"/>
              </a:rPr>
              <a:t> Not only are most participants inclined to the Hand, they also consider it the most difficult task. This trend is universal regardless of ministry roles. In addition, the difficult level of the Hand is significantly bigger than that of the Heart and Head. Furthermore, the results from other survey questions show that the laity is unhappy with the current church ministry, complaining that the teachings of on Hand are both inadequate and ineffective. All of these suggest that people are frustrated with their Hand.</a:t>
            </a:r>
          </a:p>
          <a:p>
            <a:r>
              <a:rPr lang="en-US" sz="1200" kern="1200" dirty="0" smtClean="0">
                <a:solidFill>
                  <a:schemeClr val="tx1"/>
                </a:solidFill>
                <a:effectLst/>
                <a:latin typeface="+mn-lt"/>
                <a:ea typeface="+mn-ea"/>
                <a:cs typeface="+mn-cs"/>
              </a:rPr>
              <a:t>The focus group tried to interpret the emphasis of the Hand from the perspective of Chinese culture. The high percentage of the Hand may have to do with the pragmatic mentality of Mandarin Chinese. In the past decades, we have been trying to “unite the knowledge with behaviors.” Xiaoping Deng, Chinese Paramount Leader after the Cultural Revolution, put this ideology into an extreme. He said, “It doesn’t matter if a cat is a black one or a white one. It is a good cat as long as it can catch the mice.” </a:t>
            </a:r>
          </a:p>
          <a:p>
            <a:r>
              <a:rPr lang="en-US" sz="1200" kern="1200" dirty="0" err="1" smtClean="0">
                <a:solidFill>
                  <a:schemeClr val="tx1"/>
                </a:solidFill>
                <a:effectLst/>
                <a:latin typeface="+mn-lt"/>
                <a:ea typeface="+mn-ea"/>
                <a:cs typeface="+mn-cs"/>
              </a:rPr>
              <a:t>Fenggang</a:t>
            </a:r>
            <a:r>
              <a:rPr lang="en-US" sz="1200" kern="1200" dirty="0" smtClean="0">
                <a:solidFill>
                  <a:schemeClr val="tx1"/>
                </a:solidFill>
                <a:effectLst/>
                <a:latin typeface="+mn-lt"/>
                <a:ea typeface="+mn-ea"/>
                <a:cs typeface="+mn-cs"/>
              </a:rPr>
              <a:t> Yang describes Chinese Christians well: “Most CCC [Chinese Christian Churches] members accept Confucianism, or Confucian moral values. Normally these “Confucian” Christians are conservative in theology, traditionalists in ethics, reserved in behavior, and rationalistic in beliefs. They emphasize family life, moral education of children, and successes in the world.”</a:t>
            </a:r>
            <a:r>
              <a:rPr lang="en-US" sz="1200" kern="1200" baseline="300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Fenggang</a:t>
            </a:r>
            <a:r>
              <a:rPr lang="en-US" sz="1200" kern="1200" dirty="0" smtClean="0">
                <a:solidFill>
                  <a:schemeClr val="tx1"/>
                </a:solidFill>
                <a:effectLst/>
                <a:latin typeface="+mn-lt"/>
                <a:ea typeface="+mn-ea"/>
                <a:cs typeface="+mn-cs"/>
              </a:rPr>
              <a:t> Yang, </a:t>
            </a:r>
            <a:r>
              <a:rPr lang="en-US" sz="1200" i="1" kern="1200" dirty="0" smtClean="0">
                <a:solidFill>
                  <a:schemeClr val="tx1"/>
                </a:solidFill>
                <a:effectLst/>
                <a:latin typeface="+mn-lt"/>
                <a:ea typeface="+mn-ea"/>
                <a:cs typeface="+mn-cs"/>
              </a:rPr>
              <a:t>Chinese Christians in America: conversion, assimilation, and adhesive identities</a:t>
            </a:r>
            <a:r>
              <a:rPr lang="en-US" sz="1200" kern="1200" dirty="0" smtClean="0">
                <a:solidFill>
                  <a:schemeClr val="tx1"/>
                </a:solidFill>
                <a:effectLst/>
                <a:latin typeface="+mn-lt"/>
                <a:ea typeface="+mn-ea"/>
                <a:cs typeface="+mn-cs"/>
              </a:rPr>
              <a:t>, (University Park, PA: Pennsylvania State University Press, 1999), 161.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confused Heart.</a:t>
            </a:r>
            <a:r>
              <a:rPr lang="en-US" sz="1200" kern="1200" dirty="0" smtClean="0">
                <a:solidFill>
                  <a:schemeClr val="tx1"/>
                </a:solidFill>
                <a:effectLst/>
                <a:latin typeface="+mn-lt"/>
                <a:ea typeface="+mn-ea"/>
                <a:cs typeface="+mn-cs"/>
              </a:rPr>
              <a:t> The Heart is the least inclined among the 3H’s for a few reasons. Firstly, whatever happens to the Hand is both tangible and measureable. Whatever happens to the Heart, however, is nearly impossible to see, not to mention measure. Secondly, it became hard to open one’s heart after so many wounds and betrayal during the Cultural Revolution. Thirdly, our Evangelical Tradition has placed primary emphasis on the Head, thereby overlooking the Heart in our spirituality. Finally, the fact that Heart is the least inclined but the second most difficult of the 3H’s seems to suggest that most participants are neither familiar with the Heart, nor do they know how to practice it.</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1. </a:t>
            </a:r>
            <a:r>
              <a:rPr lang="zh-CN" altLang="en-US" sz="1200" dirty="0" smtClean="0"/>
              <a:t>撞墙（</a:t>
            </a:r>
            <a:r>
              <a:rPr lang="en-US" altLang="zh-CN" sz="1200" dirty="0" smtClean="0"/>
              <a:t>Peter </a:t>
            </a:r>
            <a:r>
              <a:rPr lang="en-US" altLang="zh-CN" sz="1200" dirty="0" err="1" smtClean="0"/>
              <a:t>Scazzero</a:t>
            </a:r>
            <a:r>
              <a:rPr lang="zh-CN" altLang="en-US" sz="1200" dirty="0" smtClean="0"/>
              <a:t>）：</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信主、意识到生命改变</a:t>
            </a:r>
            <a:r>
              <a:rPr lang="en-US" altLang="zh-CN" sz="1200" dirty="0" smtClean="0"/>
              <a:t>-》</a:t>
            </a:r>
            <a:r>
              <a:rPr lang="zh-CN" altLang="en-US" sz="1200" dirty="0" smtClean="0"/>
              <a:t>学习追求</a:t>
            </a:r>
            <a:r>
              <a:rPr lang="en-US" altLang="zh-CN" sz="1200" dirty="0" smtClean="0"/>
              <a:t>-》</a:t>
            </a:r>
            <a:r>
              <a:rPr lang="zh-CN" altLang="en-US" sz="1200" dirty="0" smtClean="0"/>
              <a:t>开始服侍</a:t>
            </a:r>
            <a:r>
              <a:rPr lang="en-US" altLang="zh-CN" sz="1200" dirty="0" smtClean="0"/>
              <a:t>-》</a:t>
            </a:r>
            <a:r>
              <a:rPr lang="zh-CN" altLang="en-US" sz="1200" dirty="0" smtClean="0"/>
              <a:t>撞墙</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 </a:t>
            </a:r>
            <a:r>
              <a:rPr lang="zh-CN" altLang="en-US" sz="1200" dirty="0" smtClean="0"/>
              <a:t>“短”</a:t>
            </a:r>
            <a:r>
              <a:rPr lang="en-US" altLang="zh-CN" sz="1200" dirty="0" smtClean="0"/>
              <a:t>+</a:t>
            </a:r>
            <a:r>
              <a:rPr lang="zh-CN" altLang="en-US" sz="1200" dirty="0" smtClean="0"/>
              <a:t>“浅”：</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90-00-</a:t>
            </a:r>
            <a:r>
              <a:rPr lang="zh-CN" altLang="en-US" sz="1200" dirty="0" smtClean="0"/>
              <a:t>六四；国语事工开始；</a:t>
            </a:r>
            <a:r>
              <a:rPr lang="en-US" altLang="zh-CN" sz="1200" dirty="0" smtClean="0"/>
              <a:t>00-10-</a:t>
            </a:r>
            <a:r>
              <a:rPr lang="zh-CN" altLang="en-US" sz="1200" dirty="0" smtClean="0"/>
              <a:t>福音收获；</a:t>
            </a:r>
            <a:r>
              <a:rPr lang="en-US" altLang="zh-CN" sz="1200" dirty="0" smtClean="0"/>
              <a:t>10-</a:t>
            </a:r>
            <a:r>
              <a:rPr lang="zh-CN" altLang="en-US" sz="1200" dirty="0" smtClean="0"/>
              <a:t>现在</a:t>
            </a:r>
            <a:r>
              <a:rPr lang="en-US" altLang="zh-CN" sz="1200" dirty="0" smtClean="0"/>
              <a:t>-</a:t>
            </a:r>
            <a:r>
              <a:rPr lang="zh-CN" altLang="en-US" sz="1200" dirty="0" smtClean="0"/>
              <a:t>瓶颈</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信主的年龄 </a:t>
            </a:r>
            <a:r>
              <a:rPr lang="en-US" altLang="zh-CN" sz="1200" dirty="0" smtClean="0"/>
              <a:t>vs. </a:t>
            </a:r>
            <a:r>
              <a:rPr lang="zh-CN" altLang="en-US" sz="1200" dirty="0" smtClean="0"/>
              <a:t>人生年龄</a:t>
            </a:r>
            <a:r>
              <a:rPr lang="en-US" altLang="zh-CN" sz="1200" dirty="0" smtClean="0"/>
              <a:t>=》</a:t>
            </a:r>
            <a:r>
              <a:rPr lang="zh-CN" altLang="en-US" sz="1200" dirty="0" smtClean="0"/>
              <a:t>生命成长大多数情况下快不起来！</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不向港台教会，有一定的属灵传统</a:t>
            </a:r>
            <a:r>
              <a:rPr lang="en-US" altLang="zh-CN" sz="1200" dirty="0" smtClean="0"/>
              <a:t>-</a:t>
            </a:r>
            <a:r>
              <a:rPr lang="zh-CN" altLang="en-US" sz="1200" dirty="0" smtClean="0"/>
              <a:t>一片小白</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 </a:t>
            </a:r>
            <a:r>
              <a:rPr lang="zh-CN" altLang="en-US" sz="1200" dirty="0" smtClean="0"/>
              <a:t>神兴起精兵：</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士师记</a:t>
            </a:r>
            <a:r>
              <a:rPr lang="en-US" altLang="zh-CN" sz="1200" dirty="0" smtClean="0"/>
              <a:t>7</a:t>
            </a:r>
            <a:r>
              <a:rPr lang="zh-CN" altLang="en-US" sz="1200" dirty="0" smtClean="0"/>
              <a:t>章：耶和华</a:t>
            </a:r>
            <a:r>
              <a:rPr lang="en-US" altLang="zh-CN" sz="1200" dirty="0" smtClean="0"/>
              <a:t>-</a:t>
            </a:r>
            <a:r>
              <a:rPr lang="zh-CN" altLang="en-US" sz="1200" dirty="0" smtClean="0"/>
              <a:t>基甸：</a:t>
            </a:r>
            <a:r>
              <a:rPr lang="en-US" altLang="zh-CN" sz="1200" dirty="0" smtClean="0"/>
              <a:t>21000-》300</a:t>
            </a:r>
            <a:r>
              <a:rPr lang="zh-CN" altLang="en-US" sz="1200" dirty="0" smtClean="0"/>
              <a:t>人；</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王上</a:t>
            </a:r>
            <a:r>
              <a:rPr lang="en-US" altLang="zh-CN" sz="1200" dirty="0" smtClean="0"/>
              <a:t>19</a:t>
            </a:r>
            <a:r>
              <a:rPr lang="zh-CN" altLang="en-US" sz="1200" dirty="0" smtClean="0"/>
              <a:t>章：耶和华呼召</a:t>
            </a:r>
            <a:r>
              <a:rPr lang="en-US" altLang="zh-CN" sz="1200" dirty="0" smtClean="0"/>
              <a:t>7000</a:t>
            </a:r>
            <a:r>
              <a:rPr lang="zh-CN" altLang="en-US" sz="1200" dirty="0" smtClean="0"/>
              <a:t>以色列人，不向巴力屈膝的。</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今天：世界堕落、教会世俗、你我这“三个第一”的小兵们需要起来！</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1. </a:t>
            </a:r>
            <a:r>
              <a:rPr lang="zh-CN" altLang="en-US" sz="1200" dirty="0" smtClean="0"/>
              <a:t>撞墙（</a:t>
            </a:r>
            <a:r>
              <a:rPr lang="en-US" altLang="zh-CN" sz="1200" dirty="0" smtClean="0"/>
              <a:t>Peter </a:t>
            </a:r>
            <a:r>
              <a:rPr lang="en-US" altLang="zh-CN" sz="1200" dirty="0" err="1" smtClean="0"/>
              <a:t>Scazzero</a:t>
            </a:r>
            <a:r>
              <a:rPr lang="zh-CN" altLang="en-US" sz="1200" dirty="0" smtClean="0"/>
              <a:t>）：</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信主、意识到生命改变</a:t>
            </a:r>
            <a:r>
              <a:rPr lang="en-US" altLang="zh-CN" sz="1200" dirty="0" smtClean="0"/>
              <a:t>-》</a:t>
            </a:r>
            <a:r>
              <a:rPr lang="zh-CN" altLang="en-US" sz="1200" dirty="0" smtClean="0"/>
              <a:t>学习追求</a:t>
            </a:r>
            <a:r>
              <a:rPr lang="en-US" altLang="zh-CN" sz="1200" dirty="0" smtClean="0"/>
              <a:t>-》</a:t>
            </a:r>
            <a:r>
              <a:rPr lang="zh-CN" altLang="en-US" sz="1200" dirty="0" smtClean="0"/>
              <a:t>开始服侍</a:t>
            </a:r>
            <a:r>
              <a:rPr lang="en-US" altLang="zh-CN" sz="1200" dirty="0" smtClean="0"/>
              <a:t>-》</a:t>
            </a:r>
            <a:r>
              <a:rPr lang="zh-CN" altLang="en-US" sz="1200" dirty="0" smtClean="0"/>
              <a:t>撞墙</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 </a:t>
            </a:r>
            <a:r>
              <a:rPr lang="zh-CN" altLang="en-US" sz="1200" dirty="0" smtClean="0"/>
              <a:t>“短”</a:t>
            </a:r>
            <a:r>
              <a:rPr lang="en-US" altLang="zh-CN" sz="1200" dirty="0" smtClean="0"/>
              <a:t>+</a:t>
            </a:r>
            <a:r>
              <a:rPr lang="zh-CN" altLang="en-US" sz="1200" dirty="0" smtClean="0"/>
              <a:t>“浅”：</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90-00-</a:t>
            </a:r>
            <a:r>
              <a:rPr lang="zh-CN" altLang="en-US" sz="1200" dirty="0" smtClean="0"/>
              <a:t>六四；国语事工开始；</a:t>
            </a:r>
            <a:r>
              <a:rPr lang="en-US" altLang="zh-CN" sz="1200" dirty="0" smtClean="0"/>
              <a:t>00-10-</a:t>
            </a:r>
            <a:r>
              <a:rPr lang="zh-CN" altLang="en-US" sz="1200" dirty="0" smtClean="0"/>
              <a:t>福音收获；</a:t>
            </a:r>
            <a:r>
              <a:rPr lang="en-US" altLang="zh-CN" sz="1200" dirty="0" smtClean="0"/>
              <a:t>10-</a:t>
            </a:r>
            <a:r>
              <a:rPr lang="zh-CN" altLang="en-US" sz="1200" dirty="0" smtClean="0"/>
              <a:t>现在</a:t>
            </a:r>
            <a:r>
              <a:rPr lang="en-US" altLang="zh-CN" sz="1200" dirty="0" smtClean="0"/>
              <a:t>-</a:t>
            </a:r>
            <a:r>
              <a:rPr lang="zh-CN" altLang="en-US" sz="1200" dirty="0" smtClean="0"/>
              <a:t>瓶颈</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信主的年龄 </a:t>
            </a:r>
            <a:r>
              <a:rPr lang="en-US" altLang="zh-CN" sz="1200" dirty="0" smtClean="0"/>
              <a:t>vs. </a:t>
            </a:r>
            <a:r>
              <a:rPr lang="zh-CN" altLang="en-US" sz="1200" dirty="0" smtClean="0"/>
              <a:t>人生年龄</a:t>
            </a:r>
            <a:r>
              <a:rPr lang="en-US" altLang="zh-CN" sz="1200" dirty="0" smtClean="0"/>
              <a:t>=》</a:t>
            </a:r>
            <a:r>
              <a:rPr lang="zh-CN" altLang="en-US" sz="1200" dirty="0" smtClean="0"/>
              <a:t>生命成长大多数情况下快不起来！</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不向港台教会，有一定的属灵传统</a:t>
            </a:r>
            <a:r>
              <a:rPr lang="en-US" altLang="zh-CN" sz="1200" dirty="0" smtClean="0"/>
              <a:t>-</a:t>
            </a:r>
            <a:r>
              <a:rPr lang="zh-CN" altLang="en-US" sz="1200" dirty="0" smtClean="0"/>
              <a:t>一片小白</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 </a:t>
            </a:r>
            <a:r>
              <a:rPr lang="zh-CN" altLang="en-US" sz="1200" dirty="0" smtClean="0"/>
              <a:t>神兴起精兵：</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士师记</a:t>
            </a:r>
            <a:r>
              <a:rPr lang="en-US" altLang="zh-CN" sz="1200" dirty="0" smtClean="0"/>
              <a:t>7</a:t>
            </a:r>
            <a:r>
              <a:rPr lang="zh-CN" altLang="en-US" sz="1200" dirty="0" smtClean="0"/>
              <a:t>章：耶和华</a:t>
            </a:r>
            <a:r>
              <a:rPr lang="en-US" altLang="zh-CN" sz="1200" dirty="0" smtClean="0"/>
              <a:t>-</a:t>
            </a:r>
            <a:r>
              <a:rPr lang="zh-CN" altLang="en-US" sz="1200" dirty="0" smtClean="0"/>
              <a:t>基甸：</a:t>
            </a:r>
            <a:r>
              <a:rPr lang="en-US" altLang="zh-CN" sz="1200" dirty="0" smtClean="0"/>
              <a:t>21000-》300</a:t>
            </a:r>
            <a:r>
              <a:rPr lang="zh-CN" altLang="en-US" sz="1200" dirty="0" smtClean="0"/>
              <a:t>人；</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王上</a:t>
            </a:r>
            <a:r>
              <a:rPr lang="en-US" altLang="zh-CN" sz="1200" dirty="0" smtClean="0"/>
              <a:t>19</a:t>
            </a:r>
            <a:r>
              <a:rPr lang="zh-CN" altLang="en-US" sz="1200" dirty="0" smtClean="0"/>
              <a:t>章：耶和华呼召</a:t>
            </a:r>
            <a:r>
              <a:rPr lang="en-US" altLang="zh-CN" sz="1200" dirty="0" smtClean="0"/>
              <a:t>7000</a:t>
            </a:r>
            <a:r>
              <a:rPr lang="zh-CN" altLang="en-US" sz="1200" dirty="0" smtClean="0"/>
              <a:t>以色列人，不向巴力屈膝的。</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今天：世界堕落、教会世俗、你我这“三个第一”的小兵们需要起来！</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i="1" kern="1200" dirty="0" smtClean="0">
                <a:solidFill>
                  <a:schemeClr val="tx1"/>
                </a:solidFill>
                <a:effectLst/>
                <a:latin typeface="+mn-lt"/>
                <a:ea typeface="+mn-ea"/>
                <a:cs typeface="+mn-cs"/>
              </a:rPr>
              <a:t>情绪健康、原生家庭、中年危机爆发</a:t>
            </a:r>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frustrated Hand is caused by the confused Heart</a:t>
            </a:r>
            <a:r>
              <a:rPr lang="en-US" sz="1200" kern="1200" dirty="0" smtClean="0">
                <a:solidFill>
                  <a:schemeClr val="tx1"/>
                </a:solidFill>
                <a:effectLst/>
                <a:latin typeface="+mn-lt"/>
                <a:ea typeface="+mn-ea"/>
                <a:cs typeface="+mn-cs"/>
              </a:rPr>
              <a:t>. I believe the frustrated Hand is caused by the confused Heart. Most Mandarin Christians are highly intellectual as opposed to relational. Many of them have baggage and wounds from the past. They don’t know how to build an intimate relationship with God. Because of our cultural, historical, and educational background, the Heart has become the most unfamiliar territory. And because of our Evangelical tradition, as well as our efforts to separate ourselves from Pentecostalism, the Heart has also become the most neglected and even prohibited area.</a:t>
            </a:r>
          </a:p>
          <a:p>
            <a:r>
              <a:rPr lang="en-US" sz="1200" i="1" kern="1200" dirty="0" smtClean="0">
                <a:solidFill>
                  <a:schemeClr val="tx1"/>
                </a:solidFill>
                <a:effectLst/>
                <a:latin typeface="+mn-lt"/>
                <a:ea typeface="+mn-ea"/>
                <a:cs typeface="+mn-cs"/>
              </a:rPr>
              <a:t>Pastors see issues differently from the elders and deacons.</a:t>
            </a:r>
            <a:r>
              <a:rPr lang="en-US" sz="1200" kern="1200" dirty="0" smtClean="0">
                <a:solidFill>
                  <a:schemeClr val="tx1"/>
                </a:solidFill>
                <a:effectLst/>
                <a:latin typeface="+mn-lt"/>
                <a:ea typeface="+mn-ea"/>
                <a:cs typeface="+mn-cs"/>
              </a:rPr>
              <a:t> For one thing, they have different views on the current ministry. Regarding the impact on the Heart and Hand, the elders and deacons think more negatively than the pastors. For another, these two groups also have different views on future ministry. Half of the pastors want to focus on the Heart, yet 65% of the elders and deacons want to see improvement on the Hand. In essence, these two groups have significantly different views on both the current status and the future of the ministry. These tensions can be a challenge to the ministry in both the short term and the long run.</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44513" y="509588"/>
            <a:ext cx="3189287" cy="2392362"/>
          </a:xfrm>
        </p:spPr>
      </p:sp>
      <p:sp>
        <p:nvSpPr>
          <p:cNvPr id="2" name="Date Placeholder 1"/>
          <p:cNvSpPr>
            <a:spLocks noGrp="1"/>
          </p:cNvSpPr>
          <p:nvPr>
            <p:ph type="dt" idx="10"/>
          </p:nvPr>
        </p:nvSpPr>
        <p:spPr/>
        <p:txBody>
          <a:bodyPr/>
          <a:lstStyle/>
          <a:p>
            <a:r>
              <a:rPr lang="en-US" smtClean="0"/>
              <a:t>4/8/2017</a:t>
            </a:r>
            <a:endParaRPr lang="en-US" dirty="0"/>
          </a:p>
        </p:txBody>
      </p:sp>
      <p:sp>
        <p:nvSpPr>
          <p:cNvPr id="4" name="Slide Number Placeholder 3"/>
          <p:cNvSpPr>
            <a:spLocks noGrp="1"/>
          </p:cNvSpPr>
          <p:nvPr>
            <p:ph type="sldNum" sz="quarter" idx="11"/>
          </p:nvPr>
        </p:nvSpPr>
        <p:spPr/>
        <p:txBody>
          <a:bodyPr/>
          <a:lstStyle/>
          <a:p>
            <a:fld id="{75693FD4-8F83-4EF7-AC3F-0DC0388986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EHS, by Pete</a:t>
            </a:r>
            <a:r>
              <a:rPr lang="en-US" altLang="zh-CN" baseline="0" dirty="0" smtClean="0"/>
              <a:t>r </a:t>
            </a:r>
            <a:r>
              <a:rPr lang="en-US" altLang="zh-CN" baseline="0" dirty="0" err="1" smtClean="0"/>
              <a:t>Scazzero</a:t>
            </a:r>
            <a:r>
              <a:rPr lang="en-US" altLang="zh-CN" baseline="0" dirty="0" smtClean="0"/>
              <a:t>, P178-179</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神的“脑心手”： 神性当中充满了“心脑手”的功用。神不仅思考和行动，他还有激情。论及“脑“的功能，神思考、计划、设计、反应；在“心”的方面，神可以喜悦</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不喜悦、嫉妒、忧伤、后悔甚至痛苦；在“手”方面，神一直有意志和行动。所有这些都来自神对他子民的爱。</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人论：内心和行为</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44513" y="509588"/>
            <a:ext cx="3189287" cy="2392362"/>
          </a:xfrm>
        </p:spPr>
      </p:sp>
      <p:sp>
        <p:nvSpPr>
          <p:cNvPr id="2" name="Date Placeholder 1"/>
          <p:cNvSpPr>
            <a:spLocks noGrp="1"/>
          </p:cNvSpPr>
          <p:nvPr>
            <p:ph type="dt" idx="10"/>
          </p:nvPr>
        </p:nvSpPr>
        <p:spPr/>
        <p:txBody>
          <a:bodyPr/>
          <a:lstStyle/>
          <a:p>
            <a:r>
              <a:rPr lang="en-US" smtClean="0"/>
              <a:t>4/8/2017</a:t>
            </a:r>
            <a:endParaRPr lang="en-US" dirty="0"/>
          </a:p>
        </p:txBody>
      </p:sp>
      <p:sp>
        <p:nvSpPr>
          <p:cNvPr id="4" name="Slide Number Placeholder 3"/>
          <p:cNvSpPr>
            <a:spLocks noGrp="1"/>
          </p:cNvSpPr>
          <p:nvPr>
            <p:ph type="sldNum" sz="quarter" idx="11"/>
          </p:nvPr>
        </p:nvSpPr>
        <p:spPr/>
        <p:txBody>
          <a:bodyPr/>
          <a:lstStyle/>
          <a:p>
            <a:fld id="{75693FD4-8F83-4EF7-AC3F-0DC0388986B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44513" y="509588"/>
            <a:ext cx="3189287" cy="2392362"/>
          </a:xfrm>
        </p:spPr>
      </p:sp>
      <p:sp>
        <p:nvSpPr>
          <p:cNvPr id="2" name="Date Placeholder 1"/>
          <p:cNvSpPr>
            <a:spLocks noGrp="1"/>
          </p:cNvSpPr>
          <p:nvPr>
            <p:ph type="dt" idx="10"/>
          </p:nvPr>
        </p:nvSpPr>
        <p:spPr/>
        <p:txBody>
          <a:bodyPr/>
          <a:lstStyle/>
          <a:p>
            <a:r>
              <a:rPr lang="en-US" smtClean="0"/>
              <a:t>4/8/2017</a:t>
            </a:r>
            <a:endParaRPr lang="en-US" dirty="0"/>
          </a:p>
        </p:txBody>
      </p:sp>
      <p:sp>
        <p:nvSpPr>
          <p:cNvPr id="4" name="Slide Number Placeholder 3"/>
          <p:cNvSpPr>
            <a:spLocks noGrp="1"/>
          </p:cNvSpPr>
          <p:nvPr>
            <p:ph type="sldNum" sz="quarter" idx="11"/>
          </p:nvPr>
        </p:nvSpPr>
        <p:spPr/>
        <p:txBody>
          <a:bodyPr/>
          <a:lstStyle/>
          <a:p>
            <a:fld id="{75693FD4-8F83-4EF7-AC3F-0DC0388986B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44513" y="509588"/>
            <a:ext cx="3189287" cy="2392362"/>
          </a:xfrm>
        </p:spPr>
      </p:sp>
      <p:sp>
        <p:nvSpPr>
          <p:cNvPr id="2" name="Date Placeholder 1"/>
          <p:cNvSpPr>
            <a:spLocks noGrp="1"/>
          </p:cNvSpPr>
          <p:nvPr>
            <p:ph type="dt" idx="10"/>
          </p:nvPr>
        </p:nvSpPr>
        <p:spPr/>
        <p:txBody>
          <a:bodyPr/>
          <a:lstStyle/>
          <a:p>
            <a:r>
              <a:rPr lang="en-US" smtClean="0"/>
              <a:t>4/8/2017</a:t>
            </a:r>
            <a:endParaRPr lang="en-US" dirty="0"/>
          </a:p>
        </p:txBody>
      </p:sp>
      <p:sp>
        <p:nvSpPr>
          <p:cNvPr id="4" name="Slide Number Placeholder 3"/>
          <p:cNvSpPr>
            <a:spLocks noGrp="1"/>
          </p:cNvSpPr>
          <p:nvPr>
            <p:ph type="sldNum" sz="quarter" idx="11"/>
          </p:nvPr>
        </p:nvSpPr>
        <p:spPr/>
        <p:txBody>
          <a:bodyPr/>
          <a:lstStyle/>
          <a:p>
            <a:fld id="{75693FD4-8F83-4EF7-AC3F-0DC0388986B0}"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57</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58</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59</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60</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61</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62</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63</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The big Head. </a:t>
            </a:r>
            <a:r>
              <a:rPr lang="en-US" sz="1200" kern="1200" dirty="0" smtClean="0">
                <a:solidFill>
                  <a:schemeClr val="tx1"/>
                </a:solidFill>
                <a:effectLst/>
                <a:latin typeface="+mn-lt"/>
                <a:ea typeface="+mn-ea"/>
                <a:cs typeface="+mn-cs"/>
              </a:rPr>
              <a:t>Of the 3H’s, Head is the least inclined item. It is also the easiest to practice. Our discussion group was not surprised by the strong Head. Most immigrants from China came to Canada as professionals. They are highly educated intellectuals. As a matter of fact, 95% of the survey participants received at least a Bachelor’s degree.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
        <p:nvSpPr>
          <p:cNvPr id="5" name="Date Placeholder 4"/>
          <p:cNvSpPr>
            <a:spLocks noGrp="1"/>
          </p:cNvSpPr>
          <p:nvPr>
            <p:ph type="dt" idx="11"/>
          </p:nvPr>
        </p:nvSpPr>
        <p:spPr/>
        <p:txBody>
          <a:bodyPr/>
          <a:lstStyle/>
          <a:p>
            <a:r>
              <a:rPr lang="en-US" smtClean="0"/>
              <a:t>4/8/2017</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4/8/2017</a:t>
            </a:r>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3D6E5A2-EC83-451F-A719-9AC1370DD5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r>
              <a:rPr lang="en-US" smtClean="0"/>
              <a:t>4/8/2017</a:t>
            </a:r>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4/8/2017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4/8/2017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4/8/2017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4/8/2017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4/8/2017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4/8/2017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4/8/2017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smtClean="0"/>
              <a:t>4/8/2017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4/8/2017</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D6E5A2-EC83-451F-A719-9AC1370DD5CF}"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4/8/2017</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3D6E5A2-EC83-451F-A719-9AC1370DD5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51" r:id="rId14"/>
    <p:sldLayoutId id="2147483650" r:id="rId15"/>
  </p:sldLayoutIdLst>
  <p:transition spd="slow">
    <p:wipe dir="d"/>
  </p:transition>
  <p:timing>
    <p:tnLst>
      <p:par>
        <p:cTn id="1" dur="indefinite" restart="never" nodeType="tmRoot"/>
      </p:par>
    </p:tnLst>
  </p:timing>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7.jpeg"/><Relationship Id="rId5" Type="http://schemas.openxmlformats.org/officeDocument/2006/relationships/hyperlink" Target="https://www.google.ca/url?sa=i&amp;rct=j&amp;q=&amp;esrc=s&amp;source=images&amp;cd=&amp;cad=rja&amp;uact=8&amp;ved=0ahUKEwjdrMy5rdTSAhUM3IMKHTr4AZwQjRwIBw&amp;url=http://www.lulu.com/shop/st-ignatius-of-loyola/the-spiritual-exercises/ebook/product-12793094.html&amp;psig=AFQjCNHbgqaIIm3NH9sNj3YuSnH8xunImg&amp;ust=1489524533724734" TargetMode="Externa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39.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17.xml"/><Relationship Id="rId5" Type="http://schemas.openxmlformats.org/officeDocument/2006/relationships/image" Target="../media/image39.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39.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custDataLst>
              <p:tags r:id="rId2"/>
            </p:custDataLst>
          </p:nvPr>
        </p:nvSpPr>
        <p:spPr>
          <a:xfrm>
            <a:off x="2277976" y="-228600"/>
            <a:ext cx="6942224" cy="1470025"/>
          </a:xfrm>
        </p:spPr>
        <p:txBody>
          <a:bodyPr>
            <a:noAutofit/>
          </a:bodyPr>
          <a:lstStyle/>
          <a:p>
            <a:pPr algn="ctr"/>
            <a:r>
              <a:rPr lang="zh-CN" altLang="en-US" sz="6500"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“脑、手、心”</a:t>
            </a:r>
            <a:r>
              <a:rPr lang="en-US" altLang="zh-CN" sz="6500"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r>
            <a:br>
              <a:rPr lang="en-US" altLang="zh-CN" sz="6500"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br>
            <a:r>
              <a:rPr lang="en-US" altLang="zh-CN" sz="6500"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6500"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迈向整全的生命</a:t>
            </a:r>
            <a:endParaRPr lang="en-US" sz="6500"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Subtitle 2"/>
          <p:cNvSpPr>
            <a:spLocks noGrp="1"/>
          </p:cNvSpPr>
          <p:nvPr>
            <p:ph type="subTitle" idx="1"/>
            <p:custDataLst>
              <p:tags r:id="rId3"/>
            </p:custDataLst>
          </p:nvPr>
        </p:nvSpPr>
        <p:spPr>
          <a:xfrm>
            <a:off x="2971800" y="5334000"/>
            <a:ext cx="6172200" cy="990600"/>
          </a:xfrm>
        </p:spPr>
        <p:txBody>
          <a:bodyPr>
            <a:noAutofit/>
          </a:bodyPr>
          <a:lstStyle/>
          <a:p>
            <a:pPr algn="ctr"/>
            <a:r>
              <a:rPr lang="zh-CN" altLang="en-US" sz="4500" b="1" dirty="0" smtClean="0">
                <a:latin typeface="楷体" panose="02010609060101010101" pitchFamily="49" charset="-122"/>
                <a:ea typeface="楷体" panose="02010609060101010101" pitchFamily="49" charset="-122"/>
              </a:rPr>
              <a:t>张谦牧师</a:t>
            </a:r>
            <a:endParaRPr lang="en-US" altLang="zh-CN" sz="4500" b="1" dirty="0">
              <a:latin typeface="楷体" panose="02010609060101010101" pitchFamily="49" charset="-122"/>
              <a:ea typeface="楷体" panose="02010609060101010101" pitchFamily="49" charset="-122"/>
            </a:endParaRPr>
          </a:p>
          <a:p>
            <a:pPr algn="ctr"/>
            <a:r>
              <a:rPr lang="en-US" sz="4500" b="1" dirty="0" smtClean="0">
                <a:latin typeface="楷体" panose="02010609060101010101" pitchFamily="49" charset="-122"/>
                <a:ea typeface="楷体" panose="02010609060101010101" pitchFamily="49" charset="-122"/>
              </a:rPr>
              <a:t>2017.04.08</a:t>
            </a:r>
            <a:endParaRPr lang="en-US" sz="4500" b="1" dirty="0">
              <a:latin typeface="楷体" panose="02010609060101010101" pitchFamily="49" charset="-122"/>
              <a:ea typeface="楷体" panose="02010609060101010101" pitchFamily="49" charset="-122"/>
            </a:endParaRPr>
          </a:p>
        </p:txBody>
      </p:sp>
      <p:pic>
        <p:nvPicPr>
          <p:cNvPr id="5"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3733800" y="1752753"/>
            <a:ext cx="4403189" cy="3657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762000"/>
            <a:ext cx="4047903" cy="1015663"/>
          </a:xfrm>
          <a:prstGeom prst="rect">
            <a:avLst/>
          </a:prstGeom>
        </p:spPr>
        <p:txBody>
          <a:bodyPr wrap="none">
            <a:spAutoFit/>
          </a:bodyPr>
          <a:lstStyle/>
          <a:p>
            <a:pPr algn="ctr"/>
            <a:r>
              <a:rPr lang="zh-CN" altLang="en-US"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挫败的双手</a:t>
            </a:r>
            <a:endPar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914400" y="1752600"/>
            <a:ext cx="7162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 y="-152400"/>
            <a:ext cx="87630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p>
        </p:txBody>
      </p:sp>
      <p:sp>
        <p:nvSpPr>
          <p:cNvPr id="3" name="Date Placeholder 2"/>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327903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798" y="762000"/>
            <a:ext cx="4047903" cy="1015663"/>
          </a:xfrm>
          <a:prstGeom prst="rect">
            <a:avLst/>
          </a:prstGeom>
        </p:spPr>
        <p:txBody>
          <a:bodyPr wrap="none">
            <a:spAutoFit/>
          </a:bodyPr>
          <a:lstStyle/>
          <a:p>
            <a:pPr algn="ctr"/>
            <a:r>
              <a:rPr lang="zh-CN" altLang="en-US"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困惑的内心</a:t>
            </a:r>
            <a:endPar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28569" y="1862051"/>
            <a:ext cx="7277231" cy="473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 y="-152400"/>
            <a:ext cx="87630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p>
        </p:txBody>
      </p:sp>
      <p:sp>
        <p:nvSpPr>
          <p:cNvPr id="3" name="Date Placeholder 2"/>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065424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custDataLst>
              <p:tags r:id="rId1"/>
            </p:custDataLst>
          </p:nvPr>
        </p:nvSpPr>
        <p:spPr>
          <a:xfrm>
            <a:off x="304800" y="1143000"/>
            <a:ext cx="5486400" cy="4648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zh-CN" altLang="en-US" sz="7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7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短</a:t>
            </a:r>
            <a:r>
              <a:rPr lang="zh-CN" altLang="en-US" sz="7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7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zh-CN" altLang="en-US" sz="7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7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浅</a:t>
            </a:r>
            <a:r>
              <a:rPr lang="zh-CN" altLang="en-US" sz="7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7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zh-CN" altLang="en-US" sz="7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7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撞墙</a:t>
            </a:r>
            <a:r>
              <a:rPr lang="zh-CN" altLang="en-US" sz="7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7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TextBox 6"/>
          <p:cNvSpPr txBox="1"/>
          <p:nvPr/>
        </p:nvSpPr>
        <p:spPr>
          <a:xfrm>
            <a:off x="-76200" y="-152400"/>
            <a:ext cx="87630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3991708" y="762000"/>
            <a:ext cx="5076092" cy="6059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235340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6" presetClass="entr" presetSubtype="2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7538" y="-990600"/>
            <a:ext cx="7765662" cy="16476125"/>
          </a:xfrm>
          <a:prstGeom prst="rect">
            <a:avLst/>
          </a:prstGeom>
        </p:spPr>
      </p:pic>
      <p:sp>
        <p:nvSpPr>
          <p:cNvPr id="7" name="TextBox 6"/>
          <p:cNvSpPr txBox="1"/>
          <p:nvPr/>
        </p:nvSpPr>
        <p:spPr>
          <a:xfrm>
            <a:off x="-76200" y="-152400"/>
            <a:ext cx="87630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528850"/>
            <a:ext cx="3581400" cy="51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2220686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780631"/>
            <a:ext cx="2610891" cy="165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28600" y="-152400"/>
            <a:ext cx="8763000" cy="914400"/>
          </a:xfrm>
          <a:prstGeom prst="rect">
            <a:avLst/>
          </a:prstGeom>
          <a:noFill/>
        </p:spPr>
        <p:txBody>
          <a:bodyPr wrap="square" rtlCol="0">
            <a:noAutofit/>
          </a:bodyPr>
          <a:lstStyle/>
          <a:p>
            <a:pPr algn="ct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现状与挑战：</a:t>
            </a:r>
            <a:endPar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333617" y="4419600"/>
            <a:ext cx="273418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Wave 11"/>
          <p:cNvSpPr/>
          <p:nvPr/>
        </p:nvSpPr>
        <p:spPr>
          <a:xfrm>
            <a:off x="76200" y="2172539"/>
            <a:ext cx="8915400" cy="3161461"/>
          </a:xfrm>
          <a:prstGeom prst="wave">
            <a:avLst/>
          </a:prstGeom>
          <a:solidFill>
            <a:srgbClr val="FFF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58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zh-CN" altLang="en-US" sz="58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800" b="1" u="sng"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困惑的心</a:t>
            </a:r>
            <a:r>
              <a:rPr lang="zh-CN" altLang="en-US" sz="58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58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58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58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5800" b="1" dirty="0" smtClean="0">
                <a:solidFill>
                  <a:schemeClr val="tx2">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导致</a:t>
            </a:r>
            <a:r>
              <a:rPr lang="zh-CN" altLang="en-US" sz="5800" b="1" dirty="0">
                <a:solidFill>
                  <a:schemeClr val="tx2">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了</a:t>
            </a:r>
            <a:endParaRPr lang="en-US" altLang="zh-CN" sz="5800" b="1" dirty="0">
              <a:solidFill>
                <a:schemeClr val="tx2">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r>
              <a:rPr lang="en-US" altLang="zh-CN" sz="5800" b="1" dirty="0">
                <a:solidFill>
                  <a:schemeClr val="tx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5800" b="1" dirty="0" smtClean="0">
                <a:solidFill>
                  <a:schemeClr val="tx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5800" b="1" dirty="0">
                <a:solidFill>
                  <a:schemeClr val="tx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58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“挫败的手”</a:t>
            </a:r>
          </a:p>
          <a:p>
            <a:pPr algn="ctr"/>
            <a:endParaRPr lang="en-US" sz="5800" dirty="0"/>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372130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066800" y="2966245"/>
            <a:ext cx="7048500" cy="389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custDataLst>
              <p:tags r:id="rId1"/>
            </p:custDataLst>
          </p:nvPr>
        </p:nvSpPr>
        <p:spPr>
          <a:xfrm>
            <a:off x="0" y="-76200"/>
            <a:ext cx="9067800" cy="3505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反</a:t>
            </a:r>
            <a:r>
              <a:rPr lang="zh-CN" altLang="en-US"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思</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与</a:t>
            </a:r>
            <a:r>
              <a:rPr lang="zh-CN" altLang="en-US"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讨论：</a:t>
            </a:r>
            <a:endParaRPr lang="en-US" altLang="zh-CN"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eriod"/>
            </a:pP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你目前</a:t>
            </a:r>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心、脑、手</a:t>
            </a:r>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的现状是怎样的？</a:t>
            </a:r>
            <a:endPar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eriod"/>
            </a:pP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与大多市调研的结论有何异同？</a:t>
            </a:r>
            <a:endPar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lgn="ctr">
              <a:buNone/>
            </a:pPr>
            <a:r>
              <a:rPr lang="zh-CN"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请</a:t>
            </a:r>
            <a:r>
              <a:rPr lang="zh-CN"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把内容写</a:t>
            </a:r>
            <a:r>
              <a:rPr lang="zh-CN"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在“灵命现状问卷调研”表上</a:t>
            </a:r>
            <a:r>
              <a:rPr lang="zh-CN"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eriod"/>
            </a:pPr>
            <a:endParaRPr lang="en-US" altLang="zh-CN" sz="4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eriod"/>
            </a:pPr>
            <a:endParaRPr lang="en-US" altLang="zh-CN" sz="4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99836886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01345040"/>
              </p:ext>
            </p:extLst>
          </p:nvPr>
        </p:nvGraphicFramePr>
        <p:xfrm>
          <a:off x="0" y="0"/>
          <a:ext cx="9144000" cy="6834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2541383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304800"/>
            <a:ext cx="8763000" cy="914400"/>
          </a:xfrm>
          <a:prstGeom prst="rect">
            <a:avLst/>
          </a:prstGeom>
          <a:noFill/>
        </p:spPr>
        <p:txBody>
          <a:bodyPr wrap="square" rtlCol="0">
            <a:noAutofit/>
          </a:bodyPr>
          <a:lstStyle/>
          <a:p>
            <a:r>
              <a:rPr lang="en-US" altLang="zh-CN"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圣经中的</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810000" y="6927"/>
            <a:ext cx="3142211" cy="205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143000" y="22860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有“头”没“脑”。</a:t>
            </a:r>
            <a:endParaRPr lang="en-US" altLang="zh-CN"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980421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886200" y="-1"/>
            <a:ext cx="2209800" cy="199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304800"/>
            <a:ext cx="8763000" cy="914400"/>
          </a:xfrm>
          <a:prstGeom prst="rect">
            <a:avLst/>
          </a:prstGeom>
          <a:noFill/>
        </p:spPr>
        <p:txBody>
          <a:bodyPr wrap="square" rtlCol="0">
            <a:noAutofit/>
          </a:bodyPr>
          <a:lstStyle/>
          <a:p>
            <a:r>
              <a:rPr lang="en-US" altLang="zh-CN"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圣经中的</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 name="Content Placeholder 2"/>
          <p:cNvSpPr txBox="1">
            <a:spLocks/>
          </p:cNvSpPr>
          <p:nvPr/>
        </p:nvSpPr>
        <p:spPr>
          <a:xfrm>
            <a:off x="1676400" y="25146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r>
              <a:rPr lang="en-US" altLang="zh-CN"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力量、能力</a:t>
            </a:r>
            <a:endParaRPr lang="en-US" altLang="zh-CN"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773398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682302" y="-152400"/>
            <a:ext cx="302329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76200"/>
            <a:ext cx="9144000" cy="914400"/>
          </a:xfrm>
          <a:prstGeom prst="rect">
            <a:avLst/>
          </a:prstGeom>
          <a:noFill/>
        </p:spPr>
        <p:txBody>
          <a:bodyPr wrap="square" rtlCol="0">
            <a:noAutofit/>
          </a:bodyPr>
          <a:lstStyle/>
          <a:p>
            <a:r>
              <a:rPr lang="en-US" altLang="zh-CN"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圣经中的        </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858</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次）</a:t>
            </a:r>
            <a:endParaRPr lang="zh-CN" altLang="en-US"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 name="Content Placeholder 2"/>
          <p:cNvSpPr txBox="1">
            <a:spLocks/>
          </p:cNvSpPr>
          <p:nvPr/>
        </p:nvSpPr>
        <p:spPr>
          <a:xfrm>
            <a:off x="381000" y="914400"/>
            <a:ext cx="8915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0" indent="-1143000">
              <a:buFont typeface="+mj-lt"/>
              <a:buAutoNum type="arabicParenR"/>
            </a:pP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理</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性</a:t>
            </a:r>
            <a:endParaRPr lang="en-US" altLang="zh-CN" sz="5000" b="1" dirty="0" smtClean="0">
              <a:latin typeface="楷体" panose="02010609060101010101" pitchFamily="49" charset="-122"/>
              <a:ea typeface="楷体" panose="02010609060101010101" pitchFamily="49" charset="-122"/>
            </a:endParaRPr>
          </a:p>
          <a:p>
            <a:pPr marL="1143000" indent="-1143000">
              <a:buFont typeface="+mj-lt"/>
              <a:buAutoNum type="arabicParenR"/>
            </a:pP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情</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感、情绪</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143000" indent="-1143000">
              <a:buFont typeface="+mj-lt"/>
              <a:buAutoNum type="arabicParenR"/>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深层的</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渴</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望</a:t>
            </a:r>
            <a:endParaRPr lang="en-US" altLang="zh-CN" sz="5000" b="1" dirty="0">
              <a:latin typeface="楷体" panose="02010609060101010101" pitchFamily="49" charset="-122"/>
              <a:ea typeface="楷体" panose="02010609060101010101" pitchFamily="49" charset="-122"/>
            </a:endParaRPr>
          </a:p>
          <a:p>
            <a:pPr marL="1143000" indent="-1143000">
              <a:buFont typeface="+mj-lt"/>
              <a:buAutoNum type="arabicParenR"/>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人</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称代</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词</a:t>
            </a:r>
            <a:endParaRPr lang="en-US" altLang="zh-CN"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143000" indent="-1143000">
              <a:buFont typeface="+mj-lt"/>
              <a:buAutoNum type="arabicParenR"/>
            </a:pP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意志的决</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定</a:t>
            </a:r>
            <a:endParaRPr lang="en-US" altLang="zh-CN" sz="5000" b="1" dirty="0">
              <a:latin typeface="楷体" panose="02010609060101010101" pitchFamily="49" charset="-122"/>
              <a:ea typeface="楷体" panose="02010609060101010101" pitchFamily="49" charset="-122"/>
            </a:endParaRPr>
          </a:p>
          <a:p>
            <a:pPr marL="1143000" indent="-1143000">
              <a:buFont typeface="+mj-lt"/>
              <a:buAutoNum type="arabicParenR"/>
            </a:pP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良心、良</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知</a:t>
            </a:r>
            <a:endParaRPr lang="en-US" altLang="zh-CN"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143000" indent="-1143000">
              <a:buFont typeface="+mj-lt"/>
              <a:buAutoNum type="arabicParenR"/>
            </a:pPr>
            <a:r>
              <a:rPr lang="en-US" altLang="zh-CN"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知道</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经</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历性的认</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知</a:t>
            </a:r>
            <a:endParaRPr lang="en-US" altLang="zh-CN"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143000" indent="-1143000">
              <a:buFont typeface="+mj-lt"/>
              <a:buAutoNum type="arabicParenR"/>
            </a:pP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527595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custDataLst>
              <p:tags r:id="rId1"/>
            </p:custDataLst>
          </p:nvPr>
        </p:nvSpPr>
        <p:spPr>
          <a:xfrm>
            <a:off x="228600" y="381000"/>
            <a:ext cx="9144000" cy="1600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6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a:t>
            </a:r>
            <a:r>
              <a:rPr lang="zh-CN" altLang="en-US" sz="6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命现状小调研：</a:t>
            </a:r>
            <a:endParaRPr lang="en-US" altLang="zh-CN" sz="6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614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914400" y="1981200"/>
            <a:ext cx="7391400" cy="431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733308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2400"/>
            <a:ext cx="8763000" cy="914400"/>
          </a:xfrm>
          <a:prstGeom prst="rect">
            <a:avLst/>
          </a:prstGeom>
          <a:noFill/>
        </p:spPr>
        <p:txBody>
          <a:bodyPr wrap="square" rtlCol="0">
            <a:noAutofit/>
          </a:bodyPr>
          <a:lstStyle/>
          <a:p>
            <a:r>
              <a:rPr lang="en-US" altLang="zh-CN"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神是全备的神：</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6" name="Content Placeholder 2"/>
          <p:cNvSpPr txBox="1">
            <a:spLocks/>
          </p:cNvSpPr>
          <p:nvPr/>
        </p:nvSpPr>
        <p:spPr>
          <a:xfrm>
            <a:off x="381000" y="1219200"/>
            <a:ext cx="8915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0" indent="-1143000">
              <a:lnSpc>
                <a:spcPct val="150000"/>
              </a:lnSpc>
              <a:buFont typeface="+mj-lt"/>
              <a:buAutoNum type="arabicParenR"/>
            </a:pPr>
            <a:r>
              <a:rPr lang="zh-CN" altLang="en-US"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神的“脑、心、手”</a:t>
            </a:r>
            <a:endParaRPr lang="en-US" altLang="zh-CN"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143000" indent="-1143000">
              <a:lnSpc>
                <a:spcPct val="150000"/>
              </a:lnSpc>
              <a:buFont typeface="+mj-lt"/>
              <a:buAutoNum type="arabicParenR"/>
            </a:pPr>
            <a:r>
              <a:rPr lang="zh-CN" altLang="en-US"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神按照祂的形象和样式造人</a:t>
            </a:r>
            <a:endParaRPr lang="en-US" altLang="zh-CN"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922567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52400"/>
            <a:ext cx="92202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神的心意</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全备的生命</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Content Placeholder 2"/>
          <p:cNvSpPr txBox="1">
            <a:spLocks/>
          </p:cNvSpPr>
          <p:nvPr/>
        </p:nvSpPr>
        <p:spPr>
          <a:xfrm>
            <a:off x="76200" y="6858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“第一要紧的，就是说，以色列阿，你要听。主我们神，是独一的主。你要</a:t>
            </a:r>
            <a:r>
              <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尽心，尽性，尽意，尽力，爱主你的神</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可</a:t>
            </a:r>
            <a:r>
              <a:rPr lang="en-US" altLang="zh-CN"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12:29-30</a:t>
            </a:r>
            <a:r>
              <a:rPr lang="zh-CN" altLang="en-US"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33399" y="4857750"/>
            <a:ext cx="8001001"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493434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52400"/>
            <a:ext cx="92202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神的心意</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全备的生命</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Content Placeholder 2"/>
          <p:cNvSpPr txBox="1">
            <a:spLocks/>
          </p:cNvSpPr>
          <p:nvPr/>
        </p:nvSpPr>
        <p:spPr>
          <a:xfrm>
            <a:off x="228600" y="6858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我</a:t>
            </a:r>
            <a:r>
              <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也要赐给你们一个</a:t>
            </a:r>
            <a:r>
              <a:rPr lang="zh-CN" altLang="en-US" sz="4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新心</a:t>
            </a:r>
            <a:r>
              <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，将新灵放在你们里面，又从你们的肉体中除掉石心，赐给你们</a:t>
            </a:r>
            <a:r>
              <a:rPr lang="zh-CN" altLang="en-US"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肉心</a:t>
            </a:r>
            <a:r>
              <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。我必将我的灵放在你们里面，使你们</a:t>
            </a:r>
            <a:r>
              <a:rPr lang="zh-CN" altLang="en-US" sz="4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顺从</a:t>
            </a:r>
            <a:r>
              <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我的律例，</a:t>
            </a:r>
            <a:r>
              <a:rPr lang="zh-CN" altLang="en-US" sz="4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谨守遵行</a:t>
            </a:r>
            <a:r>
              <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我的典章</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。（结</a:t>
            </a:r>
            <a:r>
              <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36:25-27</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33399" y="4933950"/>
            <a:ext cx="8001001"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273791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2400"/>
            <a:ext cx="92202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神的心意</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全备的生命</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Content Placeholder 2"/>
          <p:cNvSpPr txBox="1">
            <a:spLocks/>
          </p:cNvSpPr>
          <p:nvPr/>
        </p:nvSpPr>
        <p:spPr>
          <a:xfrm>
            <a:off x="304800" y="3810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约</a:t>
            </a:r>
            <a:r>
              <a:rPr lang="en-US" altLang="zh-CN"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14:23-24</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，“人若</a:t>
            </a:r>
            <a:r>
              <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爱</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我，就必</a:t>
            </a:r>
            <a:r>
              <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遵守</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我的道。我父也必爱他，并且我们要到他那里去，与他同住</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33399" y="4933950"/>
            <a:ext cx="8001001"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0711940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52400"/>
            <a:ext cx="92202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圣灵对“心”的工作</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5" name="Content Placeholder 2"/>
          <p:cNvSpPr txBox="1">
            <a:spLocks/>
          </p:cNvSpPr>
          <p:nvPr/>
        </p:nvSpPr>
        <p:spPr>
          <a:xfrm>
            <a:off x="0" y="609600"/>
            <a:ext cx="87630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685800">
              <a:buFont typeface="Arial" panose="020B0604020202020204" pitchFamily="34" charset="0"/>
              <a:buChar char="•"/>
            </a:pPr>
            <a:r>
              <a:rPr lang="zh-CN"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罗</a:t>
            </a:r>
            <a:r>
              <a:rPr lang="en-US" altLang="zh-TW"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5:5</a:t>
            </a:r>
            <a:r>
              <a:rPr lang="en-US" altLang="zh-CN"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TW"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因</a:t>
            </a:r>
            <a:r>
              <a:rPr lang="zh-TW"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為所賜給我們的聖靈將神的愛澆灌在我們</a:t>
            </a:r>
            <a:r>
              <a:rPr lang="zh-TW" alt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心裡</a:t>
            </a:r>
            <a:r>
              <a:rPr lang="zh-TW"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447799" y="5562600"/>
            <a:ext cx="6019801"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0" y="3962400"/>
            <a:ext cx="92202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685800">
              <a:buFont typeface="Arial" panose="020B0604020202020204" pitchFamily="34" charset="0"/>
              <a:buChar char="•"/>
            </a:pPr>
            <a:r>
              <a:rPr lang="zh-CN"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加</a:t>
            </a:r>
            <a:r>
              <a:rPr lang="en-US" altLang="zh-TW"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5:22</a:t>
            </a:r>
            <a:r>
              <a:rPr lang="en-US" altLang="zh-CN"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-23- </a:t>
            </a:r>
            <a:r>
              <a:rPr lang="zh-TW"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聖</a:t>
            </a:r>
            <a:r>
              <a:rPr lang="zh-TW"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靈所結的果子，就是</a:t>
            </a:r>
            <a:r>
              <a:rPr lang="zh-TW" alt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仁愛、喜樂、和平、忍耐、恩慈、良善、信實</a:t>
            </a:r>
            <a:r>
              <a:rPr lang="zh-TW"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、溫</a:t>
            </a:r>
            <a:r>
              <a:rPr lang="zh-TW" alt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柔、節制</a:t>
            </a:r>
            <a:r>
              <a:rPr lang="zh-TW"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。這樣的事沒有律法禁止。</a:t>
            </a:r>
            <a:endParaRPr lang="en-US" altLang="zh-CN"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 name="Content Placeholder 2"/>
          <p:cNvSpPr txBox="1">
            <a:spLocks/>
          </p:cNvSpPr>
          <p:nvPr/>
        </p:nvSpPr>
        <p:spPr>
          <a:xfrm>
            <a:off x="0" y="1752600"/>
            <a:ext cx="87630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685800">
              <a:buFont typeface="Arial" panose="020B0604020202020204" pitchFamily="34" charset="0"/>
              <a:buChar char="•"/>
            </a:pPr>
            <a:r>
              <a:rPr lang="zh-CN"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罗</a:t>
            </a:r>
            <a:r>
              <a:rPr lang="en-US" altLang="zh-CN"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8</a:t>
            </a:r>
            <a:r>
              <a:rPr lang="en-US" altLang="zh-TW"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:15</a:t>
            </a:r>
            <a:r>
              <a:rPr lang="en-US" altLang="zh-CN"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-16 </a:t>
            </a:r>
            <a:r>
              <a:rPr lang="zh-TW"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你</a:t>
            </a:r>
            <a:r>
              <a:rPr lang="zh-TW"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們所受的，不是奴僕的心，仍舊害怕；所受的，乃是</a:t>
            </a:r>
            <a:r>
              <a:rPr lang="zh-TW" altLang="en-US" sz="3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兒子的心</a:t>
            </a:r>
            <a:r>
              <a:rPr lang="zh-TW"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，因此我們呼叫：「阿爸！父</a:t>
            </a:r>
            <a:r>
              <a:rPr lang="zh-TW"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TW" altLang="en-US" sz="3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聖</a:t>
            </a:r>
            <a:r>
              <a:rPr lang="zh-TW" altLang="en-US" sz="3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靈與我們的心同證我們是神的兒女</a:t>
            </a:r>
            <a:r>
              <a:rPr lang="zh-TW" altLang="en-US"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366590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0" y="8382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罗</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12:2-</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不要效法这个世界。只要</a:t>
            </a:r>
            <a:r>
              <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心意</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更新而变化，叫你们察验何为神的善良，纯全可喜悦的旨</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意。”</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33399" y="4724400"/>
            <a:ext cx="8001001"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152400"/>
            <a:ext cx="92202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圣灵对“脑”的工作</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65131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33399" y="4724400"/>
            <a:ext cx="8001001"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152400"/>
            <a:ext cx="92202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圣灵对“手”的工作</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Content Placeholder 2"/>
          <p:cNvSpPr txBox="1">
            <a:spLocks/>
          </p:cNvSpPr>
          <p:nvPr/>
        </p:nvSpPr>
        <p:spPr>
          <a:xfrm>
            <a:off x="152400" y="762000"/>
            <a:ext cx="89916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徒</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1:8-</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但圣灵降临在你们身上，你们就必得着</a:t>
            </a:r>
            <a:r>
              <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能力</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。并要在耶路撒冷，犹太全地，和撒玛利亚，直到地极，作我的见证</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1401420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81000" y="609600"/>
            <a:ext cx="8077200" cy="61199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152400"/>
            <a:ext cx="9220200" cy="914400"/>
          </a:xfrm>
          <a:prstGeom prst="rect">
            <a:avLst/>
          </a:prstGeom>
          <a:noFill/>
        </p:spPr>
        <p:txBody>
          <a:bodyPr wrap="square" rtlCol="0">
            <a:noAutofit/>
          </a:bodyPr>
          <a:lstStyle/>
          <a:p>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神的心意</a:t>
            </a:r>
            <a:r>
              <a:rPr lang="zh-CN" altLang="en-US"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全备的生命</a:t>
            </a:r>
            <a:endParaRPr lang="zh-CN" altLang="en-US"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604027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76200"/>
            <a:ext cx="92202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神的心意</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全备的生命</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79933" y="1295400"/>
            <a:ext cx="6404046"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724400" y="2133600"/>
            <a:ext cx="18288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所是</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9" name="Content Placeholder 2"/>
          <p:cNvSpPr txBox="1">
            <a:spLocks/>
          </p:cNvSpPr>
          <p:nvPr/>
        </p:nvSpPr>
        <p:spPr>
          <a:xfrm>
            <a:off x="2209800" y="2133600"/>
            <a:ext cx="18288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所知</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0" name="Content Placeholder 2"/>
          <p:cNvSpPr txBox="1">
            <a:spLocks/>
          </p:cNvSpPr>
          <p:nvPr/>
        </p:nvSpPr>
        <p:spPr>
          <a:xfrm>
            <a:off x="3581400" y="4191000"/>
            <a:ext cx="18288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所行</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41000901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60322"/>
            <a:ext cx="4648200" cy="599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76200"/>
            <a:ext cx="9220200" cy="914400"/>
          </a:xfrm>
          <a:prstGeom prst="rect">
            <a:avLst/>
          </a:prstGeom>
          <a:noFill/>
        </p:spPr>
        <p:txBody>
          <a:bodyPr wrap="square" rtlCol="0">
            <a:noAutofit/>
          </a:bodyPr>
          <a:lstStyle/>
          <a:p>
            <a:r>
              <a:rPr lang="en-US" altLang="zh-CN"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“心脑手”失衡带来的隐患</a:t>
            </a:r>
            <a:endParaRPr lang="zh-CN" altLang="en-US" sz="5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95399511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99829171"/>
              </p:ext>
            </p:extLst>
          </p:nvPr>
        </p:nvGraphicFramePr>
        <p:xfrm>
          <a:off x="0" y="0"/>
          <a:ext cx="90678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43533177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60043396"/>
              </p:ext>
            </p:extLst>
          </p:nvPr>
        </p:nvGraphicFramePr>
        <p:xfrm>
          <a:off x="838200" y="-167640"/>
          <a:ext cx="8077200" cy="92964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863016">
                <a:tc>
                  <a:txBody>
                    <a:bodyPr/>
                    <a:lstStyle/>
                    <a:p>
                      <a:pPr algn="ctr"/>
                      <a:r>
                        <a:rPr lang="zh-CN" altLang="en-US"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noFill/>
                  </a:tcPr>
                </a:tc>
                <a:tc>
                  <a:txBody>
                    <a:bodyPr/>
                    <a:lstStyle/>
                    <a:p>
                      <a:pPr algn="ctr"/>
                      <a:r>
                        <a:rPr lang="zh-CN" altLang="en-US"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noFill/>
                  </a:tcPr>
                </a:tc>
                <a:tc>
                  <a:txBody>
                    <a:bodyPr/>
                    <a:lstStyle/>
                    <a:p>
                      <a:pPr algn="ctr"/>
                      <a:r>
                        <a:rPr lang="zh-CN" altLang="en-US"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altLang="zh-CN"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noFill/>
                  </a:tcPr>
                </a:tc>
                <a:extLst>
                  <a:ext uri="{0D108BD9-81ED-4DB2-BD59-A6C34878D82A}">
                    <a16:rowId xmlns:a16="http://schemas.microsoft.com/office/drawing/2014/main" val="10000"/>
                  </a:ext>
                </a:extLst>
              </a:tr>
            </a:tbl>
          </a:graphicData>
        </a:graphic>
      </p:graphicFrame>
      <p:sp>
        <p:nvSpPr>
          <p:cNvPr id="6" name="Content Placeholder 2"/>
          <p:cNvSpPr txBox="1">
            <a:spLocks/>
          </p:cNvSpPr>
          <p:nvPr/>
        </p:nvSpPr>
        <p:spPr>
          <a:xfrm>
            <a:off x="-76200" y="838200"/>
            <a:ext cx="838200" cy="2819400"/>
          </a:xfrm>
          <a:prstGeom prst="rect">
            <a:avLst/>
          </a:prstGeom>
          <a:noFill/>
          <a:ln w="28575">
            <a:solidFill>
              <a:schemeClr val="bg1"/>
            </a:solidFill>
          </a:ln>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忽略时</a:t>
            </a:r>
            <a:endParaRPr lang="en-US" altLang="zh-CN" sz="5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Content Placeholder 2"/>
          <p:cNvSpPr txBox="1">
            <a:spLocks/>
          </p:cNvSpPr>
          <p:nvPr/>
        </p:nvSpPr>
        <p:spPr>
          <a:xfrm>
            <a:off x="-76200" y="3962400"/>
            <a:ext cx="838200" cy="3048000"/>
          </a:xfrm>
          <a:prstGeom prst="rect">
            <a:avLst/>
          </a:prstGeom>
          <a:noFill/>
          <a:ln w="28575">
            <a:solidFill>
              <a:schemeClr val="bg1"/>
            </a:solidFill>
          </a:ln>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过度时</a:t>
            </a:r>
            <a:endParaRPr lang="en-US" altLang="zh-CN" sz="5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1767269711"/>
              </p:ext>
            </p:extLst>
          </p:nvPr>
        </p:nvGraphicFramePr>
        <p:xfrm>
          <a:off x="838200" y="655320"/>
          <a:ext cx="2692400" cy="307848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297180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失去神的同在和能力</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缺少对神奥妙的感知</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属灵品格的缺失</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理解力缺失</a:t>
                      </a:r>
                    </a:p>
                  </a:txBody>
                  <a:tcPr>
                    <a:solidFill>
                      <a:schemeClr val="accent3">
                        <a:lumMod val="75000"/>
                      </a:schemeClr>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44104497"/>
              </p:ext>
            </p:extLst>
          </p:nvPr>
        </p:nvGraphicFramePr>
        <p:xfrm>
          <a:off x="3657600" y="655320"/>
          <a:ext cx="2692400" cy="307848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297180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不完全的信仰</a:t>
                      </a:r>
                      <a:endParaRPr lang="en-US" altLang="zh-CN"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没有能力深入世界</a:t>
                      </a:r>
                      <a:endParaRPr lang="en-US" altLang="zh-CN"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solidFill>
                      <a:schemeClr val="accent3">
                        <a:lumMod val="75000"/>
                      </a:schemeClr>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73739664"/>
              </p:ext>
            </p:extLst>
          </p:nvPr>
        </p:nvGraphicFramePr>
        <p:xfrm>
          <a:off x="6400800" y="655320"/>
          <a:ext cx="2692400" cy="307848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2971800">
                <a:tc>
                  <a:txBody>
                    <a:bodyPr/>
                    <a:lstStyle/>
                    <a:p>
                      <a:pPr marL="457200" indent="-457200" algn="l">
                        <a:buFont typeface="Arial" panose="020B0604020202020204" pitchFamily="34" charset="0"/>
                        <a:buChar cha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死的信仰</a:t>
                      </a:r>
                    </a:p>
                    <a:p>
                      <a:pPr marL="457200" indent="-457200" algn="l">
                        <a:buFont typeface="Arial" panose="020B0604020202020204" pitchFamily="34" charset="0"/>
                        <a:buChar cha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缺乏见证、阻碍大使命</a:t>
                      </a:r>
                    </a:p>
                    <a:p>
                      <a:pPr marL="457200" indent="-457200" algn="l">
                        <a:buFont typeface="Arial" panose="020B0604020202020204" pitchFamily="34" charset="0"/>
                        <a:buChar cha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对头脑造成负面影响</a:t>
                      </a:r>
                      <a:endParaRPr lang="en-US" altLang="zh-CN"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indent="-457200" algn="l">
                        <a:buFont typeface="Arial" panose="020B0604020202020204" pitchFamily="34" charset="0"/>
                        <a:buChar cha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对内心造成负面影响</a:t>
                      </a:r>
                    </a:p>
                  </a:txBody>
                  <a:tcPr>
                    <a:solidFill>
                      <a:schemeClr val="accent3">
                        <a:lumMod val="75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13172838"/>
              </p:ext>
            </p:extLst>
          </p:nvPr>
        </p:nvGraphicFramePr>
        <p:xfrm>
          <a:off x="838200" y="3810000"/>
          <a:ext cx="2692400" cy="312420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312420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内心脆弱</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弱化在世界上做盐做光的行动</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因缺乏知识而导致偏差</a:t>
                      </a:r>
                    </a:p>
                  </a:txBody>
                  <a:tcPr>
                    <a:solidFill>
                      <a:srgbClr val="7030A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809000027"/>
              </p:ext>
            </p:extLst>
          </p:nvPr>
        </p:nvGraphicFramePr>
        <p:xfrm>
          <a:off x="3657600" y="3810000"/>
          <a:ext cx="2692400" cy="312420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312420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冰冷的信仰</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自欺和封闭</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放弃信仰</a:t>
                      </a:r>
                      <a:endParaRPr lang="en-US" altLang="zh-CN"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易生骄傲</a:t>
                      </a:r>
                      <a:endParaRPr lang="en-US" altLang="zh-CN"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solidFill>
                      <a:srgbClr val="7030A0"/>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856883018"/>
              </p:ext>
            </p:extLst>
          </p:nvPr>
        </p:nvGraphicFramePr>
        <p:xfrm>
          <a:off x="6400800" y="3810000"/>
          <a:ext cx="2692400" cy="307848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2971800">
                <a:tc>
                  <a:txBody>
                    <a:bodyPr/>
                    <a:lstStyle/>
                    <a:p>
                      <a:pPr marL="457200" indent="-457200" algn="l">
                        <a:buFont typeface="Arial" panose="020B0604020202020204" pitchFamily="34" charset="0"/>
                        <a:buChar cha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自以为义</a:t>
                      </a:r>
                    </a:p>
                    <a:p>
                      <a:pPr marL="457200" indent="-457200" algn="l">
                        <a:buFont typeface="Arial" panose="020B0604020202020204" pitchFamily="34" charset="0"/>
                        <a:buChar cha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肤浅的信仰</a:t>
                      </a:r>
                      <a:r>
                        <a:rPr lang="en-US" altLang="zh-CN"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偏离真理</a:t>
                      </a:r>
                      <a:endParaRPr lang="en-US" altLang="zh-CN"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indent="-457200" algn="l">
                        <a:buFont typeface="Arial" panose="020B0604020202020204" pitchFamily="34" charset="0"/>
                        <a:buChar cha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传福音中的偏差</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缺少慈悲、怜悯等品格</a:t>
                      </a:r>
                    </a:p>
                  </a:txBody>
                  <a:tcPr>
                    <a:solidFill>
                      <a:srgbClr val="7030A0"/>
                    </a:solidFill>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898484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45022666"/>
              </p:ext>
            </p:extLst>
          </p:nvPr>
        </p:nvGraphicFramePr>
        <p:xfrm>
          <a:off x="838200" y="-167640"/>
          <a:ext cx="8077200" cy="92964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863016">
                <a:tc>
                  <a:txBody>
                    <a:bodyPr/>
                    <a:lstStyle/>
                    <a:p>
                      <a:pPr algn="ctr"/>
                      <a:r>
                        <a:rPr lang="zh-CN" altLang="en-US"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altLang="zh-CN"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noFill/>
                  </a:tcPr>
                </a:tc>
                <a:tc>
                  <a:txBody>
                    <a:bodyPr/>
                    <a:lstStyle/>
                    <a:p>
                      <a:pPr algn="ctr"/>
                      <a:r>
                        <a:rPr lang="zh-CN" altLang="en-US"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altLang="zh-CN"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noFill/>
                  </a:tcPr>
                </a:tc>
                <a:tc>
                  <a:txBody>
                    <a:bodyPr/>
                    <a:lstStyle/>
                    <a:p>
                      <a:pPr algn="ctr"/>
                      <a:r>
                        <a:rPr lang="zh-CN" altLang="en-US"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altLang="zh-CN" sz="5500"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noFill/>
                  </a:tcPr>
                </a:tc>
                <a:extLst>
                  <a:ext uri="{0D108BD9-81ED-4DB2-BD59-A6C34878D82A}">
                    <a16:rowId xmlns:a16="http://schemas.microsoft.com/office/drawing/2014/main" val="10000"/>
                  </a:ext>
                </a:extLst>
              </a:tr>
            </a:tbl>
          </a:graphicData>
        </a:graphic>
      </p:graphicFrame>
      <p:sp>
        <p:nvSpPr>
          <p:cNvPr id="6" name="Content Placeholder 2"/>
          <p:cNvSpPr txBox="1">
            <a:spLocks/>
          </p:cNvSpPr>
          <p:nvPr/>
        </p:nvSpPr>
        <p:spPr>
          <a:xfrm>
            <a:off x="-76200" y="838200"/>
            <a:ext cx="838200" cy="2819400"/>
          </a:xfrm>
          <a:prstGeom prst="rect">
            <a:avLst/>
          </a:prstGeom>
          <a:noFill/>
          <a:ln w="28575">
            <a:solidFill>
              <a:schemeClr val="bg1"/>
            </a:solidFill>
          </a:ln>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忽略时</a:t>
            </a:r>
            <a:endParaRPr lang="en-US" altLang="zh-CN" sz="5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Content Placeholder 2"/>
          <p:cNvSpPr txBox="1">
            <a:spLocks/>
          </p:cNvSpPr>
          <p:nvPr/>
        </p:nvSpPr>
        <p:spPr>
          <a:xfrm>
            <a:off x="-76200" y="3962400"/>
            <a:ext cx="838200" cy="3048000"/>
          </a:xfrm>
          <a:prstGeom prst="rect">
            <a:avLst/>
          </a:prstGeom>
          <a:noFill/>
          <a:ln w="28575">
            <a:solidFill>
              <a:schemeClr val="bg1"/>
            </a:solidFill>
          </a:ln>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过度时</a:t>
            </a:r>
            <a:endParaRPr lang="en-US" altLang="zh-CN" sz="5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740343509"/>
              </p:ext>
            </p:extLst>
          </p:nvPr>
        </p:nvGraphicFramePr>
        <p:xfrm>
          <a:off x="838200" y="655320"/>
          <a:ext cx="2692400" cy="307848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297180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失去神的同在和能力</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缺少对神奥妙的感知</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属灵品格的缺失</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理解力缺失</a:t>
                      </a:r>
                    </a:p>
                  </a:txBody>
                  <a:tcPr>
                    <a:solidFill>
                      <a:srgbClr val="FF000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04094488"/>
              </p:ext>
            </p:extLst>
          </p:nvPr>
        </p:nvGraphicFramePr>
        <p:xfrm>
          <a:off x="3657600" y="655320"/>
          <a:ext cx="2692400" cy="307848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297180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不完全的信仰</a:t>
                      </a:r>
                      <a:endParaRPr lang="en-US" altLang="zh-CN" sz="2800" b="1" dirty="0" smtClean="0">
                        <a:solidFill>
                          <a:schemeClr val="tx1"/>
                        </a:solidFill>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没有能力深入世界</a:t>
                      </a:r>
                      <a:endParaRPr lang="en-US" altLang="zh-CN" sz="2800" b="1" dirty="0" smtClean="0">
                        <a:solidFill>
                          <a:schemeClr val="tx1"/>
                        </a:solidFill>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smtClean="0">
                        <a:solidFill>
                          <a:schemeClr val="tx1"/>
                        </a:solidFill>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smtClean="0">
                        <a:solidFill>
                          <a:schemeClr val="tx1"/>
                        </a:solidFill>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schemeClr val="tx1"/>
                        </a:solidFill>
                        <a:effectLst/>
                        <a:latin typeface="楷体" panose="02010609060101010101" pitchFamily="49" charset="-122"/>
                        <a:ea typeface="楷体" panose="02010609060101010101" pitchFamily="49" charset="-122"/>
                      </a:endParaRPr>
                    </a:p>
                  </a:txBody>
                  <a:tcPr>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20230780"/>
              </p:ext>
            </p:extLst>
          </p:nvPr>
        </p:nvGraphicFramePr>
        <p:xfrm>
          <a:off x="6400800" y="655320"/>
          <a:ext cx="2692400" cy="307848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2971800">
                <a:tc>
                  <a:txBody>
                    <a:bodyPr/>
                    <a:lstStyle/>
                    <a:p>
                      <a:pPr marL="457200" indent="-457200" algn="l">
                        <a:buFont typeface="Arial" panose="020B0604020202020204" pitchFamily="34" charset="0"/>
                        <a:buChar char="•"/>
                      </a:pPr>
                      <a:r>
                        <a:rPr lang="zh-CN" altLang="en-US" sz="2800" b="1" dirty="0" smtClean="0">
                          <a:solidFill>
                            <a:schemeClr val="tx1"/>
                          </a:solidFill>
                          <a:effectLst/>
                          <a:latin typeface="楷体" panose="02010609060101010101" pitchFamily="49" charset="-122"/>
                          <a:ea typeface="楷体" panose="02010609060101010101" pitchFamily="49" charset="-122"/>
                        </a:rPr>
                        <a:t>死的信仰</a:t>
                      </a:r>
                    </a:p>
                    <a:p>
                      <a:pPr marL="457200" indent="-457200" algn="l">
                        <a:buFont typeface="Arial" panose="020B0604020202020204" pitchFamily="34" charset="0"/>
                        <a:buChar char="•"/>
                      </a:pPr>
                      <a:r>
                        <a:rPr lang="zh-CN" altLang="en-US" sz="2800" b="1" dirty="0" smtClean="0">
                          <a:solidFill>
                            <a:schemeClr val="tx1"/>
                          </a:solidFill>
                          <a:effectLst/>
                          <a:latin typeface="楷体" panose="02010609060101010101" pitchFamily="49" charset="-122"/>
                          <a:ea typeface="楷体" panose="02010609060101010101" pitchFamily="49" charset="-122"/>
                        </a:rPr>
                        <a:t>缺乏见证、阻碍大使命</a:t>
                      </a:r>
                    </a:p>
                    <a:p>
                      <a:pPr marL="457200" indent="-457200" algn="l">
                        <a:buFont typeface="Arial" panose="020B0604020202020204" pitchFamily="34" charset="0"/>
                        <a:buChar char="•"/>
                      </a:pPr>
                      <a:r>
                        <a:rPr lang="zh-CN" altLang="en-US" sz="2800" b="1" dirty="0" smtClean="0">
                          <a:solidFill>
                            <a:schemeClr val="tx1"/>
                          </a:solidFill>
                          <a:effectLst/>
                          <a:latin typeface="楷体" panose="02010609060101010101" pitchFamily="49" charset="-122"/>
                          <a:ea typeface="楷体" panose="02010609060101010101" pitchFamily="49" charset="-122"/>
                        </a:rPr>
                        <a:t>对头脑造成负面影响</a:t>
                      </a:r>
                      <a:endParaRPr lang="en-US" altLang="zh-CN" sz="2800" b="1" dirty="0" smtClean="0">
                        <a:solidFill>
                          <a:schemeClr val="tx1"/>
                        </a:solidFill>
                        <a:effectLst/>
                        <a:latin typeface="楷体" panose="02010609060101010101" pitchFamily="49" charset="-122"/>
                        <a:ea typeface="楷体" panose="02010609060101010101" pitchFamily="49" charset="-122"/>
                      </a:endParaRPr>
                    </a:p>
                    <a:p>
                      <a:pPr marL="457200" indent="-457200" algn="l">
                        <a:buFont typeface="Arial" panose="020B0604020202020204" pitchFamily="34" charset="0"/>
                        <a:buChar char="•"/>
                      </a:pPr>
                      <a:r>
                        <a:rPr lang="zh-CN" altLang="en-US" sz="2800" b="1" dirty="0" smtClean="0">
                          <a:solidFill>
                            <a:schemeClr val="tx1"/>
                          </a:solidFill>
                          <a:effectLst/>
                          <a:latin typeface="楷体" panose="02010609060101010101" pitchFamily="49" charset="-122"/>
                          <a:ea typeface="楷体" panose="02010609060101010101" pitchFamily="49" charset="-122"/>
                        </a:rPr>
                        <a:t>对内心造成负面影响</a:t>
                      </a:r>
                    </a:p>
                  </a:txBody>
                  <a:tcPr>
                    <a:no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374856702"/>
              </p:ext>
            </p:extLst>
          </p:nvPr>
        </p:nvGraphicFramePr>
        <p:xfrm>
          <a:off x="838200" y="3810000"/>
          <a:ext cx="2692400" cy="312420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312420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内心脆弱</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弱化在世界上做盐做光的行动</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因缺乏知识而导致偏差</a:t>
                      </a:r>
                    </a:p>
                  </a:txBody>
                  <a:tcPr>
                    <a:no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998320869"/>
              </p:ext>
            </p:extLst>
          </p:nvPr>
        </p:nvGraphicFramePr>
        <p:xfrm>
          <a:off x="3657600" y="3810000"/>
          <a:ext cx="2692400" cy="312420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3124200">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冰冷的信仰</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自欺和封闭</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放弃信仰</a:t>
                      </a:r>
                      <a:endParaRPr lang="en-US" altLang="zh-CN" sz="2800" b="1" dirty="0" smtClean="0">
                        <a:solidFill>
                          <a:schemeClr val="tx1"/>
                        </a:solidFill>
                        <a:effectLst/>
                        <a:latin typeface="楷体" panose="02010609060101010101" pitchFamily="49" charset="-122"/>
                        <a:ea typeface="楷体" panose="02010609060101010101" pitchFamily="49" charset="-122"/>
                      </a:endParaRP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易生骄傲</a:t>
                      </a:r>
                      <a:endParaRPr lang="en-US" altLang="zh-CN" sz="2800" b="1" dirty="0" smtClean="0">
                        <a:solidFill>
                          <a:schemeClr val="tx1"/>
                        </a:solidFill>
                        <a:effectLst/>
                        <a:latin typeface="楷体" panose="02010609060101010101" pitchFamily="49" charset="-122"/>
                        <a:ea typeface="楷体" panose="02010609060101010101" pitchFamily="49" charset="-122"/>
                      </a:endParaRPr>
                    </a:p>
                  </a:txBody>
                  <a:tcPr>
                    <a:no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50619300"/>
              </p:ext>
            </p:extLst>
          </p:nvPr>
        </p:nvGraphicFramePr>
        <p:xfrm>
          <a:off x="6400800" y="3810000"/>
          <a:ext cx="2692400" cy="307848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tblGrid>
              <a:tr h="2971800">
                <a:tc>
                  <a:txBody>
                    <a:bodyPr/>
                    <a:lstStyle/>
                    <a:p>
                      <a:pPr marL="457200" indent="-457200" algn="l">
                        <a:buFont typeface="Arial" panose="020B0604020202020204" pitchFamily="34" charset="0"/>
                        <a:buChar char="•"/>
                      </a:pPr>
                      <a:r>
                        <a:rPr lang="zh-CN" altLang="en-US" sz="2800" b="1" dirty="0" smtClean="0">
                          <a:solidFill>
                            <a:schemeClr val="tx1"/>
                          </a:solidFill>
                          <a:effectLst/>
                          <a:latin typeface="楷体" panose="02010609060101010101" pitchFamily="49" charset="-122"/>
                          <a:ea typeface="楷体" panose="02010609060101010101" pitchFamily="49" charset="-122"/>
                        </a:rPr>
                        <a:t>自以为义</a:t>
                      </a:r>
                    </a:p>
                    <a:p>
                      <a:pPr marL="457200" indent="-457200" algn="l">
                        <a:buFont typeface="Arial" panose="020B0604020202020204" pitchFamily="34" charset="0"/>
                        <a:buChar char="•"/>
                      </a:pPr>
                      <a:r>
                        <a:rPr lang="zh-CN" altLang="en-US" sz="2800" b="1" dirty="0" smtClean="0">
                          <a:solidFill>
                            <a:schemeClr val="tx1"/>
                          </a:solidFill>
                          <a:effectLst/>
                          <a:latin typeface="楷体" panose="02010609060101010101" pitchFamily="49" charset="-122"/>
                          <a:ea typeface="楷体" panose="02010609060101010101" pitchFamily="49" charset="-122"/>
                        </a:rPr>
                        <a:t>肤浅的信仰</a:t>
                      </a:r>
                      <a:r>
                        <a:rPr lang="en-US" altLang="zh-CN" sz="2800" b="1" dirty="0" smtClean="0">
                          <a:solidFill>
                            <a:schemeClr val="tx1"/>
                          </a:solidFill>
                          <a:effectLst/>
                          <a:latin typeface="楷体" panose="02010609060101010101" pitchFamily="49" charset="-122"/>
                          <a:ea typeface="楷体" panose="02010609060101010101" pitchFamily="49" charset="-122"/>
                        </a:rPr>
                        <a:t>\</a:t>
                      </a:r>
                      <a:r>
                        <a:rPr lang="zh-CN" altLang="en-US" sz="2800" b="1" dirty="0" smtClean="0">
                          <a:solidFill>
                            <a:schemeClr val="tx1"/>
                          </a:solidFill>
                          <a:effectLst/>
                          <a:latin typeface="楷体" panose="02010609060101010101" pitchFamily="49" charset="-122"/>
                          <a:ea typeface="楷体" panose="02010609060101010101" pitchFamily="49" charset="-122"/>
                        </a:rPr>
                        <a:t>偏离真理</a:t>
                      </a:r>
                      <a:endParaRPr lang="en-US" altLang="zh-CN" sz="2800" b="1" dirty="0" smtClean="0">
                        <a:solidFill>
                          <a:schemeClr val="tx1"/>
                        </a:solidFill>
                        <a:effectLst/>
                        <a:latin typeface="楷体" panose="02010609060101010101" pitchFamily="49" charset="-122"/>
                        <a:ea typeface="楷体" panose="02010609060101010101" pitchFamily="49" charset="-122"/>
                      </a:endParaRPr>
                    </a:p>
                    <a:p>
                      <a:pPr marL="457200" indent="-457200" algn="l">
                        <a:buFont typeface="Arial" panose="020B0604020202020204" pitchFamily="34" charset="0"/>
                        <a:buChar char="•"/>
                      </a:pPr>
                      <a:r>
                        <a:rPr lang="zh-CN" altLang="en-US" sz="2800" b="1" dirty="0" smtClean="0">
                          <a:solidFill>
                            <a:schemeClr val="tx1"/>
                          </a:solidFill>
                          <a:effectLst/>
                          <a:latin typeface="楷体" panose="02010609060101010101" pitchFamily="49" charset="-122"/>
                          <a:ea typeface="楷体" panose="02010609060101010101" pitchFamily="49" charset="-122"/>
                        </a:rPr>
                        <a:t>传福音中的偏差</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2800" b="1" dirty="0" smtClean="0">
                          <a:solidFill>
                            <a:schemeClr val="tx1"/>
                          </a:solidFill>
                          <a:effectLst/>
                          <a:latin typeface="楷体" panose="02010609060101010101" pitchFamily="49" charset="-122"/>
                          <a:ea typeface="楷体" panose="02010609060101010101" pitchFamily="49" charset="-122"/>
                        </a:rPr>
                        <a:t>缺少慈悲、怜悯等品格</a:t>
                      </a:r>
                    </a:p>
                  </a:txBody>
                  <a:tcPr>
                    <a:solidFill>
                      <a:srgbClr val="FFFF00"/>
                    </a:solidFill>
                  </a:tcPr>
                </a:tc>
                <a:extLst>
                  <a:ext uri="{0D108BD9-81ED-4DB2-BD59-A6C34878D82A}">
                    <a16:rowId xmlns:a16="http://schemas.microsoft.com/office/drawing/2014/main" val="10000"/>
                  </a:ext>
                </a:extLst>
              </a:tr>
            </a:tbl>
          </a:graphicData>
        </a:graphic>
      </p:graphicFrame>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850519638"/>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990600" y="2590800"/>
            <a:ext cx="7048500" cy="389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custDataLst>
              <p:tags r:id="rId1"/>
            </p:custDataLst>
          </p:nvPr>
        </p:nvSpPr>
        <p:spPr>
          <a:xfrm>
            <a:off x="0" y="-76200"/>
            <a:ext cx="9144000" cy="2209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反</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思</a:t>
            </a:r>
            <a:r>
              <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与</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讨论：</a:t>
            </a:r>
            <a:endPar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lgn="ctr">
              <a:buNone/>
            </a:pP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你目前</a:t>
            </a:r>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心、脑、手</a:t>
            </a:r>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的优势和隐患分别有哪些？举出实例说明。</a:t>
            </a:r>
          </a:p>
          <a:p>
            <a:pPr marL="0" indent="0" algn="ctr">
              <a:buNone/>
            </a:pPr>
            <a:r>
              <a:rPr lang="zh-CN" altLang="en-US"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（请把心得写在“灵命现状问卷调研”表上）</a:t>
            </a:r>
            <a:endParaRPr lang="en-US" altLang="zh-CN" sz="3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253183518"/>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004434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15718511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838200"/>
            <a:ext cx="89916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“用双手工作的人是</a:t>
            </a:r>
            <a:r>
              <a:rPr lang="zh-CN" altLang="en-US" sz="5000" b="1" u="sng" dirty="0" smtClean="0">
                <a:solidFill>
                  <a:srgbClr val="FF0000"/>
                </a:solidFill>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劳力者</a:t>
            </a:r>
            <a:r>
              <a:rPr lang="zh-CN" altLang="en-US"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zh-CN" altLang="en-US"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用双手和头脑工作的人是</a:t>
            </a:r>
            <a:r>
              <a:rPr lang="zh-CN" altLang="en-US" sz="5000" b="1" u="sng" dirty="0" smtClean="0">
                <a:solidFill>
                  <a:srgbClr val="FF0000"/>
                </a:solidFill>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匠人</a:t>
            </a:r>
            <a:r>
              <a:rPr lang="zh-CN" altLang="en-US"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zh-CN" altLang="en-US"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用双手、头脑和内心工作的人是</a:t>
            </a:r>
            <a:r>
              <a:rPr lang="zh-CN" altLang="en-US" sz="5000" b="1" u="sng" dirty="0" smtClean="0">
                <a:solidFill>
                  <a:srgbClr val="FF0000"/>
                </a:solidFill>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艺术家</a:t>
            </a:r>
            <a:r>
              <a:rPr lang="zh-CN" altLang="en-US"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en-US" altLang="zh-CN" sz="5000" b="1" dirty="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en-US" altLang="zh-CN"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rPr>
              <a:t>（圣法兰西斯）</a:t>
            </a:r>
            <a:endParaRPr lang="en-US" altLang="zh-CN" sz="5000" b="1" dirty="0" smtClean="0">
              <a:effectLst>
                <a:glow rad="228600">
                  <a:schemeClr val="accent4">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603998269"/>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52400"/>
            <a:ext cx="9220200" cy="914400"/>
          </a:xfrm>
          <a:prstGeom prst="rect">
            <a:avLst/>
          </a:prstGeom>
          <a:noFill/>
        </p:spPr>
        <p:txBody>
          <a:bodyPr wrap="square" rtlCol="0">
            <a:noAutofit/>
          </a:bodyPr>
          <a:lstStyle/>
          <a:p>
            <a:pPr algn="ctr"/>
            <a:r>
              <a:rPr lang="en-US" altLang="zh-CN"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4500" b="1" u="sng"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有关“脑、心、手”的事实</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zh-CN" altLang="en-US"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 name="Content Placeholder 2"/>
          <p:cNvSpPr txBox="1">
            <a:spLocks/>
          </p:cNvSpPr>
          <p:nvPr/>
        </p:nvSpPr>
        <p:spPr>
          <a:xfrm>
            <a:off x="381000" y="685800"/>
            <a:ext cx="9296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indent="-742950">
              <a:buFont typeface="+mj-lt"/>
              <a:buAutoNum type="arabicParenR"/>
            </a:pPr>
            <a:r>
              <a:rPr lang="zh-CN" altLang="en-US"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神的心意：“脑心手”整全的生命</a:t>
            </a:r>
            <a:endParaRPr lang="en-US" altLang="zh-CN"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35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全然败坏的“脑心手”：</a:t>
            </a:r>
            <a:endParaRPr lang="en-US" altLang="zh-CN" sz="35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200150" lvl="1" indent="-742950">
              <a:buFont typeface="Wingdings" panose="05000000000000000000" pitchFamily="2" charset="2"/>
              <a:buChar char="Ø"/>
            </a:pPr>
            <a:r>
              <a:rPr lang="zh-CN" altLang="en-US" sz="35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每个部分都出了问题</a:t>
            </a:r>
            <a:endParaRPr lang="en-US" altLang="zh-CN" sz="35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200150" lvl="1" indent="-742950">
              <a:buFont typeface="Wingdings" panose="05000000000000000000" pitchFamily="2" charset="2"/>
              <a:buChar char="Ø"/>
            </a:pPr>
            <a:r>
              <a:rPr lang="zh-CN" altLang="en-US" sz="35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彼此之间的衔接也堵塞了</a:t>
            </a:r>
            <a:endParaRPr lang="en-US" altLang="zh-CN" sz="35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200150" lvl="1" indent="-742950">
              <a:buFont typeface="Wingdings" panose="05000000000000000000" pitchFamily="2" charset="2"/>
              <a:buChar char="Ø"/>
            </a:pPr>
            <a:r>
              <a:rPr lang="zh-CN" altLang="en-US" sz="35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a:t>
            </a:r>
            <a:r>
              <a:rPr lang="zh-CN" altLang="en-US" sz="35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语群体：困惑的心导致了受挫的手</a:t>
            </a:r>
            <a:endParaRPr lang="en-US" altLang="zh-CN" sz="35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生命改变的</a:t>
            </a:r>
            <a:r>
              <a:rPr lang="en-US" altLang="zh-CN" sz="3500" b="1" dirty="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个方向：</a:t>
            </a:r>
            <a:endParaRPr lang="en-US" altLang="zh-CN"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200150" lvl="1" indent="-742950">
              <a:buFont typeface="Wingdings" panose="05000000000000000000" pitchFamily="2" charset="2"/>
              <a:buChar char="Ø"/>
            </a:pPr>
            <a:r>
              <a:rPr lang="zh-CN" altLang="en-US" sz="3500" b="1" dirty="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从内向</a:t>
            </a:r>
            <a:r>
              <a:rPr lang="zh-CN" altLang="en-US"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外</a:t>
            </a:r>
            <a:endParaRPr lang="en-US" altLang="zh-CN"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200150" lvl="1" indent="-742950">
              <a:buFont typeface="Wingdings" panose="05000000000000000000" pitchFamily="2" charset="2"/>
              <a:buChar char="Ø"/>
            </a:pPr>
            <a:r>
              <a:rPr lang="zh-CN" altLang="en-US" sz="3500" b="1" dirty="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从外向</a:t>
            </a:r>
            <a:r>
              <a:rPr lang="zh-CN" altLang="en-US"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内</a:t>
            </a:r>
            <a:endParaRPr lang="en-US" altLang="zh-CN"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200150" lvl="1" indent="-742950">
              <a:buFont typeface="Wingdings" panose="05000000000000000000" pitchFamily="2" charset="2"/>
              <a:buChar char="Ø"/>
            </a:pPr>
            <a:r>
              <a:rPr lang="zh-CN" altLang="en-US" sz="3500" b="1" dirty="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a:t>
            </a:r>
            <a:r>
              <a:rPr lang="zh-CN" altLang="en-US"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会肢体</a:t>
            </a:r>
            <a:endParaRPr lang="en-US" altLang="zh-CN" sz="3500" b="1" dirty="0" smtClean="0">
              <a:solidFill>
                <a:schemeClr val="accent4"/>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35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圣灵的工作：重塑“脑心手</a:t>
            </a:r>
            <a:r>
              <a:rPr lang="zh-CN" altLang="en-US" sz="35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35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en-US" altLang="zh-CN" sz="3500" b="1" dirty="0" smtClean="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000" b="1" dirty="0" smtClean="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属灵操练：顺服圣灵引领</a:t>
            </a:r>
            <a:endParaRPr lang="en-US" altLang="zh-CN" sz="4000" b="1" dirty="0" smtClean="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endParaRPr lang="en-US" altLang="zh-CN" sz="3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298408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arn(inVertical)">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04800" y="3352800"/>
            <a:ext cx="8534400" cy="3276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76400" y="1524000"/>
            <a:ext cx="6172200" cy="4114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2133600" y="3103603"/>
            <a:ext cx="5181600" cy="2458998"/>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a:off x="1676400" y="0"/>
            <a:ext cx="6096000" cy="1524000"/>
          </a:xfrm>
          <a:prstGeom prst="down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神的工</a:t>
            </a:r>
            <a:r>
              <a:rPr lang="zh-CN" altLang="en-US" sz="4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作</a:t>
            </a:r>
            <a:endParaRPr lang="zh-CN" altLang="en-US" sz="4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0" name="Right Arrow 29"/>
          <p:cNvSpPr/>
          <p:nvPr/>
        </p:nvSpPr>
        <p:spPr>
          <a:xfrm rot="16200000">
            <a:off x="4273298" y="3041904"/>
            <a:ext cx="990598" cy="6184393"/>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zh-CN" altLang="en-US" sz="4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人的顺服</a:t>
            </a:r>
            <a:endParaRPr lang="en-US" sz="4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1" name="TextBox 30"/>
          <p:cNvSpPr txBox="1"/>
          <p:nvPr/>
        </p:nvSpPr>
        <p:spPr>
          <a:xfrm>
            <a:off x="2691756" y="1828800"/>
            <a:ext cx="1346844" cy="553998"/>
          </a:xfrm>
          <a:prstGeom prst="rect">
            <a:avLst/>
          </a:prstGeom>
          <a:noFill/>
        </p:spPr>
        <p:txBody>
          <a:bodyPr wrap="none" rtlCol="0">
            <a:spAutoFit/>
          </a:bodyPr>
          <a:lstStyle/>
          <a:p>
            <a:r>
              <a:rPr lang="zh-CN" altLang="en-US"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箴</a:t>
            </a:r>
            <a:r>
              <a:rPr lang="en-US" altLang="zh-CN"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17:3</a:t>
            </a:r>
            <a:endParaRPr lang="en-US" sz="3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2" name="TextBox 31"/>
          <p:cNvSpPr txBox="1"/>
          <p:nvPr/>
        </p:nvSpPr>
        <p:spPr>
          <a:xfrm>
            <a:off x="4430503" y="1828800"/>
            <a:ext cx="2122697" cy="553998"/>
          </a:xfrm>
          <a:prstGeom prst="rect">
            <a:avLst/>
          </a:prstGeom>
          <a:noFill/>
        </p:spPr>
        <p:txBody>
          <a:bodyPr wrap="none" rtlCol="0">
            <a:spAutoFit/>
          </a:bodyPr>
          <a:lstStyle/>
          <a:p>
            <a:r>
              <a:rPr lang="zh-CN" altLang="en-US"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结</a:t>
            </a:r>
            <a:r>
              <a:rPr lang="en-US" altLang="zh-CN"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36:25-27</a:t>
            </a:r>
            <a:endParaRPr lang="en-US" sz="3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3" name="TextBox 32"/>
          <p:cNvSpPr txBox="1"/>
          <p:nvPr/>
        </p:nvSpPr>
        <p:spPr>
          <a:xfrm>
            <a:off x="3124200" y="3657600"/>
            <a:ext cx="1346844" cy="553998"/>
          </a:xfrm>
          <a:prstGeom prst="rect">
            <a:avLst/>
          </a:prstGeom>
          <a:noFill/>
        </p:spPr>
        <p:txBody>
          <a:bodyPr wrap="none" rtlCol="0">
            <a:spAutoFit/>
          </a:bodyPr>
          <a:lstStyle/>
          <a:p>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箴</a:t>
            </a:r>
            <a:r>
              <a:rPr lang="en-US" altLang="zh-CN"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4:23</a:t>
            </a:r>
            <a:endParaRPr lang="en-US" sz="3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4" name="TextBox 33"/>
          <p:cNvSpPr txBox="1"/>
          <p:nvPr/>
        </p:nvSpPr>
        <p:spPr>
          <a:xfrm>
            <a:off x="3786267" y="2494002"/>
            <a:ext cx="1928733" cy="553998"/>
          </a:xfrm>
          <a:prstGeom prst="rect">
            <a:avLst/>
          </a:prstGeom>
          <a:noFill/>
        </p:spPr>
        <p:txBody>
          <a:bodyPr wrap="none" rtlCol="0">
            <a:spAutoFit/>
          </a:bodyPr>
          <a:lstStyle/>
          <a:p>
            <a:r>
              <a:rPr lang="zh-CN" altLang="en-US"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罗</a:t>
            </a:r>
            <a:r>
              <a:rPr lang="en-US" altLang="zh-CN"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8:26-27</a:t>
            </a:r>
            <a:endParaRPr lang="en-US" sz="3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5" name="TextBox 34"/>
          <p:cNvSpPr txBox="1"/>
          <p:nvPr/>
        </p:nvSpPr>
        <p:spPr>
          <a:xfrm>
            <a:off x="6096000" y="2494002"/>
            <a:ext cx="1152880" cy="553998"/>
          </a:xfrm>
          <a:prstGeom prst="rect">
            <a:avLst/>
          </a:prstGeom>
          <a:noFill/>
        </p:spPr>
        <p:txBody>
          <a:bodyPr wrap="none" rtlCol="0">
            <a:spAutoFit/>
          </a:bodyPr>
          <a:lstStyle/>
          <a:p>
            <a:r>
              <a:rPr lang="zh-CN" altLang="en-US"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徒</a:t>
            </a:r>
            <a:r>
              <a:rPr lang="en-US" altLang="zh-CN"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1:8</a:t>
            </a:r>
            <a:endParaRPr lang="en-US" sz="3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6" name="TextBox 35"/>
          <p:cNvSpPr txBox="1"/>
          <p:nvPr/>
        </p:nvSpPr>
        <p:spPr>
          <a:xfrm>
            <a:off x="2209800" y="2494002"/>
            <a:ext cx="1152880" cy="553998"/>
          </a:xfrm>
          <a:prstGeom prst="rect">
            <a:avLst/>
          </a:prstGeom>
          <a:noFill/>
        </p:spPr>
        <p:txBody>
          <a:bodyPr wrap="none" rtlCol="0">
            <a:spAutoFit/>
          </a:bodyPr>
          <a:lstStyle/>
          <a:p>
            <a:r>
              <a:rPr lang="zh-CN" altLang="en-US"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多</a:t>
            </a:r>
            <a:r>
              <a:rPr lang="en-US" altLang="zh-CN" sz="3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3:5</a:t>
            </a:r>
            <a:endParaRPr lang="en-US" sz="3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7" name="TextBox 36"/>
          <p:cNvSpPr txBox="1"/>
          <p:nvPr/>
        </p:nvSpPr>
        <p:spPr>
          <a:xfrm>
            <a:off x="4822986" y="3657600"/>
            <a:ext cx="1927131" cy="553998"/>
          </a:xfrm>
          <a:prstGeom prst="rect">
            <a:avLst/>
          </a:prstGeom>
          <a:noFill/>
        </p:spPr>
        <p:txBody>
          <a:bodyPr wrap="none" rtlCol="0">
            <a:spAutoFit/>
          </a:bodyPr>
          <a:lstStyle/>
          <a:p>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彼后</a:t>
            </a:r>
            <a:r>
              <a:rPr lang="en-US" altLang="zh-CN"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1:4-8</a:t>
            </a:r>
            <a:endParaRPr lang="en-US" sz="3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8" name="TextBox 37"/>
          <p:cNvSpPr txBox="1"/>
          <p:nvPr/>
        </p:nvSpPr>
        <p:spPr>
          <a:xfrm>
            <a:off x="4821636" y="4703802"/>
            <a:ext cx="1731564" cy="553998"/>
          </a:xfrm>
          <a:prstGeom prst="rect">
            <a:avLst/>
          </a:prstGeom>
          <a:noFill/>
        </p:spPr>
        <p:txBody>
          <a:bodyPr wrap="none" rtlCol="0">
            <a:spAutoFit/>
          </a:bodyPr>
          <a:lstStyle/>
          <a:p>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提前</a:t>
            </a:r>
            <a:r>
              <a:rPr lang="en-US" altLang="zh-CN"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7</a:t>
            </a:r>
            <a:endParaRPr lang="en-US" sz="3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9" name="TextBox 38"/>
          <p:cNvSpPr txBox="1"/>
          <p:nvPr/>
        </p:nvSpPr>
        <p:spPr>
          <a:xfrm>
            <a:off x="2896109" y="4703802"/>
            <a:ext cx="1925527" cy="553998"/>
          </a:xfrm>
          <a:prstGeom prst="rect">
            <a:avLst/>
          </a:prstGeom>
          <a:noFill/>
        </p:spPr>
        <p:txBody>
          <a:bodyPr wrap="none" rtlCol="0">
            <a:spAutoFit/>
          </a:bodyPr>
          <a:lstStyle/>
          <a:p>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林前</a:t>
            </a:r>
            <a:r>
              <a:rPr lang="en-US" altLang="zh-CN" sz="3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9</a:t>
            </a:r>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27</a:t>
            </a:r>
            <a:endParaRPr lang="en-US" sz="3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0" name="TextBox 39"/>
          <p:cNvSpPr txBox="1"/>
          <p:nvPr/>
        </p:nvSpPr>
        <p:spPr>
          <a:xfrm>
            <a:off x="3657600" y="4246602"/>
            <a:ext cx="2122697" cy="553998"/>
          </a:xfrm>
          <a:prstGeom prst="rect">
            <a:avLst/>
          </a:prstGeom>
          <a:noFill/>
        </p:spPr>
        <p:txBody>
          <a:bodyPr wrap="none" rtlCol="0">
            <a:spAutoFit/>
          </a:bodyPr>
          <a:lstStyle/>
          <a:p>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太</a:t>
            </a:r>
            <a:r>
              <a:rPr lang="en-US" altLang="zh-CN"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28:19-20</a:t>
            </a:r>
            <a:endParaRPr lang="en-US" sz="3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1" name="TextBox 40"/>
          <p:cNvSpPr txBox="1"/>
          <p:nvPr/>
        </p:nvSpPr>
        <p:spPr>
          <a:xfrm>
            <a:off x="576832" y="1066800"/>
            <a:ext cx="8324715" cy="1015663"/>
          </a:xfrm>
          <a:prstGeom prst="rect">
            <a:avLst/>
          </a:prstGeom>
          <a:noFill/>
        </p:spPr>
        <p:txBody>
          <a:bodyPr wrap="none" rtlCol="0">
            <a:spAutoFit/>
          </a:bodyPr>
          <a:lstStyle/>
          <a:p>
            <a:r>
              <a:rPr lang="zh-CN" altLang="en-US" sz="60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恩                 典</a:t>
            </a:r>
            <a:endParaRPr lang="en-US" sz="6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3" name="TextBox 42"/>
          <p:cNvSpPr txBox="1"/>
          <p:nvPr/>
        </p:nvSpPr>
        <p:spPr>
          <a:xfrm>
            <a:off x="3465495" y="3103602"/>
            <a:ext cx="3087705" cy="553998"/>
          </a:xfrm>
          <a:prstGeom prst="rect">
            <a:avLst/>
          </a:prstGeom>
          <a:noFill/>
        </p:spPr>
        <p:txBody>
          <a:bodyPr wrap="none" rtlCol="0">
            <a:spAutoFit/>
          </a:bodyPr>
          <a:lstStyle/>
          <a:p>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弗</a:t>
            </a:r>
            <a:r>
              <a:rPr lang="en-US" altLang="zh-CN"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5:18</a:t>
            </a:r>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；腓</a:t>
            </a:r>
            <a:r>
              <a:rPr lang="en-US" altLang="zh-CN"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13</a:t>
            </a:r>
            <a:endParaRPr lang="en-US" sz="3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44" name="TextBox 43"/>
          <p:cNvSpPr txBox="1"/>
          <p:nvPr/>
        </p:nvSpPr>
        <p:spPr>
          <a:xfrm>
            <a:off x="609600" y="4394537"/>
            <a:ext cx="8343951" cy="1015663"/>
          </a:xfrm>
          <a:prstGeom prst="rect">
            <a:avLst/>
          </a:prstGeom>
          <a:noFill/>
        </p:spPr>
        <p:txBody>
          <a:bodyPr wrap="none" rtlCol="0">
            <a:spAutoFit/>
          </a:bodyPr>
          <a:lstStyle/>
          <a:p>
            <a:r>
              <a:rPr lang="zh-CN" altLang="en-US"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操</a:t>
            </a:r>
            <a:r>
              <a:rPr lang="en-US" altLang="zh-CN"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6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练</a:t>
            </a:r>
            <a:endParaRPr lang="en-US" sz="6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4003976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04800" y="838200"/>
            <a:ext cx="8382000" cy="5715000"/>
          </a:xfrm>
          <a:prstGeom prst="rect">
            <a:avLst/>
          </a:prstGeom>
          <a:noFill/>
        </p:spPr>
        <p:txBody>
          <a:bodyPr wrap="square" rtlCol="0">
            <a:noAutofit/>
          </a:bodyPr>
          <a:lstStyle/>
          <a:p>
            <a:r>
              <a:rPr lang="zh-TW"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只</a:t>
            </a:r>
            <a:r>
              <a:rPr lang="zh-TW"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是要棄絕那世俗的言語和老婦荒渺的話，</a:t>
            </a:r>
            <a:r>
              <a:rPr lang="zh-TW"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在敬虔上操練自己</a:t>
            </a:r>
            <a:r>
              <a:rPr lang="zh-TW"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TW"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操練身體，益處還少；惟獨敬虔，凡事都有益處，因有今生和來生的應許</a:t>
            </a:r>
            <a:r>
              <a:rPr lang="zh-TW"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（提前</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4:7-8</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TW"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endParaRPr lang="zh-TW"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6"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705600" y="4724400"/>
            <a:ext cx="2514600"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52400"/>
            <a:ext cx="7162800" cy="914400"/>
          </a:xfrm>
          <a:prstGeom prst="rect">
            <a:avLst/>
          </a:prstGeom>
          <a:noFill/>
        </p:spPr>
        <p:txBody>
          <a:bodyPr wrap="square" rtlCol="0">
            <a:noAutofit/>
          </a:bodyPr>
          <a:lstStyle/>
          <a:p>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4137167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custDataLst>
              <p:tags r:id="rId1"/>
            </p:custDataLst>
          </p:nvPr>
        </p:nvSpPr>
        <p:spPr>
          <a:xfrm>
            <a:off x="609600" y="533400"/>
            <a:ext cx="9601200"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42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魏乐德</a:t>
            </a:r>
            <a:r>
              <a:rPr lang="zh-CN" altLang="en-US"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endPar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endParaRPr>
          </a:p>
          <a:p>
            <a:pPr lvl="1"/>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r>
              <a:rPr lang="zh-CN" altLang="en-US"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聆听神</a:t>
            </a:r>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a:t>
            </a:r>
          </a:p>
          <a:p>
            <a:pPr lvl="1"/>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r>
              <a:rPr lang="zh-CN" altLang="en-US" sz="42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灵性操练真谛</a:t>
            </a:r>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p>
          <a:p>
            <a:pPr lvl="1"/>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r>
              <a:rPr lang="zh-CN" altLang="en-US"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心灵的重塑</a:t>
            </a:r>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p>
        </p:txBody>
      </p:sp>
      <p:sp>
        <p:nvSpPr>
          <p:cNvPr id="6" name="TextBox 5"/>
          <p:cNvSpPr txBox="1"/>
          <p:nvPr/>
        </p:nvSpPr>
        <p:spPr>
          <a:xfrm>
            <a:off x="0" y="-152400"/>
            <a:ext cx="9144000" cy="914400"/>
          </a:xfrm>
          <a:prstGeom prst="rect">
            <a:avLst/>
          </a:prstGeom>
          <a:noFill/>
        </p:spPr>
        <p:txBody>
          <a:bodyPr wrap="square" rtlCol="0">
            <a:noAutofit/>
          </a:bodyPr>
          <a:lstStyle/>
          <a:p>
            <a:pPr algn="ctr"/>
            <a:r>
              <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 name="Content Placeholder 2"/>
          <p:cNvSpPr txBox="1">
            <a:spLocks/>
          </p:cNvSpPr>
          <p:nvPr>
            <p:custDataLst>
              <p:tags r:id="rId2"/>
            </p:custDataLst>
          </p:nvPr>
        </p:nvSpPr>
        <p:spPr>
          <a:xfrm>
            <a:off x="685800" y="3200400"/>
            <a:ext cx="9601200"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endParaRPr>
          </a:p>
          <a:p>
            <a:r>
              <a:rPr lang="zh-CN" altLang="en-US"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傅</a:t>
            </a:r>
            <a:r>
              <a:rPr lang="zh-CN" altLang="en-US" sz="42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士</a:t>
            </a:r>
            <a:r>
              <a:rPr lang="zh-CN" altLang="en-US"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德：</a:t>
            </a:r>
            <a:endPar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endParaRPr>
          </a:p>
          <a:p>
            <a:pPr lvl="1"/>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r>
              <a:rPr lang="zh-CN" altLang="en-US" sz="42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属灵操练礼赞</a:t>
            </a:r>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p>
          <a:p>
            <a:pPr lvl="1"/>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r>
              <a:rPr lang="zh-CN" altLang="en-US" sz="42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属</a:t>
            </a:r>
            <a:r>
              <a:rPr lang="zh-CN" altLang="en-US"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灵传统礼</a:t>
            </a:r>
            <a:r>
              <a:rPr lang="zh-CN" altLang="en-US" sz="42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赞</a:t>
            </a:r>
            <a:r>
              <a:rPr lang="en-US" altLang="zh-CN" sz="42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endParaRPr lang="en-US" altLang="zh-CN" sz="42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endParaRPr>
          </a:p>
        </p:txBody>
      </p:sp>
      <p:pic>
        <p:nvPicPr>
          <p:cNvPr id="2"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344529" y="609599"/>
            <a:ext cx="2342271" cy="310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349313" y="3757488"/>
            <a:ext cx="2337487" cy="310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879777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circle(in)">
                                      <p:cBhvr>
                                        <p:cTn id="11" dur="1000"/>
                                        <p:tgtEl>
                                          <p:spTgt spid="7">
                                            <p:txEl>
                                              <p:pRg st="1" end="1"/>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circle(in)">
                                      <p:cBhvr>
                                        <p:cTn id="15" dur="1000"/>
                                        <p:tgtEl>
                                          <p:spTgt spid="7">
                                            <p:txEl>
                                              <p:pRg st="2" end="2"/>
                                            </p:txEl>
                                          </p:spTgt>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circle(in)">
                                      <p:cBhvr>
                                        <p:cTn id="19" dur="1000"/>
                                        <p:tgtEl>
                                          <p:spTgt spid="7">
                                            <p:txEl>
                                              <p:pRg st="3" end="3"/>
                                            </p:txEl>
                                          </p:spTgt>
                                        </p:tgtEl>
                                      </p:cBhvr>
                                    </p:animEffect>
                                  </p:childTnLst>
                                </p:cTn>
                              </p:par>
                            </p:childTnLst>
                          </p:cTn>
                        </p:par>
                        <p:par>
                          <p:cTn id="20" fill="hold">
                            <p:stCondLst>
                              <p:cond delay="4000"/>
                            </p:stCondLst>
                            <p:childTnLst>
                              <p:par>
                                <p:cTn id="21" presetID="16" presetClass="entr" presetSubtype="2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1500"/>
                                        <p:tgtEl>
                                          <p:spTgt spid="8"/>
                                        </p:tgtEl>
                                      </p:cBhvr>
                                    </p:animEffect>
                                  </p:childTnLst>
                                </p:cTn>
                              </p:par>
                            </p:childTnLst>
                          </p:cTn>
                        </p:par>
                        <p:par>
                          <p:cTn id="29" fill="hold">
                            <p:stCondLst>
                              <p:cond delay="1500"/>
                            </p:stCondLst>
                            <p:childTnLst>
                              <p:par>
                                <p:cTn id="30" presetID="16" presetClass="entr" presetSubtype="21"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custDataLst>
              <p:tags r:id="rId1"/>
            </p:custDataLst>
          </p:nvPr>
        </p:nvSpPr>
        <p:spPr>
          <a:xfrm>
            <a:off x="533400" y="3962400"/>
            <a:ext cx="9601200" cy="2781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45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王</a:t>
            </a:r>
            <a:r>
              <a:rPr lang="zh-CN" altLang="en-US" sz="45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志</a:t>
            </a:r>
            <a:r>
              <a:rPr lang="zh-CN" altLang="en-US" sz="45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学</a:t>
            </a:r>
            <a:r>
              <a:rPr lang="zh-CN" altLang="en-US" sz="45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r>
              <a:rPr lang="en-US" altLang="zh-CN" sz="45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a:t>
            </a:r>
          </a:p>
          <a:p>
            <a:pPr lvl="1"/>
            <a:r>
              <a:rPr lang="en-US" altLang="zh-CN" sz="41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r>
              <a:rPr lang="zh-CN" altLang="en-US" sz="41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属</a:t>
            </a:r>
            <a:r>
              <a:rPr lang="zh-CN" altLang="en-US" sz="41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灵操</a:t>
            </a:r>
            <a:r>
              <a:rPr lang="zh-CN" altLang="en-US" sz="41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练</a:t>
            </a:r>
            <a:r>
              <a:rPr lang="en-US" altLang="zh-CN" sz="41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endParaRPr lang="en-US" altLang="zh-CN" sz="41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endParaRPr>
          </a:p>
          <a:p>
            <a:pPr lvl="1"/>
            <a:r>
              <a:rPr lang="en-US" altLang="zh-CN" sz="41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r>
              <a:rPr lang="zh-CN" altLang="en-US" sz="41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奇异恩典在中年</a:t>
            </a:r>
            <a:r>
              <a:rPr lang="en-US" altLang="zh-CN" sz="41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p>
        </p:txBody>
      </p:sp>
      <p:sp>
        <p:nvSpPr>
          <p:cNvPr id="6" name="Content Placeholder 2"/>
          <p:cNvSpPr txBox="1">
            <a:spLocks/>
          </p:cNvSpPr>
          <p:nvPr>
            <p:custDataLst>
              <p:tags r:id="rId2"/>
            </p:custDataLst>
          </p:nvPr>
        </p:nvSpPr>
        <p:spPr>
          <a:xfrm>
            <a:off x="533400" y="1371600"/>
            <a:ext cx="45720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US" altLang="zh-CN" sz="40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Robert Saucy</a:t>
            </a:r>
            <a:r>
              <a:rPr lang="zh-CN" altLang="en-US" sz="40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endParaRPr lang="en-US" altLang="zh-CN" sz="40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endParaRPr>
          </a:p>
          <a:p>
            <a:pPr marL="0" lvl="1" indent="0">
              <a:buNone/>
            </a:pPr>
            <a:r>
              <a:rPr lang="en-US" altLang="zh-CN" sz="40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《Minding the Heart</a:t>
            </a:r>
            <a:r>
              <a:rPr lang="en-US" altLang="zh-CN" sz="40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a:t>
            </a:r>
            <a:r>
              <a:rPr lang="en-US" altLang="zh-CN" sz="40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p>
        </p:txBody>
      </p:sp>
      <p:pic>
        <p:nvPicPr>
          <p:cNvPr id="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67400" y="609600"/>
            <a:ext cx="2743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152400"/>
            <a:ext cx="9144000" cy="914400"/>
          </a:xfrm>
          <a:prstGeom prst="rect">
            <a:avLst/>
          </a:prstGeom>
          <a:noFill/>
        </p:spPr>
        <p:txBody>
          <a:bodyPr wrap="square" rtlCol="0">
            <a:noAutofit/>
          </a:bodyPr>
          <a:lstStyle/>
          <a:p>
            <a:pPr algn="ctr"/>
            <a:r>
              <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1027"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905500" y="3856365"/>
            <a:ext cx="2705100" cy="3001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690801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ircle(in)">
                                      <p:cBhvr>
                                        <p:cTn id="11" dur="1000"/>
                                        <p:tgtEl>
                                          <p:spTgt spid="6">
                                            <p:txEl>
                                              <p:pRg st="1" end="1"/>
                                            </p:txEl>
                                          </p:spTgt>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circle(in)">
                                      <p:cBhvr>
                                        <p:cTn id="20" dur="1000"/>
                                        <p:tgtEl>
                                          <p:spTgt spid="7">
                                            <p:txEl>
                                              <p:pRg st="0" end="0"/>
                                            </p:txEl>
                                          </p:spTgt>
                                        </p:tgtEl>
                                      </p:cBhvr>
                                    </p:animEffect>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circle(in)">
                                      <p:cBhvr>
                                        <p:cTn id="24" dur="1000"/>
                                        <p:tgtEl>
                                          <p:spTgt spid="7">
                                            <p:txEl>
                                              <p:pRg st="1" end="1"/>
                                            </p:txEl>
                                          </p:spTgt>
                                        </p:tgtEl>
                                      </p:cBhvr>
                                    </p:animEffect>
                                  </p:childTnLst>
                                </p:cTn>
                              </p:par>
                            </p:childTnLst>
                          </p:cTn>
                        </p:par>
                        <p:par>
                          <p:cTn id="25" fill="hold">
                            <p:stCondLst>
                              <p:cond delay="2000"/>
                            </p:stCondLst>
                            <p:childTnLst>
                              <p:par>
                                <p:cTn id="26" presetID="6" presetClass="entr" presetSubtype="16"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circle(in)">
                                      <p:cBhvr>
                                        <p:cTn id="28" dur="1000"/>
                                        <p:tgtEl>
                                          <p:spTgt spid="7">
                                            <p:txEl>
                                              <p:pRg st="2" end="2"/>
                                            </p:txEl>
                                          </p:spTgt>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barn(inVertical)">
                                      <p:cBhvr>
                                        <p:cTn id="3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452884"/>
              </p:ext>
            </p:extLst>
          </p:nvPr>
        </p:nvGraphicFramePr>
        <p:xfrm>
          <a:off x="228600" y="838200"/>
          <a:ext cx="8686800" cy="5867400"/>
        </p:xfrm>
        <a:graphic>
          <a:graphicData uri="http://schemas.openxmlformats.org/drawingml/2006/table">
            <a:tbl>
              <a:tblPr firstRow="1" firstCol="1" bandRow="1">
                <a:tableStyleId>{5C22544A-7EE6-4342-B048-85BDC9FD1C3A}</a:tableStyleId>
              </a:tblPr>
              <a:tblGrid>
                <a:gridCol w="3276601">
                  <a:extLst>
                    <a:ext uri="{9D8B030D-6E8A-4147-A177-3AD203B41FA5}">
                      <a16:colId xmlns:a16="http://schemas.microsoft.com/office/drawing/2014/main" val="20000"/>
                    </a:ext>
                  </a:extLst>
                </a:gridCol>
                <a:gridCol w="2580125">
                  <a:extLst>
                    <a:ext uri="{9D8B030D-6E8A-4147-A177-3AD203B41FA5}">
                      <a16:colId xmlns:a16="http://schemas.microsoft.com/office/drawing/2014/main" val="20001"/>
                    </a:ext>
                  </a:extLst>
                </a:gridCol>
                <a:gridCol w="2830074">
                  <a:extLst>
                    <a:ext uri="{9D8B030D-6E8A-4147-A177-3AD203B41FA5}">
                      <a16:colId xmlns:a16="http://schemas.microsoft.com/office/drawing/2014/main" val="20002"/>
                    </a:ext>
                  </a:extLst>
                </a:gridCol>
              </a:tblGrid>
              <a:tr h="733425">
                <a:tc>
                  <a:txBody>
                    <a:bodyPr/>
                    <a:lstStyle/>
                    <a:p>
                      <a:pPr marL="0" marR="0" algn="ctr">
                        <a:lnSpc>
                          <a:spcPct val="107000"/>
                        </a:lnSpc>
                        <a:spcBef>
                          <a:spcPts val="0"/>
                        </a:spcBef>
                        <a:spcAft>
                          <a:spcPts val="0"/>
                        </a:spcAft>
                      </a:pPr>
                      <a:r>
                        <a:rPr lang="en-US" sz="4000" dirty="0" err="1">
                          <a:effectLst/>
                        </a:rPr>
                        <a:t>宗派</a:t>
                      </a:r>
                      <a:endParaRPr lang="en-US" sz="4000" dirty="0">
                        <a:effectLst/>
                        <a:latin typeface="Calibri"/>
                        <a:ea typeface="宋体"/>
                        <a:cs typeface="Times New Roman"/>
                      </a:endParaRPr>
                    </a:p>
                  </a:txBody>
                  <a:tcPr marL="68580" marR="68580" marT="0" marB="0" anchor="ctr"/>
                </a:tc>
                <a:tc>
                  <a:txBody>
                    <a:bodyPr/>
                    <a:lstStyle/>
                    <a:p>
                      <a:pPr marL="0" marR="0" algn="ctr">
                        <a:lnSpc>
                          <a:spcPct val="107000"/>
                        </a:lnSpc>
                        <a:spcBef>
                          <a:spcPts val="0"/>
                        </a:spcBef>
                        <a:spcAft>
                          <a:spcPts val="0"/>
                        </a:spcAft>
                      </a:pPr>
                      <a:r>
                        <a:rPr lang="zh-CN" sz="4000" dirty="0">
                          <a:effectLst/>
                        </a:rPr>
                        <a:t>反馈比例</a:t>
                      </a:r>
                      <a:endParaRPr lang="en-US" sz="4000" dirty="0">
                        <a:effectLst/>
                        <a:latin typeface="Calibri"/>
                        <a:ea typeface="宋体"/>
                        <a:cs typeface="Times New Roman"/>
                      </a:endParaRPr>
                    </a:p>
                  </a:txBody>
                  <a:tcPr marL="68580" marR="68580" marT="0" marB="0" anchor="ctr"/>
                </a:tc>
                <a:tc>
                  <a:txBody>
                    <a:bodyPr/>
                    <a:lstStyle/>
                    <a:p>
                      <a:pPr marL="0" marR="0" algn="ctr">
                        <a:lnSpc>
                          <a:spcPct val="107000"/>
                        </a:lnSpc>
                        <a:spcBef>
                          <a:spcPts val="0"/>
                        </a:spcBef>
                        <a:spcAft>
                          <a:spcPts val="0"/>
                        </a:spcAft>
                      </a:pPr>
                      <a:r>
                        <a:rPr lang="zh-CN" sz="4000" dirty="0">
                          <a:effectLst/>
                        </a:rPr>
                        <a:t>反馈人数</a:t>
                      </a:r>
                      <a:endParaRPr lang="en-US" sz="4000" dirty="0">
                        <a:effectLst/>
                        <a:latin typeface="Calibri"/>
                        <a:ea typeface="宋体"/>
                        <a:cs typeface="Times New Roman"/>
                      </a:endParaRPr>
                    </a:p>
                  </a:txBody>
                  <a:tcPr marL="68580" marR="68580" marT="0" marB="0" anchor="ctr"/>
                </a:tc>
                <a:extLst>
                  <a:ext uri="{0D108BD9-81ED-4DB2-BD59-A6C34878D82A}">
                    <a16:rowId xmlns:a16="http://schemas.microsoft.com/office/drawing/2014/main" val="10000"/>
                  </a:ext>
                </a:extLst>
              </a:tr>
              <a:tr h="733425">
                <a:tc>
                  <a:txBody>
                    <a:bodyPr/>
                    <a:lstStyle/>
                    <a:p>
                      <a:pPr marL="0" marR="0" algn="ctr">
                        <a:lnSpc>
                          <a:spcPct val="107000"/>
                        </a:lnSpc>
                        <a:spcBef>
                          <a:spcPts val="0"/>
                        </a:spcBef>
                        <a:spcAft>
                          <a:spcPts val="0"/>
                        </a:spcAft>
                      </a:pPr>
                      <a:r>
                        <a:rPr lang="zh-CN" sz="4000" dirty="0">
                          <a:effectLst/>
                        </a:rPr>
                        <a:t>宣道会</a:t>
                      </a:r>
                      <a:endParaRPr lang="en-US" sz="4000" dirty="0">
                        <a:effectLst/>
                        <a:latin typeface="Calibri"/>
                        <a:ea typeface="宋体"/>
                        <a:cs typeface="Times New Roman"/>
                      </a:endParaRPr>
                    </a:p>
                  </a:txBody>
                  <a:tcPr marL="68580" marR="68580" marT="0" marB="0" anchor="b"/>
                </a:tc>
                <a:tc>
                  <a:txBody>
                    <a:bodyPr/>
                    <a:lstStyle/>
                    <a:p>
                      <a:pPr marL="0" marR="0" algn="ctr">
                        <a:lnSpc>
                          <a:spcPct val="107000"/>
                        </a:lnSpc>
                        <a:spcBef>
                          <a:spcPts val="0"/>
                        </a:spcBef>
                        <a:spcAft>
                          <a:spcPts val="0"/>
                        </a:spcAft>
                      </a:pPr>
                      <a:r>
                        <a:rPr lang="en-US" sz="4000">
                          <a:effectLst/>
                        </a:rPr>
                        <a:t>37%</a:t>
                      </a:r>
                      <a:endParaRPr lang="en-US" sz="4000">
                        <a:effectLst/>
                        <a:latin typeface="Calibri"/>
                        <a:ea typeface="宋体"/>
                        <a:cs typeface="Times New Roman"/>
                      </a:endParaRPr>
                    </a:p>
                  </a:txBody>
                  <a:tcPr marL="68580" marR="68580" marT="0" marB="0" anchor="ctr"/>
                </a:tc>
                <a:tc>
                  <a:txBody>
                    <a:bodyPr/>
                    <a:lstStyle/>
                    <a:p>
                      <a:pPr marL="0" marR="0" algn="ctr">
                        <a:lnSpc>
                          <a:spcPct val="107000"/>
                        </a:lnSpc>
                        <a:spcBef>
                          <a:spcPts val="0"/>
                        </a:spcBef>
                        <a:spcAft>
                          <a:spcPts val="0"/>
                        </a:spcAft>
                      </a:pPr>
                      <a:r>
                        <a:rPr lang="en-US" sz="4000">
                          <a:effectLst/>
                        </a:rPr>
                        <a:t>81</a:t>
                      </a:r>
                      <a:endParaRPr lang="en-US" sz="4000">
                        <a:effectLst/>
                        <a:latin typeface="Calibri"/>
                        <a:ea typeface="宋体"/>
                        <a:cs typeface="Times New Roman"/>
                      </a:endParaRPr>
                    </a:p>
                  </a:txBody>
                  <a:tcPr marL="68580" marR="68580" marT="0" marB="0" anchor="ctr"/>
                </a:tc>
                <a:extLst>
                  <a:ext uri="{0D108BD9-81ED-4DB2-BD59-A6C34878D82A}">
                    <a16:rowId xmlns:a16="http://schemas.microsoft.com/office/drawing/2014/main" val="10001"/>
                  </a:ext>
                </a:extLst>
              </a:tr>
              <a:tr h="733425">
                <a:tc>
                  <a:txBody>
                    <a:bodyPr/>
                    <a:lstStyle/>
                    <a:p>
                      <a:pPr marL="0" marR="0" algn="ctr">
                        <a:lnSpc>
                          <a:spcPct val="107000"/>
                        </a:lnSpc>
                        <a:spcBef>
                          <a:spcPts val="0"/>
                        </a:spcBef>
                        <a:spcAft>
                          <a:spcPts val="0"/>
                        </a:spcAft>
                      </a:pPr>
                      <a:r>
                        <a:rPr lang="zh-CN" sz="4000" dirty="0">
                          <a:effectLst/>
                        </a:rPr>
                        <a:t>华</a:t>
                      </a:r>
                      <a:r>
                        <a:rPr lang="en-US" sz="4000" dirty="0">
                          <a:effectLst/>
                        </a:rPr>
                        <a:t>基</a:t>
                      </a:r>
                      <a:endParaRPr lang="en-US" sz="4000" dirty="0">
                        <a:effectLst/>
                        <a:latin typeface="Calibri"/>
                        <a:ea typeface="宋体"/>
                        <a:cs typeface="Times New Roman"/>
                      </a:endParaRPr>
                    </a:p>
                  </a:txBody>
                  <a:tcPr marL="68580" marR="68580" marT="0" marB="0" anchor="b"/>
                </a:tc>
                <a:tc>
                  <a:txBody>
                    <a:bodyPr/>
                    <a:lstStyle/>
                    <a:p>
                      <a:pPr marL="0" marR="0" algn="ctr">
                        <a:lnSpc>
                          <a:spcPct val="107000"/>
                        </a:lnSpc>
                        <a:spcBef>
                          <a:spcPts val="0"/>
                        </a:spcBef>
                        <a:spcAft>
                          <a:spcPts val="0"/>
                        </a:spcAft>
                      </a:pPr>
                      <a:r>
                        <a:rPr lang="en-US" sz="4000">
                          <a:effectLst/>
                        </a:rPr>
                        <a:t>18%</a:t>
                      </a:r>
                      <a:endParaRPr lang="en-US" sz="4000">
                        <a:effectLst/>
                        <a:latin typeface="Calibri"/>
                        <a:ea typeface="宋体"/>
                        <a:cs typeface="Times New Roman"/>
                      </a:endParaRPr>
                    </a:p>
                  </a:txBody>
                  <a:tcPr marL="68580" marR="68580" marT="0" marB="0" anchor="ctr"/>
                </a:tc>
                <a:tc>
                  <a:txBody>
                    <a:bodyPr/>
                    <a:lstStyle/>
                    <a:p>
                      <a:pPr marL="0" marR="0" algn="ctr">
                        <a:lnSpc>
                          <a:spcPct val="107000"/>
                        </a:lnSpc>
                        <a:spcBef>
                          <a:spcPts val="0"/>
                        </a:spcBef>
                        <a:spcAft>
                          <a:spcPts val="0"/>
                        </a:spcAft>
                      </a:pPr>
                      <a:r>
                        <a:rPr lang="en-US" sz="4000">
                          <a:effectLst/>
                        </a:rPr>
                        <a:t>39</a:t>
                      </a:r>
                      <a:endParaRPr lang="en-US" sz="4000">
                        <a:effectLst/>
                        <a:latin typeface="Calibri"/>
                        <a:ea typeface="宋体"/>
                        <a:cs typeface="Times New Roman"/>
                      </a:endParaRPr>
                    </a:p>
                  </a:txBody>
                  <a:tcPr marL="68580" marR="68580" marT="0" marB="0" anchor="ctr"/>
                </a:tc>
                <a:extLst>
                  <a:ext uri="{0D108BD9-81ED-4DB2-BD59-A6C34878D82A}">
                    <a16:rowId xmlns:a16="http://schemas.microsoft.com/office/drawing/2014/main" val="10002"/>
                  </a:ext>
                </a:extLst>
              </a:tr>
              <a:tr h="733425">
                <a:tc>
                  <a:txBody>
                    <a:bodyPr/>
                    <a:lstStyle/>
                    <a:p>
                      <a:pPr marL="0" marR="0" algn="ctr">
                        <a:lnSpc>
                          <a:spcPct val="107000"/>
                        </a:lnSpc>
                        <a:spcBef>
                          <a:spcPts val="0"/>
                        </a:spcBef>
                        <a:spcAft>
                          <a:spcPts val="0"/>
                        </a:spcAft>
                      </a:pPr>
                      <a:r>
                        <a:rPr lang="zh-CN" sz="4000" dirty="0">
                          <a:effectLst/>
                        </a:rPr>
                        <a:t>福音堂</a:t>
                      </a:r>
                      <a:endParaRPr lang="en-US" sz="4000" dirty="0">
                        <a:effectLst/>
                        <a:latin typeface="Calibri"/>
                        <a:ea typeface="宋体"/>
                        <a:cs typeface="Times New Roman"/>
                      </a:endParaRPr>
                    </a:p>
                  </a:txBody>
                  <a:tcPr marL="68580" marR="68580" marT="0" marB="0" anchor="b"/>
                </a:tc>
                <a:tc>
                  <a:txBody>
                    <a:bodyPr/>
                    <a:lstStyle/>
                    <a:p>
                      <a:pPr marL="0" marR="0" algn="ctr">
                        <a:lnSpc>
                          <a:spcPct val="107000"/>
                        </a:lnSpc>
                        <a:spcBef>
                          <a:spcPts val="0"/>
                        </a:spcBef>
                        <a:spcAft>
                          <a:spcPts val="0"/>
                        </a:spcAft>
                      </a:pPr>
                      <a:r>
                        <a:rPr lang="en-US" sz="4000">
                          <a:effectLst/>
                        </a:rPr>
                        <a:t>17%</a:t>
                      </a:r>
                      <a:endParaRPr lang="en-US" sz="4000">
                        <a:effectLst/>
                        <a:latin typeface="Calibri"/>
                        <a:ea typeface="宋体"/>
                        <a:cs typeface="Times New Roman"/>
                      </a:endParaRPr>
                    </a:p>
                  </a:txBody>
                  <a:tcPr marL="68580" marR="68580" marT="0" marB="0" anchor="ctr"/>
                </a:tc>
                <a:tc>
                  <a:txBody>
                    <a:bodyPr/>
                    <a:lstStyle/>
                    <a:p>
                      <a:pPr marL="0" marR="0" algn="ctr">
                        <a:lnSpc>
                          <a:spcPct val="107000"/>
                        </a:lnSpc>
                        <a:spcBef>
                          <a:spcPts val="0"/>
                        </a:spcBef>
                        <a:spcAft>
                          <a:spcPts val="0"/>
                        </a:spcAft>
                      </a:pPr>
                      <a:r>
                        <a:rPr lang="en-US" sz="4000">
                          <a:effectLst/>
                        </a:rPr>
                        <a:t>37</a:t>
                      </a:r>
                      <a:endParaRPr lang="en-US" sz="4000">
                        <a:effectLst/>
                        <a:latin typeface="Calibri"/>
                        <a:ea typeface="宋体"/>
                        <a:cs typeface="Times New Roman"/>
                      </a:endParaRPr>
                    </a:p>
                  </a:txBody>
                  <a:tcPr marL="68580" marR="68580" marT="0" marB="0" anchor="ctr"/>
                </a:tc>
                <a:extLst>
                  <a:ext uri="{0D108BD9-81ED-4DB2-BD59-A6C34878D82A}">
                    <a16:rowId xmlns:a16="http://schemas.microsoft.com/office/drawing/2014/main" val="10003"/>
                  </a:ext>
                </a:extLst>
              </a:tr>
              <a:tr h="733425">
                <a:tc>
                  <a:txBody>
                    <a:bodyPr/>
                    <a:lstStyle/>
                    <a:p>
                      <a:pPr marL="0" marR="0" algn="ctr">
                        <a:lnSpc>
                          <a:spcPct val="107000"/>
                        </a:lnSpc>
                        <a:spcBef>
                          <a:spcPts val="0"/>
                        </a:spcBef>
                        <a:spcAft>
                          <a:spcPts val="0"/>
                        </a:spcAft>
                      </a:pPr>
                      <a:r>
                        <a:rPr lang="zh-CN" sz="4000">
                          <a:effectLst/>
                        </a:rPr>
                        <a:t>浸信会</a:t>
                      </a:r>
                      <a:endParaRPr lang="en-US" sz="4000">
                        <a:effectLst/>
                        <a:latin typeface="Calibri"/>
                        <a:ea typeface="宋体"/>
                        <a:cs typeface="Times New Roman"/>
                      </a:endParaRPr>
                    </a:p>
                  </a:txBody>
                  <a:tcPr marL="68580" marR="68580" marT="0" marB="0" anchor="b"/>
                </a:tc>
                <a:tc>
                  <a:txBody>
                    <a:bodyPr/>
                    <a:lstStyle/>
                    <a:p>
                      <a:pPr marL="0" marR="0" algn="ctr">
                        <a:lnSpc>
                          <a:spcPct val="107000"/>
                        </a:lnSpc>
                        <a:spcBef>
                          <a:spcPts val="0"/>
                        </a:spcBef>
                        <a:spcAft>
                          <a:spcPts val="0"/>
                        </a:spcAft>
                      </a:pPr>
                      <a:r>
                        <a:rPr lang="en-US" sz="4000">
                          <a:effectLst/>
                        </a:rPr>
                        <a:t>14%</a:t>
                      </a:r>
                      <a:endParaRPr lang="en-US" sz="4000">
                        <a:effectLst/>
                        <a:latin typeface="Calibri"/>
                        <a:ea typeface="宋体"/>
                        <a:cs typeface="Times New Roman"/>
                      </a:endParaRPr>
                    </a:p>
                  </a:txBody>
                  <a:tcPr marL="68580" marR="68580" marT="0" marB="0" anchor="ctr"/>
                </a:tc>
                <a:tc>
                  <a:txBody>
                    <a:bodyPr/>
                    <a:lstStyle/>
                    <a:p>
                      <a:pPr marL="0" marR="0" algn="ctr">
                        <a:lnSpc>
                          <a:spcPct val="107000"/>
                        </a:lnSpc>
                        <a:spcBef>
                          <a:spcPts val="0"/>
                        </a:spcBef>
                        <a:spcAft>
                          <a:spcPts val="0"/>
                        </a:spcAft>
                      </a:pPr>
                      <a:r>
                        <a:rPr lang="en-US" sz="4000">
                          <a:effectLst/>
                        </a:rPr>
                        <a:t>30</a:t>
                      </a:r>
                      <a:endParaRPr lang="en-US" sz="4000">
                        <a:effectLst/>
                        <a:latin typeface="Calibri"/>
                        <a:ea typeface="宋体"/>
                        <a:cs typeface="Times New Roman"/>
                      </a:endParaRPr>
                    </a:p>
                  </a:txBody>
                  <a:tcPr marL="68580" marR="68580" marT="0" marB="0" anchor="ctr"/>
                </a:tc>
                <a:extLst>
                  <a:ext uri="{0D108BD9-81ED-4DB2-BD59-A6C34878D82A}">
                    <a16:rowId xmlns:a16="http://schemas.microsoft.com/office/drawing/2014/main" val="10004"/>
                  </a:ext>
                </a:extLst>
              </a:tr>
              <a:tr h="733425">
                <a:tc>
                  <a:txBody>
                    <a:bodyPr/>
                    <a:lstStyle/>
                    <a:p>
                      <a:pPr marL="0" marR="0" algn="ctr">
                        <a:lnSpc>
                          <a:spcPct val="107000"/>
                        </a:lnSpc>
                        <a:spcBef>
                          <a:spcPts val="0"/>
                        </a:spcBef>
                        <a:spcAft>
                          <a:spcPts val="0"/>
                        </a:spcAft>
                      </a:pPr>
                      <a:r>
                        <a:rPr lang="zh-CN" sz="4000">
                          <a:effectLst/>
                        </a:rPr>
                        <a:t>华夏</a:t>
                      </a:r>
                      <a:r>
                        <a:rPr lang="en-US" sz="4000">
                          <a:effectLst/>
                        </a:rPr>
                        <a:t>圣经教会</a:t>
                      </a:r>
                      <a:endParaRPr lang="en-US" sz="4000">
                        <a:effectLst/>
                        <a:latin typeface="Calibri"/>
                        <a:ea typeface="宋体"/>
                        <a:cs typeface="Times New Roman"/>
                      </a:endParaRPr>
                    </a:p>
                  </a:txBody>
                  <a:tcPr marL="68580" marR="68580" marT="0" marB="0" anchor="b"/>
                </a:tc>
                <a:tc>
                  <a:txBody>
                    <a:bodyPr/>
                    <a:lstStyle/>
                    <a:p>
                      <a:pPr marL="0" marR="0" algn="ctr">
                        <a:lnSpc>
                          <a:spcPct val="107000"/>
                        </a:lnSpc>
                        <a:spcBef>
                          <a:spcPts val="0"/>
                        </a:spcBef>
                        <a:spcAft>
                          <a:spcPts val="0"/>
                        </a:spcAft>
                      </a:pPr>
                      <a:r>
                        <a:rPr lang="en-US" sz="4000">
                          <a:effectLst/>
                        </a:rPr>
                        <a:t>11%</a:t>
                      </a:r>
                      <a:endParaRPr lang="en-US" sz="4000">
                        <a:effectLst/>
                        <a:latin typeface="Calibri"/>
                        <a:ea typeface="宋体"/>
                        <a:cs typeface="Times New Roman"/>
                      </a:endParaRPr>
                    </a:p>
                  </a:txBody>
                  <a:tcPr marL="68580" marR="68580" marT="0" marB="0" anchor="ctr"/>
                </a:tc>
                <a:tc>
                  <a:txBody>
                    <a:bodyPr/>
                    <a:lstStyle/>
                    <a:p>
                      <a:pPr marL="0" marR="0" algn="ctr">
                        <a:lnSpc>
                          <a:spcPct val="107000"/>
                        </a:lnSpc>
                        <a:spcBef>
                          <a:spcPts val="0"/>
                        </a:spcBef>
                        <a:spcAft>
                          <a:spcPts val="0"/>
                        </a:spcAft>
                      </a:pPr>
                      <a:r>
                        <a:rPr lang="en-US" sz="4000">
                          <a:effectLst/>
                        </a:rPr>
                        <a:t>25</a:t>
                      </a:r>
                      <a:endParaRPr lang="en-US" sz="4000">
                        <a:effectLst/>
                        <a:latin typeface="Calibri"/>
                        <a:ea typeface="宋体"/>
                        <a:cs typeface="Times New Roman"/>
                      </a:endParaRPr>
                    </a:p>
                  </a:txBody>
                  <a:tcPr marL="68580" marR="68580" marT="0" marB="0" anchor="ctr"/>
                </a:tc>
                <a:extLst>
                  <a:ext uri="{0D108BD9-81ED-4DB2-BD59-A6C34878D82A}">
                    <a16:rowId xmlns:a16="http://schemas.microsoft.com/office/drawing/2014/main" val="10005"/>
                  </a:ext>
                </a:extLst>
              </a:tr>
              <a:tr h="733425">
                <a:tc>
                  <a:txBody>
                    <a:bodyPr/>
                    <a:lstStyle/>
                    <a:p>
                      <a:pPr marL="0" marR="0" algn="ctr">
                        <a:lnSpc>
                          <a:spcPct val="107000"/>
                        </a:lnSpc>
                        <a:spcBef>
                          <a:spcPts val="0"/>
                        </a:spcBef>
                        <a:spcAft>
                          <a:spcPts val="0"/>
                        </a:spcAft>
                      </a:pPr>
                      <a:r>
                        <a:rPr lang="en-US" sz="4000">
                          <a:effectLst/>
                        </a:rPr>
                        <a:t>其它</a:t>
                      </a:r>
                      <a:endParaRPr lang="en-US" sz="4000">
                        <a:effectLst/>
                        <a:latin typeface="Calibri"/>
                        <a:ea typeface="宋体"/>
                        <a:cs typeface="Times New Roman"/>
                      </a:endParaRPr>
                    </a:p>
                  </a:txBody>
                  <a:tcPr marL="68580" marR="68580" marT="0" marB="0" anchor="b"/>
                </a:tc>
                <a:tc>
                  <a:txBody>
                    <a:bodyPr/>
                    <a:lstStyle/>
                    <a:p>
                      <a:pPr marL="0" marR="0" algn="ctr">
                        <a:lnSpc>
                          <a:spcPct val="107000"/>
                        </a:lnSpc>
                        <a:spcBef>
                          <a:spcPts val="0"/>
                        </a:spcBef>
                        <a:spcAft>
                          <a:spcPts val="0"/>
                        </a:spcAft>
                      </a:pPr>
                      <a:r>
                        <a:rPr lang="en-US" sz="4000">
                          <a:effectLst/>
                        </a:rPr>
                        <a:t>4%</a:t>
                      </a:r>
                      <a:endParaRPr lang="en-US" sz="4000">
                        <a:effectLst/>
                        <a:latin typeface="Calibri"/>
                        <a:ea typeface="宋体"/>
                        <a:cs typeface="Times New Roman"/>
                      </a:endParaRPr>
                    </a:p>
                  </a:txBody>
                  <a:tcPr marL="68580" marR="68580" marT="0" marB="0" anchor="ctr"/>
                </a:tc>
                <a:tc>
                  <a:txBody>
                    <a:bodyPr/>
                    <a:lstStyle/>
                    <a:p>
                      <a:pPr marL="0" marR="0" algn="ctr">
                        <a:lnSpc>
                          <a:spcPct val="107000"/>
                        </a:lnSpc>
                        <a:spcBef>
                          <a:spcPts val="0"/>
                        </a:spcBef>
                        <a:spcAft>
                          <a:spcPts val="0"/>
                        </a:spcAft>
                      </a:pPr>
                      <a:r>
                        <a:rPr lang="en-US" sz="4000">
                          <a:effectLst/>
                        </a:rPr>
                        <a:t>9</a:t>
                      </a:r>
                      <a:endParaRPr lang="en-US" sz="4000">
                        <a:effectLst/>
                        <a:latin typeface="Calibri"/>
                        <a:ea typeface="宋体"/>
                        <a:cs typeface="Times New Roman"/>
                      </a:endParaRPr>
                    </a:p>
                  </a:txBody>
                  <a:tcPr marL="68580" marR="68580" marT="0" marB="0" anchor="ctr"/>
                </a:tc>
                <a:extLst>
                  <a:ext uri="{0D108BD9-81ED-4DB2-BD59-A6C34878D82A}">
                    <a16:rowId xmlns:a16="http://schemas.microsoft.com/office/drawing/2014/main" val="10006"/>
                  </a:ext>
                </a:extLst>
              </a:tr>
              <a:tr h="733425">
                <a:tc>
                  <a:txBody>
                    <a:bodyPr/>
                    <a:lstStyle/>
                    <a:p>
                      <a:pPr marL="0" marR="0" algn="ctr">
                        <a:lnSpc>
                          <a:spcPct val="107000"/>
                        </a:lnSpc>
                        <a:spcBef>
                          <a:spcPts val="0"/>
                        </a:spcBef>
                        <a:spcAft>
                          <a:spcPts val="0"/>
                        </a:spcAft>
                      </a:pPr>
                      <a:r>
                        <a:rPr lang="zh-CN" sz="4000" dirty="0">
                          <a:solidFill>
                            <a:srgbClr val="FF0000"/>
                          </a:solidFill>
                          <a:effectLst/>
                        </a:rPr>
                        <a:t>总计：</a:t>
                      </a:r>
                      <a:endParaRPr lang="en-US" sz="4000" dirty="0">
                        <a:solidFill>
                          <a:srgbClr val="FF0000"/>
                        </a:solidFill>
                        <a:effectLst/>
                        <a:latin typeface="Calibri"/>
                        <a:ea typeface="宋体"/>
                        <a:cs typeface="Times New Roman"/>
                      </a:endParaRPr>
                    </a:p>
                  </a:txBody>
                  <a:tcPr marL="68580" marR="68580" marT="0" marB="0" anchor="b"/>
                </a:tc>
                <a:tc>
                  <a:txBody>
                    <a:bodyPr/>
                    <a:lstStyle/>
                    <a:p>
                      <a:pPr marL="0" marR="0" algn="ctr">
                        <a:lnSpc>
                          <a:spcPct val="107000"/>
                        </a:lnSpc>
                        <a:spcBef>
                          <a:spcPts val="0"/>
                        </a:spcBef>
                        <a:spcAft>
                          <a:spcPts val="0"/>
                        </a:spcAft>
                      </a:pPr>
                      <a:r>
                        <a:rPr lang="en-US" sz="4000" dirty="0">
                          <a:solidFill>
                            <a:srgbClr val="FF0000"/>
                          </a:solidFill>
                          <a:effectLst/>
                        </a:rPr>
                        <a:t>100%</a:t>
                      </a:r>
                      <a:endParaRPr lang="en-US" sz="4000" dirty="0">
                        <a:solidFill>
                          <a:srgbClr val="FF0000"/>
                        </a:solidFill>
                        <a:effectLst/>
                        <a:latin typeface="Calibri"/>
                        <a:ea typeface="宋体"/>
                        <a:cs typeface="Times New Roman"/>
                      </a:endParaRPr>
                    </a:p>
                  </a:txBody>
                  <a:tcPr marL="68580" marR="68580" marT="0" marB="0" anchor="ctr"/>
                </a:tc>
                <a:tc>
                  <a:txBody>
                    <a:bodyPr/>
                    <a:lstStyle/>
                    <a:p>
                      <a:pPr marL="0" marR="0" algn="ctr">
                        <a:lnSpc>
                          <a:spcPct val="107000"/>
                        </a:lnSpc>
                        <a:spcBef>
                          <a:spcPts val="0"/>
                        </a:spcBef>
                        <a:spcAft>
                          <a:spcPts val="0"/>
                        </a:spcAft>
                      </a:pPr>
                      <a:r>
                        <a:rPr lang="en-US" sz="4000" dirty="0">
                          <a:solidFill>
                            <a:srgbClr val="FF0000"/>
                          </a:solidFill>
                          <a:effectLst/>
                        </a:rPr>
                        <a:t>221</a:t>
                      </a:r>
                      <a:endParaRPr lang="en-US" sz="4000" dirty="0">
                        <a:solidFill>
                          <a:srgbClr val="FF0000"/>
                        </a:solidFill>
                        <a:effectLst/>
                        <a:latin typeface="Calibri"/>
                        <a:ea typeface="宋体"/>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
        <p:nvSpPr>
          <p:cNvPr id="4" name="TextBox 3"/>
          <p:cNvSpPr txBox="1"/>
          <p:nvPr/>
        </p:nvSpPr>
        <p:spPr>
          <a:xfrm>
            <a:off x="0" y="-76200"/>
            <a:ext cx="9220200" cy="914400"/>
          </a:xfrm>
          <a:prstGeom prst="rect">
            <a:avLst/>
          </a:prstGeom>
          <a:noFill/>
        </p:spPr>
        <p:txBody>
          <a:bodyPr wrap="square" rtlCol="0">
            <a:noAutofit/>
          </a:bodyPr>
          <a:lstStyle/>
          <a:p>
            <a:pPr algn="ct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国语群体灵命现状调研（</a:t>
            </a:r>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2013</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zh-CN" altLang="en-US"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Date Placeholder 2"/>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675264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custDataLst>
              <p:tags r:id="rId1"/>
            </p:custDataLst>
          </p:nvPr>
        </p:nvSpPr>
        <p:spPr>
          <a:xfrm>
            <a:off x="228600" y="3733800"/>
            <a:ext cx="9601200" cy="556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Peter </a:t>
            </a:r>
            <a:r>
              <a:rPr lang="en-US" altLang="zh-CN" sz="4500" b="1" dirty="0" err="1"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Scazerro</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1"/>
            <a:r>
              <a:rPr lang="en-US" altLang="zh-CN"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建立高</a:t>
            </a:r>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EQ</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的教会</a:t>
            </a:r>
            <a:r>
              <a:rPr lang="en-US" altLang="zh-CN"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lvl="1"/>
            <a:r>
              <a:rPr lang="en-US" altLang="zh-CN"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培</a:t>
            </a:r>
            <a:r>
              <a:rPr lang="zh-CN" altLang="en-US"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养高</a:t>
            </a:r>
            <a:r>
              <a:rPr lang="en-US" altLang="zh-CN"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EQ</a:t>
            </a:r>
            <a:r>
              <a:rPr lang="zh-CN" altLang="en-US"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的灵</a:t>
            </a:r>
            <a:r>
              <a:rPr lang="zh-CN" altLang="en-US"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命</a:t>
            </a:r>
            <a:r>
              <a:rPr lang="en-US" altLang="zh-CN" sz="4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4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9" name="Content Placeholder 2"/>
          <p:cNvSpPr txBox="1">
            <a:spLocks/>
          </p:cNvSpPr>
          <p:nvPr>
            <p:custDataLst>
              <p:tags r:id="rId2"/>
            </p:custDataLst>
          </p:nvPr>
        </p:nvSpPr>
        <p:spPr>
          <a:xfrm>
            <a:off x="304800" y="990600"/>
            <a:ext cx="88392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Arial" pitchFamily="34" charset="0"/>
              <a:buChar char="•"/>
            </a:pPr>
            <a:r>
              <a:rPr lang="en-US" altLang="zh-CN" sz="45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Larry </a:t>
            </a:r>
            <a:r>
              <a:rPr lang="en-US" altLang="zh-CN" sz="4500" b="1" dirty="0" err="1"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Crabb</a:t>
            </a:r>
            <a:r>
              <a:rPr lang="zh-CN" altLang="en-US" sz="45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endParaRPr lang="en-US" altLang="zh-CN" sz="45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endParaRPr>
          </a:p>
          <a:p>
            <a:pPr marL="0" lvl="1" indent="0">
              <a:buNone/>
            </a:pPr>
            <a:r>
              <a:rPr lang="en-US" altLang="zh-CN" sz="45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r>
              <a:rPr lang="zh-CN" altLang="en-US" sz="45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里外更新</a:t>
            </a:r>
            <a:r>
              <a:rPr lang="en-US" altLang="zh-CN" sz="45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a:t>
            </a:r>
          </a:p>
        </p:txBody>
      </p:sp>
      <p:pic>
        <p:nvPicPr>
          <p:cNvPr id="6147"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477000" y="3733800"/>
            <a:ext cx="2514601"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477000" y="333704"/>
            <a:ext cx="2562225" cy="3247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152400"/>
            <a:ext cx="9144000" cy="914400"/>
          </a:xfrm>
          <a:prstGeom prst="rect">
            <a:avLst/>
          </a:prstGeom>
          <a:noFill/>
        </p:spPr>
        <p:txBody>
          <a:bodyPr wrap="square" rtlCol="0">
            <a:noAutofit/>
          </a:bodyPr>
          <a:lstStyle/>
          <a:p>
            <a:pPr algn="ctr"/>
            <a:r>
              <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3062550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1000"/>
                                        <p:tgtEl>
                                          <p:spTgt spid="9">
                                            <p:txEl>
                                              <p:pRg st="0" end="0"/>
                                            </p:txEl>
                                          </p:spTgt>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circle(in)">
                                      <p:cBhvr>
                                        <p:cTn id="11" dur="1000"/>
                                        <p:tgtEl>
                                          <p:spTgt spid="9">
                                            <p:txEl>
                                              <p:pRg st="1" end="1"/>
                                            </p:txEl>
                                          </p:spTgt>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barn(inVertical)">
                                      <p:cBhvr>
                                        <p:cTn id="15" dur="5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circle(in)">
                                      <p:cBhvr>
                                        <p:cTn id="20" dur="1000"/>
                                        <p:tgtEl>
                                          <p:spTgt spid="7">
                                            <p:txEl>
                                              <p:pRg st="0" end="0"/>
                                            </p:txEl>
                                          </p:spTgt>
                                        </p:tgtEl>
                                      </p:cBhvr>
                                    </p:animEffect>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circle(in)">
                                      <p:cBhvr>
                                        <p:cTn id="24" dur="1000"/>
                                        <p:tgtEl>
                                          <p:spTgt spid="7">
                                            <p:txEl>
                                              <p:pRg st="1" end="1"/>
                                            </p:txEl>
                                          </p:spTgt>
                                        </p:tgtEl>
                                      </p:cBhvr>
                                    </p:animEffect>
                                  </p:childTnLst>
                                </p:cTn>
                              </p:par>
                            </p:childTnLst>
                          </p:cTn>
                        </p:par>
                        <p:par>
                          <p:cTn id="25" fill="hold">
                            <p:stCondLst>
                              <p:cond delay="2000"/>
                            </p:stCondLst>
                            <p:childTnLst>
                              <p:par>
                                <p:cTn id="26" presetID="6" presetClass="entr" presetSubtype="16"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circle(in)">
                                      <p:cBhvr>
                                        <p:cTn id="28" dur="1000"/>
                                        <p:tgtEl>
                                          <p:spTgt spid="7">
                                            <p:txEl>
                                              <p:pRg st="2" end="2"/>
                                            </p:txEl>
                                          </p:spTgt>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6147"/>
                                        </p:tgtEl>
                                        <p:attrNameLst>
                                          <p:attrName>style.visibility</p:attrName>
                                        </p:attrNameLst>
                                      </p:cBhvr>
                                      <p:to>
                                        <p:strVal val="visible"/>
                                      </p:to>
                                    </p:set>
                                    <p:animEffect transition="in" filter="barn(inVertical)">
                                      <p:cBhvr>
                                        <p:cTn id="3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custDataLst>
              <p:tags r:id="rId1"/>
            </p:custDataLst>
          </p:nvPr>
        </p:nvSpPr>
        <p:spPr>
          <a:xfrm>
            <a:off x="152400" y="762000"/>
            <a:ext cx="8991600" cy="91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sz="38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Ignatius of Loyola:《 Spiritual Exercises </a:t>
            </a:r>
            <a:r>
              <a:rPr lang="en-US" altLang="zh-CN" sz="3800" b="1" dirty="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endParaRPr lang="en-US" altLang="zh-CN" sz="38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endParaRPr>
          </a:p>
          <a:p>
            <a:endParaRPr lang="en-US" altLang="zh-CN" sz="3800" b="1" dirty="0" smtClean="0">
              <a:solidFill>
                <a:srgbClr val="C0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endParaRPr>
          </a:p>
        </p:txBody>
      </p:sp>
      <p:pic>
        <p:nvPicPr>
          <p:cNvPr id="5124" name="Picture 4" descr="Image result for spiritual exercises of st. ignatiu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133600"/>
            <a:ext cx="2362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52400"/>
            <a:ext cx="9144000" cy="914400"/>
          </a:xfrm>
          <a:prstGeom prst="rect">
            <a:avLst/>
          </a:prstGeom>
          <a:noFill/>
        </p:spPr>
        <p:txBody>
          <a:bodyPr wrap="square" rtlCol="0">
            <a:noAutofit/>
          </a:bodyPr>
          <a:lstStyle/>
          <a:p>
            <a:pPr algn="ctr"/>
            <a:r>
              <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Content Placeholder 2"/>
          <p:cNvSpPr txBox="1">
            <a:spLocks/>
          </p:cNvSpPr>
          <p:nvPr>
            <p:custDataLst>
              <p:tags r:id="rId2"/>
            </p:custDataLst>
          </p:nvPr>
        </p:nvSpPr>
        <p:spPr>
          <a:xfrm>
            <a:off x="381000" y="1524000"/>
            <a:ext cx="8763000" cy="91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pP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如何在灵修中</a:t>
            </a:r>
            <a:r>
              <a:rPr lang="zh-CN" altLang="en-US" sz="3500" b="1" dirty="0">
                <a:solidFill>
                  <a:srgbClr val="FF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亲近</a:t>
            </a: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神？</a:t>
            </a:r>
          </a:p>
          <a:p>
            <a:pPr>
              <a:buFont typeface="Wingdings" panose="05000000000000000000" pitchFamily="2" charset="2"/>
              <a:buChar char="ü"/>
            </a:pP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如何辨别</a:t>
            </a:r>
            <a:r>
              <a:rPr lang="zh-CN" altLang="en-US" sz="3500" b="1" dirty="0">
                <a:solidFill>
                  <a:srgbClr val="FF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内心</a:t>
            </a: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的动向？</a:t>
            </a:r>
          </a:p>
          <a:p>
            <a:pPr>
              <a:buFont typeface="Wingdings" panose="05000000000000000000" pitchFamily="2" charset="2"/>
              <a:buChar char="ü"/>
            </a:pP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如何</a:t>
            </a:r>
            <a:r>
              <a:rPr lang="zh-CN" altLang="en-US" sz="3500" b="1" dirty="0">
                <a:solidFill>
                  <a:srgbClr val="FF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顺服圣灵</a:t>
            </a: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、抵挡邪灵？</a:t>
            </a:r>
          </a:p>
          <a:p>
            <a:pPr>
              <a:buFont typeface="Wingdings" panose="05000000000000000000" pitchFamily="2" charset="2"/>
              <a:buChar char="ü"/>
            </a:pP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如何在日常生活中</a:t>
            </a:r>
            <a:r>
              <a:rPr lang="zh-CN" altLang="en-US" sz="3500" b="1" dirty="0">
                <a:solidFill>
                  <a:srgbClr val="FF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经历神</a:t>
            </a: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p>
          <a:p>
            <a:pPr>
              <a:buFont typeface="Wingdings" panose="05000000000000000000" pitchFamily="2" charset="2"/>
              <a:buChar char="ü"/>
            </a:pP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如何</a:t>
            </a:r>
            <a:r>
              <a:rPr lang="zh-CN" altLang="en-US" sz="3500" b="1" dirty="0">
                <a:solidFill>
                  <a:srgbClr val="FF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明白神的旨意</a:t>
            </a: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、做决定？</a:t>
            </a:r>
          </a:p>
          <a:p>
            <a:pPr>
              <a:buFont typeface="Wingdings" panose="05000000000000000000" pitchFamily="2" charset="2"/>
              <a:buChar char="ü"/>
            </a:pP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如何在神里面找到</a:t>
            </a:r>
            <a:r>
              <a:rPr lang="zh-CN" altLang="en-US" sz="3500" b="1" dirty="0">
                <a:solidFill>
                  <a:srgbClr val="FF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真我</a:t>
            </a: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a:t>
            </a:r>
          </a:p>
          <a:p>
            <a:pPr>
              <a:buFont typeface="Wingdings" panose="05000000000000000000" pitchFamily="2" charset="2"/>
              <a:buChar char="ü"/>
            </a:pP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如何与</a:t>
            </a:r>
            <a:r>
              <a:rPr lang="zh-CN" altLang="en-US" sz="3500" b="1" dirty="0">
                <a:solidFill>
                  <a:srgbClr val="FF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教会肢体</a:t>
            </a: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彼此建造？</a:t>
            </a:r>
          </a:p>
          <a:p>
            <a:pPr>
              <a:buFont typeface="Wingdings" panose="05000000000000000000" pitchFamily="2" charset="2"/>
              <a:buChar char="ü"/>
            </a:pP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 认清神的旨意之后，如何</a:t>
            </a:r>
            <a:r>
              <a:rPr lang="zh-CN" altLang="en-US" sz="3500" b="1" dirty="0">
                <a:solidFill>
                  <a:srgbClr val="FF0000"/>
                </a:solidFill>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坚持施行</a:t>
            </a:r>
            <a:r>
              <a:rPr lang="zh-CN" altLang="en-US" sz="3500" b="1" dirty="0">
                <a:effectLst>
                  <a:outerShdw blurRad="38100" dist="38100" dir="2700000" algn="tl">
                    <a:srgbClr val="000000">
                      <a:alpha val="43137"/>
                    </a:srgbClr>
                  </a:outerShdw>
                </a:effectLst>
                <a:latin typeface="Arial Narrow" panose="020B0606020202030204" pitchFamily="34" charset="0"/>
                <a:ea typeface="楷体" panose="02010609060101010101" pitchFamily="49" charset="-122"/>
              </a:rPr>
              <a:t>出来？</a:t>
            </a: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112762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heel(1)">
                                      <p:cBhvr>
                                        <p:cTn id="11" dur="1000"/>
                                        <p:tgtEl>
                                          <p:spTgt spid="5124"/>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1200416"/>
            <a:ext cx="6934200" cy="519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152400"/>
            <a:ext cx="9144000" cy="914400"/>
          </a:xfrm>
          <a:prstGeom prst="rect">
            <a:avLst/>
          </a:prstGeom>
          <a:noFill/>
        </p:spPr>
        <p:txBody>
          <a:bodyPr wrap="square" rtlCol="0">
            <a:noAutofit/>
          </a:bodyPr>
          <a:lstStyle/>
          <a:p>
            <a:pPr algn="ctr"/>
            <a:r>
              <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069905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custDataLst>
              <p:tags r:id="rId1"/>
            </p:custDataLst>
          </p:nvPr>
        </p:nvSpPr>
        <p:spPr>
          <a:xfrm>
            <a:off x="152400" y="609600"/>
            <a:ext cx="87630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练 习 </a:t>
            </a:r>
            <a:r>
              <a:rPr lang="en-US" altLang="zh-CN"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分享你的信仰历程当中，一个最触动你情感的故事。</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1600200"/>
            <a:ext cx="7765662" cy="16476125"/>
          </a:xfrm>
          <a:prstGeom prst="rect">
            <a:avLst/>
          </a:prstGeom>
        </p:spPr>
      </p:pic>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62200" y="3429000"/>
            <a:ext cx="4470399" cy="335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95170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custDataLst>
              <p:tags r:id="rId1"/>
            </p:custDataLst>
          </p:nvPr>
        </p:nvSpPr>
        <p:spPr>
          <a:xfrm>
            <a:off x="152400" y="762000"/>
            <a:ext cx="87630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练 习 </a:t>
            </a:r>
            <a:r>
              <a:rPr lang="en-US" altLang="zh-CN" sz="5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默想：诗篇</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139</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13-18</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之后给神写一封回信。</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1380063"/>
            <a:ext cx="7765662" cy="16476125"/>
          </a:xfrm>
          <a:prstGeom prst="rect">
            <a:avLst/>
          </a:prstGeom>
        </p:spPr>
      </p:pic>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62200" y="3352800"/>
            <a:ext cx="4470399" cy="335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7108997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custDataLst>
              <p:tags r:id="rId1"/>
            </p:custDataLst>
          </p:nvPr>
        </p:nvSpPr>
        <p:spPr>
          <a:xfrm>
            <a:off x="152400" y="762000"/>
            <a:ext cx="87630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练 习 </a:t>
            </a:r>
            <a:r>
              <a:rPr lang="en-US" altLang="zh-CN"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lgn="ctr">
              <a:buNone/>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分享你最近的一个小挣</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扎</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1380063"/>
            <a:ext cx="7765662" cy="16476125"/>
          </a:xfrm>
          <a:prstGeom prst="rect">
            <a:avLst/>
          </a:prstGeom>
        </p:spPr>
      </p:pic>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82801" y="3105151"/>
            <a:ext cx="4698999" cy="352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5062756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p:cNvSpPr/>
          <p:nvPr/>
        </p:nvSpPr>
        <p:spPr>
          <a:xfrm>
            <a:off x="1600200" y="1447800"/>
            <a:ext cx="5562600" cy="4267200"/>
          </a:xfrm>
          <a:prstGeom prst="flowChartConnector">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AutoNum type="alphaUcPeriod"/>
            </a:pPr>
            <a:r>
              <a:rPr lang="zh-CN" altLang="en-US" sz="3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神如何启示</a:t>
            </a:r>
            <a:r>
              <a:rPr lang="zh-CN" altLang="en-US" sz="3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祂</a:t>
            </a:r>
            <a:r>
              <a:rPr lang="zh-CN" altLang="en-US" sz="3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自己</a:t>
            </a:r>
            <a:r>
              <a:rPr lang="en-US" altLang="zh-CN" sz="3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a:p>
            <a:pPr marL="342900" indent="-342900">
              <a:lnSpc>
                <a:spcPct val="150000"/>
              </a:lnSpc>
              <a:buAutoNum type="alphaUcPeriod"/>
            </a:pPr>
            <a:r>
              <a:rPr lang="zh-CN" altLang="en-US" sz="3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神如何启示我自己</a:t>
            </a:r>
            <a:r>
              <a:rPr lang="en-US" altLang="zh-CN" sz="3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a:p>
            <a:pPr marL="342900" indent="-342900">
              <a:lnSpc>
                <a:spcPct val="150000"/>
              </a:lnSpc>
              <a:buAutoNum type="alphaUcPeriod"/>
            </a:pPr>
            <a:r>
              <a:rPr lang="zh-CN" altLang="en-US" sz="3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神此刻对我说什么</a:t>
            </a:r>
            <a:r>
              <a:rPr lang="en-US" sz="3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a:p>
            <a:pPr marL="342900" indent="-342900">
              <a:lnSpc>
                <a:spcPct val="150000"/>
              </a:lnSpc>
              <a:buAutoNum type="alphaUcPeriod"/>
            </a:pPr>
            <a:r>
              <a:rPr lang="zh-CN" altLang="en-US" sz="3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我此刻如何回应神</a:t>
            </a:r>
            <a:r>
              <a:rPr lang="en-US" sz="3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sz="3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9" name="Straight Arrow Connector 8"/>
          <p:cNvCxnSpPr/>
          <p:nvPr/>
        </p:nvCxnSpPr>
        <p:spPr>
          <a:xfrm>
            <a:off x="1600200" y="3291347"/>
            <a:ext cx="0" cy="18158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62800" y="3552217"/>
            <a:ext cx="0" cy="2918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76200"/>
            <a:ext cx="7162800" cy="914400"/>
          </a:xfrm>
          <a:prstGeom prst="rect">
            <a:avLst/>
          </a:prstGeom>
          <a:noFill/>
        </p:spPr>
        <p:txBody>
          <a:bodyPr wrap="square" rtlCol="0">
            <a:noAutofit/>
          </a:bodyPr>
          <a:lstStyle/>
          <a:p>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3259900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06841" y="1981200"/>
            <a:ext cx="4551159" cy="39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90530" y="685800"/>
            <a:ext cx="4667470" cy="1246495"/>
          </a:xfrm>
          <a:prstGeom prst="rect">
            <a:avLst/>
          </a:prstGeom>
          <a:noFill/>
        </p:spPr>
        <p:txBody>
          <a:bodyPr wrap="square" rtlCol="0">
            <a:spAutoFit/>
          </a:bodyPr>
          <a:lstStyle/>
          <a:p>
            <a:pPr marL="457200" indent="-457200" algn="ctr">
              <a:buAutoNum type="arabicPeriod"/>
            </a:pP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默想启示</a:t>
            </a:r>
            <a:endPar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a:r>
              <a:rPr lang="en-US" sz="2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诗</a:t>
            </a:r>
            <a:r>
              <a:rPr lang="en-US" sz="2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1: 2-3)</a:t>
            </a:r>
            <a:endParaRPr lang="en-US"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2" name="TextBox 11"/>
          <p:cNvSpPr txBox="1"/>
          <p:nvPr/>
        </p:nvSpPr>
        <p:spPr>
          <a:xfrm rot="17729757">
            <a:off x="4972390" y="4102815"/>
            <a:ext cx="4667470" cy="1246495"/>
          </a:xfrm>
          <a:prstGeom prst="rect">
            <a:avLst/>
          </a:prstGeom>
          <a:noFill/>
        </p:spPr>
        <p:txBody>
          <a:bodyPr wrap="square" rtlCol="0">
            <a:spAutoFit/>
          </a:bodyPr>
          <a:lstStyle/>
          <a:p>
            <a:pPr algn="ct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默想事件</a:t>
            </a:r>
            <a:endPar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a:r>
              <a:rPr lang="en-US" sz="2000" dirty="0" smtClean="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路</a:t>
            </a:r>
            <a:r>
              <a:rPr lang="en-US" sz="2000" dirty="0" smtClean="0">
                <a:latin typeface="楷体" panose="02010609060101010101" pitchFamily="49" charset="-122"/>
                <a:ea typeface="楷体" panose="02010609060101010101" pitchFamily="49" charset="-122"/>
              </a:rPr>
              <a:t> 5:4-11;22:55-62; </a:t>
            </a:r>
            <a:r>
              <a:rPr lang="zh-CN" altLang="en-US" sz="2000" dirty="0">
                <a:latin typeface="楷体" panose="02010609060101010101" pitchFamily="49" charset="-122"/>
                <a:ea typeface="楷体" panose="02010609060101010101" pitchFamily="49" charset="-122"/>
              </a:rPr>
              <a:t>约</a:t>
            </a:r>
            <a:r>
              <a:rPr lang="en-US" sz="2000" dirty="0" smtClean="0">
                <a:latin typeface="楷体" panose="02010609060101010101" pitchFamily="49" charset="-122"/>
                <a:ea typeface="楷体" panose="02010609060101010101" pitchFamily="49" charset="-122"/>
              </a:rPr>
              <a:t> 21:15-19)</a:t>
            </a:r>
            <a:endParaRPr lang="en-US" sz="2000" dirty="0">
              <a:latin typeface="楷体" panose="02010609060101010101" pitchFamily="49" charset="-122"/>
              <a:ea typeface="楷体" panose="02010609060101010101" pitchFamily="49" charset="-122"/>
            </a:endParaRPr>
          </a:p>
        </p:txBody>
      </p:sp>
      <p:sp>
        <p:nvSpPr>
          <p:cNvPr id="13" name="TextBox 12"/>
          <p:cNvSpPr txBox="1"/>
          <p:nvPr/>
        </p:nvSpPr>
        <p:spPr>
          <a:xfrm rot="2716758">
            <a:off x="-292300" y="4511501"/>
            <a:ext cx="4667470" cy="1246495"/>
          </a:xfrm>
          <a:prstGeom prst="rect">
            <a:avLst/>
          </a:prstGeom>
          <a:noFill/>
        </p:spPr>
        <p:txBody>
          <a:bodyPr wrap="square" rtlCol="0">
            <a:spAutoFit/>
          </a:bodyPr>
          <a:lstStyle/>
          <a:p>
            <a:pPr algn="ct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想故事</a:t>
            </a:r>
            <a:endPar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a:r>
              <a:rPr lang="en-US"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腓</a:t>
            </a:r>
            <a:r>
              <a:rPr lang="en-US" sz="2000" dirty="0" smtClean="0">
                <a:latin typeface="楷体" panose="02010609060101010101" pitchFamily="49" charset="-122"/>
                <a:ea typeface="楷体" panose="02010609060101010101" pitchFamily="49" charset="-122"/>
              </a:rPr>
              <a:t> 3:</a:t>
            </a:r>
            <a:r>
              <a:rPr lang="en-US" altLang="zh-CN" sz="2000" dirty="0" smtClean="0">
                <a:latin typeface="楷体" panose="02010609060101010101" pitchFamily="49" charset="-122"/>
                <a:ea typeface="楷体" panose="02010609060101010101" pitchFamily="49" charset="-122"/>
              </a:rPr>
              <a:t>4</a:t>
            </a:r>
            <a:r>
              <a:rPr lang="en-US" sz="2000" dirty="0" smtClean="0">
                <a:latin typeface="楷体" panose="02010609060101010101" pitchFamily="49" charset="-122"/>
                <a:ea typeface="楷体" panose="02010609060101010101" pitchFamily="49" charset="-122"/>
              </a:rPr>
              <a:t>-14; </a:t>
            </a:r>
            <a:r>
              <a:rPr lang="zh-CN" altLang="en-US" sz="2000" dirty="0" smtClean="0">
                <a:latin typeface="楷体" panose="02010609060101010101" pitchFamily="49" charset="-122"/>
                <a:ea typeface="楷体" panose="02010609060101010101" pitchFamily="49" charset="-122"/>
              </a:rPr>
              <a:t>提前</a:t>
            </a:r>
            <a:r>
              <a:rPr lang="en-US" sz="2000" dirty="0" smtClean="0">
                <a:latin typeface="楷体" panose="02010609060101010101" pitchFamily="49" charset="-122"/>
                <a:ea typeface="楷体" panose="02010609060101010101" pitchFamily="49" charset="-122"/>
              </a:rPr>
              <a:t> 1:12-17)</a:t>
            </a:r>
            <a:endParaRPr lang="en-US" sz="2000" dirty="0">
              <a:latin typeface="楷体" panose="02010609060101010101" pitchFamily="49" charset="-122"/>
              <a:ea typeface="楷体" panose="02010609060101010101" pitchFamily="49" charset="-122"/>
            </a:endParaRPr>
          </a:p>
        </p:txBody>
      </p:sp>
      <p:sp>
        <p:nvSpPr>
          <p:cNvPr id="7" name="TextBox 6"/>
          <p:cNvSpPr txBox="1"/>
          <p:nvPr/>
        </p:nvSpPr>
        <p:spPr>
          <a:xfrm>
            <a:off x="76200" y="-76200"/>
            <a:ext cx="7162800" cy="914400"/>
          </a:xfrm>
          <a:prstGeom prst="rect">
            <a:avLst/>
          </a:prstGeom>
          <a:noFill/>
        </p:spPr>
        <p:txBody>
          <a:bodyPr wrap="square" rtlCol="0">
            <a:noAutofit/>
          </a:bodyPr>
          <a:lstStyle/>
          <a:p>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0290858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76200"/>
            <a:ext cx="9067800" cy="914400"/>
          </a:xfrm>
          <a:prstGeom prst="rect">
            <a:avLst/>
          </a:prstGeom>
          <a:noFill/>
        </p:spPr>
        <p:txBody>
          <a:bodyPr wrap="square" rtlCol="0">
            <a:noAutofit/>
          </a:bodyPr>
          <a:lstStyle/>
          <a:p>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默想</a:t>
            </a:r>
            <a:r>
              <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启示</a:t>
            </a:r>
          </a:p>
        </p:txBody>
      </p:sp>
      <p:sp>
        <p:nvSpPr>
          <p:cNvPr id="8" name="Content Placeholder 2"/>
          <p:cNvSpPr txBox="1">
            <a:spLocks/>
          </p:cNvSpPr>
          <p:nvPr/>
        </p:nvSpPr>
        <p:spPr>
          <a:xfrm>
            <a:off x="-76200" y="838200"/>
            <a:ext cx="9296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indent="-742950">
              <a:buFont typeface="+mj-lt"/>
              <a:buAutoNum type="arabicParenR"/>
            </a:pPr>
            <a:r>
              <a:rPr lang="zh-CN" altLang="en-US"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默想：从脑到心</a:t>
            </a:r>
            <a:endParaRPr lang="en-US" altLang="zh-CN"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使用“五官”：在场景中体</a:t>
            </a:r>
            <a:r>
              <a:rPr lang="zh-CN" altLang="en-US" sz="50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会</a:t>
            </a:r>
            <a:r>
              <a:rPr lang="zh-CN" altLang="en-US"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a:t>
            </a:r>
            <a:r>
              <a:rPr lang="zh-CN" altLang="en-US" sz="50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的话</a:t>
            </a:r>
            <a:endParaRPr lang="en-US" altLang="zh-CN"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神透过经文，也借着经历对我们讲话</a:t>
            </a:r>
            <a:endParaRPr lang="en-US" altLang="zh-CN"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在这个过程中神对我们“脑心手”的重塑</a:t>
            </a:r>
            <a:endParaRPr lang="en-US" altLang="zh-CN" sz="50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en-US" altLang="zh-CN"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047168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76200"/>
            <a:ext cx="9067800" cy="914400"/>
          </a:xfrm>
          <a:prstGeom prst="rect">
            <a:avLst/>
          </a:prstGeom>
          <a:noFill/>
        </p:spPr>
        <p:txBody>
          <a:bodyPr wrap="square" rtlCol="0">
            <a:noAutofit/>
          </a:bodyPr>
          <a:lstStyle/>
          <a:p>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默想事件</a:t>
            </a:r>
            <a:endPar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Content Placeholder 2"/>
          <p:cNvSpPr txBox="1">
            <a:spLocks/>
          </p:cNvSpPr>
          <p:nvPr/>
        </p:nvSpPr>
        <p:spPr>
          <a:xfrm>
            <a:off x="76200" y="838200"/>
            <a:ext cx="89916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indent="-742950">
              <a:buFont typeface="+mj-lt"/>
              <a:buAutoNum type="arabicParenR"/>
            </a:pPr>
            <a:r>
              <a:rPr lang="zh-CN" altLang="en-US"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从“外因”转向“自我”</a:t>
            </a:r>
            <a:endParaRPr lang="en-US" altLang="zh-CN"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成圣的落实：在每件小事中跟从神</a:t>
            </a:r>
            <a:endParaRPr lang="en-US" altLang="zh-CN"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识别</a:t>
            </a:r>
            <a:r>
              <a:rPr lang="zh-CN" altLang="en-US"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“小事”中第一反应和第一情绪</a:t>
            </a:r>
            <a:endParaRPr lang="en-US" altLang="zh-CN"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祷告、反</a:t>
            </a:r>
            <a:r>
              <a:rPr lang="zh-CN" altLang="en-US"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思、改变：内在属灵品格的</a:t>
            </a:r>
            <a:r>
              <a:rPr lang="zh-CN" altLang="en-US" sz="50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重塑</a:t>
            </a:r>
            <a:endParaRPr lang="en-US" altLang="zh-CN" sz="5000" b="1" dirty="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endParaRPr lang="en-US" altLang="zh-CN"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2998464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52400"/>
            <a:ext cx="87630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Content Placeholder 2"/>
          <p:cNvSpPr txBox="1">
            <a:spLocks/>
          </p:cNvSpPr>
          <p:nvPr/>
        </p:nvSpPr>
        <p:spPr>
          <a:xfrm>
            <a:off x="381000" y="6858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。读经的</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时</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候，我最倾向于：</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62000" y="1828800"/>
            <a:ext cx="7924800" cy="49231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8996835">
            <a:off x="231413" y="2439714"/>
            <a:ext cx="990600" cy="1655796"/>
          </a:xfrm>
          <a:prstGeom prst="downArrow">
            <a:avLst/>
          </a:prstGeom>
          <a:solidFill>
            <a:srgbClr val="FF0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832703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76200"/>
            <a:ext cx="9067800" cy="914400"/>
          </a:xfrm>
          <a:prstGeom prst="rect">
            <a:avLst/>
          </a:prstGeom>
          <a:noFill/>
        </p:spPr>
        <p:txBody>
          <a:bodyPr wrap="square" rtlCol="0">
            <a:noAutofit/>
          </a:bodyPr>
          <a:lstStyle/>
          <a:p>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r>
              <a:rPr lang="en-US" altLang="zh-CN"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默想故事</a:t>
            </a:r>
            <a:endPar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Content Placeholder 2"/>
          <p:cNvSpPr txBox="1">
            <a:spLocks/>
          </p:cNvSpPr>
          <p:nvPr/>
        </p:nvSpPr>
        <p:spPr>
          <a:xfrm>
            <a:off x="-76200" y="838200"/>
            <a:ext cx="9296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indent="-742950">
              <a:buFont typeface="+mj-lt"/>
              <a:buAutoNum type="arabicParenR"/>
            </a:pPr>
            <a:r>
              <a:rPr lang="zh-CN" altLang="en-US" sz="5000"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两</a:t>
            </a:r>
            <a:r>
              <a:rPr lang="zh-CN" altLang="en-US" sz="5000" b="1" dirty="0" smtClean="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人世界：亲密的关系</a:t>
            </a:r>
            <a:endParaRPr lang="en-US" altLang="zh-CN" sz="5000" b="1" dirty="0" smtClean="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独一无二</a:t>
            </a:r>
            <a:r>
              <a:rPr lang="zh-CN" altLang="en-US"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1/6,000,000,000</a:t>
            </a:r>
          </a:p>
          <a:p>
            <a:pPr marL="742950" indent="-742950">
              <a:buFont typeface="+mj-lt"/>
              <a:buAutoNum type="arabicParenR"/>
            </a:pPr>
            <a:r>
              <a:rPr lang="zh-CN" altLang="en-US" sz="5000" b="1" dirty="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不</a:t>
            </a:r>
            <a:r>
              <a:rPr lang="zh-CN" altLang="en-US"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断</a:t>
            </a:r>
            <a:r>
              <a:rPr lang="zh-CN" altLang="en-US" sz="5000" b="1" dirty="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持续</a:t>
            </a:r>
            <a:r>
              <a:rPr lang="zh-CN" altLang="en-US"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：过去，进行，将来</a:t>
            </a:r>
            <a:endParaRPr lang="en-US" altLang="zh-CN" sz="5000" b="1" dirty="0" smtClean="0">
              <a:solidFill>
                <a:schemeClr val="accent1">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医</a:t>
            </a:r>
            <a:r>
              <a:rPr lang="zh-CN" altLang="en-US"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治之旅</a:t>
            </a:r>
            <a:endParaRPr lang="en-US" altLang="zh-CN"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smtClean="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无穷组合：我和神的故事；我们和神的故事。。。</a:t>
            </a:r>
            <a:endParaRPr lang="en-US" altLang="zh-CN" sz="5000" b="1" dirty="0" smtClean="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arenR"/>
            </a:pPr>
            <a:r>
              <a:rPr lang="zh-CN" altLang="en-US" sz="5000" b="1" dirty="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等待分</a:t>
            </a:r>
            <a:r>
              <a:rPr lang="zh-CN" altLang="en-US" sz="5000" b="1" dirty="0" smtClean="0">
                <a:solidFill>
                  <a:srgbClr val="00B05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享出去的见证</a:t>
            </a:r>
            <a:endParaRPr lang="en-US" altLang="zh-CN"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201528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90530" y="685800"/>
            <a:ext cx="4667470" cy="1169551"/>
          </a:xfrm>
          <a:prstGeom prst="rect">
            <a:avLst/>
          </a:prstGeom>
          <a:noFill/>
        </p:spPr>
        <p:txBody>
          <a:bodyPr wrap="square" rtlCol="0">
            <a:spAutoFit/>
          </a:bodyPr>
          <a:lstStyle/>
          <a:p>
            <a:pPr marL="457200" indent="-457200" algn="ctr">
              <a:buAutoNum type="arabicPeriod"/>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默想启示</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a:r>
              <a:rPr lang="en-US" sz="2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诗</a:t>
            </a:r>
            <a:r>
              <a:rPr lang="en-US" sz="2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1: 2-3)</a:t>
            </a:r>
            <a:endParaRPr lang="en-US" sz="2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2" name="TextBox 11"/>
          <p:cNvSpPr txBox="1"/>
          <p:nvPr/>
        </p:nvSpPr>
        <p:spPr>
          <a:xfrm rot="17729757">
            <a:off x="4862162" y="4037494"/>
            <a:ext cx="4667470" cy="1246495"/>
          </a:xfrm>
          <a:prstGeom prst="rect">
            <a:avLst/>
          </a:prstGeom>
          <a:noFill/>
        </p:spPr>
        <p:txBody>
          <a:bodyPr wrap="square" rtlCol="0">
            <a:spAutoFit/>
          </a:bodyPr>
          <a:lstStyle/>
          <a:p>
            <a:pPr algn="ctr"/>
            <a:r>
              <a:rPr lang="en-US" altLang="zh-CN" sz="5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 </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默想事件</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a:r>
              <a:rPr lang="en-US" sz="2000" dirty="0" smtClean="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路</a:t>
            </a:r>
            <a:r>
              <a:rPr lang="en-US" sz="2000" dirty="0" smtClean="0">
                <a:latin typeface="楷体" panose="02010609060101010101" pitchFamily="49" charset="-122"/>
                <a:ea typeface="楷体" panose="02010609060101010101" pitchFamily="49" charset="-122"/>
              </a:rPr>
              <a:t> 5:4-11;22:55-62; </a:t>
            </a:r>
            <a:r>
              <a:rPr lang="zh-CN" altLang="en-US" sz="2000" dirty="0">
                <a:latin typeface="楷体" panose="02010609060101010101" pitchFamily="49" charset="-122"/>
                <a:ea typeface="楷体" panose="02010609060101010101" pitchFamily="49" charset="-122"/>
              </a:rPr>
              <a:t>约</a:t>
            </a:r>
            <a:r>
              <a:rPr lang="en-US" sz="2000" dirty="0" smtClean="0">
                <a:latin typeface="楷体" panose="02010609060101010101" pitchFamily="49" charset="-122"/>
                <a:ea typeface="楷体" panose="02010609060101010101" pitchFamily="49" charset="-122"/>
              </a:rPr>
              <a:t> 21:15-19)</a:t>
            </a:r>
            <a:endParaRPr lang="en-US" sz="2000" dirty="0">
              <a:latin typeface="楷体" panose="02010609060101010101" pitchFamily="49" charset="-122"/>
              <a:ea typeface="楷体" panose="02010609060101010101" pitchFamily="49" charset="-122"/>
            </a:endParaRPr>
          </a:p>
        </p:txBody>
      </p:sp>
      <p:sp>
        <p:nvSpPr>
          <p:cNvPr id="13" name="TextBox 12"/>
          <p:cNvSpPr txBox="1"/>
          <p:nvPr/>
        </p:nvSpPr>
        <p:spPr>
          <a:xfrm rot="2716758">
            <a:off x="-124181" y="4508321"/>
            <a:ext cx="4667470" cy="1169551"/>
          </a:xfrm>
          <a:prstGeom prst="rect">
            <a:avLst/>
          </a:prstGeom>
          <a:noFill/>
        </p:spPr>
        <p:txBody>
          <a:bodyPr wrap="square" rtlCol="0">
            <a:spAutoFit/>
          </a:bodyPr>
          <a:lstStyle/>
          <a:p>
            <a:pPr algn="ct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 </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默</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想故事</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gn="ctr"/>
            <a:r>
              <a:rPr lang="en-US"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腓</a:t>
            </a:r>
            <a:r>
              <a:rPr lang="en-US" sz="2000" dirty="0" smtClean="0">
                <a:latin typeface="楷体" panose="02010609060101010101" pitchFamily="49" charset="-122"/>
                <a:ea typeface="楷体" panose="02010609060101010101" pitchFamily="49" charset="-122"/>
              </a:rPr>
              <a:t> 3:</a:t>
            </a:r>
            <a:r>
              <a:rPr lang="en-US" altLang="zh-CN" sz="2000" dirty="0" smtClean="0">
                <a:latin typeface="楷体" panose="02010609060101010101" pitchFamily="49" charset="-122"/>
                <a:ea typeface="楷体" panose="02010609060101010101" pitchFamily="49" charset="-122"/>
              </a:rPr>
              <a:t>4</a:t>
            </a:r>
            <a:r>
              <a:rPr lang="en-US" sz="2000" dirty="0" smtClean="0">
                <a:latin typeface="楷体" panose="02010609060101010101" pitchFamily="49" charset="-122"/>
                <a:ea typeface="楷体" panose="02010609060101010101" pitchFamily="49" charset="-122"/>
              </a:rPr>
              <a:t>-14; </a:t>
            </a:r>
            <a:r>
              <a:rPr lang="zh-CN" altLang="en-US" sz="2000" dirty="0" smtClean="0">
                <a:latin typeface="楷体" panose="02010609060101010101" pitchFamily="49" charset="-122"/>
                <a:ea typeface="楷体" panose="02010609060101010101" pitchFamily="49" charset="-122"/>
              </a:rPr>
              <a:t>提前</a:t>
            </a:r>
            <a:r>
              <a:rPr lang="en-US" sz="2000" dirty="0" smtClean="0">
                <a:latin typeface="楷体" panose="02010609060101010101" pitchFamily="49" charset="-122"/>
                <a:ea typeface="楷体" panose="02010609060101010101" pitchFamily="49" charset="-122"/>
              </a:rPr>
              <a:t> 1:12-17)</a:t>
            </a:r>
            <a:endParaRPr lang="en-US" sz="2000" dirty="0">
              <a:latin typeface="楷体" panose="02010609060101010101" pitchFamily="49" charset="-122"/>
              <a:ea typeface="楷体" panose="02010609060101010101" pitchFamily="49" charset="-122"/>
            </a:endParaRPr>
          </a:p>
        </p:txBody>
      </p:sp>
      <p:sp>
        <p:nvSpPr>
          <p:cNvPr id="7" name="TextBox 6"/>
          <p:cNvSpPr txBox="1"/>
          <p:nvPr/>
        </p:nvSpPr>
        <p:spPr>
          <a:xfrm>
            <a:off x="76200" y="-76200"/>
            <a:ext cx="7162800" cy="914400"/>
          </a:xfrm>
          <a:prstGeom prst="rect">
            <a:avLst/>
          </a:prstGeom>
          <a:noFill/>
        </p:spPr>
        <p:txBody>
          <a:bodyPr wrap="square" rtlCol="0">
            <a:noAutofit/>
          </a:bodyPr>
          <a:lstStyle/>
          <a:p>
            <a:r>
              <a:rPr lang="en-US" altLang="zh-CN" sz="5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5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Oval 1"/>
          <p:cNvSpPr/>
          <p:nvPr/>
        </p:nvSpPr>
        <p:spPr>
          <a:xfrm>
            <a:off x="2190530" y="1981200"/>
            <a:ext cx="4667470" cy="350520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zh-CN" altLang="en-US" sz="6000" b="1" dirty="0" smtClean="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日记</a:t>
            </a:r>
            <a:endParaRPr lang="en-US" altLang="zh-CN" sz="6000" b="1" dirty="0" smtClean="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5750" indent="-285750" algn="ctr">
              <a:buFont typeface="Arial" panose="020B0604020202020204" pitchFamily="34" charset="0"/>
              <a:buChar char="•"/>
            </a:pPr>
            <a:r>
              <a:rPr lang="zh-CN" altLang="en-US" sz="6000" b="1" dirty="0" smtClean="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分享</a:t>
            </a:r>
            <a:endParaRPr lang="en-US" altLang="zh-CN" sz="6000" b="1" dirty="0" smtClean="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285750" indent="-285750" algn="ctr">
              <a:buFont typeface="Arial" panose="020B0604020202020204" pitchFamily="34" charset="0"/>
              <a:buChar char="•"/>
            </a:pPr>
            <a:r>
              <a:rPr lang="zh-CN" altLang="en-US" sz="6000" b="1" dirty="0" smtClean="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记</a:t>
            </a:r>
            <a:r>
              <a:rPr lang="zh-CN" altLang="en-US" sz="6000" b="1" dirty="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号</a:t>
            </a:r>
            <a:endParaRPr lang="en-US" sz="6000" b="1" dirty="0">
              <a:solidFill>
                <a:schemeClr val="accent2"/>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Date Placeholder 2"/>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281123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4357"/>
            <a:ext cx="7848600" cy="584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76200"/>
            <a:ext cx="9067800" cy="914400"/>
          </a:xfrm>
          <a:prstGeom prst="rect">
            <a:avLst/>
          </a:prstGeom>
          <a:noFill/>
        </p:spPr>
        <p:txBody>
          <a:bodyPr wrap="square" rtlCol="0">
            <a:noAutofit/>
          </a:bodyPr>
          <a:lstStyle/>
          <a:p>
            <a:pPr algn="ctr"/>
            <a:r>
              <a:rPr lang="en-US" altLang="zh-CN" sz="5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5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zh-CN" altLang="en-US" sz="5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080579457"/>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custDataLst>
              <p:tags r:id="rId1"/>
            </p:custDataLst>
          </p:nvPr>
        </p:nvSpPr>
        <p:spPr>
          <a:xfrm>
            <a:off x="990600" y="0"/>
            <a:ext cx="76200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4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反思与讨论：</a:t>
            </a:r>
            <a:endParaRPr lang="en-US" altLang="zh-CN" sz="4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eriod"/>
            </a:pP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你</a:t>
            </a:r>
            <a:r>
              <a:rPr lang="zh-CN" altLang="en-US"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计划怎样操练“心脑手”全</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备的生命</a:t>
            </a:r>
            <a:r>
              <a:rPr lang="en-US" altLang="zh-CN"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（写</a:t>
            </a: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在“灵命现状问卷调研”表上</a:t>
            </a:r>
            <a:r>
              <a:rPr lang="zh-CN" altLang="en-US"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eriod"/>
            </a:pPr>
            <a:r>
              <a:rPr lang="zh-CN" alt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根</a:t>
            </a:r>
            <a:r>
              <a:rPr lang="zh-CN" altLang="en-US"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据所学内容，设计一个有关“心脑手”的属灵操练</a:t>
            </a:r>
            <a:endParaRPr lang="en-US" altLang="zh-CN" sz="4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742950" indent="-742950">
              <a:buFont typeface="+mj-lt"/>
              <a:buAutoNum type="arabicPeriod"/>
            </a:pPr>
            <a:endParaRPr lang="en-US" altLang="zh-CN"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lgn="ctr">
              <a:buNone/>
            </a:pPr>
            <a:endParaRPr lang="en-US" altLang="zh-CN"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lgn="ctr">
              <a:buNone/>
            </a:pPr>
            <a:endParaRPr lang="en-US" altLang="zh-CN" sz="4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2209800" y="4038600"/>
            <a:ext cx="4762500" cy="278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683493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0036974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85348825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 y="-152400"/>
            <a:ext cx="9144000" cy="914400"/>
          </a:xfrm>
          <a:prstGeom prst="rect">
            <a:avLst/>
          </a:prstGeom>
          <a:noFill/>
        </p:spPr>
        <p:txBody>
          <a:bodyPr wrap="square" rtlCol="0">
            <a:noAutofit/>
          </a:bodyPr>
          <a:lstStyle/>
          <a:p>
            <a:pPr algn="ctr"/>
            <a:r>
              <a:rPr lang="en-US" altLang="zh-CN"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4. </a:t>
            </a:r>
            <a:r>
              <a:rPr lang="zh-CN" altLang="en-US"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迈向</a:t>
            </a:r>
            <a:r>
              <a:rPr lang="zh-CN" altLang="en-US" sz="5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整</a:t>
            </a:r>
            <a:r>
              <a:rPr lang="zh-CN" altLang="en-US"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全</a:t>
            </a:r>
            <a:endParaRPr lang="zh-CN" altLang="en-US" sz="5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endParaRPr>
          </a:p>
        </p:txBody>
      </p:sp>
      <p:sp>
        <p:nvSpPr>
          <p:cNvPr id="18" name="Content Placeholder 2"/>
          <p:cNvSpPr txBox="1">
            <a:spLocks/>
          </p:cNvSpPr>
          <p:nvPr/>
        </p:nvSpPr>
        <p:spPr>
          <a:xfrm>
            <a:off x="2438400" y="1752600"/>
            <a:ext cx="67818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谦卑受</a:t>
            </a:r>
            <a:r>
              <a:rPr lang="zh-CN" altLang="en-US" sz="50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a:t>
            </a:r>
            <a:endPar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“五读”俱全：读经、读书、读人、读世、读</a:t>
            </a:r>
            <a:r>
              <a:rPr lang="zh-CN" altLang="en-US" sz="50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己</a:t>
            </a:r>
            <a:endPar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身教与言教并行</a:t>
            </a:r>
          </a:p>
        </p:txBody>
      </p:sp>
      <p:sp>
        <p:nvSpPr>
          <p:cNvPr id="19" name="TextBox 18"/>
          <p:cNvSpPr txBox="1"/>
          <p:nvPr/>
        </p:nvSpPr>
        <p:spPr>
          <a:xfrm>
            <a:off x="342900" y="2895600"/>
            <a:ext cx="1409700" cy="914400"/>
          </a:xfrm>
          <a:prstGeom prst="rect">
            <a:avLst/>
          </a:prstGeom>
          <a:noFill/>
        </p:spPr>
        <p:txBody>
          <a:bodyPr wrap="square" rtlCol="0">
            <a:noAutofit/>
          </a:bodyPr>
          <a:lstStyle/>
          <a:p>
            <a:r>
              <a:rPr lang="zh-CN" altLang="en-US" sz="9000" b="1" dirty="0" smtClean="0">
                <a:solidFill>
                  <a:srgbClr val="C00000"/>
                </a:solidFill>
                <a:latin typeface="楷体" panose="02010609060101010101" pitchFamily="49" charset="-122"/>
                <a:ea typeface="楷体" panose="02010609060101010101" pitchFamily="49" charset="-122"/>
              </a:rPr>
              <a:t>脑</a:t>
            </a:r>
            <a:endParaRPr lang="zh-CN" altLang="en-US" sz="9000" b="1" dirty="0">
              <a:solidFill>
                <a:srgbClr val="C00000"/>
              </a:solidFill>
              <a:latin typeface="楷体" panose="02010609060101010101" pitchFamily="49" charset="-122"/>
              <a:ea typeface="楷体" panose="02010609060101010101" pitchFamily="49" charset="-122"/>
            </a:endParaRPr>
          </a:p>
        </p:txBody>
      </p:sp>
      <p:cxnSp>
        <p:nvCxnSpPr>
          <p:cNvPr id="20" name="Straight Connector 19"/>
          <p:cNvCxnSpPr/>
          <p:nvPr/>
        </p:nvCxnSpPr>
        <p:spPr>
          <a:xfrm>
            <a:off x="2057400" y="914400"/>
            <a:ext cx="0" cy="59436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034748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 y="-152400"/>
            <a:ext cx="9144000" cy="914400"/>
          </a:xfrm>
          <a:prstGeom prst="rect">
            <a:avLst/>
          </a:prstGeom>
          <a:noFill/>
        </p:spPr>
        <p:txBody>
          <a:bodyPr wrap="square" rtlCol="0">
            <a:noAutofit/>
          </a:bodyPr>
          <a:lstStyle/>
          <a:p>
            <a:pPr algn="ctr"/>
            <a:r>
              <a:rPr lang="en-US" altLang="zh-CN"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4. </a:t>
            </a:r>
            <a:r>
              <a:rPr lang="zh-CN" altLang="en-US"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迈向</a:t>
            </a:r>
            <a:r>
              <a:rPr lang="zh-CN" altLang="en-US" sz="5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整</a:t>
            </a:r>
            <a:r>
              <a:rPr lang="zh-CN" altLang="en-US"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全</a:t>
            </a:r>
            <a:endParaRPr lang="zh-CN" altLang="en-US" sz="5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endParaRPr>
          </a:p>
        </p:txBody>
      </p:sp>
      <p:sp>
        <p:nvSpPr>
          <p:cNvPr id="18" name="Content Placeholder 2"/>
          <p:cNvSpPr txBox="1">
            <a:spLocks/>
          </p:cNvSpPr>
          <p:nvPr/>
        </p:nvSpPr>
        <p:spPr>
          <a:xfrm>
            <a:off x="2362200" y="838200"/>
            <a:ext cx="6629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zh-CN" altLang="en-US"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确信神</a:t>
            </a:r>
            <a:r>
              <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儿女的身份</a:t>
            </a:r>
          </a:p>
          <a:p>
            <a:pPr marL="457200" indent="-457200">
              <a:buFont typeface="Arial" panose="020B0604020202020204" pitchFamily="34" charset="0"/>
              <a:buChar char="•"/>
            </a:pPr>
            <a:r>
              <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做事</a:t>
            </a:r>
            <a:r>
              <a:rPr lang="en-US" altLang="zh-CN"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就像世界完全依赖神；祷告</a:t>
            </a:r>
            <a:r>
              <a:rPr lang="en-US" altLang="zh-CN"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就像世界完全依赖你</a:t>
            </a:r>
            <a:endParaRPr lang="en-US" altLang="zh-CN"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刻</a:t>
            </a:r>
            <a:r>
              <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意行出</a:t>
            </a:r>
            <a:r>
              <a:rPr lang="zh-CN" altLang="en-US"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来</a:t>
            </a:r>
            <a:r>
              <a:rPr lang="en-US" altLang="zh-CN"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告诉“心”当有的感受</a:t>
            </a:r>
            <a:endPar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反思：</a:t>
            </a:r>
            <a:endPar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028700" lvl="1" indent="-571500">
              <a:buFont typeface="Wingdings" panose="05000000000000000000" pitchFamily="2" charset="2"/>
              <a:buChar char="v"/>
            </a:pPr>
            <a:r>
              <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看</a:t>
            </a:r>
            <a:r>
              <a:rPr lang="zh-CN" altLang="en-US"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到当</a:t>
            </a:r>
            <a:r>
              <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中神的作</a:t>
            </a:r>
            <a:r>
              <a:rPr lang="zh-CN" altLang="en-US"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为</a:t>
            </a:r>
            <a:endParaRPr lang="en-US" altLang="zh-CN"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1028700" lvl="1" indent="-571500">
              <a:buFont typeface="Wingdings" panose="05000000000000000000" pitchFamily="2" charset="2"/>
              <a:buChar char="v"/>
            </a:pPr>
            <a:r>
              <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更</a:t>
            </a:r>
            <a:r>
              <a:rPr lang="zh-CN" altLang="en-US"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深地认识自我</a:t>
            </a:r>
            <a:endParaRPr lang="en-US" altLang="zh-CN" sz="43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914400" lvl="1" indent="-457200">
              <a:buFont typeface="Arial" panose="020B0604020202020204" pitchFamily="34" charset="0"/>
              <a:buChar char="•"/>
            </a:pPr>
            <a:endParaRPr lang="zh-CN" altLang="en-US" sz="43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9" name="TextBox 18"/>
          <p:cNvSpPr txBox="1"/>
          <p:nvPr/>
        </p:nvSpPr>
        <p:spPr>
          <a:xfrm>
            <a:off x="342900" y="2819400"/>
            <a:ext cx="1409700" cy="914400"/>
          </a:xfrm>
          <a:prstGeom prst="rect">
            <a:avLst/>
          </a:prstGeom>
          <a:noFill/>
        </p:spPr>
        <p:txBody>
          <a:bodyPr wrap="square" rtlCol="0">
            <a:noAutofit/>
          </a:bodyPr>
          <a:lstStyle/>
          <a:p>
            <a:r>
              <a:rPr lang="zh-CN" altLang="en-US" sz="9000" b="1" dirty="0" smtClean="0">
                <a:solidFill>
                  <a:srgbClr val="C00000"/>
                </a:solidFill>
                <a:latin typeface="楷体" panose="02010609060101010101" pitchFamily="49" charset="-122"/>
                <a:ea typeface="楷体" panose="02010609060101010101" pitchFamily="49" charset="-122"/>
              </a:rPr>
              <a:t>手</a:t>
            </a:r>
            <a:endParaRPr lang="zh-CN" altLang="en-US" sz="9000" b="1" dirty="0">
              <a:solidFill>
                <a:srgbClr val="C00000"/>
              </a:solidFill>
              <a:latin typeface="楷体" panose="02010609060101010101" pitchFamily="49" charset="-122"/>
              <a:ea typeface="楷体" panose="02010609060101010101" pitchFamily="49" charset="-122"/>
            </a:endParaRPr>
          </a:p>
        </p:txBody>
      </p:sp>
      <p:cxnSp>
        <p:nvCxnSpPr>
          <p:cNvPr id="20" name="Straight Connector 19"/>
          <p:cNvCxnSpPr/>
          <p:nvPr/>
        </p:nvCxnSpPr>
        <p:spPr>
          <a:xfrm>
            <a:off x="2057400" y="914400"/>
            <a:ext cx="0" cy="59436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887266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arn(inVertical)">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barn(inVertical)">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 y="-152400"/>
            <a:ext cx="9144000" cy="914400"/>
          </a:xfrm>
          <a:prstGeom prst="rect">
            <a:avLst/>
          </a:prstGeom>
          <a:noFill/>
        </p:spPr>
        <p:txBody>
          <a:bodyPr wrap="square" rtlCol="0">
            <a:noAutofit/>
          </a:bodyPr>
          <a:lstStyle/>
          <a:p>
            <a:pPr algn="ctr"/>
            <a:r>
              <a:rPr lang="en-US" altLang="zh-CN"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4. </a:t>
            </a:r>
            <a:r>
              <a:rPr lang="zh-CN" altLang="en-US"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迈向</a:t>
            </a:r>
            <a:r>
              <a:rPr lang="zh-CN" altLang="en-US" sz="5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整</a:t>
            </a:r>
            <a:r>
              <a:rPr lang="zh-CN" altLang="en-US" sz="5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全</a:t>
            </a:r>
            <a:endParaRPr lang="zh-CN" altLang="en-US" sz="5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楷体" panose="02010609060101010101" pitchFamily="49" charset="-122"/>
              <a:ea typeface="楷体" panose="02010609060101010101" pitchFamily="49" charset="-122"/>
            </a:endParaRPr>
          </a:p>
        </p:txBody>
      </p:sp>
      <p:sp>
        <p:nvSpPr>
          <p:cNvPr id="19" name="TextBox 18"/>
          <p:cNvSpPr txBox="1"/>
          <p:nvPr/>
        </p:nvSpPr>
        <p:spPr>
          <a:xfrm>
            <a:off x="342900" y="2667000"/>
            <a:ext cx="1409700" cy="914400"/>
          </a:xfrm>
          <a:prstGeom prst="rect">
            <a:avLst/>
          </a:prstGeom>
          <a:noFill/>
        </p:spPr>
        <p:txBody>
          <a:bodyPr wrap="square" rtlCol="0">
            <a:noAutofit/>
          </a:bodyPr>
          <a:lstStyle/>
          <a:p>
            <a:r>
              <a:rPr lang="zh-CN" altLang="en-US" sz="9000" b="1" dirty="0">
                <a:solidFill>
                  <a:srgbClr val="C00000"/>
                </a:solidFill>
                <a:latin typeface="楷体" panose="02010609060101010101" pitchFamily="49" charset="-122"/>
                <a:ea typeface="楷体" panose="02010609060101010101" pitchFamily="49" charset="-122"/>
              </a:rPr>
              <a:t>心</a:t>
            </a:r>
          </a:p>
        </p:txBody>
      </p:sp>
      <p:cxnSp>
        <p:nvCxnSpPr>
          <p:cNvPr id="20" name="Straight Connector 19"/>
          <p:cNvCxnSpPr/>
          <p:nvPr/>
        </p:nvCxnSpPr>
        <p:spPr>
          <a:xfrm>
            <a:off x="2057400" y="914400"/>
            <a:ext cx="0" cy="59436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438400" y="1905000"/>
            <a:ext cx="57912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开放的心；</a:t>
            </a:r>
            <a:endParaRPr lang="en-US" altLang="zh-CN"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属灵操练；</a:t>
            </a:r>
            <a:endParaRPr lang="en-US" altLang="zh-CN"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属灵日记</a:t>
            </a:r>
            <a:endParaRPr lang="en-US" altLang="zh-CN"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美</a:t>
            </a:r>
            <a:r>
              <a:rPr lang="zh-CN" altLang="en-US" sz="5000" b="1" dirty="0" smtClean="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学、文学、艺术</a:t>
            </a:r>
            <a:endParaRPr lang="zh-CN" altLang="en-US" sz="5000" b="1" dirty="0">
              <a:solidFill>
                <a:srgbClr val="00206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151902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667000" y="1072477"/>
            <a:ext cx="4038600" cy="57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 y="-152400"/>
            <a:ext cx="9144000" cy="914400"/>
          </a:xfrm>
          <a:prstGeom prst="rect">
            <a:avLst/>
          </a:prstGeom>
          <a:noFill/>
        </p:spPr>
        <p:txBody>
          <a:bodyPr wrap="square" rtlCol="0">
            <a:noAutofit/>
          </a:bodyPr>
          <a:lstStyle/>
          <a:p>
            <a:pPr algn="ctr"/>
            <a:r>
              <a:rPr lang="en-US" altLang="zh-CN" sz="5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4. </a:t>
            </a:r>
            <a:r>
              <a:rPr lang="zh-CN" altLang="en-US" sz="5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迈向</a:t>
            </a:r>
            <a:r>
              <a:rPr lang="zh-CN" altLang="en-US" sz="50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整</a:t>
            </a:r>
            <a:r>
              <a:rPr lang="zh-CN" altLang="en-US" sz="5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全</a:t>
            </a:r>
            <a:endParaRPr lang="zh-CN" altLang="en-US" sz="50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993294214"/>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219200"/>
            <a:ext cx="8534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152400"/>
            <a:ext cx="9144000" cy="914400"/>
          </a:xfrm>
          <a:prstGeom prst="rect">
            <a:avLst/>
          </a:prstGeom>
          <a:noFill/>
        </p:spPr>
        <p:txBody>
          <a:bodyPr wrap="square" rtlCol="0">
            <a:noAutofit/>
          </a:bodyPr>
          <a:lstStyle/>
          <a:p>
            <a:pPr algn="ctr"/>
            <a:r>
              <a:rPr lang="en-US" altLang="zh-CN" sz="5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4. </a:t>
            </a:r>
            <a:r>
              <a:rPr lang="zh-CN" altLang="en-US" sz="5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迈向</a:t>
            </a:r>
            <a:r>
              <a:rPr lang="zh-CN" altLang="en-US" sz="50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整</a:t>
            </a:r>
            <a:r>
              <a:rPr lang="zh-CN" altLang="en-US" sz="5000" b="1" cap="all" dirty="0" smtClean="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rPr>
              <a:t>全</a:t>
            </a:r>
            <a:endParaRPr lang="zh-CN" altLang="en-US" sz="5000" b="1" cap="all" dirty="0">
              <a:ln w="9000" cmpd="sng">
                <a:solidFill>
                  <a:schemeClr val="accent4">
                    <a:shade val="50000"/>
                    <a:satMod val="120000"/>
                  </a:schemeClr>
                </a:solidFill>
                <a:prstDash val="solid"/>
              </a:ln>
              <a:solidFill>
                <a:schemeClr val="accent2"/>
              </a:solidFill>
              <a:effectLst>
                <a:reflection blurRad="12700" stA="28000" endPos="45000" dist="1000" dir="5400000" sy="-100000" algn="bl" rotWithShape="0"/>
              </a:effectLst>
              <a:latin typeface="楷体" panose="02010609060101010101" pitchFamily="49" charset="-122"/>
              <a:ea typeface="楷体" panose="02010609060101010101" pitchFamily="49" charset="-122"/>
            </a:endParaRPr>
          </a:p>
        </p:txBody>
      </p:sp>
      <p:sp>
        <p:nvSpPr>
          <p:cNvPr id="3" name="Date Placeholder 2"/>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67195990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52400"/>
            <a:ext cx="87630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p>
        </p:txBody>
      </p:sp>
      <p:sp>
        <p:nvSpPr>
          <p:cNvPr id="7" name="Content Placeholder 2"/>
          <p:cNvSpPr txBox="1">
            <a:spLocks/>
          </p:cNvSpPr>
          <p:nvPr/>
        </p:nvSpPr>
        <p:spPr>
          <a:xfrm>
            <a:off x="304800" y="6858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B</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。在我的生命里，最难的是：</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62000" y="1600200"/>
            <a:ext cx="7848600" cy="5181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629400" y="1676400"/>
            <a:ext cx="1219200" cy="137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Date Placeholder 2"/>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3933048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4800" y="2362200"/>
            <a:ext cx="1295400" cy="1752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信主</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4" name="Oval 13"/>
          <p:cNvSpPr/>
          <p:nvPr/>
        </p:nvSpPr>
        <p:spPr>
          <a:xfrm>
            <a:off x="1600200" y="838200"/>
            <a:ext cx="1295400" cy="1752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成圣</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0" name="Oval 19"/>
          <p:cNvSpPr/>
          <p:nvPr/>
        </p:nvSpPr>
        <p:spPr>
          <a:xfrm>
            <a:off x="4953000" y="4953000"/>
            <a:ext cx="1295400" cy="1752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侍奉</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1" name="Oval 20"/>
          <p:cNvSpPr/>
          <p:nvPr/>
        </p:nvSpPr>
        <p:spPr>
          <a:xfrm>
            <a:off x="2819400" y="5029200"/>
            <a:ext cx="1295400" cy="1752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差传</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2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429000" y="914400"/>
            <a:ext cx="24384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Oval 25"/>
          <p:cNvSpPr/>
          <p:nvPr/>
        </p:nvSpPr>
        <p:spPr>
          <a:xfrm>
            <a:off x="6324600" y="914400"/>
            <a:ext cx="1295400" cy="1600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家庭</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7" name="Oval 26"/>
          <p:cNvSpPr/>
          <p:nvPr/>
        </p:nvSpPr>
        <p:spPr>
          <a:xfrm>
            <a:off x="7620000" y="2438400"/>
            <a:ext cx="1143000" cy="1524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工作</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8" name="TextBox 27"/>
          <p:cNvSpPr txBox="1"/>
          <p:nvPr/>
        </p:nvSpPr>
        <p:spPr>
          <a:xfrm>
            <a:off x="76200" y="-152400"/>
            <a:ext cx="9144000" cy="914400"/>
          </a:xfrm>
          <a:prstGeom prst="rect">
            <a:avLst/>
          </a:prstGeom>
          <a:noFill/>
        </p:spPr>
        <p:txBody>
          <a:bodyPr wrap="square" rtlCol="0">
            <a:noAutofit/>
          </a:bodyPr>
          <a:lstStyle/>
          <a:p>
            <a:pPr algn="ctr"/>
            <a:r>
              <a:rPr lang="en-US" altLang="zh-CN"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4. </a:t>
            </a:r>
            <a:r>
              <a:rPr lang="zh-CN" altLang="en-US"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迈向整全的灵命</a:t>
            </a:r>
            <a:endParaRPr lang="zh-CN" alt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endParaRPr>
          </a:p>
        </p:txBody>
      </p:sp>
      <p:pic>
        <p:nvPicPr>
          <p:cNvPr id="3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709750" y="3429000"/>
            <a:ext cx="56054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Oval 30"/>
          <p:cNvSpPr/>
          <p:nvPr/>
        </p:nvSpPr>
        <p:spPr>
          <a:xfrm>
            <a:off x="838200" y="4419600"/>
            <a:ext cx="1295400" cy="1981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原生家庭</a:t>
            </a:r>
            <a:endParaRPr lang="en-US" sz="3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2" name="Oval 31"/>
          <p:cNvSpPr/>
          <p:nvPr/>
        </p:nvSpPr>
        <p:spPr>
          <a:xfrm>
            <a:off x="7086600" y="4381500"/>
            <a:ext cx="1295400" cy="19431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社会</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132349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2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heel(1)">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heel(1)">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0" grpId="0" animBg="1"/>
      <p:bldP spid="21" grpId="0" animBg="1"/>
      <p:bldP spid="26" grpId="0" animBg="1"/>
      <p:bldP spid="27" grpId="0" animBg="1"/>
      <p:bldP spid="31"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4800" y="2362200"/>
            <a:ext cx="1295400" cy="1752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门训</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4" name="Oval 13"/>
          <p:cNvSpPr/>
          <p:nvPr/>
        </p:nvSpPr>
        <p:spPr>
          <a:xfrm>
            <a:off x="1600200" y="838200"/>
            <a:ext cx="1295400" cy="1752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敬拜</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0" name="Oval 19"/>
          <p:cNvSpPr/>
          <p:nvPr/>
        </p:nvSpPr>
        <p:spPr>
          <a:xfrm>
            <a:off x="4953000" y="4953000"/>
            <a:ext cx="1295400" cy="1752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社关</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1" name="Oval 20"/>
          <p:cNvSpPr/>
          <p:nvPr/>
        </p:nvSpPr>
        <p:spPr>
          <a:xfrm>
            <a:off x="2819400" y="5029200"/>
            <a:ext cx="1295400" cy="17526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差传</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6" name="Oval 25"/>
          <p:cNvSpPr/>
          <p:nvPr/>
        </p:nvSpPr>
        <p:spPr>
          <a:xfrm>
            <a:off x="6324600" y="914400"/>
            <a:ext cx="1295400" cy="1600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教导</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7" name="Oval 26"/>
          <p:cNvSpPr/>
          <p:nvPr/>
        </p:nvSpPr>
        <p:spPr>
          <a:xfrm>
            <a:off x="7620000" y="2438400"/>
            <a:ext cx="1143000" cy="1524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小组</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8" name="TextBox 27"/>
          <p:cNvSpPr txBox="1"/>
          <p:nvPr/>
        </p:nvSpPr>
        <p:spPr>
          <a:xfrm>
            <a:off x="76200" y="-152400"/>
            <a:ext cx="9144000" cy="914400"/>
          </a:xfrm>
          <a:prstGeom prst="rect">
            <a:avLst/>
          </a:prstGeom>
          <a:noFill/>
        </p:spPr>
        <p:txBody>
          <a:bodyPr wrap="square" rtlCol="0">
            <a:noAutofit/>
          </a:bodyPr>
          <a:lstStyle/>
          <a:p>
            <a:pPr algn="ctr"/>
            <a:r>
              <a:rPr lang="en-US" altLang="zh-CN"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4. </a:t>
            </a:r>
            <a:r>
              <a:rPr lang="zh-CN" altLang="en-US"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迈向</a:t>
            </a:r>
            <a:r>
              <a:rPr lang="zh-CN" alt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整全</a:t>
            </a:r>
            <a:r>
              <a:rPr lang="zh-CN" altLang="en-US"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的</a:t>
            </a:r>
            <a:r>
              <a:rPr lang="zh-CN" altLang="en-US" sz="5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楷体" panose="02010609060101010101" pitchFamily="49" charset="-122"/>
                <a:ea typeface="楷体" panose="02010609060101010101" pitchFamily="49" charset="-122"/>
              </a:rPr>
              <a:t>事工</a:t>
            </a:r>
          </a:p>
        </p:txBody>
      </p:sp>
      <p:pic>
        <p:nvPicPr>
          <p:cNvPr id="3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076953" y="3487005"/>
            <a:ext cx="5085847" cy="131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Oval 30"/>
          <p:cNvSpPr/>
          <p:nvPr/>
        </p:nvSpPr>
        <p:spPr>
          <a:xfrm>
            <a:off x="838200" y="4419600"/>
            <a:ext cx="1295400" cy="19812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外展</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2" name="Oval 31"/>
          <p:cNvSpPr/>
          <p:nvPr/>
        </p:nvSpPr>
        <p:spPr>
          <a:xfrm>
            <a:off x="7086600" y="4381500"/>
            <a:ext cx="1295400" cy="19431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500" b="1" dirty="0" smtClean="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辅导</a:t>
            </a:r>
            <a:endParaRPr lang="en-US" sz="35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1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52800" y="990600"/>
            <a:ext cx="2487113" cy="249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4125522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heel(1)">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heel(1)">
                                      <p:cBhvr>
                                        <p:cTn id="32" dur="20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20" grpId="0" animBg="1"/>
      <p:bldP spid="21" grpId="0" animBg="1"/>
      <p:bldP spid="26" grpId="0" animBg="1"/>
      <p:bldP spid="27" grpId="0" animBg="1"/>
      <p:bldP spid="31" grpId="0" animBg="1"/>
      <p:bldP spid="3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custDataLst>
              <p:tags r:id="rId1"/>
            </p:custDataLst>
          </p:nvPr>
        </p:nvSpPr>
        <p:spPr>
          <a:xfrm>
            <a:off x="457200" y="152400"/>
            <a:ext cx="8610600" cy="27432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讨 论：</a:t>
            </a:r>
            <a:endParaRPr lang="en-US" altLang="zh-CN" sz="5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0" indent="0">
              <a:buNone/>
            </a:pP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在你目前的事工中，如何具体施</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行</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整全</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的生命</a:t>
            </a:r>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（写在“灵命现状问卷调研”表上）</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1244616618"/>
              </p:ext>
            </p:extLst>
          </p:nvPr>
        </p:nvGraphicFramePr>
        <p:xfrm>
          <a:off x="762000" y="2895600"/>
          <a:ext cx="7848603" cy="3413760"/>
        </p:xfrm>
        <a:graphic>
          <a:graphicData uri="http://schemas.openxmlformats.org/drawingml/2006/table">
            <a:tbl>
              <a:tblPr firstRow="1" bandRow="1">
                <a:tableStyleId>{5C22544A-7EE6-4342-B048-85BDC9FD1C3A}</a:tableStyleId>
              </a:tblPr>
              <a:tblGrid>
                <a:gridCol w="1121229">
                  <a:extLst>
                    <a:ext uri="{9D8B030D-6E8A-4147-A177-3AD203B41FA5}">
                      <a16:colId xmlns:a16="http://schemas.microsoft.com/office/drawing/2014/main" val="20000"/>
                    </a:ext>
                  </a:extLst>
                </a:gridCol>
                <a:gridCol w="1121229">
                  <a:extLst>
                    <a:ext uri="{9D8B030D-6E8A-4147-A177-3AD203B41FA5}">
                      <a16:colId xmlns:a16="http://schemas.microsoft.com/office/drawing/2014/main" val="20001"/>
                    </a:ext>
                  </a:extLst>
                </a:gridCol>
                <a:gridCol w="1121229">
                  <a:extLst>
                    <a:ext uri="{9D8B030D-6E8A-4147-A177-3AD203B41FA5}">
                      <a16:colId xmlns:a16="http://schemas.microsoft.com/office/drawing/2014/main" val="20002"/>
                    </a:ext>
                  </a:extLst>
                </a:gridCol>
                <a:gridCol w="1121229">
                  <a:extLst>
                    <a:ext uri="{9D8B030D-6E8A-4147-A177-3AD203B41FA5}">
                      <a16:colId xmlns:a16="http://schemas.microsoft.com/office/drawing/2014/main" val="20003"/>
                    </a:ext>
                  </a:extLst>
                </a:gridCol>
                <a:gridCol w="1121229">
                  <a:extLst>
                    <a:ext uri="{9D8B030D-6E8A-4147-A177-3AD203B41FA5}">
                      <a16:colId xmlns:a16="http://schemas.microsoft.com/office/drawing/2014/main" val="20004"/>
                    </a:ext>
                  </a:extLst>
                </a:gridCol>
                <a:gridCol w="1121229">
                  <a:extLst>
                    <a:ext uri="{9D8B030D-6E8A-4147-A177-3AD203B41FA5}">
                      <a16:colId xmlns:a16="http://schemas.microsoft.com/office/drawing/2014/main" val="20005"/>
                    </a:ext>
                  </a:extLst>
                </a:gridCol>
                <a:gridCol w="1121229">
                  <a:extLst>
                    <a:ext uri="{9D8B030D-6E8A-4147-A177-3AD203B41FA5}">
                      <a16:colId xmlns:a16="http://schemas.microsoft.com/office/drawing/2014/main" val="20006"/>
                    </a:ext>
                  </a:extLst>
                </a:gridCol>
              </a:tblGrid>
              <a:tr h="370840">
                <a:tc>
                  <a:txBody>
                    <a:bodyPr/>
                    <a:lstStyle/>
                    <a:p>
                      <a:pPr algn="ctr"/>
                      <a:endParaRPr 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r>
                        <a:rPr lang="zh-CN" altLang="en-US" sz="40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福音</a:t>
                      </a:r>
                      <a:endParaRPr lang="en-US" sz="40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r>
                        <a:rPr lang="zh-CN" altLang="en-US" sz="40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初信</a:t>
                      </a:r>
                      <a:endParaRPr lang="en-US" sz="40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r>
                        <a:rPr lang="zh-CN" altLang="en-US" sz="40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门训</a:t>
                      </a:r>
                      <a:endParaRPr lang="en-US" sz="40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r>
                        <a:rPr lang="zh-CN" altLang="en-US" sz="40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小组</a:t>
                      </a:r>
                      <a:endParaRPr lang="en-US" sz="40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r>
                        <a:rPr lang="zh-CN" altLang="en-US" sz="40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崇拜</a:t>
                      </a:r>
                      <a:endParaRPr lang="en-US" sz="40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r>
                        <a:rPr lang="zh-CN" altLang="en-US" sz="4000" b="1" dirty="0" smtClean="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sz="4000" b="1" dirty="0">
                        <a:solidFill>
                          <a:schemeClr val="tx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extLst>
                  <a:ext uri="{0D108BD9-81ED-4DB2-BD59-A6C34878D82A}">
                    <a16:rowId xmlns:a16="http://schemas.microsoft.com/office/drawing/2014/main" val="10000"/>
                  </a:ext>
                </a:extLst>
              </a:tr>
              <a:tr h="370840">
                <a:tc>
                  <a:txBody>
                    <a:bodyPr/>
                    <a:lstStyle/>
                    <a:p>
                      <a:pPr algn="ctr"/>
                      <a:r>
                        <a:rPr lang="zh-CN" altLang="en-US" sz="4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心</a:t>
                      </a:r>
                      <a:endParaRPr 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extLst>
                  <a:ext uri="{0D108BD9-81ED-4DB2-BD59-A6C34878D82A}">
                    <a16:rowId xmlns:a16="http://schemas.microsoft.com/office/drawing/2014/main" val="10001"/>
                  </a:ext>
                </a:extLst>
              </a:tr>
              <a:tr h="370840">
                <a:tc>
                  <a:txBody>
                    <a:bodyPr/>
                    <a:lstStyle/>
                    <a:p>
                      <a:pPr algn="ctr"/>
                      <a:r>
                        <a:rPr lang="zh-CN" altLang="en-US" sz="4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a:t>
                      </a:r>
                      <a:endParaRPr 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extLst>
                  <a:ext uri="{0D108BD9-81ED-4DB2-BD59-A6C34878D82A}">
                    <a16:rowId xmlns:a16="http://schemas.microsoft.com/office/drawing/2014/main" val="10002"/>
                  </a:ext>
                </a:extLst>
              </a:tr>
              <a:tr h="370840">
                <a:tc>
                  <a:txBody>
                    <a:bodyPr/>
                    <a:lstStyle/>
                    <a:p>
                      <a:pPr algn="ctr"/>
                      <a:r>
                        <a:rPr lang="zh-CN" altLang="en-US" sz="40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手</a:t>
                      </a:r>
                      <a:endParaRPr lang="en-US" sz="40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tc>
                  <a:txBody>
                    <a:bodyPr/>
                    <a:lstStyle/>
                    <a:p>
                      <a:pPr algn="ctr"/>
                      <a:endParaRPr lang="en-US" sz="4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txBody>
                  <a:tcPr/>
                </a:tc>
                <a:extLst>
                  <a:ext uri="{0D108BD9-81ED-4DB2-BD59-A6C34878D82A}">
                    <a16:rowId xmlns:a16="http://schemas.microsoft.com/office/drawing/2014/main" val="10003"/>
                  </a:ext>
                </a:extLst>
              </a:tr>
            </a:tbl>
          </a:graphicData>
        </a:graphic>
      </p:graphicFrame>
      <p:sp>
        <p:nvSpPr>
          <p:cNvPr id="3" name="Date Placeholder 2"/>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34543458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8138" y="-1312325"/>
            <a:ext cx="7765662" cy="16476125"/>
          </a:xfrm>
          <a:prstGeom prst="rect">
            <a:avLst/>
          </a:prstGeom>
        </p:spPr>
      </p:pic>
      <p:sp>
        <p:nvSpPr>
          <p:cNvPr id="6" name="Title 1"/>
          <p:cNvSpPr txBox="1">
            <a:spLocks/>
          </p:cNvSpPr>
          <p:nvPr>
            <p:custDataLst>
              <p:tags r:id="rId1"/>
            </p:custDataLst>
          </p:nvPr>
        </p:nvSpPr>
        <p:spPr>
          <a:xfrm>
            <a:off x="1219200" y="-174625"/>
            <a:ext cx="6942224" cy="1470025"/>
          </a:xfrm>
          <a:prstGeom prst="rect">
            <a:avLst/>
          </a:prstGeom>
        </p:spPr>
        <p:txBody>
          <a:bodyPr>
            <a:noAutofit/>
          </a:bodyPr>
          <a:lstStyle>
            <a:lvl1pPr algn="l" defTabSz="914400" rtl="0" eaLnBrk="1" latinLnBrk="0" hangingPunct="1">
              <a:spcBef>
                <a:spcPct val="0"/>
              </a:spcBef>
              <a:buNone/>
              <a:defRPr lang="en-US" sz="4400" kern="1200" dirty="0" smtClean="0">
                <a:solidFill>
                  <a:schemeClr val="tx1"/>
                </a:solidFill>
                <a:latin typeface="+mj-lt"/>
                <a:ea typeface="+mj-ea"/>
                <a:cs typeface="+mj-cs"/>
              </a:defRPr>
            </a:lvl1pPr>
          </a:lstStyle>
          <a:p>
            <a:pPr algn="ct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“脑、手、心”</a:t>
            </a:r>
            <a:b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b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迈向整全的生命</a:t>
            </a:r>
            <a:endPar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7" name="TextBox 6"/>
          <p:cNvSpPr txBox="1"/>
          <p:nvPr/>
        </p:nvSpPr>
        <p:spPr>
          <a:xfrm>
            <a:off x="-76200" y="1524000"/>
            <a:ext cx="8991600" cy="5715000"/>
          </a:xfrm>
          <a:prstGeom prst="rect">
            <a:avLst/>
          </a:prstGeom>
          <a:noFill/>
        </p:spPr>
        <p:txBody>
          <a:bodyPr wrap="square" rtlCol="0">
            <a:noAutofit/>
          </a:bodyPr>
          <a:lstStyle/>
          <a:p>
            <a:pPr algn="r"/>
            <a:r>
              <a:rPr lang="zh-TW" altLang="en-US"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我</a:t>
            </a:r>
            <a:r>
              <a:rPr lang="zh-TW" altLang="en-US" sz="4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所禱告的，就是要你們的愛心在知識和各樣見識上多而又多</a:t>
            </a:r>
            <a:r>
              <a:rPr lang="zh-TW" altLang="en-US"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，使</a:t>
            </a:r>
            <a:r>
              <a:rPr lang="zh-TW" altLang="en-US" sz="4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你們能分別是</a:t>
            </a:r>
            <a:r>
              <a:rPr lang="zh-TW" altLang="en-US"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非，</a:t>
            </a:r>
            <a:r>
              <a:rPr lang="zh-TW" altLang="en-US" sz="4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作誠實無過的人，直到基督的日子</a:t>
            </a:r>
            <a:r>
              <a:rPr lang="zh-TW" altLang="en-US"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；並</a:t>
            </a:r>
            <a:r>
              <a:rPr lang="zh-TW" altLang="en-US" sz="4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靠著耶穌基督結滿了仁義的果子，叫榮耀稱讚歸與神</a:t>
            </a:r>
            <a:r>
              <a:rPr lang="zh-TW" altLang="en-US"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TW"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（腓</a:t>
            </a:r>
            <a:r>
              <a:rPr lang="en-US" altLang="zh-CN"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en-US" altLang="zh-CN"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9-11</a:t>
            </a:r>
            <a:r>
              <a:rPr lang="zh-CN" altLang="en-US"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TW" altLang="en-US" sz="48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endParaRPr lang="zh-TW" altLang="en-US" sz="48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4932414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52400"/>
            <a:ext cx="87630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p>
        </p:txBody>
      </p:sp>
      <p:sp>
        <p:nvSpPr>
          <p:cNvPr id="7" name="Content Placeholder 2"/>
          <p:cNvSpPr txBox="1">
            <a:spLocks/>
          </p:cNvSpPr>
          <p:nvPr/>
        </p:nvSpPr>
        <p:spPr>
          <a:xfrm>
            <a:off x="304800" y="6858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C</a:t>
            </a:r>
            <a:r>
              <a:rPr lang="zh-CN" altLang="en-US"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。教会面前的教导主要针对：</a:t>
            </a:r>
            <a:endParaRPr lang="en-US" altLang="zh-CN" sz="5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38200" y="1644869"/>
            <a:ext cx="7543800" cy="5136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3269462">
            <a:off x="7737458" y="3087074"/>
            <a:ext cx="990600" cy="1655796"/>
          </a:xfrm>
          <a:prstGeom prst="downArrow">
            <a:avLst/>
          </a:prstGeom>
          <a:solidFill>
            <a:srgbClr val="FF0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269231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52400"/>
            <a:ext cx="87630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p>
        </p:txBody>
      </p:sp>
      <p:sp>
        <p:nvSpPr>
          <p:cNvPr id="7" name="Content Placeholder 2"/>
          <p:cNvSpPr txBox="1">
            <a:spLocks/>
          </p:cNvSpPr>
          <p:nvPr/>
        </p:nvSpPr>
        <p:spPr>
          <a:xfrm>
            <a:off x="381000" y="685800"/>
            <a:ext cx="8534400" cy="160020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D</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。教会</a:t>
            </a:r>
            <a:r>
              <a:rPr lang="zh-CN" altLang="en-US" sz="45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面前</a:t>
            </a:r>
            <a:r>
              <a:rPr lang="zh-CN" altLang="en-US"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急需关注的方面是：</a:t>
            </a:r>
            <a:endParaRPr lang="en-US" altLang="zh-CN" sz="45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339441" y="1600200"/>
            <a:ext cx="6813959" cy="517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8336284">
            <a:off x="1605116" y="3273208"/>
            <a:ext cx="1174368" cy="1826320"/>
          </a:xfrm>
          <a:prstGeom prst="downArrow">
            <a:avLst/>
          </a:prstGeom>
          <a:solidFill>
            <a:srgbClr val="FF00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841523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991547" y="1600200"/>
            <a:ext cx="524745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47474" y="609600"/>
            <a:ext cx="4820550" cy="1015663"/>
          </a:xfrm>
          <a:prstGeom prst="rect">
            <a:avLst/>
          </a:prstGeom>
        </p:spPr>
        <p:txBody>
          <a:bodyPr wrap="none">
            <a:spAutoFit/>
          </a:bodyPr>
          <a:lstStyle/>
          <a:p>
            <a:pPr algn="ctr"/>
            <a:r>
              <a:rPr lang="en-US" altLang="zh-CN"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最强大脑</a:t>
            </a:r>
            <a:r>
              <a:rPr lang="en-US" altLang="zh-CN" sz="6000" b="1" dirty="0" smtClean="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zh-CN" altLang="en-US" sz="60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 name="TextBox 7"/>
          <p:cNvSpPr txBox="1"/>
          <p:nvPr/>
        </p:nvSpPr>
        <p:spPr>
          <a:xfrm>
            <a:off x="-76200" y="-152400"/>
            <a:ext cx="8763000" cy="914400"/>
          </a:xfrm>
          <a:prstGeom prst="rect">
            <a:avLst/>
          </a:prstGeom>
          <a:noFill/>
        </p:spPr>
        <p:txBody>
          <a:bodyPr wrap="square" rtlCol="0">
            <a:noAutofit/>
          </a:bodyPr>
          <a:lstStyle/>
          <a:p>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国语群体</a:t>
            </a:r>
            <a:r>
              <a:rPr lang="en-US" altLang="zh-CN" sz="5500" b="1" dirty="0" smtClean="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55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灵命现状：</a:t>
            </a:r>
          </a:p>
        </p:txBody>
      </p:sp>
      <p:sp>
        <p:nvSpPr>
          <p:cNvPr id="3" name="Date Placeholder 2"/>
          <p:cNvSpPr>
            <a:spLocks noGrp="1"/>
          </p:cNvSpPr>
          <p:nvPr>
            <p:ph type="dt" sz="half" idx="10"/>
          </p:nvPr>
        </p:nvSpPr>
        <p:spPr/>
        <p:txBody>
          <a:bodyPr/>
          <a:lstStyle/>
          <a:p>
            <a:r>
              <a:rPr lang="en-US" smtClean="0"/>
              <a:t>4/8/2017</a:t>
            </a:r>
            <a:endParaRPr lang="en-US" dirty="0"/>
          </a:p>
        </p:txBody>
      </p:sp>
    </p:spTree>
    <p:extLst>
      <p:ext uri="{BB962C8B-B14F-4D97-AF65-F5344CB8AC3E}">
        <p14:creationId xmlns:p14="http://schemas.microsoft.com/office/powerpoint/2010/main" val="1388929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1.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2.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3.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4.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5.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7.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5.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7.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4342</Words>
  <Application>Microsoft Office PowerPoint</Application>
  <PresentationFormat>On-screen Show (4:3)</PresentationFormat>
  <Paragraphs>569</Paragraphs>
  <Slides>63</Slides>
  <Notes>63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63</vt:i4>
      </vt:variant>
    </vt:vector>
  </HeadingPairs>
  <TitlesOfParts>
    <vt:vector size="77" baseType="lpstr">
      <vt:lpstr>黑体</vt:lpstr>
      <vt:lpstr>宋体</vt:lpstr>
      <vt:lpstr>楷体</vt:lpstr>
      <vt:lpstr>Arial</vt:lpstr>
      <vt:lpstr>Arial Narrow</vt:lpstr>
      <vt:lpstr>Calibri</vt:lpstr>
      <vt:lpstr>Georgia</vt:lpstr>
      <vt:lpstr>Lucida Sans Unicode</vt:lpstr>
      <vt:lpstr>Times New Roman</vt:lpstr>
      <vt:lpstr>Verdana</vt:lpstr>
      <vt:lpstr>Wingdings</vt:lpstr>
      <vt:lpstr>Wingdings 2</vt:lpstr>
      <vt:lpstr>Wingdings 3</vt:lpstr>
      <vt:lpstr>Concourse</vt:lpstr>
      <vt:lpstr>“脑、手、心” -迈向整全的生命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2016-06-18T15:42:11Z</dcterms:created>
  <dcterms:modified xsi:type="dcterms:W3CDTF">2017-04-07T15:35:34Z</dcterms:modified>
</cp:coreProperties>
</file>