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63" r:id="rId5"/>
    <p:sldId id="257" r:id="rId6"/>
    <p:sldId id="258" r:id="rId7"/>
    <p:sldId id="259" r:id="rId8"/>
    <p:sldId id="260" r:id="rId9"/>
    <p:sldId id="265" r:id="rId10"/>
    <p:sldId id="264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29BB-736D-4D29-A381-D06F32C7CC3A}" type="datetimeFigureOut">
              <a:rPr lang="en-CA" smtClean="0"/>
              <a:pPr/>
              <a:t>24/10/2014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CD2F3-91A1-4BD6-9DDD-CF9E70B6E0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29BB-736D-4D29-A381-D06F32C7CC3A}" type="datetimeFigureOut">
              <a:rPr lang="en-CA" smtClean="0"/>
              <a:pPr/>
              <a:t>24/10/2014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CD2F3-91A1-4BD6-9DDD-CF9E70B6E0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29BB-736D-4D29-A381-D06F32C7CC3A}" type="datetimeFigureOut">
              <a:rPr lang="en-CA" smtClean="0"/>
              <a:pPr/>
              <a:t>24/10/2014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CD2F3-91A1-4BD6-9DDD-CF9E70B6E0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29BB-736D-4D29-A381-D06F32C7CC3A}" type="datetimeFigureOut">
              <a:rPr lang="en-CA" smtClean="0"/>
              <a:pPr/>
              <a:t>24/10/2014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CD2F3-91A1-4BD6-9DDD-CF9E70B6E0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29BB-736D-4D29-A381-D06F32C7CC3A}" type="datetimeFigureOut">
              <a:rPr lang="en-CA" smtClean="0"/>
              <a:pPr/>
              <a:t>24/10/2014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CD2F3-91A1-4BD6-9DDD-CF9E70B6E0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29BB-736D-4D29-A381-D06F32C7CC3A}" type="datetimeFigureOut">
              <a:rPr lang="en-CA" smtClean="0"/>
              <a:pPr/>
              <a:t>24/10/2014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CD2F3-91A1-4BD6-9DDD-CF9E70B6E0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29BB-736D-4D29-A381-D06F32C7CC3A}" type="datetimeFigureOut">
              <a:rPr lang="en-CA" smtClean="0"/>
              <a:pPr/>
              <a:t>24/10/2014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CD2F3-91A1-4BD6-9DDD-CF9E70B6E0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29BB-736D-4D29-A381-D06F32C7CC3A}" type="datetimeFigureOut">
              <a:rPr lang="en-CA" smtClean="0"/>
              <a:pPr/>
              <a:t>24/10/2014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CD2F3-91A1-4BD6-9DDD-CF9E70B6E0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29BB-736D-4D29-A381-D06F32C7CC3A}" type="datetimeFigureOut">
              <a:rPr lang="en-CA" smtClean="0"/>
              <a:pPr/>
              <a:t>24/10/2014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CD2F3-91A1-4BD6-9DDD-CF9E70B6E0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29BB-736D-4D29-A381-D06F32C7CC3A}" type="datetimeFigureOut">
              <a:rPr lang="en-CA" smtClean="0"/>
              <a:pPr/>
              <a:t>24/10/2014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CD2F3-91A1-4BD6-9DDD-CF9E70B6E0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529BB-736D-4D29-A381-D06F32C7CC3A}" type="datetimeFigureOut">
              <a:rPr lang="en-CA" smtClean="0"/>
              <a:pPr/>
              <a:t>24/10/2014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CD2F3-91A1-4BD6-9DDD-CF9E70B6E0B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529BB-736D-4D29-A381-D06F32C7CC3A}" type="datetimeFigureOut">
              <a:rPr lang="en-CA" smtClean="0"/>
              <a:pPr/>
              <a:t>24/10/2014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CD2F3-91A1-4BD6-9DDD-CF9E70B6E0B9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576" y="908720"/>
          <a:ext cx="7776864" cy="2768311"/>
        </p:xfrm>
        <a:graphic>
          <a:graphicData uri="http://schemas.openxmlformats.org/drawingml/2006/table">
            <a:tbl>
              <a:tblPr/>
              <a:tblGrid>
                <a:gridCol w="7776864"/>
              </a:tblGrid>
              <a:tr h="27683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3200" dirty="0" smtClean="0">
                          <a:solidFill>
                            <a:srgbClr val="000000"/>
                          </a:solidFill>
                          <a:latin typeface="Calibri"/>
                          <a:ea typeface="SimSun"/>
                          <a:cs typeface="SimSun"/>
                        </a:rPr>
                        <a:t>利</a:t>
                      </a:r>
                      <a:r>
                        <a:rPr lang="en-US" altLang="zh-CN" sz="3200" dirty="0" smtClean="0">
                          <a:solidFill>
                            <a:srgbClr val="000000"/>
                          </a:solidFill>
                          <a:latin typeface="Calibri"/>
                          <a:ea typeface="SimSun"/>
                          <a:cs typeface="SimSun"/>
                        </a:rPr>
                        <a:t>17</a:t>
                      </a:r>
                      <a:r>
                        <a:rPr lang="zh-CN" altLang="en-US" sz="3200" dirty="0" smtClean="0">
                          <a:solidFill>
                            <a:srgbClr val="000000"/>
                          </a:solidFill>
                          <a:latin typeface="Calibri"/>
                          <a:ea typeface="SimSun"/>
                          <a:cs typeface="SimSun"/>
                        </a:rPr>
                        <a:t>：</a:t>
                      </a:r>
                      <a:r>
                        <a:rPr lang="en-US" altLang="zh-CN" sz="3200" dirty="0" smtClean="0">
                          <a:solidFill>
                            <a:srgbClr val="000000"/>
                          </a:solidFill>
                          <a:latin typeface="Calibri"/>
                          <a:ea typeface="SimSun"/>
                          <a:cs typeface="SimSun"/>
                        </a:rPr>
                        <a:t>11 </a:t>
                      </a:r>
                      <a:r>
                        <a:rPr lang="zh-TW" altLang="en-US" sz="3200" dirty="0" smtClean="0"/>
                        <a:t>因</a:t>
                      </a:r>
                      <a:r>
                        <a:rPr lang="zh-TW" altLang="en-US" sz="3200" dirty="0" smtClean="0"/>
                        <a:t>為活物的生命是在血中．我把這血賜給你們、可以在壇上為你們的生命贖罪．因血裡有生命、所以能贖罪．</a:t>
                      </a:r>
                      <a:r>
                        <a:rPr lang="zh-TW" altLang="en-US" sz="2800" dirty="0" smtClean="0"/>
                        <a:t> </a:t>
                      </a:r>
                    </a:p>
                    <a:p>
                      <a:pPr marL="914400"/>
                      <a:endParaRPr lang="en-CA" sz="2800" dirty="0">
                        <a:latin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83568" y="3933056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徒</a:t>
            </a:r>
            <a:r>
              <a:rPr lang="en-US" altLang="zh-CN" sz="3200" b="1" dirty="0" smtClean="0"/>
              <a:t>15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19</a:t>
            </a:r>
            <a:r>
              <a:rPr lang="en-US" altLang="zh-CN" sz="3200" b="1" dirty="0" smtClean="0"/>
              <a:t> </a:t>
            </a:r>
            <a:r>
              <a:rPr lang="zh-CN" altLang="en-US" sz="3200" dirty="0" smtClean="0"/>
              <a:t>所以据我的意见，不可难为那归服神的外邦人。 </a:t>
            </a:r>
            <a:r>
              <a:rPr lang="en-US" altLang="zh-CN" sz="3200" b="1" dirty="0" smtClean="0"/>
              <a:t>20 </a:t>
            </a:r>
            <a:r>
              <a:rPr lang="zh-CN" altLang="en-US" sz="3200" dirty="0" smtClean="0"/>
              <a:t>只要写信，吩咐他们禁戒偶像的污秽和奸淫，并勒死的牲畜，和血。</a:t>
            </a:r>
            <a:endParaRPr lang="en-CA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548680"/>
            <a:ext cx="784887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申</a:t>
            </a:r>
            <a:r>
              <a:rPr lang="en-US" altLang="zh-CN" sz="3200" b="1" dirty="0" smtClean="0"/>
              <a:t>12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17</a:t>
            </a:r>
            <a:r>
              <a:rPr lang="en-US" altLang="zh-CN" sz="3200" b="1" dirty="0" smtClean="0"/>
              <a:t> </a:t>
            </a:r>
            <a:r>
              <a:rPr lang="zh-CN" altLang="en-US" sz="3200" dirty="0" smtClean="0"/>
              <a:t>你的五谷，新酒，和油的十分之一，或是牛群羊群中头生的，或是你许愿献的，甘心献的，或是手中的举祭，都不可在你城里吃。 </a:t>
            </a:r>
            <a:r>
              <a:rPr lang="en-US" altLang="zh-CN" sz="3200" b="1" dirty="0" smtClean="0"/>
              <a:t>18 </a:t>
            </a:r>
            <a:r>
              <a:rPr lang="zh-CN" altLang="en-US" sz="3200" dirty="0" smtClean="0"/>
              <a:t>但要在</a:t>
            </a:r>
            <a:r>
              <a:rPr lang="zh-CN" altLang="en-US" sz="3200" u="sng" dirty="0" smtClean="0"/>
              <a:t>耶和华</a:t>
            </a:r>
            <a:r>
              <a:rPr lang="zh-CN" altLang="en-US" sz="3200" dirty="0" smtClean="0"/>
              <a:t>你的神面前吃，在</a:t>
            </a:r>
            <a:r>
              <a:rPr lang="zh-CN" altLang="en-US" sz="3200" u="sng" dirty="0" smtClean="0"/>
              <a:t>耶和华</a:t>
            </a:r>
            <a:r>
              <a:rPr lang="zh-CN" altLang="en-US" sz="3200" dirty="0" smtClean="0"/>
              <a:t>你神所耀选择的地方，你和儿女，仆婢，并住在你城里的利未人，都可以吃。也要因你手所办的，在</a:t>
            </a:r>
            <a:r>
              <a:rPr lang="zh-CN" altLang="en-US" sz="3200" u="sng" dirty="0" smtClean="0"/>
              <a:t>耶和华</a:t>
            </a:r>
            <a:r>
              <a:rPr lang="zh-CN" altLang="en-US" sz="3200" dirty="0" smtClean="0"/>
              <a:t>你神面前欢乐。</a:t>
            </a:r>
            <a:endParaRPr lang="en-CA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196752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申</a:t>
            </a:r>
            <a:r>
              <a:rPr lang="en-US" altLang="zh-CN" sz="3200" b="1" dirty="0" smtClean="0"/>
              <a:t>12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19</a:t>
            </a:r>
            <a:r>
              <a:rPr lang="en-US" altLang="zh-CN" sz="3200" b="1" dirty="0" smtClean="0"/>
              <a:t> </a:t>
            </a:r>
            <a:r>
              <a:rPr lang="zh-CN" altLang="en-US" sz="3200" dirty="0" smtClean="0"/>
              <a:t>你要谨慎，在你所住的地方永不可丢弃利未人。</a:t>
            </a:r>
            <a:endParaRPr lang="en-CA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028343"/>
            <a:ext cx="806820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利</a:t>
            </a:r>
            <a:r>
              <a:rPr lang="en-US" altLang="zh-CN" sz="3200" b="1" dirty="0" smtClean="0"/>
              <a:t>7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28</a:t>
            </a:r>
            <a:r>
              <a:rPr lang="en-US" altLang="zh-CN" sz="3200" b="1" dirty="0" smtClean="0"/>
              <a:t> </a:t>
            </a:r>
            <a:r>
              <a:rPr lang="zh-CN" altLang="en-US" sz="3200" u="sng" dirty="0" smtClean="0"/>
              <a:t>耶和华</a:t>
            </a:r>
            <a:r>
              <a:rPr lang="zh-CN" altLang="en-US" sz="3200" dirty="0" smtClean="0"/>
              <a:t>对</a:t>
            </a:r>
            <a:r>
              <a:rPr lang="zh-CN" altLang="en-US" sz="3200" u="sng" dirty="0" smtClean="0"/>
              <a:t>摩西</a:t>
            </a:r>
            <a:r>
              <a:rPr lang="zh-CN" altLang="en-US" sz="3200" dirty="0" smtClean="0"/>
              <a:t>说，</a:t>
            </a:r>
            <a:r>
              <a:rPr lang="en-US" altLang="zh-CN" sz="3200" b="1" dirty="0" smtClean="0"/>
              <a:t>29 </a:t>
            </a:r>
            <a:r>
              <a:rPr lang="zh-CN" altLang="en-US" sz="3200" dirty="0" smtClean="0"/>
              <a:t>你晓谕</a:t>
            </a:r>
            <a:r>
              <a:rPr lang="zh-CN" altLang="en-US" sz="3200" u="sng" dirty="0" smtClean="0"/>
              <a:t>以色列</a:t>
            </a:r>
            <a:r>
              <a:rPr lang="zh-CN" altLang="en-US" sz="3200" dirty="0" smtClean="0"/>
              <a:t>人说，献平安祭给</a:t>
            </a:r>
            <a:r>
              <a:rPr lang="zh-CN" altLang="en-US" sz="3200" u="sng" dirty="0" smtClean="0"/>
              <a:t>耶和华</a:t>
            </a:r>
            <a:r>
              <a:rPr lang="zh-CN" altLang="en-US" sz="3200" dirty="0" smtClean="0"/>
              <a:t>的，要从平安祭中取些来奉给</a:t>
            </a:r>
            <a:r>
              <a:rPr lang="zh-CN" altLang="en-US" sz="3200" u="sng" dirty="0" smtClean="0"/>
              <a:t>耶和华</a:t>
            </a:r>
            <a:r>
              <a:rPr lang="zh-CN" altLang="en-US" sz="3200" dirty="0" smtClean="0"/>
              <a:t>。</a:t>
            </a:r>
            <a:r>
              <a:rPr lang="en-US" altLang="zh-CN" sz="3200" b="1" dirty="0" smtClean="0"/>
              <a:t>30 </a:t>
            </a:r>
            <a:r>
              <a:rPr lang="zh-CN" altLang="en-US" sz="3200" dirty="0" smtClean="0"/>
              <a:t>他亲手献给</a:t>
            </a:r>
            <a:r>
              <a:rPr lang="zh-CN" altLang="en-US" sz="3200" u="sng" dirty="0" smtClean="0"/>
              <a:t>耶和华</a:t>
            </a:r>
            <a:r>
              <a:rPr lang="zh-CN" altLang="en-US" sz="3200" dirty="0" smtClean="0"/>
              <a:t>的火祭，就是脂油和胸，要带来，好把胸在</a:t>
            </a:r>
            <a:r>
              <a:rPr lang="zh-CN" altLang="en-US" sz="3200" u="sng" dirty="0" smtClean="0"/>
              <a:t>耶和华</a:t>
            </a:r>
            <a:r>
              <a:rPr lang="zh-CN" altLang="en-US" sz="3200" dirty="0" smtClean="0"/>
              <a:t>面前作摇祭，摇一摇。 </a:t>
            </a:r>
            <a:r>
              <a:rPr lang="en-US" altLang="zh-CN" sz="3200" b="1" dirty="0" smtClean="0"/>
              <a:t>31 </a:t>
            </a:r>
            <a:r>
              <a:rPr lang="zh-CN" altLang="en-US" sz="3200" dirty="0" smtClean="0"/>
              <a:t>祭司要把脂油在坛上焚烧，但胸要归亚伦和他的子孙。 </a:t>
            </a:r>
            <a:r>
              <a:rPr lang="en-US" altLang="zh-CN" sz="3200" b="1" dirty="0" smtClean="0"/>
              <a:t>32 </a:t>
            </a:r>
            <a:r>
              <a:rPr lang="zh-CN" altLang="en-US" sz="3200" dirty="0" smtClean="0"/>
              <a:t>你们要从平安祭中把右腿作举祭，奉给祭司。 </a:t>
            </a:r>
            <a:r>
              <a:rPr lang="en-US" altLang="zh-CN" sz="3200" b="1" dirty="0" smtClean="0"/>
              <a:t>33 </a:t>
            </a:r>
            <a:r>
              <a:rPr lang="zh-CN" altLang="en-US" sz="3200" dirty="0" smtClean="0"/>
              <a:t>亚伦子孙中，献平安祭牲血和脂油的，要得这右腿为分</a:t>
            </a:r>
            <a:r>
              <a:rPr lang="zh-CN" altLang="en-US" sz="3200" dirty="0" smtClean="0"/>
              <a:t>。</a:t>
            </a:r>
            <a:endParaRPr lang="en-CA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980728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/>
              <a:t> </a:t>
            </a:r>
            <a:r>
              <a:rPr lang="en-US" altLang="zh-CN" sz="3200" b="1" dirty="0" smtClean="0"/>
              <a:t>34 </a:t>
            </a:r>
            <a:r>
              <a:rPr lang="zh-CN" altLang="en-US" sz="3200" dirty="0" smtClean="0"/>
              <a:t>因为我从</a:t>
            </a:r>
            <a:r>
              <a:rPr lang="zh-CN" altLang="en-US" sz="3200" u="sng" dirty="0" smtClean="0"/>
              <a:t>以色列</a:t>
            </a:r>
            <a:r>
              <a:rPr lang="zh-CN" altLang="en-US" sz="3200" dirty="0" smtClean="0"/>
              <a:t>人的平安祭中，取了这摇的胸和举的腿给祭司亚伦和他子孙，作他们从</a:t>
            </a:r>
            <a:r>
              <a:rPr lang="zh-CN" altLang="en-US" sz="3200" u="sng" dirty="0" smtClean="0"/>
              <a:t>以色列</a:t>
            </a:r>
            <a:r>
              <a:rPr lang="zh-CN" altLang="en-US" sz="3200" dirty="0" smtClean="0"/>
              <a:t>人中所永得的分。 </a:t>
            </a:r>
            <a:r>
              <a:rPr lang="en-US" altLang="zh-CN" sz="3200" b="1" dirty="0" smtClean="0"/>
              <a:t>35 </a:t>
            </a:r>
            <a:r>
              <a:rPr lang="zh-CN" altLang="en-US" sz="3200" dirty="0" smtClean="0"/>
              <a:t>这是从</a:t>
            </a:r>
            <a:r>
              <a:rPr lang="zh-CN" altLang="en-US" sz="3200" u="sng" dirty="0" smtClean="0"/>
              <a:t>耶和华</a:t>
            </a:r>
            <a:r>
              <a:rPr lang="zh-CN" altLang="en-US" sz="3200" dirty="0" smtClean="0"/>
              <a:t>火祭中，作亚伦受膏的分和他子孙受膏的分，正在</a:t>
            </a:r>
            <a:r>
              <a:rPr lang="zh-CN" altLang="en-US" sz="3200" u="sng" dirty="0" smtClean="0"/>
              <a:t>摩西</a:t>
            </a:r>
            <a:r>
              <a:rPr lang="zh-CN" altLang="en-US" sz="3200" dirty="0" smtClean="0"/>
              <a:t>（原文作他）叫他们前来给</a:t>
            </a:r>
            <a:r>
              <a:rPr lang="zh-CN" altLang="en-US" sz="3200" u="sng" dirty="0" smtClean="0"/>
              <a:t>耶和华</a:t>
            </a:r>
            <a:r>
              <a:rPr lang="zh-CN" altLang="en-US" sz="3200" dirty="0" smtClean="0"/>
              <a:t>供祭司职分的日子， </a:t>
            </a:r>
            <a:r>
              <a:rPr lang="en-US" altLang="zh-CN" sz="3200" b="1" dirty="0" smtClean="0"/>
              <a:t>36 </a:t>
            </a:r>
            <a:r>
              <a:rPr lang="zh-CN" altLang="en-US" sz="3200" dirty="0" smtClean="0"/>
              <a:t>就是在</a:t>
            </a:r>
            <a:r>
              <a:rPr lang="zh-CN" altLang="en-US" sz="3200" u="sng" dirty="0" smtClean="0"/>
              <a:t>摩西</a:t>
            </a:r>
            <a:r>
              <a:rPr lang="zh-CN" altLang="en-US" sz="3200" dirty="0" smtClean="0"/>
              <a:t>（原文作他）膏他们的日子，</a:t>
            </a:r>
            <a:r>
              <a:rPr lang="zh-CN" altLang="en-US" sz="3200" u="sng" dirty="0" smtClean="0"/>
              <a:t>耶和华</a:t>
            </a:r>
            <a:r>
              <a:rPr lang="zh-CN" altLang="en-US" sz="3200" dirty="0" smtClean="0"/>
              <a:t>吩咐</a:t>
            </a:r>
            <a:r>
              <a:rPr lang="zh-CN" altLang="en-US" sz="3200" u="sng" dirty="0" smtClean="0"/>
              <a:t>以色列</a:t>
            </a:r>
            <a:r>
              <a:rPr lang="zh-CN" altLang="en-US" sz="3200" dirty="0" smtClean="0"/>
              <a:t>人给他们的。这是他们世世代代永得的分。</a:t>
            </a:r>
            <a:endParaRPr lang="en-CA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1124744"/>
            <a:ext cx="78488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何</a:t>
            </a:r>
            <a:r>
              <a:rPr lang="en-CA" sz="3200" b="1" dirty="0" smtClean="0"/>
              <a:t>6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</a:t>
            </a:r>
            <a:r>
              <a:rPr lang="en-CA" sz="3200" b="1" dirty="0" smtClean="0"/>
              <a:t> </a:t>
            </a:r>
            <a:r>
              <a:rPr lang="zh-CN" altLang="en-US" sz="3200" dirty="0" smtClean="0"/>
              <a:t>来吧，我们归向耶和华。他撕裂我们，也必医治。他打伤我们，也必缠裹。</a:t>
            </a:r>
            <a:r>
              <a:rPr lang="en-CA" sz="3200" b="1" dirty="0" smtClean="0"/>
              <a:t>2 </a:t>
            </a:r>
            <a:r>
              <a:rPr lang="zh-CN" altLang="en-US" sz="3200" b="1" dirty="0" smtClean="0"/>
              <a:t>过两天他必使我们苏醒，第三天他必使我们兴起，我们就在他面前得以存活。</a:t>
            </a:r>
            <a:endParaRPr lang="en-CA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052736"/>
            <a:ext cx="849694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zh-CN" altLang="en-CA" sz="3200" b="1" dirty="0" smtClean="0">
                <a:solidFill>
                  <a:srgbClr val="3080CB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徒</a:t>
            </a:r>
            <a:r>
              <a:rPr lang="en-CA" altLang="zh-CN" sz="3200" b="1" dirty="0" smtClean="0">
                <a:solidFill>
                  <a:srgbClr val="3080CB"/>
                </a:solidFill>
                <a:latin typeface="Arial Narrow" pitchFamily="34" charset="0"/>
                <a:cs typeface="Arial" pitchFamily="34" charset="0"/>
              </a:rPr>
              <a:t>13</a:t>
            </a:r>
            <a:r>
              <a:rPr lang="zh-CN" altLang="en-US" sz="3200" b="1" dirty="0" smtClean="0">
                <a:solidFill>
                  <a:srgbClr val="3080CB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：</a:t>
            </a:r>
            <a:r>
              <a:rPr lang="en-CA" altLang="zh-CN" sz="3200" b="1" dirty="0" smtClean="0">
                <a:solidFill>
                  <a:srgbClr val="3080CB"/>
                </a:solidFill>
                <a:latin typeface="Arial Narrow" pitchFamily="34" charset="0"/>
                <a:cs typeface="Arial" pitchFamily="34" charset="0"/>
              </a:rPr>
              <a:t> 34 </a:t>
            </a:r>
            <a:r>
              <a:rPr lang="zh-CN" altLang="en-CA" sz="3200" dirty="0" smtClean="0">
                <a:solidFill>
                  <a:srgbClr val="333333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论到神叫他从死里复活，不再归于朽坏，就这样说，我必将所应许大卫那圣洁可靠的恩典，赐给你们。</a:t>
            </a:r>
            <a:r>
              <a:rPr lang="zh-CN" altLang="en-CA" sz="3200" dirty="0" smtClean="0">
                <a:solidFill>
                  <a:srgbClr val="333333"/>
                </a:solidFill>
                <a:latin typeface="Verdana" pitchFamily="34" charset="0"/>
                <a:cs typeface="Arial" pitchFamily="34" charset="0"/>
              </a:rPr>
              <a:t> </a:t>
            </a:r>
            <a:r>
              <a:rPr lang="en-CA" altLang="zh-CN" sz="3200" b="1" dirty="0" smtClean="0">
                <a:solidFill>
                  <a:srgbClr val="3080CB"/>
                </a:solidFill>
                <a:latin typeface="Arial Narrow" pitchFamily="34" charset="0"/>
                <a:cs typeface="Arial" pitchFamily="34" charset="0"/>
              </a:rPr>
              <a:t>35 </a:t>
            </a:r>
            <a:r>
              <a:rPr lang="zh-CN" altLang="en-CA" sz="3200" b="1" dirty="0" smtClean="0">
                <a:solidFill>
                  <a:srgbClr val="333333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又有一篇上说，你必不叫你的圣者见朽坏。</a:t>
            </a:r>
            <a:r>
              <a:rPr lang="zh-CN" altLang="en-CA" sz="3200" b="1" dirty="0" smtClean="0">
                <a:solidFill>
                  <a:srgbClr val="333333"/>
                </a:solidFill>
                <a:latin typeface="Verdana" pitchFamily="34" charset="0"/>
                <a:cs typeface="Arial" pitchFamily="34" charset="0"/>
              </a:rPr>
              <a:t> </a:t>
            </a:r>
            <a:r>
              <a:rPr lang="en-CA" altLang="zh-CN" sz="3200" b="1" dirty="0" smtClean="0">
                <a:solidFill>
                  <a:srgbClr val="3080CB"/>
                </a:solidFill>
                <a:latin typeface="Arial Narrow" pitchFamily="34" charset="0"/>
                <a:cs typeface="Arial" pitchFamily="34" charset="0"/>
              </a:rPr>
              <a:t>36 </a:t>
            </a:r>
            <a:r>
              <a:rPr lang="zh-CN" altLang="en-CA" sz="3200" b="1" dirty="0" smtClean="0">
                <a:solidFill>
                  <a:srgbClr val="333333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大卫在世的时候，遵行了神的旨意，就睡了，（或作大卫按神的旨意服事了他那一世的人就睡了）。归到他祖宗那里，已见朽坏。</a:t>
            </a:r>
            <a:r>
              <a:rPr lang="zh-CN" altLang="en-CA" sz="3200" b="1" dirty="0" smtClean="0">
                <a:solidFill>
                  <a:srgbClr val="333333"/>
                </a:solidFill>
                <a:latin typeface="Verdana" pitchFamily="34" charset="0"/>
                <a:cs typeface="Arial" pitchFamily="34" charset="0"/>
              </a:rPr>
              <a:t> </a:t>
            </a:r>
            <a:r>
              <a:rPr lang="en-CA" altLang="zh-CN" sz="3200" b="1" dirty="0" smtClean="0">
                <a:solidFill>
                  <a:srgbClr val="3080CB"/>
                </a:solidFill>
                <a:latin typeface="Arial Narrow" pitchFamily="34" charset="0"/>
                <a:cs typeface="Arial" pitchFamily="34" charset="0"/>
              </a:rPr>
              <a:t>37 </a:t>
            </a:r>
            <a:r>
              <a:rPr lang="zh-CN" altLang="en-CA" sz="3200" b="1" dirty="0" smtClean="0">
                <a:solidFill>
                  <a:srgbClr val="333333"/>
                </a:solidFill>
                <a:latin typeface="SimSun" pitchFamily="2" charset="-122"/>
                <a:ea typeface="SimSun" pitchFamily="2" charset="-122"/>
                <a:cs typeface="Arial" pitchFamily="34" charset="0"/>
              </a:rPr>
              <a:t>惟独神所复活的，他并未见朽坏。</a:t>
            </a:r>
            <a:endParaRPr lang="zh-CN" altLang="en-CA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Calf Suet</a:t>
            </a:r>
            <a:br>
              <a:rPr lang="en-US" dirty="0" smtClean="0"/>
            </a:br>
            <a:endParaRPr lang="en-CA" dirty="0"/>
          </a:p>
        </p:txBody>
      </p:sp>
      <p:pic>
        <p:nvPicPr>
          <p:cNvPr id="4" name="Picture 2" descr="http://upload.wikimedia.org/wikipedia/commons/thumb/c/c6/Beef_suet-01.jpg/220px-Beef_suet-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764704"/>
            <a:ext cx="7344816" cy="49744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1.bp.blogspot.com/_Wo3maEE0Ve8/S9YStmoazUI/AAAAAAAACsA/sk15NRCv3JQ/s1600/su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454" y="520869"/>
            <a:ext cx="8270974" cy="6215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thesecondlunch.com/wp-content/uploads/2012/10/Lamb-Kidneys-fat-on-580x39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7560840" cy="51231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2204864"/>
            <a:ext cx="60304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/>
              <a:t>耶利米</a:t>
            </a:r>
            <a:r>
              <a:rPr lang="en-US" altLang="zh-CN" sz="2800" dirty="0" smtClean="0"/>
              <a:t>12</a:t>
            </a:r>
            <a:r>
              <a:rPr lang="zh-CN" altLang="en-US" sz="2800" dirty="0" smtClean="0"/>
              <a:t>：</a:t>
            </a:r>
            <a:r>
              <a:rPr lang="en-US" altLang="zh-CN" sz="2800" dirty="0" smtClean="0"/>
              <a:t>2</a:t>
            </a:r>
            <a:endParaRPr lang="en-US" altLang="zh-TW" sz="2800" dirty="0" smtClean="0"/>
          </a:p>
          <a:p>
            <a:endParaRPr lang="en-US" altLang="zh-TW" sz="2800" dirty="0"/>
          </a:p>
          <a:p>
            <a:r>
              <a:rPr lang="zh-TW" altLang="en-US" sz="2800" dirty="0" smtClean="0"/>
              <a:t>你栽培了他們、他們也扎了根、長大、而且結果．他們的口、是與你相近、心卻與你遠離。</a:t>
            </a:r>
            <a:endParaRPr lang="en-CA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39552" y="1124744"/>
          <a:ext cx="7416824" cy="4032448"/>
        </p:xfrm>
        <a:graphic>
          <a:graphicData uri="http://schemas.openxmlformats.org/drawingml/2006/table">
            <a:tbl>
              <a:tblPr/>
              <a:tblGrid>
                <a:gridCol w="7416824"/>
              </a:tblGrid>
              <a:tr h="403244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诗</a:t>
                      </a:r>
                      <a:r>
                        <a:rPr lang="en-US" altLang="zh-CN" sz="2800" dirty="0" smtClean="0"/>
                        <a:t>16</a:t>
                      </a:r>
                      <a:r>
                        <a:rPr lang="zh-CN" altLang="en-US" sz="2800" dirty="0" smtClean="0"/>
                        <a:t>：</a:t>
                      </a:r>
                      <a:r>
                        <a:rPr lang="en-US" altLang="zh-CN" sz="2800" dirty="0" smtClean="0"/>
                        <a:t>7-9</a:t>
                      </a:r>
                      <a:endParaRPr lang="en-US" altLang="zh-CN" sz="2800" dirty="0" smtClean="0"/>
                    </a:p>
                    <a:p>
                      <a:pPr algn="ctr"/>
                      <a:endParaRPr lang="en-CA" sz="2800" dirty="0" smtClean="0"/>
                    </a:p>
                    <a:p>
                      <a:pPr algn="ctr"/>
                      <a:r>
                        <a:rPr lang="en-CA" sz="2800" dirty="0" smtClean="0"/>
                        <a:t>7 </a:t>
                      </a:r>
                      <a:r>
                        <a:rPr lang="zh-TW" altLang="en-US" sz="2800" dirty="0" smtClean="0"/>
                        <a:t>我</a:t>
                      </a:r>
                      <a:r>
                        <a:rPr lang="zh-TW" altLang="en-US" sz="2800" dirty="0"/>
                        <a:t>必稱頌那指教我的耶和華．我的心</a:t>
                      </a:r>
                      <a:r>
                        <a:rPr lang="zh-TW" altLang="en-US" sz="2800" dirty="0" smtClean="0"/>
                        <a:t>腸</a:t>
                      </a:r>
                      <a:r>
                        <a:rPr lang="zh-CN" altLang="en-US" sz="2800" dirty="0" smtClean="0"/>
                        <a:t>（肾）</a:t>
                      </a:r>
                      <a:r>
                        <a:rPr lang="zh-TW" altLang="en-US" sz="2800" dirty="0" smtClean="0"/>
                        <a:t>在</a:t>
                      </a:r>
                      <a:r>
                        <a:rPr lang="zh-TW" altLang="en-US" sz="2800" dirty="0"/>
                        <a:t>夜間也警戒我。 </a:t>
                      </a:r>
                    </a:p>
                    <a:p>
                      <a:pPr algn="ctr"/>
                      <a:r>
                        <a:rPr lang="en-CA" sz="2800" dirty="0" smtClean="0"/>
                        <a:t>8  </a:t>
                      </a:r>
                      <a:r>
                        <a:rPr lang="zh-TW" altLang="en-US" sz="2800" dirty="0" smtClean="0"/>
                        <a:t>我</a:t>
                      </a:r>
                      <a:r>
                        <a:rPr lang="zh-TW" altLang="en-US" sz="2800" dirty="0"/>
                        <a:t>將耶和華常擺在我面前．因他在我右邊、我便不至搖動。 </a:t>
                      </a:r>
                    </a:p>
                    <a:p>
                      <a:pPr algn="ctr"/>
                      <a:r>
                        <a:rPr lang="en-CA" sz="2800" dirty="0" smtClean="0"/>
                        <a:t>9 </a:t>
                      </a:r>
                      <a:r>
                        <a:rPr lang="zh-TW" altLang="en-US" sz="2800" dirty="0" smtClean="0"/>
                        <a:t>因</a:t>
                      </a:r>
                      <a:r>
                        <a:rPr lang="zh-TW" altLang="en-US" sz="2800" dirty="0"/>
                        <a:t>此我的心歡喜、我的</a:t>
                      </a:r>
                      <a:r>
                        <a:rPr lang="zh-TW" altLang="en-US" sz="2800" dirty="0" smtClean="0"/>
                        <a:t>靈</a:t>
                      </a:r>
                      <a:r>
                        <a:rPr lang="zh-CN" altLang="en-US" sz="2800" dirty="0" smtClean="0"/>
                        <a:t>（肝）</a:t>
                      </a:r>
                      <a:r>
                        <a:rPr lang="en-US" altLang="zh-TW" sz="2800" dirty="0" smtClean="0"/>
                        <a:t>〔</a:t>
                      </a:r>
                      <a:r>
                        <a:rPr lang="zh-TW" altLang="en-US" sz="2800" dirty="0"/>
                        <a:t>原文作榮耀</a:t>
                      </a:r>
                      <a:r>
                        <a:rPr lang="en-US" altLang="zh-TW" sz="2800" dirty="0"/>
                        <a:t>〕</a:t>
                      </a:r>
                      <a:r>
                        <a:rPr lang="zh-TW" altLang="en-US" sz="2800" dirty="0"/>
                        <a:t>快樂．我的肉身也要安然居住。 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27584" y="1124744"/>
          <a:ext cx="7344816" cy="3840480"/>
        </p:xfrm>
        <a:graphic>
          <a:graphicData uri="http://schemas.openxmlformats.org/drawingml/2006/table">
            <a:tbl>
              <a:tblPr/>
              <a:tblGrid>
                <a:gridCol w="7344816"/>
              </a:tblGrid>
              <a:tr h="374441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800" dirty="0" smtClean="0"/>
                        <a:t>申</a:t>
                      </a:r>
                      <a:r>
                        <a:rPr lang="en-US" altLang="zh-CN" sz="2800" dirty="0" smtClean="0"/>
                        <a:t>32</a:t>
                      </a:r>
                      <a:r>
                        <a:rPr lang="zh-CN" altLang="en-US" sz="2800" dirty="0" smtClean="0"/>
                        <a:t>：</a:t>
                      </a:r>
                      <a:r>
                        <a:rPr lang="en-US" altLang="zh-CN" sz="2800" dirty="0" smtClean="0"/>
                        <a:t>13</a:t>
                      </a:r>
                      <a:r>
                        <a:rPr lang="zh-CN" altLang="en-US" sz="2800" dirty="0" smtClean="0"/>
                        <a:t>，</a:t>
                      </a:r>
                      <a:r>
                        <a:rPr lang="en-US" altLang="zh-CN" sz="2800" dirty="0" smtClean="0"/>
                        <a:t>14</a:t>
                      </a:r>
                    </a:p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CA" sz="2800" dirty="0" smtClean="0"/>
                        <a:t>13 </a:t>
                      </a:r>
                      <a:r>
                        <a:rPr lang="zh-TW" altLang="en-US" sz="2800" dirty="0" smtClean="0"/>
                        <a:t>耶</a:t>
                      </a:r>
                      <a:r>
                        <a:rPr lang="zh-TW" altLang="en-US" sz="2800" dirty="0"/>
                        <a:t>和華使他乘駕地的高處、得喫田間的土產、又使他從磐石中咂蜜、從堅石中吸油。 </a:t>
                      </a:r>
                    </a:p>
                    <a:p>
                      <a:pPr algn="ctr"/>
                      <a:endParaRPr lang="en-US" sz="2800" dirty="0" smtClean="0"/>
                    </a:p>
                    <a:p>
                      <a:pPr algn="ctr"/>
                      <a:endParaRPr lang="en-CA" sz="2800" dirty="0" smtClean="0"/>
                    </a:p>
                    <a:p>
                      <a:pPr algn="ctr"/>
                      <a:r>
                        <a:rPr lang="en-CA" sz="2800" dirty="0" smtClean="0"/>
                        <a:t>14 </a:t>
                      </a:r>
                      <a:r>
                        <a:rPr lang="zh-TW" altLang="en-US" sz="2800" dirty="0" smtClean="0"/>
                        <a:t>也</a:t>
                      </a:r>
                      <a:r>
                        <a:rPr lang="zh-TW" altLang="en-US" sz="2800" dirty="0"/>
                        <a:t>喫牛的奶油、羊的奶、羊羔的脂油、巴珊所出的公綿羊、和山羊、與上好的麥子、也喝葡萄汁釀的酒。 </a:t>
                      </a:r>
                    </a:p>
                  </a:txBody>
                  <a:tcPr marL="0" marR="0" marT="0" marB="0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67544" y="764704"/>
          <a:ext cx="7992888" cy="4824536"/>
        </p:xfrm>
        <a:graphic>
          <a:graphicData uri="http://schemas.openxmlformats.org/drawingml/2006/table">
            <a:tbl>
              <a:tblPr/>
              <a:tblGrid>
                <a:gridCol w="7992888"/>
              </a:tblGrid>
              <a:tr h="4824536">
                <a:tc>
                  <a:txBody>
                    <a:bodyPr/>
                    <a:lstStyle/>
                    <a:p>
                      <a:pPr marL="514350" indent="-514350" algn="ctr">
                        <a:buNone/>
                      </a:pPr>
                      <a:endParaRPr lang="en-US" altLang="zh-CN" sz="2800" dirty="0" smtClean="0"/>
                    </a:p>
                    <a:p>
                      <a:pPr marL="514350" indent="-514350" algn="ctr">
                        <a:buNone/>
                      </a:pPr>
                      <a:r>
                        <a:rPr lang="zh-CN" altLang="en-US" sz="2800" dirty="0" smtClean="0"/>
                        <a:t>申</a:t>
                      </a:r>
                      <a:r>
                        <a:rPr lang="en-US" altLang="zh-CN" sz="2800" dirty="0" smtClean="0"/>
                        <a:t>12</a:t>
                      </a:r>
                      <a:r>
                        <a:rPr lang="zh-CN" altLang="en-US" sz="2800" dirty="0" smtClean="0"/>
                        <a:t>：</a:t>
                      </a:r>
                      <a:r>
                        <a:rPr lang="en-US" altLang="zh-CN" sz="2800" dirty="0" smtClean="0"/>
                        <a:t>6</a:t>
                      </a:r>
                      <a:r>
                        <a:rPr lang="zh-CN" altLang="en-US" sz="2800" dirty="0" smtClean="0"/>
                        <a:t>，</a:t>
                      </a:r>
                      <a:r>
                        <a:rPr lang="en-US" altLang="zh-CN" sz="2800" dirty="0" smtClean="0"/>
                        <a:t>7</a:t>
                      </a:r>
                    </a:p>
                    <a:p>
                      <a:pPr marL="514350" indent="-514350" algn="ctr">
                        <a:buNone/>
                      </a:pPr>
                      <a:endParaRPr lang="en-US" altLang="zh-CN" sz="2800" dirty="0" smtClean="0"/>
                    </a:p>
                    <a:p>
                      <a:pPr marL="514350" indent="-514350" algn="ctr">
                        <a:buNone/>
                      </a:pPr>
                      <a:r>
                        <a:rPr lang="en-US" altLang="zh-CN" sz="2800" dirty="0" smtClean="0"/>
                        <a:t>6 </a:t>
                      </a:r>
                      <a:r>
                        <a:rPr lang="zh-TW" altLang="en-US" sz="2800" dirty="0" smtClean="0"/>
                        <a:t>將</a:t>
                      </a:r>
                      <a:r>
                        <a:rPr lang="zh-TW" altLang="en-US" sz="2800" dirty="0"/>
                        <a:t>你們的燔祭平安祭、十分取一之物、和手中的舉祭、並還願祭、甘心祭、以及牛群羊群中頭生的、都奉到那裡． </a:t>
                      </a:r>
                      <a:endParaRPr lang="en-US" altLang="zh-TW" sz="2800" dirty="0" smtClean="0"/>
                    </a:p>
                    <a:p>
                      <a:pPr marL="514350" indent="-514350" algn="ctr">
                        <a:buAutoNum type="arabicPlain" startAt="6"/>
                      </a:pPr>
                      <a:endParaRPr lang="zh-TW" altLang="en-US" sz="2800" dirty="0"/>
                    </a:p>
                    <a:p>
                      <a:pPr algn="ctr"/>
                      <a:r>
                        <a:rPr lang="en-CA" sz="2800" dirty="0" smtClean="0"/>
                        <a:t>7  </a:t>
                      </a:r>
                      <a:r>
                        <a:rPr lang="zh-TW" altLang="en-US" sz="2800" dirty="0" smtClean="0"/>
                        <a:t>在</a:t>
                      </a:r>
                      <a:r>
                        <a:rPr lang="zh-TW" altLang="en-US" sz="2800" dirty="0"/>
                        <a:t>那裡、耶和華你們　神的面前、你們和你們的家屬、都可以喫．並且因你手所辦的一切事、蒙耶和華你的　神賜福、就都歡樂。 </a:t>
                      </a:r>
                    </a:p>
                  </a:txBody>
                  <a:tcPr marL="0" marR="0" marT="0" marB="0">
                    <a:lnL>
                      <a:noFill/>
                    </a:lnL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052736"/>
            <a:ext cx="820891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申</a:t>
            </a:r>
            <a:r>
              <a:rPr lang="en-US" altLang="zh-CN" sz="3200" b="1" dirty="0" smtClean="0"/>
              <a:t>12</a:t>
            </a:r>
            <a:r>
              <a:rPr lang="zh-CN" altLang="en-US" sz="3200" b="1" dirty="0" smtClean="0"/>
              <a:t>：</a:t>
            </a:r>
            <a:r>
              <a:rPr lang="en-US" altLang="zh-CN" sz="3200" b="1" dirty="0" smtClean="0"/>
              <a:t>15</a:t>
            </a:r>
            <a:r>
              <a:rPr lang="en-US" altLang="zh-CN" sz="3200" b="1" dirty="0" smtClean="0"/>
              <a:t> </a:t>
            </a:r>
            <a:r>
              <a:rPr lang="zh-CN" altLang="en-US" sz="3200" dirty="0" smtClean="0"/>
              <a:t>然而，在你各城里都可以照</a:t>
            </a:r>
            <a:r>
              <a:rPr lang="zh-CN" altLang="en-US" sz="3200" u="sng" dirty="0" smtClean="0"/>
              <a:t>耶和华</a:t>
            </a:r>
            <a:r>
              <a:rPr lang="zh-CN" altLang="en-US" sz="3200" dirty="0" smtClean="0"/>
              <a:t>你神所赐你的福分，随心所欲宰牲吃肉。无论洁净人不洁净人都可以吃，就如吃羚羊与鹿一般。</a:t>
            </a:r>
            <a:endParaRPr lang="en-CA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382</Words>
  <Application>Microsoft Office PowerPoint</Application>
  <PresentationFormat>On-screen Show (4:3)</PresentationFormat>
  <Paragraphs>30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Calf Suet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66</dc:creator>
  <cp:lastModifiedBy>Daniel</cp:lastModifiedBy>
  <cp:revision>23</cp:revision>
  <dcterms:created xsi:type="dcterms:W3CDTF">2010-08-19T21:06:44Z</dcterms:created>
  <dcterms:modified xsi:type="dcterms:W3CDTF">2014-10-24T20:22:41Z</dcterms:modified>
</cp:coreProperties>
</file>