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FA0AB-9BDF-4362-8A52-9E5A961AA1E7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6C12D-9F88-4AFA-BE5C-9C3080307AB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6C12D-9F88-4AFA-BE5C-9C3080307AB7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F325A-2643-4EF3-97B8-61B6D30FB120}" type="datetimeFigureOut">
              <a:rPr lang="en-CA" smtClean="0"/>
              <a:pPr/>
              <a:t>23/10/2014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4621-8133-42FD-8A79-FFDC2727BC7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0466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申</a:t>
            </a:r>
            <a:r>
              <a:rPr lang="en-US" altLang="zh-CN" sz="3200" b="1" dirty="0" smtClean="0"/>
              <a:t>27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4</a:t>
            </a:r>
            <a:r>
              <a:rPr lang="en-US" altLang="zh-CN" sz="3200" b="1" dirty="0"/>
              <a:t> </a:t>
            </a:r>
            <a:r>
              <a:rPr lang="zh-CN" altLang="en-US" sz="3200" dirty="0"/>
              <a:t>你们过了</a:t>
            </a:r>
            <a:r>
              <a:rPr lang="zh-CN" altLang="en-US" sz="3200" u="sng" dirty="0"/>
              <a:t>约旦</a:t>
            </a:r>
            <a:r>
              <a:rPr lang="zh-CN" altLang="en-US" sz="3200" dirty="0"/>
              <a:t>河，就要在以巴路山上照我今日所吩咐的，将这些石头立起来，墁上石灰。 </a:t>
            </a:r>
            <a:endParaRPr lang="en-US" altLang="zh-CN" sz="3200" dirty="0" smtClean="0"/>
          </a:p>
          <a:p>
            <a:r>
              <a:rPr lang="en-US" altLang="zh-CN" sz="3200" b="1" dirty="0" smtClean="0"/>
              <a:t>5</a:t>
            </a:r>
            <a:r>
              <a:rPr lang="en-US" altLang="zh-CN" sz="3200" b="1" dirty="0"/>
              <a:t> </a:t>
            </a:r>
            <a:r>
              <a:rPr lang="zh-CN" altLang="en-US" sz="3200" dirty="0"/>
              <a:t>在那里要为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你的神筑一座石坛。在石头上不可动铁器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r>
              <a:rPr lang="zh-CN" altLang="en-US" sz="3200" dirty="0"/>
              <a:t> </a:t>
            </a:r>
            <a:r>
              <a:rPr lang="en-US" altLang="zh-CN" sz="3200" b="1" dirty="0"/>
              <a:t>6 </a:t>
            </a:r>
            <a:r>
              <a:rPr lang="zh-CN" altLang="en-US" sz="3200" dirty="0"/>
              <a:t>要用没有凿过的石头筑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你神的坛，在坛上要将燔祭献给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你的神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r>
              <a:rPr lang="zh-CN" altLang="en-US" sz="3200" dirty="0"/>
              <a:t> </a:t>
            </a:r>
            <a:r>
              <a:rPr lang="en-US" altLang="zh-CN" sz="3200" b="1" dirty="0"/>
              <a:t>7 </a:t>
            </a:r>
            <a:r>
              <a:rPr lang="zh-CN" altLang="en-US" sz="3200" dirty="0"/>
              <a:t>又要献平安祭，且在那里吃，在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你的神面前欢乐</a:t>
            </a:r>
            <a:r>
              <a:rPr lang="zh-CN" altLang="en-US" dirty="0"/>
              <a:t>。 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620688"/>
            <a:ext cx="87394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创</a:t>
            </a:r>
            <a:r>
              <a:rPr lang="en-US" altLang="zh-CN" sz="3200" b="1" dirty="0" smtClean="0"/>
              <a:t>3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17</a:t>
            </a:r>
            <a:r>
              <a:rPr lang="en-US" altLang="zh-CN" sz="3200" b="1" dirty="0"/>
              <a:t> </a:t>
            </a:r>
            <a:r>
              <a:rPr lang="zh-CN" altLang="en-US" sz="3200" dirty="0"/>
              <a:t>又对</a:t>
            </a:r>
            <a:r>
              <a:rPr lang="zh-CN" altLang="en-US" sz="3200" u="sng" dirty="0"/>
              <a:t>亚当</a:t>
            </a:r>
            <a:r>
              <a:rPr lang="zh-CN" altLang="en-US" sz="3200" dirty="0"/>
              <a:t>说，你既听从妻子的话，吃了我所吩咐你不可吃的那树上的果子，地必为你的缘故受咒诅。你必终身劳苦，才能从地里得吃的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r>
              <a:rPr lang="zh-CN" altLang="en-US" sz="3200" dirty="0"/>
              <a:t> </a:t>
            </a:r>
            <a:endParaRPr lang="en-US" altLang="zh-CN" sz="3200" dirty="0" smtClean="0"/>
          </a:p>
          <a:p>
            <a:r>
              <a:rPr lang="en-US" altLang="zh-CN" sz="3200" b="1" dirty="0" smtClean="0"/>
              <a:t>18</a:t>
            </a:r>
            <a:r>
              <a:rPr lang="en-US" altLang="zh-CN" sz="3200" b="1" dirty="0"/>
              <a:t> </a:t>
            </a:r>
            <a:r>
              <a:rPr lang="zh-CN" altLang="en-US" sz="3200" dirty="0"/>
              <a:t>地必给你长出荆棘和蒺藜来，你也要吃田间的菜蔬。 </a:t>
            </a:r>
            <a:endParaRPr lang="en-US" altLang="zh-CN" sz="3200" dirty="0" smtClean="0"/>
          </a:p>
          <a:p>
            <a:endParaRPr lang="en-US" altLang="zh-CN" sz="3200" b="1" dirty="0"/>
          </a:p>
          <a:p>
            <a:r>
              <a:rPr lang="en-US" altLang="zh-CN" sz="3200" b="1" dirty="0" smtClean="0"/>
              <a:t>19</a:t>
            </a:r>
            <a:r>
              <a:rPr lang="en-US" altLang="zh-CN" sz="3200" b="1" dirty="0"/>
              <a:t> </a:t>
            </a:r>
            <a:r>
              <a:rPr lang="zh-CN" altLang="en-US" sz="3200" dirty="0"/>
              <a:t>你必汗流满面才得糊口，直到你归了土，因为你是从土而出的。你本是尘土，仍要归于尘土。</a:t>
            </a:r>
            <a:endParaRPr lang="en-CA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ache.house.sina.com.cn/bbshouse/attachments/10/03/29/5/fdfd1c486844a87d0a67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6096000" cy="6379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747346"/>
          <a:ext cx="7994848" cy="1691640"/>
        </p:xfrm>
        <a:graphic>
          <a:graphicData uri="http://schemas.openxmlformats.org/drawingml/2006/table">
            <a:tbl>
              <a:tblPr/>
              <a:tblGrid>
                <a:gridCol w="7994848"/>
              </a:tblGrid>
              <a:tr h="0">
                <a:tc>
                  <a:txBody>
                    <a:bodyPr/>
                    <a:lstStyle/>
                    <a:p>
                      <a:r>
                        <a:rPr lang="zh-CN" altLang="en-US" sz="3200" b="1" i="0" dirty="0" smtClean="0">
                          <a:solidFill>
                            <a:srgbClr val="3080CB"/>
                          </a:solidFill>
                          <a:latin typeface="Arial Narrow"/>
                        </a:rPr>
                        <a:t>约</a:t>
                      </a:r>
                      <a:r>
                        <a:rPr lang="en-US" altLang="zh-CN" sz="3200" b="1" i="0" dirty="0" smtClean="0">
                          <a:solidFill>
                            <a:srgbClr val="3080CB"/>
                          </a:solidFill>
                          <a:latin typeface="Arial Narrow"/>
                        </a:rPr>
                        <a:t>16</a:t>
                      </a:r>
                      <a:r>
                        <a:rPr lang="zh-CN" altLang="en-US" sz="3200" b="1" i="0" dirty="0" smtClean="0">
                          <a:solidFill>
                            <a:srgbClr val="3080CB"/>
                          </a:solidFill>
                          <a:latin typeface="Arial Narrow"/>
                        </a:rPr>
                        <a:t>：</a:t>
                      </a:r>
                      <a:r>
                        <a:rPr lang="en-US" altLang="zh-CN" sz="3200" b="1" i="0" dirty="0" smtClean="0">
                          <a:solidFill>
                            <a:srgbClr val="3080CB"/>
                          </a:solidFill>
                          <a:latin typeface="Arial Narrow"/>
                        </a:rPr>
                        <a:t>33</a:t>
                      </a:r>
                      <a:r>
                        <a:rPr lang="en-US" altLang="zh-CN" sz="3200" b="1" i="0" dirty="0">
                          <a:solidFill>
                            <a:srgbClr val="3080CB"/>
                          </a:solidFill>
                          <a:latin typeface="Arial Narrow"/>
                        </a:rPr>
                        <a:t> </a:t>
                      </a:r>
                      <a:r>
                        <a:rPr lang="zh-CN" altLang="en-US" sz="3200" i="0" dirty="0">
                          <a:solidFill>
                            <a:srgbClr val="000000"/>
                          </a:solidFill>
                          <a:latin typeface="宋体"/>
                        </a:rPr>
                        <a:t>我将这些事告诉你们，是要叫你们在我里面有平安。在世上你们有苦难。但你们可以放心，我已经胜了世界。</a:t>
                      </a:r>
                    </a:p>
                  </a:txBody>
                  <a:tcPr marL="114300" marR="1143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2967335"/>
            <a:ext cx="80930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约</a:t>
            </a:r>
            <a:r>
              <a:rPr lang="en-US" altLang="zh-CN" sz="3200" b="1" dirty="0" smtClean="0"/>
              <a:t>14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27</a:t>
            </a:r>
            <a:r>
              <a:rPr lang="en-US" altLang="zh-CN" sz="3200" b="1" dirty="0"/>
              <a:t> </a:t>
            </a:r>
            <a:r>
              <a:rPr lang="zh-CN" altLang="en-US" sz="3200" dirty="0"/>
              <a:t>我留下平安给你们，我将我的平安赐给你们。我所赐的，不像世人所赐的。你们心里不要忧愁，也不要胆怯。</a:t>
            </a:r>
            <a:endParaRPr lang="en-CA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data:image/jpeg;base64,/9j/4AAQSkZJRgABAQAAAQABAAD/2wCEAAkGBxQSEhQUExQWFhUWFxgYGBgYFx0bHhwYGBgWFxcYGhYcHCggGBwmHRgUITEhJSkrLi4uFx8zODMsNygtLisBCgoKDg0OGxAQGzQkICY0LCwsLCwvLCwsLCwsLC8sLCwtLC0sLCwsLCwsLCwsLCwsLCwsLCwsLCwsLCwsLCwsLP/AABEIAMQBAQMBIgACEQEDEQH/xAAbAAABBQEBAAAAAAAAAAAAAAADAAIEBQcGAf/EAE8QAAEDAgMDBQoLBQUHBQAAAAEAAhEDIQQSMUFRYQUicYGRBgcTFTJSU6Gx0hRCcpKTssHR4fDxFkNic4IjJERFszM0VIOiwuIXJTVj8v/EABoBAAMBAQEBAAAAAAAAAAAAAAECAwAEBQb/xAAvEQACAgECBQIGAQQDAAAAAAAAAQIRAyExBBITQVEUYQUicaHR8MEyQoGxFSNS/9oADAMBAAIRAxEAPwDYeVOUKdCm6rVcWsaQCQCdSALAE6lUf7dYH07/AKN/uoffLP8A7biPl0/9RixZlUrs4fherHmOPiOK6UuU24d3OB9O/wCjf7qTu7nAj9+/6N/urFDUKeKpVnwK8kVx5sx7u8D6ep9HU9xMPfB5PH7+p9FU9xZHhqb3uDWNlx0Fr9pUpvI9ZziwUznbq2RI6bqOThow3l90Xx8RKXb7Gq0+7zAHSvU+jqe4iHu1wXpqn0b/AHFkRplpgiEVrlvShXEa0zVf26wPpqn0dT3F5+3WB9NU+jqe4ssa2VPo4VsbJSywKJSORy2NHb3b4I6Vqn0b/cTx3Y4P0z/mP91Z3TwBcHFos0EkyBbr+xA8CFLkiUtmlnuywXpn/Mf7qQ7ssH6Z/wAx/urNDRCNhMHmOlrSg4pGTbNN/aXDZc3hHx8h3uqK7u1wQ1rP+jf7q5utycYjNAiFRcp4ANMNukVNjtNGgfttgfTv+jf7iQ7tsF6d/wBG/wB1Za3DxqpvJWCY6oQ8EjK4iDFwJva/qWlUVbBFNujR/wBtMF6Z/wAx/upftngvTP8AmP8AdWW+BIAkRIkcRvT2UZTUgGnHu2wQ/fv+jf7qb+3GB9O/6N/urNqlNu5E5XwLWubkBDTTa65kyZm8JbV0GpVZpDO7PBHSu/5j/dXru7LBj98/5j/dWU4ekFLGGBsEaQFqaT+22B9O/wCY/wB1eP7tsENaz/o3+4sor4dwJ3JU2Ea6bkaQLZqb+77ADWvU+iqe4vP2+wHp6n0dT3FmWIws6tItPUdqh1MLCCSM2zWf2+wHp6n0dT3E4d3mA9O/6Op7ix8U4TMqPKhXJmxHu9wHp3/R1PcV3T5QBdQykltZpcCd0NIts1WAOats5O05O/kn6lNBqhouzpYSSSSjHOd22HFTBVmu0L2ep7Csuq8j07ZQe1an3ZGMHV+Wz67FwVGswROvC66MU5xj8rJThCT+ZECnyMwXyz0qS3CN2gW3gKza/MLBR6tIovLN7sKxQWyI1KizO3MB5Q0aNZt64VlTNPw74zAzUnmCJvmvmv2XVf4MgggCRfnAx6iD616K1QOLw2nmdM810X1gZ9q5s0Zzb+lF8TjFL6ntenSAZ4UsyubmJLnB95DclJk7h5VrmDZULGszXaS3NsOWRPQYVwK8AB1Jjy3ySS4ADWC0HnAcT96gOac2aA4zN9CdbgEW6CFfBkyRu2/3wQzQhJqkWdTBUBVq0xScPBtz5vCEkw0OLYIgAzrcp1PCss/JlBpOdBecjXNcG8585iL6C52KEeUKmZzslLM8ZXc1+kR6Td7Ant5RdkY0NByhzXB7ZaQXBwNnAyI0UX16W/bv7a/cqulrVd+3voWWGwzfCEMI59AuEyAMwO03i226Y3DNc/LlhrZkl0F2UEmZMMBI7LqGOVah1bS8nJ5BHNOzmvA/NoUmnjBAny27SCQ4aQY2xb1qbhljq/1+SqljZ62jSJb5Mzzg0vLNDHPdxgGCdVKosy/FDd8EmTwkkjYo9TFgiCwADY05iTBGroEX0TH4qQ0c6Gg3dEmd8EiBoLrVPnV3XuC48um5bnEyw80GHERmIkRM6a8FAxmGDi9kQWtDg/NrpbLEAX1QWYxwEcyJnyXT1nPutsXgxriXFwHOaW8wRGkGHOO5TlDIna/dfwUUoMZyhRpMzNluYWblc57iR54HMaCeghC5Ib/af0v+qVJqYyQQWMkzL7zcQYboCb34qPg6zWVJcYEOEnQS0gTuTcsum73FTXOqCDBteKRMgCgXEOqW5pIa3OYDWztAFkDFGmA3IW5vjBuYt6nOufWmDHvGXm04a0tgB12nVpJcemd/Ym4uv4QNDWNpgXgEkk8XH2cSmxwneuws5Q1oNSptFJ1QjMcwaBMC4JJJF9B61KxtJhJe4HKyjSOUG/OdAEndfs2Kvw9ZzQWw1zTBLXAxI0IgiEWti3uMwwHLkIAOUgaAtm0bIIhCUJ81/vYMZQqjxtGnNN5YfBueWObmIjSHAzOhBIkxfVPHJL5kQD4QtDdobmgPk/Fn2INRxfAdlAAMBoIAnXUkkm1ySinFPzZs3OyZJg+TEb9dvSg45FszJw7okY6pSdTc/wAFnioGgZy0EQbmBbSY37QouPwIa+GjmiCOsAxx1XlCo4t8HDMszo7NN7zmjhopmLrBxmPigXG0ADrSxUouvr/FBfLJWHpUWPdRDmkhzNryYjNGzS2ghVeIYx1EVGsyEPDCM2aZaXB0kCDbZZG+H1GlpDaXNEN5r7T/AMzie1RqmIAommbO8IHiAYjKWwDeNdqWKmq/fIZOD2Kyq1C8HKNUXjXLrTOaiHVYtl5P05O/kn6lNY/UWw4D/L/5J+pTWkBI6RepJJRih7qmzhavym/WauCawC9rruu66plwlUnz2/Xas+o4xs/YqwegNCex51skcVwQX48vGzqRMHiSWPDZnm2Eg5ZvEX1hCc1FW0NGLk6QXwgIBIIzTEiJixjekSN3rUpjnBzS4nN4MgyBPxtbcF7WlsyXkktuCGmIdq6LCw0B0C51xF9irw+5V1aSivpK2GJID8wcDDSAw3guInMYjS5A0nenYN7i4OiAQRcyXCDckgTcboTeopXW3uDo26soKlNDI2LsfgTHEhxLoAuYnQGJHFQKzsjXimcsObEAW1uJGvHiVT1Fxuu9CPDT39zmyxeBy6CoCA4jNncynmayWuzlxPli7BAE2JK8xVMh7wCaecsc1wJEuDRLXcCSesXSLi/b90/IfT09yvYz+xc6Dm8IB1ZST6/YvKMkGBMCSdw4qYw1BTfL3Nd4YEw4ixBcRr5JN40U1mC59Q/Ffw0hwNtm8pVnav6/hfyN0rr98lSyi50lrZjWFHc+F17Bzc5cbZRFovAJNrmLdm5VOLcfKykhpDpe7MZkWAiGzpEkLR4i+33M8Ndyjc5DV7h8MXkEvdUZJLZkukxLT0RopWGwrA4lsX0kSqxyqSJvE0ykqYJocxocSHAOnJoHaWzdqbiMCWuLQZgxMRpradFdVtW82noNjp1NhzrcLFPxL4zxmnP8Q5Nh1cZOsnQydihHiJJq+5aWFalG/CFoRscSRSnXwY2AfGdsFlJqknymhpOwbiLa9vWjMhrQedIpNAykB3+0dME6dO4pp5KcZMEYaNIrPAJjhCtKVRxLnQRzDEGXu0Eh8CDNswG/VPqUyCDlIcaJIm/9oJGp1cBF+hK89bo3RvZkQVP7Gnm31ALAebu16VErmFOdWc1lFz8xvUBPxoIADgdpGs8FCx1J0tzOzjLzXTMtkm52m/sSwlrX1/2wzjpf0/0QXVJTH3Vs3EVGYcZXEEVIBAExlJgW/FHxBJdXYbUxTDg2AAHQ0l1hM3N0Xlrt+2BYr7nMvCjZ10/KVc5qtJrKjgRo9wDGtaPKpsAtAvJI6Fz1fCEaKuOXMrJTjygHOstiwH+X/wAk/UprGKjStmwGnJ38k/UpqkhEdKvUkkgxzvdlQz4Oq3+NnqewrNqeGAWn908/Basec36zVw7KLQOcR0J4ukblsrWYUhpKDTDZ5zXO3FhAIM634SrStBETChjC31BCL1Rlow1LlAyA0BrQMoB5xi+pkXMlWFXETBDi0geULepVTMPfgrKnhmReVPpwWyHWSXcE5jpDmudn86bnpmx6FKwtJxOaoXHMfKL7kjoOnqXrGWs2di8bRdlMCDnvcDUDabSUk6Vaew0LfcsspBlpGWLgzNhGvYqbEYqMwh4JIOZsDTS4dO39UeniHCc0ACJJIAE2EkqHi6ZJJs2InM4ASdACTBm6yhDZv3C5S7fQj5Re5vrc3nWb361Iw1J5BygECM2YZrCQNXepD8CQ1xIILX5Sczcu0G05tduilUaJBfMZgwzcSJAIlsyOtPNx5bQkObmoZJAcCC6SHZpAvBFxGl9B6k2q2NPWSfVOnBemi7e2YkCRJG8N1hKnO65tGqdY4a0K5y0sm4fEuILXRfYBA9pUTFF3N5zjlMgEyAei0pwYQTBaYIB57bEmIN7FKCQ6bFsW4k5QN2qRRxewzlME15iLWMw2WjpJBmfzZTWVbaSTM9esIDqcOPxQACS5zbAxEuBy7UWiYzAuaOYdSNNc07uKSTxxVoaPO3TGZQdrp+W6e2U8UoMte4GNQSeq8prIO0XO8RwuU4uiQdQSNZv1JnCOwFJ7g69GNszeTc9ZQH5pbq0tEBwI3kj2mx3KTV0mQNAMxAu4SG3NzwT3ulmo8oCJvOUjLGuaZspynDQeMZagPgdSpLpc5212Yz0SNnBQq7Mpi4I2ybRuM26lND3MNiDBy2cDB3GDY9KWIwrz5YEnbmG6Z10ib8CnTh7C1L3Krwz2mc5OtnEuFwQZBPFeVaxdEkQNA0QBOsDii1cIdQQQRIIIIN41HQorqZBuEyjHdCOUtmEzu8544B7gN9hNkM4lzZuXS0tIeS6WnUayOpNqVDuUcnejyJ9hedruEfjahb4M1HZPNm1tOJ60m1FHc1DNSE8YpbIDle55iQtbwP8Al/8AJP1KayJ9WVruB/y/+SfqU0JgR0qSSSQYo+6Y/wB1q/Kb9Zq4J19i7Pu5xngcDWfGaHstMavYNetZc3uqb6I/OH3KsI2icp8rovMiaaXSgPx7wARSzSB5JJiWh4nm+aRpIQqfKrnCRSPk5hc3u1sDm3MuFlrj2YbldUTA0janeEfvUF3KNX/hzfTXdO7cCeo7kBvLFU3GHcROXytu7hqO0JlygtlwMS/evX1Q5mVzmg5p527LEjf1XVM3lWuTAwzpv6on2jtG9Bby9U9F/wBX4oSxxlsaM3E6QVy7MG5QTly52i+VuUkB1gdt9hQgDJBPhQYD8t4N4ykWMX0teFQu5bcRHgJ/qELzxy4/uCI/jj2BS9MkqT/fqV9RrbOgc5rBUbLSZbAkSYuZG+8dSea7C6o7wjOc10CYMu3zp1rnPHFQCG0mj+v8Ew8rVj8Rg6yj6fzL7fT8A6/t+6/k6fwpcA4PYxoDQTzQ4EAAifKJ3BvBBw9fK5riLAidq5p+Nrm/NneAJ7ShvxVfaHH/AJgHqDU0cajFx86CvI3JNHYNyim+HB0ZZid9r6E9CZXxVIir/asl8QL+dmuSI+7bC45vKGIDHUxRbldrMkndzs2zZbtUUur+j/PapLC222/3T8FHmSpJfuv5O9+GNc4tY+mS4MAnK4S2xABtO268pmC8GoHEU3TBEN4W5vZZZ+99fTwY9R+1OweNxdIksaLgtILWkQeC3p2o0vb7B61u2doagI8odqkeMKZgFzQHf7QzodBG7Qn+pZ1VdiSSS0kkyTa5OqEWV/NPqVMmNZNycMrhsaKOUWXJqsY4vDjNzl2BoE32SBMDUBHrcosDTUDg5nwgXAMeSTHGFmJpVtzvUpdDGYplJ1JvkPMmQCRIynK4+TItbjpKjLh9bRSPEaandY15DczqjMrvJawN58nzW3IGsuKbjq5bXAaOflBAjUBkkbzYELNmYOqDmDXAzMgwZ3yDMoj6eIJBJqkiQDnJIB1AM2lN0f5B1jv8TWptNMl/gRVa90VOblyagzoCdDtgqkq8vM3ntC5aphazjLmvcd5kntN0w4Op5juxUhDlVMlOfM9DpHcuM49oXh5Zp7z6vvXN/Aqp/dv7EZvIlcxzCAdpIEdO48FnlxrdoHJJlyeVmHT2hAq8obso61Gp9zx+PVaPky5S2chUW6539JDR96jLjcUdnf0D0JEOpjP4h2rduTDLeTv5H/ZTWONw9KnpTYOm9/WtmwX+X/yTp8imlhxKyvRUPycp0qSSSqY5Hvj083J1cac+n/qMWNjBtHxmrZe+Ph/CcnV2zEvp3HCow/YsabyF/wDYfm/it/3f2PQD6f8Acixp1nh4eXtJDQ0Al0Boa1sBubc0SNDeQUduPqNDRmZDYix2ZCLTHxG6Rt3qAzkcj95PAt/8kRvJTvOb8z/yUJY8/sVjkxe5JoYotiCywaNDo3PFwR57k6nWADgQwhxBdDbmDOUHTLN8pBHDRMbyYY8po/pP3rx3I7vSf9KFZ/YPNi9yQcaPCZ2hk7JEkWAmREERaAIm2xRjG8dS8dyIT+9cmu7nXnSs4dIn/uTw68fAsnjY/MN8dMheOqsGr2fOCGO5YzzqwP8ARftkqQO5pvnuPzR9iopZu9CVj7Aw9vnN7V7LfOb2o55DpAXHWXn7CohxGFp83mnqLvXdPzS7icqDhnQiNpcVGZythxoQP6fwUhnKdE/GPYUOqvJuQL4LivDS4hFbiWmMrC7rCQqg38H1Z7jsU5cRjW7HeNpWRnUuIQzTPBTS4eYPnH7l5A9G35x+5J63F/6E5SAaZ4LzwZ4KeWNmcg6nOTHsBOxvAR7SSh/yGJdzchCLOhCrVgyMxAlWfghp9v3J7KAGjNNsH2woz+KRX9KCsdkGjQc7yRO38klDoy74uUay6R1AaqzfRcJy083RN9fOAubdqZhHVvCc/DuDB/GyTpqJsNdCoS+ITl/Skv8AJRYq7EYBo2F3QI9ZRWED4g7VL5YrYmriWVadBngwzIab6oHxpzCGm+nYj4KjVt4VrZvmygW0ylvnbZmNkQubLmlLVy+5ZYndRK81ToAB0fggnBufsd+eko+MdjZBaxjGjVtnZr6zkkWsm4LF1WsAqsDniZIMTe1ssDX1KLtK00BwldNjByU6NQ0cPwTm8is2udfd12k9KltxZP7sjpP3CE04h/mesJHPIMsUlsAZyTTaLA9ZWpYZsHAAbKR+rTWZOqVDoG+srTcNM4CdfBO+rTXofDpScpWTyRa3OjSSSXrEjmO7v/ca3y2fXYsraVq3duJwVb5bPrsWYspBVg9CU9xjSitKI2mEQUgjYoNrgnhyIKQ3BP8ABjh2JLGBZvzdeh/R1omQL3IOC1mBmvG1qb4biOxGgbh2JlTmiSIG86dq1jobWrZWnyulgB9tlSV+UWGYrVAeNOm5T38t0qZvVYNsBwPqCrsTyzhX7CSdS1h161LJqtGMivr41xP+0zccoHqQ6DGOMPdAOpAv1CV5iDRBkB8GbkgeqSoNGpmdDWzx3/cuGSZaMkjrsJSZlLaJe3aXauI3gjTfs6UqBpt5riQBuFvWFQ1Kxw7QXuy5jADRJncD+CiMr13OcXteGmwLrHoEi1lzz4aTVt6FZTjOk0d/SwtI3zHtH2Beuo0xtHzj7JXFUnXILiIMETEG2vHRTKGEnQOP9RXFPh+XeRK1tR0ralDZk9RS+HURoR1Nn7FS08FuA/PElG+AgwSBbcT9ilyQ8jalmeVqQEyY6E7uwbXwuGbiKQpuGYB4cHS0uIDYuM17Hp2qvpYQDSJ6Pt1Uh+ciC4kHUOJIjZYp8UsMZW1Yzemp5h+Vg6mx5puZmBIDt7TBA339oRPGRy5gyR037ITsRi6j2ljn5muBBDgLg7Jj7VFp4YN0DRJ2CEJdHdIRzSJD+UyARlBIjogifKMX0EDimu5RqC8NE7//ANILqH8N9+nrQQwN8qAeF5PC3WhUHsh1K9kyUOU6xtzY4T7YN0I1Kh1cCT0e4jUaRMRJ4AT+nYpmCoVxpTm8y5vTvhJPIo7I6I4ZS/q0ImH5OqO8lpJO2/RMyB1KxpdzlYg5qmXoJ3+xWTXYmNGzvIA+0qUxlUeXU6g0COsqDzyZ0LCkUZ7mqhscQ35sn2hd1Sp5X4FpMkU3Cd8NpiYVPTZG88dqvan+1wfyH+xi9X4PllOcr8I5eNiklReJLxer3jzzne7L/c63y2/Xas1aFoXfBxTaXJ9d7zAD2bJ1qMA04lZA3unpA3DiOHsujzJCSjbOgBVTj8Q4VcwJGQFsbDMEkjqC5TG8p+GcS+q+ATlAEACLQBt2KqrY6sH8x1gfjHUbyCdFOU72GSS3O15W5dfTok6OdZpAvJ29klXHJnKQr0mVBzc4sCbyLEcbrNqvKLqlPLVynaCDprH3daHgmHmwXOynMBNgdObFweNkqm1uF12NPHKFIkgVaZcNQHiRGsibKFiO6XC03ZXVCSNcrS4aTqLfquBZybUJN8ombNaNu9SG8i+cb63cT+CDzxRq7l3yp3bOaR8GYwtLQT4RhLgZMgw6IiNFQ1+XKmIe41XOE7Gl2XdAbdH8WgTBZB1kEolPDDzgT8kfepSzqjcyRDY0a7AJn2x2o1KnoS8AdIn7lM+BfxW3QAEevgWvguOlrW28AFF5V5Mpoa3DMYA4ta6byXF1rjyWgbQVJoYfwlw4taDZrW5ewm3rRm4aA0TADYv8p52qV8GIa0umHZovrkgv7JEniuaWbsinVrZCp0gI5gJHxnuzEHeBpqj45nhiyS1gZJ5tpzbDqIQ6dHpUg0wNQOdMSZmIBI6JC5nmfYm8zYzD4KmDNiTrp9ynB0fp+Kq8Zg2loAkAEQYcSSTtg6ap9Gi5sHmnLsyE7xbbtSOpK2wqdluzR3V7Ql0wgMIywGxpvG2UR9RzQ1xytDnFjbSS7LmI13AnRQeuiHU492GbG9FpUifJa53Q23ag08S4QQbjTd2aKXT5WryBmGzYPWSouXYrGeG/6gIwdYm1NwHGB9q8byZWJjIQPlezYvKnK9cuc1tUAMOWbSXCQ74sZZ0IQX1q5/fvuItCduUdG0h+rw8WWlPkWq/ymsbxkn/pEDep+E7n2NMuGZ3QAJ4ALlqmFeGl7q9QNaWgkvNi45WiZ1JsjVKT2svVeA5wa1ziScwBdlbzhcgHsSuPNtL7MsuMx+Dtm0oFrcAIRAwLhw57XACrVczI2XOeZL5dmtoG+THWj1nOY8g1S4wNHEi+5Sni8OxvWwqzr7LyBNyuNqOMTmdExdx11A16UIs3lxHSfzCRY0u4Hx0F2Z3BqDeFbvM1cH8h/sYsvFMbBwWl4cc7AfynfVpr2vgySnP6I5c/ERypJHRJJJL6A5jjO+iB4sxEiRnp/wCrTWD5W7GE9Z+9b53yp8W4iBPPp/6tNYfmfOmyPzGi4eIlU/8ABqVasrqmFDv3en52prMG6SMrQNlwTHG1lcCi4624D70qdFxqPaGEMaRkcfj77bFz+o3JNpJ1qVY5Oc0XOWBJtwJ03wmsoNNjUMF2UTzcxjNYa/or2pyWXuD3Zi4XkuOpAF99gAi0eRmh2cMBdB5xbMEggOE7QTI4hL6vG9LFTi2UruSmy5hc6WnK4B2hiYI3qVg+S2gtaHZQTEucYHEncpuH7nwAwElxYS7NoS4xd17mwF1YM5OUMvFxWkZWK270KGnSDssUzBLpmxEaW2zCkU6NMOygNDomNsb43K+GAAXvi9usCd8CY6dVzvjYth7lY2lw9SI1p3K1GGbbW2qeKI2Bc7z2airANuj7Sn+CJBBEgggg7QbEdBVoaIEQ2LDevQwJZZmnaC9yuZQOwInwckgkSQCAdwJkgblNA6E6yk8shaIraBCWIa5pohoLg/P4Q+Zl8i22bqV0yvWt6Vo5KdtWMnQIUentKLQpAOBcJbIkXEjaJ2L1qUfmEim7CmJ2Hc91NrSymPDOdO+m6WspuJ0DZmdsKNSxANSsyCBSqGmHEQHxbO3gTPqT+XsV4PGU6NEF9DwYLqtzzzmOosIgCOKeKvT2H7l1ZOZR+dJ2tK7Dzfncc3pXtv1SlSMIxmWq59y2m51NsxmeBzWyuRR5nQIq3RHe2RBu0kEjYSDIMcNU2qwODWkSGuztG58RmHGLSqrkPH1H0ya7Cx+Y2ykSLEHLcjaFZtdMajpB+1WnHJifLewG2nQ+yLypUFHBhzmgGtWaym/Ui8mWjQc1wJnamYcjO3NdoILgNo2+qVQ8v4Griazszj4EPLqYaRzb2AYTAtYwqcLGDnc2VxNJNst6gmzoImQOO9IEbuxRWUztgI8cVKdeSFhsfWdVdScTHgmOY0NAAIdlu7eeaPWtHw2uA/lO+rTWZZulabh/KwH8p31aa9j4RJuUr8IpGTbtnRpJJL3Rzlu71gOArA+ez/UYsqZhmjYtY7uJ+A1o89n12LMGs3kL5/4rJrKvp/LJzuwYpBFbShPDTs/PSV6aZi68pti8j8DHwBJIaPOcYHaVQ90+GqEMqYfM9wNst4FzmHEzE8OKk90HJNSvka1wGUkwTGsXsNwKk8hYGpQpCm8gkE6ExfZpou3E4YorJF2/HsdEcbjtuGwdV5YzOIcWtzAMNnRfam8uco+AwzqrW5nZ20xIsC5r3FxH9Ef1KU+RwniT0HRGaWxB06P13qHNHn5nHTwUhws27IHJPKPhaDHvhj3aiY0JExNgYlTA8E6jRGeGi+xeuc2Jn1KM6cm0qElw0wQO8omEfleC4BzWkEi142Qh+FbPr4JvhgDqOjcgoyWtDR4Oe7Knkjk2vTq1alWoH+EmRmMzM5jIttVy1rtze0/cnHEtsmHFtnX2J8s8mR80kB8NNvUP+fzvXgKjVsUBodftQ34q063/AF+1TWGTN6Rk2EspUf4UNpXrMU2Yn1pXjl4NLhZdg8fmUsij1cREHS4F9xIRBXG/86LdOQnQl4HkdAXobrLgABLidg069luIQTWka/ntQMZUlpDTBMbdgB+8qmLFb+YfFwrlL5kHpV2uJDXTHSOuCE9UeCoOYWuc7SZA0uT9ysjiwYgHUT+qfJhSl8r0HzcI0/l2JRmEoQDXFrIdSubgDrU4422IuEyXqiSelN0QW4sXkoNXHgXjdPajHE26B6Sfgliyncj8nms/LmyiCZidNm6dvUqZ3KAnSROxH5O5eFJ8tGs2PGyeOGV6obHwr5tSn5R5ey1DlE0xptdE67piDC2bBuk4AjQ0j9SmsdGDpZnEtExpw/C3qWw4IAeLwNPAmPmU173w/p8z5FWiHz4Vjpo6VJJJeoc5zPdy6MDW+Wz67Fl9KvbKbToTC0zvgH+4V/ls/wBRiyAHLJJn77aLxfiMFLKvp+Tv4XHGUG2WgxM6Wjo1+xOGJAsYP509naqR7zPA+31IbHazv3rh6CL9OC7FviMRIsYNpHsKT+UAI6Np+386qqfWFr7OKax4I6TtTLCh/lLN+Nzi3SPzNtqEMRAsL/k9SiUpboNb677FJ9YHfbUzt4x0I8iQyZIq4oxE2Ov6J2Hxj2Tski2um0epRqZixvOyL9miRdPZ7LytS2o1dyRiKrjJBAAE+vd1KIyZJBneEd7g4fngOq8IDqgbMX1+zemiB1uzypINp11nrumlkS4XO78NAi1Yg5TNgD6tehO676a9f3o3QtpjX4aXuJOoAMbT+iVKkYi42SPbHYpMAXkga3TW1un2fnRBzbNSs9bSgQSdn2oVWjLpGp9oP4Jzq1je21eYepPRbt2fnglp7gUtaHueXGWnnC4HRsI614A6ZdoT+vEfgntdciI3fru4IRccw426Iv8AnpQXgLQVlna62PCy8qV4nhf7QvG0SecYJOt/zxT6uGGUEC5Aj9OtbSwW60IFTlHnZfXw11UltZ0DKD0i/wCRqmUcIHeUBw4DaL9AKk0crIbJtbs69E8nHshE5d2N8O4gTIJ+8/d7U+pWLYDpnXTTfdJ9QNIAYSTqW6C23j9yT25gSedP3JKV6j26AfDGuaZIP5/BCp1ARF/JPHTQ+xe4fCAEAjfqnNoNAPYnfKthLl3AspQfK02faE+keOh9p9Y17E+o3KLX2H8D2IJuLdYhZO0BrUtmublnbHDT9AtYwP8Al/8AJP1KaxR9KJcbbI2mdIG1bVydpyf/ACT9Smu74dGpSIcU20rOmSSSXqnGcl3xqmXk6udz6f8AqMWM1cbodYPafz9i3Tuo5MZisNUw76op53NOYx8VzX6EjcuHHewo/wDHN2fEb7c1lw8Tw8sk7SOnDmUFTOEe8Rt9ekceKFnzEmSRqP07Voju9tSiPhzfmt99MZ3sqIn+/N+a331zekyeC3qYnCNpMAc5xkBtgNSToJtaVGZUFQgxlFhG47L6/otHf3taJaB8NbaL5W7P6+lJne2oj/Gt1mzW67/LWXC5UtjdeF7mfU2mA4Cdkbd6fRpZnRAg6Tu7OlaCzvc0REY1vY3r+Ojt7gaIP++M7B7/AE9qD4XL4/0Ms+PyZ0WgOIvu+5e1I1EgwPw9vrWgHve0Zn4Y2eIb76GO9xRmfhrb6jK3o8+yVcHl8BfEw7M4EOkeTP6z96Xg7HS1/wAyu8He2o/8c35rffR2976iBAxjY+S3b/Ut6PMtkIuIj3M9wzQdZg9Ujs9afmAO87p9o6D6l3rO93REf31vzW8f401/e5okk/DWiR5reH8fBH0mXwbrwrcz8kzwgADbJ2Iue/Rt6rLvG97uiIjGt+a3304d76kNMa0a2yjq+Pssh6PL4AuIijPKrw7TXX8+tPw1ODEjS9r/AIruqve3pH/HNF781vWPL33RWd7ykJ/vrb/wt6/jo+jy1ojLPG7ODxdcC+lr/hvQvhWQEkawRxBv+eld7iu9xSfE45vzW6dOdKt3uKTm5fhrBpfK3Z0vWjwWTS0M+KjbM9o44XGsCT0heVccSLDft6yu6HeroAktxzQSNcrffRafe0pD/HMPSxvCfj7YVPRPeiXWT7meYXHOcdLbLz0qcK43cZnboF27e9tRH+NZu8lvvpf+mtH/AI5vTAnWfPSS4ObeiCs6o5PBYoDzc0iMwEES4uaZ8mZF+GqnPqOe3K/mknMB5rGh8kDY0nKBvibwCumpd76k1zXfDWy0z5LfZmXmJ739N5cfh4k7YBM75zrLhctVX3N1Y8ydnHs5LqlwnKLiYB5ubWYFzBZ87ZqnHAPOwc64F7aDnbhqBvjs6r/07Zt5QnXYNv8AXxKc7veU9nKBG6Dpvg57IPgsngv6rDVUzkGYRz6cjyiCMpG0Etyz50NfbgkOSarQIII1kTFi0O2TafUV2De95SH+OGs2A6/j7USj3BU2uDvhwMEGCBcjfz76BD0eVbIy4rC3qjjMTyc4NcTMtaRYE3FQgDQQCCDK1jBH/wCP/kn6lNcriO96x5JPKA5xJNhef6119Km1tTCMY8PFOm5pII2NYATGkwuzhMEsbfMc/E5YTrkOgSSSXccgGthWP8poPSEHxXR9GzsSSWMLxXR9GzsS8V0fRs7EkljC8V0fRs7EvFdH0bOxJJYwvFdH0bOxLxXR9GzsSSWMLxXR9GzsS8V0fRs7EkljC8V0fRs7EvFdH0bOxJJYwvFdH0bOxLxXR9GzsSSWMLxXR9GzsS8V0fRs7EkljC8V0fRs7EvFdH0bOxJJYwvFdH0bOxLxXR9GzsSSWMLxXR9GzsS8V0fRs7EkljC8V0fRs7EvFdH0bOxJJYwvFdH0bOxLxXR9GzsSSWMLxXR9GzsS8V0fRs7EkljC8V0fRs7EvFdH0bOxJJYwvFdH0bOxEoYOmwy1gHQF6ksYNCSSSx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AutoShape 4" descr="data:image/jpeg;base64,/9j/4AAQSkZJRgABAQAAAQABAAD/2wCEAAkGBxQSEhQUExQWFhUWFxgYGBgYFx0bHhwYGBgWFxcYGhYcHCggGBwmHRgUITEhJSkrLi4uFx8zODMsNygtLisBCgoKDg0OGxAQGzQkICY0LCwsLCwvLCwsLCwsLC8sLCwtLC0sLCwsLCwsLCwsLCwsLCwsLCwsLCwsLCwsLCwsLP/AABEIAMQBAQMBIgACEQEDEQH/xAAbAAABBQEBAAAAAAAAAAAAAAADAAIEBQcGAf/EAE8QAAEDAgMDBQoLBQUHBQAAAAEAAhEDIQQSMUFRYQUicYGRBgcTFTJSU6Gx0hRCcpKTssHR4fDxFkNic4IjJERFszM0VIOiwuIXJTVj8v/EABoBAAMBAQEBAAAAAAAAAAAAAAECAwAEBQb/xAAvEQACAgECBQIGAQQDAAAAAAAAAQIRAyExBBITQVEUYQUicaHR8MEyQoGxFSNS/9oADAMBAAIRAxEAPwDYeVOUKdCm6rVcWsaQCQCdSALAE6lUf7dYH07/AKN/uoffLP8A7biPl0/9RixZlUrs4fherHmOPiOK6UuU24d3OB9O/wCjf7qTu7nAj9+/6N/urFDUKeKpVnwK8kVx5sx7u8D6ep9HU9xMPfB5PH7+p9FU9xZHhqb3uDWNlx0Fr9pUpvI9ZziwUznbq2RI6bqOThow3l90Xx8RKXb7Gq0+7zAHSvU+jqe4iHu1wXpqn0b/AHFkRplpgiEVrlvShXEa0zVf26wPpqn0dT3F5+3WB9NU+jqe4ssa2VPo4VsbJSywKJSORy2NHb3b4I6Vqn0b/cTx3Y4P0z/mP91Z3TwBcHFos0EkyBbr+xA8CFLkiUtmlnuywXpn/Mf7qQ7ssH6Z/wAx/urNDRCNhMHmOlrSg4pGTbNN/aXDZc3hHx8h3uqK7u1wQ1rP+jf7q5utycYjNAiFRcp4ANMNukVNjtNGgfttgfTv+jf7iQ7tsF6d/wBG/wB1Za3DxqpvJWCY6oQ8EjK4iDFwJva/qWlUVbBFNujR/wBtMF6Z/wAx/upftngvTP8AmP8AdWW+BIAkRIkcRvT2UZTUgGnHu2wQ/fv+jf7qb+3GB9O/6N/urNqlNu5E5XwLWubkBDTTa65kyZm8JbV0GpVZpDO7PBHSu/5j/dXru7LBj98/5j/dWU4ekFLGGBsEaQFqaT+22B9O/wCY/wB1eP7tsENaz/o3+4sor4dwJ3JU2Ea6bkaQLZqb+77ADWvU+iqe4vP2+wHp6n0dT3FmWIws6tItPUdqh1MLCCSM2zWf2+wHp6n0dT3E4d3mA9O/6Op7ix8U4TMqPKhXJmxHu9wHp3/R1PcV3T5QBdQykltZpcCd0NIts1WAOats5O05O/kn6lNBqhouzpYSSSSjHOd22HFTBVmu0L2ep7Csuq8j07ZQe1an3ZGMHV+Wz67FwVGswROvC66MU5xj8rJThCT+ZECnyMwXyz0qS3CN2gW3gKza/MLBR6tIovLN7sKxQWyI1KizO3MB5Q0aNZt64VlTNPw74zAzUnmCJvmvmv2XVf4MgggCRfnAx6iD616K1QOLw2nmdM810X1gZ9q5s0Zzb+lF8TjFL6ntenSAZ4UsyubmJLnB95DclJk7h5VrmDZULGszXaS3NsOWRPQYVwK8AB1Jjy3ySS4ADWC0HnAcT96gOac2aA4zN9CdbgEW6CFfBkyRu2/3wQzQhJqkWdTBUBVq0xScPBtz5vCEkw0OLYIgAzrcp1PCss/JlBpOdBecjXNcG8585iL6C52KEeUKmZzslLM8ZXc1+kR6Td7Ant5RdkY0NByhzXB7ZaQXBwNnAyI0UX16W/bv7a/cqulrVd+3voWWGwzfCEMI59AuEyAMwO03i226Y3DNc/LlhrZkl0F2UEmZMMBI7LqGOVah1bS8nJ5BHNOzmvA/NoUmnjBAny27SCQ4aQY2xb1qbhljq/1+SqljZ62jSJb5Mzzg0vLNDHPdxgGCdVKosy/FDd8EmTwkkjYo9TFgiCwADY05iTBGroEX0TH4qQ0c6Gg3dEmd8EiBoLrVPnV3XuC48um5bnEyw80GHERmIkRM6a8FAxmGDi9kQWtDg/NrpbLEAX1QWYxwEcyJnyXT1nPutsXgxriXFwHOaW8wRGkGHOO5TlDIna/dfwUUoMZyhRpMzNluYWblc57iR54HMaCeghC5Ib/af0v+qVJqYyQQWMkzL7zcQYboCb34qPg6zWVJcYEOEnQS0gTuTcsum73FTXOqCDBteKRMgCgXEOqW5pIa3OYDWztAFkDFGmA3IW5vjBuYt6nOufWmDHvGXm04a0tgB12nVpJcemd/Ym4uv4QNDWNpgXgEkk8XH2cSmxwneuws5Q1oNSptFJ1QjMcwaBMC4JJJF9B61KxtJhJe4HKyjSOUG/OdAEndfs2Kvw9ZzQWw1zTBLXAxI0IgiEWti3uMwwHLkIAOUgaAtm0bIIhCUJ81/vYMZQqjxtGnNN5YfBueWObmIjSHAzOhBIkxfVPHJL5kQD4QtDdobmgPk/Fn2INRxfAdlAAMBoIAnXUkkm1ySinFPzZs3OyZJg+TEb9dvSg45FszJw7okY6pSdTc/wAFnioGgZy0EQbmBbSY37QouPwIa+GjmiCOsAxx1XlCo4t8HDMszo7NN7zmjhopmLrBxmPigXG0ADrSxUouvr/FBfLJWHpUWPdRDmkhzNryYjNGzS2ghVeIYx1EVGsyEPDCM2aZaXB0kCDbZZG+H1GlpDaXNEN5r7T/AMzie1RqmIAommbO8IHiAYjKWwDeNdqWKmq/fIZOD2Kyq1C8HKNUXjXLrTOaiHVYtl5P05O/kn6lNY/UWw4D/L/5J+pTWkBI6RepJJRih7qmzhavym/WauCawC9rruu66plwlUnz2/Xas+o4xs/YqwegNCex51skcVwQX48vGzqRMHiSWPDZnm2Eg5ZvEX1hCc1FW0NGLk6QXwgIBIIzTEiJixjekSN3rUpjnBzS4nN4MgyBPxtbcF7WlsyXkktuCGmIdq6LCw0B0C51xF9irw+5V1aSivpK2GJID8wcDDSAw3guInMYjS5A0nenYN7i4OiAQRcyXCDckgTcboTeopXW3uDo26soKlNDI2LsfgTHEhxLoAuYnQGJHFQKzsjXimcsObEAW1uJGvHiVT1Fxuu9CPDT39zmyxeBy6CoCA4jNncynmayWuzlxPli7BAE2JK8xVMh7wCaecsc1wJEuDRLXcCSesXSLi/b90/IfT09yvYz+xc6Dm8IB1ZST6/YvKMkGBMCSdw4qYw1BTfL3Nd4YEw4ixBcRr5JN40U1mC59Q/Ffw0hwNtm8pVnav6/hfyN0rr98lSyi50lrZjWFHc+F17Bzc5cbZRFovAJNrmLdm5VOLcfKykhpDpe7MZkWAiGzpEkLR4i+33M8Ndyjc5DV7h8MXkEvdUZJLZkukxLT0RopWGwrA4lsX0kSqxyqSJvE0ykqYJocxocSHAOnJoHaWzdqbiMCWuLQZgxMRpradFdVtW82noNjp1NhzrcLFPxL4zxmnP8Q5Nh1cZOsnQydihHiJJq+5aWFalG/CFoRscSRSnXwY2AfGdsFlJqknymhpOwbiLa9vWjMhrQedIpNAykB3+0dME6dO4pp5KcZMEYaNIrPAJjhCtKVRxLnQRzDEGXu0Eh8CDNswG/VPqUyCDlIcaJIm/9oJGp1cBF+hK89bo3RvZkQVP7Gnm31ALAebu16VErmFOdWc1lFz8xvUBPxoIADgdpGs8FCx1J0tzOzjLzXTMtkm52m/sSwlrX1/2wzjpf0/0QXVJTH3Vs3EVGYcZXEEVIBAExlJgW/FHxBJdXYbUxTDg2AAHQ0l1hM3N0Xlrt+2BYr7nMvCjZ10/KVc5qtJrKjgRo9wDGtaPKpsAtAvJI6Fz1fCEaKuOXMrJTjygHOstiwH+X/wAk/UprGKjStmwGnJ38k/UpqkhEdKvUkkgxzvdlQz4Oq3+NnqewrNqeGAWn908/Basec36zVw7KLQOcR0J4ukblsrWYUhpKDTDZ5zXO3FhAIM634SrStBETChjC31BCL1Rlow1LlAyA0BrQMoB5xi+pkXMlWFXETBDi0geULepVTMPfgrKnhmReVPpwWyHWSXcE5jpDmudn86bnpmx6FKwtJxOaoXHMfKL7kjoOnqXrGWs2di8bRdlMCDnvcDUDabSUk6Vaew0LfcsspBlpGWLgzNhGvYqbEYqMwh4JIOZsDTS4dO39UeniHCc0ACJJIAE2EkqHi6ZJJs2InM4ASdACTBm6yhDZv3C5S7fQj5Re5vrc3nWb361Iw1J5BygECM2YZrCQNXepD8CQ1xIILX5Sczcu0G05tduilUaJBfMZgwzcSJAIlsyOtPNx5bQkObmoZJAcCC6SHZpAvBFxGl9B6k2q2NPWSfVOnBemi7e2YkCRJG8N1hKnO65tGqdY4a0K5y0sm4fEuILXRfYBA9pUTFF3N5zjlMgEyAei0pwYQTBaYIB57bEmIN7FKCQ6bFsW4k5QN2qRRxewzlME15iLWMw2WjpJBmfzZTWVbaSTM9esIDqcOPxQACS5zbAxEuBy7UWiYzAuaOYdSNNc07uKSTxxVoaPO3TGZQdrp+W6e2U8UoMte4GNQSeq8prIO0XO8RwuU4uiQdQSNZv1JnCOwFJ7g69GNszeTc9ZQH5pbq0tEBwI3kj2mx3KTV0mQNAMxAu4SG3NzwT3ulmo8oCJvOUjLGuaZspynDQeMZagPgdSpLpc5212Yz0SNnBQq7Mpi4I2ybRuM26lND3MNiDBy2cDB3GDY9KWIwrz5YEnbmG6Z10ib8CnTh7C1L3Krwz2mc5OtnEuFwQZBPFeVaxdEkQNA0QBOsDii1cIdQQQRIIIIN41HQorqZBuEyjHdCOUtmEzu8544B7gN9hNkM4lzZuXS0tIeS6WnUayOpNqVDuUcnejyJ9hedruEfjahb4M1HZPNm1tOJ60m1FHc1DNSE8YpbIDle55iQtbwP8Al/8AJP1KayJ9WVruB/y/+SfqU0JgR0qSSSQYo+6Y/wB1q/Kb9Zq4J19i7Pu5xngcDWfGaHstMavYNetZc3uqb6I/OH3KsI2icp8rovMiaaXSgPx7wARSzSB5JJiWh4nm+aRpIQqfKrnCRSPk5hc3u1sDm3MuFlrj2YbldUTA0janeEfvUF3KNX/hzfTXdO7cCeo7kBvLFU3GHcROXytu7hqO0JlygtlwMS/evX1Q5mVzmg5p527LEjf1XVM3lWuTAwzpv6on2jtG9Bby9U9F/wBX4oSxxlsaM3E6QVy7MG5QTly52i+VuUkB1gdt9hQgDJBPhQYD8t4N4ykWMX0teFQu5bcRHgJ/qELzxy4/uCI/jj2BS9MkqT/fqV9RrbOgc5rBUbLSZbAkSYuZG+8dSea7C6o7wjOc10CYMu3zp1rnPHFQCG0mj+v8Ew8rVj8Rg6yj6fzL7fT8A6/t+6/k6fwpcA4PYxoDQTzQ4EAAifKJ3BvBBw9fK5riLAidq5p+Nrm/NneAJ7ShvxVfaHH/AJgHqDU0cajFx86CvI3JNHYNyim+HB0ZZid9r6E9CZXxVIir/asl8QL+dmuSI+7bC45vKGIDHUxRbldrMkndzs2zZbtUUur+j/PapLC222/3T8FHmSpJfuv5O9+GNc4tY+mS4MAnK4S2xABtO268pmC8GoHEU3TBEN4W5vZZZ+99fTwY9R+1OweNxdIksaLgtILWkQeC3p2o0vb7B61u2doagI8odqkeMKZgFzQHf7QzodBG7Qn+pZ1VdiSSS0kkyTa5OqEWV/NPqVMmNZNycMrhsaKOUWXJqsY4vDjNzl2BoE32SBMDUBHrcosDTUDg5nwgXAMeSTHGFmJpVtzvUpdDGYplJ1JvkPMmQCRIynK4+TItbjpKjLh9bRSPEaandY15DczqjMrvJawN58nzW3IGsuKbjq5bXAaOflBAjUBkkbzYELNmYOqDmDXAzMgwZ3yDMoj6eIJBJqkiQDnJIB1AM2lN0f5B1jv8TWptNMl/gRVa90VOblyagzoCdDtgqkq8vM3ntC5aphazjLmvcd5kntN0w4Op5juxUhDlVMlOfM9DpHcuM49oXh5Zp7z6vvXN/Aqp/dv7EZvIlcxzCAdpIEdO48FnlxrdoHJJlyeVmHT2hAq8obso61Gp9zx+PVaPky5S2chUW6539JDR96jLjcUdnf0D0JEOpjP4h2rduTDLeTv5H/ZTWONw9KnpTYOm9/WtmwX+X/yTp8imlhxKyvRUPycp0qSSSqY5Hvj083J1cac+n/qMWNjBtHxmrZe+Ph/CcnV2zEvp3HCow/YsabyF/wDYfm/it/3f2PQD6f8Acixp1nh4eXtJDQ0Al0Boa1sBubc0SNDeQUduPqNDRmZDYix2ZCLTHxG6Rt3qAzkcj95PAt/8kRvJTvOb8z/yUJY8/sVjkxe5JoYotiCywaNDo3PFwR57k6nWADgQwhxBdDbmDOUHTLN8pBHDRMbyYY8po/pP3rx3I7vSf9KFZ/YPNi9yQcaPCZ2hk7JEkWAmREERaAIm2xRjG8dS8dyIT+9cmu7nXnSs4dIn/uTw68fAsnjY/MN8dMheOqsGr2fOCGO5YzzqwP8ARftkqQO5pvnuPzR9iopZu9CVj7Aw9vnN7V7LfOb2o55DpAXHWXn7CohxGFp83mnqLvXdPzS7icqDhnQiNpcVGZythxoQP6fwUhnKdE/GPYUOqvJuQL4LivDS4hFbiWmMrC7rCQqg38H1Z7jsU5cRjW7HeNpWRnUuIQzTPBTS4eYPnH7l5A9G35x+5J63F/6E5SAaZ4LzwZ4KeWNmcg6nOTHsBOxvAR7SSh/yGJdzchCLOhCrVgyMxAlWfghp9v3J7KAGjNNsH2woz+KRX9KCsdkGjQc7yRO38klDoy74uUay6R1AaqzfRcJy083RN9fOAubdqZhHVvCc/DuDB/GyTpqJsNdCoS+ITl/Skv8AJRYq7EYBo2F3QI9ZRWED4g7VL5YrYmriWVadBngwzIab6oHxpzCGm+nYj4KjVt4VrZvmygW0ylvnbZmNkQubLmlLVy+5ZYndRK81ToAB0fggnBufsd+eko+MdjZBaxjGjVtnZr6zkkWsm4LF1WsAqsDniZIMTe1ssDX1KLtK00BwldNjByU6NQ0cPwTm8is2udfd12k9KltxZP7sjpP3CE04h/mesJHPIMsUlsAZyTTaLA9ZWpYZsHAAbKR+rTWZOqVDoG+srTcNM4CdfBO+rTXofDpScpWTyRa3OjSSSXrEjmO7v/ca3y2fXYsraVq3duJwVb5bPrsWYspBVg9CU9xjSitKI2mEQUgjYoNrgnhyIKQ3BP8ABjh2JLGBZvzdeh/R1omQL3IOC1mBmvG1qb4biOxGgbh2JlTmiSIG86dq1jobWrZWnyulgB9tlSV+UWGYrVAeNOm5T38t0qZvVYNsBwPqCrsTyzhX7CSdS1h161LJqtGMivr41xP+0zccoHqQ6DGOMPdAOpAv1CV5iDRBkB8GbkgeqSoNGpmdDWzx3/cuGSZaMkjrsJSZlLaJe3aXauI3gjTfs6UqBpt5riQBuFvWFQ1Kxw7QXuy5jADRJncD+CiMr13OcXteGmwLrHoEi1lzz4aTVt6FZTjOk0d/SwtI3zHtH2Beuo0xtHzj7JXFUnXILiIMETEG2vHRTKGEnQOP9RXFPh+XeRK1tR0ralDZk9RS+HURoR1Nn7FS08FuA/PElG+AgwSBbcT9ilyQ8jalmeVqQEyY6E7uwbXwuGbiKQpuGYB4cHS0uIDYuM17Hp2qvpYQDSJ6Pt1Uh+ciC4kHUOJIjZYp8UsMZW1Yzemp5h+Vg6mx5puZmBIDt7TBA339oRPGRy5gyR037ITsRi6j2ljn5muBBDgLg7Jj7VFp4YN0DRJ2CEJdHdIRzSJD+UyARlBIjogifKMX0EDimu5RqC8NE7//ANILqH8N9+nrQQwN8qAeF5PC3WhUHsh1K9kyUOU6xtzY4T7YN0I1Kh1cCT0e4jUaRMRJ4AT+nYpmCoVxpTm8y5vTvhJPIo7I6I4ZS/q0ImH5OqO8lpJO2/RMyB1KxpdzlYg5qmXoJ3+xWTXYmNGzvIA+0qUxlUeXU6g0COsqDzyZ0LCkUZ7mqhscQ35sn2hd1Sp5X4FpMkU3Cd8NpiYVPTZG88dqvan+1wfyH+xi9X4PllOcr8I5eNiklReJLxer3jzzne7L/c63y2/Xas1aFoXfBxTaXJ9d7zAD2bJ1qMA04lZA3unpA3DiOHsujzJCSjbOgBVTj8Q4VcwJGQFsbDMEkjqC5TG8p+GcS+q+ATlAEACLQBt2KqrY6sH8x1gfjHUbyCdFOU72GSS3O15W5dfTok6OdZpAvJ29klXHJnKQr0mVBzc4sCbyLEcbrNqvKLqlPLVynaCDprH3daHgmHmwXOynMBNgdObFweNkqm1uF12NPHKFIkgVaZcNQHiRGsibKFiO6XC03ZXVCSNcrS4aTqLfquBZybUJN8ombNaNu9SG8i+cb63cT+CDzxRq7l3yp3bOaR8GYwtLQT4RhLgZMgw6IiNFQ1+XKmIe41XOE7Gl2XdAbdH8WgTBZB1kEolPDDzgT8kfepSzqjcyRDY0a7AJn2x2o1KnoS8AdIn7lM+BfxW3QAEevgWvguOlrW28AFF5V5Mpoa3DMYA4ta6byXF1rjyWgbQVJoYfwlw4taDZrW5ewm3rRm4aA0TADYv8p52qV8GIa0umHZovrkgv7JEniuaWbsinVrZCp0gI5gJHxnuzEHeBpqj45nhiyS1gZJ5tpzbDqIQ6dHpUg0wNQOdMSZmIBI6JC5nmfYm8zYzD4KmDNiTrp9ynB0fp+Kq8Zg2loAkAEQYcSSTtg6ap9Gi5sHmnLsyE7xbbtSOpK2wqdluzR3V7Ql0wgMIywGxpvG2UR9RzQ1xytDnFjbSS7LmI13AnRQeuiHU492GbG9FpUifJa53Q23ag08S4QQbjTd2aKXT5WryBmGzYPWSouXYrGeG/6gIwdYm1NwHGB9q8byZWJjIQPlezYvKnK9cuc1tUAMOWbSXCQ74sZZ0IQX1q5/fvuItCduUdG0h+rw8WWlPkWq/ymsbxkn/pEDep+E7n2NMuGZ3QAJ4ALlqmFeGl7q9QNaWgkvNi45WiZ1JsjVKT2svVeA5wa1ziScwBdlbzhcgHsSuPNtL7MsuMx+Dtm0oFrcAIRAwLhw57XACrVczI2XOeZL5dmtoG+THWj1nOY8g1S4wNHEi+5Sni8OxvWwqzr7LyBNyuNqOMTmdExdx11A16UIs3lxHSfzCRY0u4Hx0F2Z3BqDeFbvM1cH8h/sYsvFMbBwWl4cc7AfynfVpr2vgySnP6I5c/ERypJHRJJJL6A5jjO+iB4sxEiRnp/wCrTWD5W7GE9Z+9b53yp8W4iBPPp/6tNYfmfOmyPzGi4eIlU/8ABqVasrqmFDv3en52prMG6SMrQNlwTHG1lcCi4624D70qdFxqPaGEMaRkcfj77bFz+o3JNpJ1qVY5Oc0XOWBJtwJ03wmsoNNjUMF2UTzcxjNYa/or2pyWXuD3Zi4XkuOpAF99gAi0eRmh2cMBdB5xbMEggOE7QTI4hL6vG9LFTi2UruSmy5hc6WnK4B2hiYI3qVg+S2gtaHZQTEucYHEncpuH7nwAwElxYS7NoS4xd17mwF1YM5OUMvFxWkZWK270KGnSDssUzBLpmxEaW2zCkU6NMOygNDomNsb43K+GAAXvi9usCd8CY6dVzvjYth7lY2lw9SI1p3K1GGbbW2qeKI2Bc7z2airANuj7Sn+CJBBEgggg7QbEdBVoaIEQ2LDevQwJZZmnaC9yuZQOwInwckgkSQCAdwJkgblNA6E6yk8shaIraBCWIa5pohoLg/P4Q+Zl8i22bqV0yvWt6Vo5KdtWMnQIUentKLQpAOBcJbIkXEjaJ2L1qUfmEim7CmJ2Hc91NrSymPDOdO+m6WspuJ0DZmdsKNSxANSsyCBSqGmHEQHxbO3gTPqT+XsV4PGU6NEF9DwYLqtzzzmOosIgCOKeKvT2H7l1ZOZR+dJ2tK7Dzfncc3pXtv1SlSMIxmWq59y2m51NsxmeBzWyuRR5nQIq3RHe2RBu0kEjYSDIMcNU2qwODWkSGuztG58RmHGLSqrkPH1H0ya7Cx+Y2ykSLEHLcjaFZtdMajpB+1WnHJifLewG2nQ+yLypUFHBhzmgGtWaym/Ui8mWjQc1wJnamYcjO3NdoILgNo2+qVQ8v4Griazszj4EPLqYaRzb2AYTAtYwqcLGDnc2VxNJNst6gmzoImQOO9IEbuxRWUztgI8cVKdeSFhsfWdVdScTHgmOY0NAAIdlu7eeaPWtHw2uA/lO+rTWZZulabh/KwH8p31aa9j4RJuUr8IpGTbtnRpJJL3Rzlu71gOArA+ez/UYsqZhmjYtY7uJ+A1o89n12LMGs3kL5/4rJrKvp/LJzuwYpBFbShPDTs/PSV6aZi68pti8j8DHwBJIaPOcYHaVQ90+GqEMqYfM9wNst4FzmHEzE8OKk90HJNSvka1wGUkwTGsXsNwKk8hYGpQpCm8gkE6ExfZpou3E4YorJF2/HsdEcbjtuGwdV5YzOIcWtzAMNnRfam8uco+AwzqrW5nZ20xIsC5r3FxH9Ef1KU+RwniT0HRGaWxB06P13qHNHn5nHTwUhws27IHJPKPhaDHvhj3aiY0JExNgYlTA8E6jRGeGi+xeuc2Jn1KM6cm0qElw0wQO8omEfleC4BzWkEi142Qh+FbPr4JvhgDqOjcgoyWtDR4Oe7Knkjk2vTq1alWoH+EmRmMzM5jIttVy1rtze0/cnHEtsmHFtnX2J8s8mR80kB8NNvUP+fzvXgKjVsUBodftQ34q063/AF+1TWGTN6Rk2EspUf4UNpXrMU2Yn1pXjl4NLhZdg8fmUsij1cREHS4F9xIRBXG/86LdOQnQl4HkdAXobrLgABLidg069luIQTWka/ntQMZUlpDTBMbdgB+8qmLFb+YfFwrlL5kHpV2uJDXTHSOuCE9UeCoOYWuc7SZA0uT9ysjiwYgHUT+qfJhSl8r0HzcI0/l2JRmEoQDXFrIdSubgDrU4422IuEyXqiSelN0QW4sXkoNXHgXjdPajHE26B6Sfgliyncj8nms/LmyiCZidNm6dvUqZ3KAnSROxH5O5eFJ8tGs2PGyeOGV6obHwr5tSn5R5ey1DlE0xptdE67piDC2bBuk4AjQ0j9SmsdGDpZnEtExpw/C3qWw4IAeLwNPAmPmU173w/p8z5FWiHz4Vjpo6VJJJeoc5zPdy6MDW+Wz67Fl9KvbKbToTC0zvgH+4V/ls/wBRiyAHLJJn77aLxfiMFLKvp+Tv4XHGUG2WgxM6Wjo1+xOGJAsYP509naqR7zPA+31IbHazv3rh6CL9OC7FviMRIsYNpHsKT+UAI6Np+386qqfWFr7OKax4I6TtTLCh/lLN+Nzi3SPzNtqEMRAsL/k9SiUpboNb677FJ9YHfbUzt4x0I8iQyZIq4oxE2Ov6J2Hxj2Tski2um0epRqZixvOyL9miRdPZ7LytS2o1dyRiKrjJBAAE+vd1KIyZJBneEd7g4fngOq8IDqgbMX1+zemiB1uzypINp11nrumlkS4XO78NAi1Yg5TNgD6tehO676a9f3o3QtpjX4aXuJOoAMbT+iVKkYi42SPbHYpMAXkga3TW1un2fnRBzbNSs9bSgQSdn2oVWjLpGp9oP4Jzq1je21eYepPRbt2fnglp7gUtaHueXGWnnC4HRsI614A6ZdoT+vEfgntdciI3fru4IRccw426Iv8AnpQXgLQVlna62PCy8qV4nhf7QvG0SecYJOt/zxT6uGGUEC5Aj9OtbSwW60IFTlHnZfXw11UltZ0DKD0i/wCRqmUcIHeUBw4DaL9AKk0crIbJtbs69E8nHshE5d2N8O4gTIJ+8/d7U+pWLYDpnXTTfdJ9QNIAYSTqW6C23j9yT25gSedP3JKV6j26AfDGuaZIP5/BCp1ARF/JPHTQ+xe4fCAEAjfqnNoNAPYnfKthLl3AspQfK02faE+keOh9p9Y17E+o3KLX2H8D2IJuLdYhZO0BrUtmublnbHDT9AtYwP8Al/8AJP1KaxR9KJcbbI2mdIG1bVydpyf/ACT9Smu74dGpSIcU20rOmSSSXqnGcl3xqmXk6udz6f8AqMWM1cbodYPafz9i3Tuo5MZisNUw76op53NOYx8VzX6EjcuHHewo/wDHN2fEb7c1lw8Tw8sk7SOnDmUFTOEe8Rt9ekceKFnzEmSRqP07Voju9tSiPhzfmt99MZ3sqIn+/N+a331zekyeC3qYnCNpMAc5xkBtgNSToJtaVGZUFQgxlFhG47L6/otHf3taJaB8NbaL5W7P6+lJne2oj/Gt1mzW67/LWXC5UtjdeF7mfU2mA4Cdkbd6fRpZnRAg6Tu7OlaCzvc0REY1vY3r+Ojt7gaIP++M7B7/AE9qD4XL4/0Ms+PyZ0WgOIvu+5e1I1EgwPw9vrWgHve0Zn4Y2eIb76GO9xRmfhrb6jK3o8+yVcHl8BfEw7M4EOkeTP6z96Xg7HS1/wAyu8He2o/8c35rffR2976iBAxjY+S3b/Ut6PMtkIuIj3M9wzQdZg9Ujs9afmAO87p9o6D6l3rO93REf31vzW8f401/e5okk/DWiR5reH8fBH0mXwbrwrcz8kzwgADbJ2Iue/Rt6rLvG97uiIjGt+a3304d76kNMa0a2yjq+Pssh6PL4AuIijPKrw7TXX8+tPw1ODEjS9r/AIruqve3pH/HNF781vWPL33RWd7ykJ/vrb/wt6/jo+jy1ojLPG7ODxdcC+lr/hvQvhWQEkawRxBv+eld7iu9xSfE45vzW6dOdKt3uKTm5fhrBpfK3Z0vWjwWTS0M+KjbM9o44XGsCT0heVccSLDft6yu6HeroAktxzQSNcrffRafe0pD/HMPSxvCfj7YVPRPeiXWT7meYXHOcdLbLz0qcK43cZnboF27e9tRH+NZu8lvvpf+mtH/AI5vTAnWfPSS4ObeiCs6o5PBYoDzc0iMwEES4uaZ8mZF+GqnPqOe3K/mknMB5rGh8kDY0nKBvibwCumpd76k1zXfDWy0z5LfZmXmJ739N5cfh4k7YBM75zrLhctVX3N1Y8ydnHs5LqlwnKLiYB5ubWYFzBZ87ZqnHAPOwc64F7aDnbhqBvjs6r/07Zt5QnXYNv8AXxKc7veU9nKBG6Dpvg57IPgsngv6rDVUzkGYRz6cjyiCMpG0Etyz50NfbgkOSarQIII1kTFi0O2TafUV2De95SH+OGs2A6/j7USj3BU2uDvhwMEGCBcjfz76BD0eVbIy4rC3qjjMTyc4NcTMtaRYE3FQgDQQCCDK1jBH/wCP/kn6lNcriO96x5JPKA5xJNhef6119Km1tTCMY8PFOm5pII2NYATGkwuzhMEsbfMc/E5YTrkOgSSSXccgGthWP8poPSEHxXR9GzsSSWMLxXR9GzsS8V0fRs7EkljC8V0fRs7EvFdH0bOxJJYwvFdH0bOxLxXR9GzsSSWMLxXR9GzsS8V0fRs7EkljC8V0fRs7EvFdH0bOxJJYwvFdH0bOxLxXR9GzsSSWMLxXR9GzsS8V0fRs7EkljC8V0fRs7EvFdH0bOxJJYwvFdH0bOxLxXR9GzsSSWMLxXR9GzsS8V0fRs7EkljC8V0fRs7EvFdH0bOxJJYwvFdH0bOxLxXR9GzsSSWMLxXR9GzsS8V0fRs7EkljC8V0fRs7EvFdH0bOxJJYwvFdH0bOxEoYOmwy1gHQF6ksYNCSSSx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27654" name="Picture 6" descr="http://4.bp.blogspot.com/-MPko2fpErr8/UV4CkGx0fsI/AAAAAAAAH58/Cu2l2VBh2R0/s400/3644_491269367603146_568587486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507" y="125485"/>
            <a:ext cx="8685934" cy="6623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5486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3200" b="1" dirty="0" smtClean="0"/>
              <a:t>示罗：</a:t>
            </a:r>
            <a:endParaRPr lang="en-US" altLang="zh-CN" sz="3200" b="1" dirty="0" smtClean="0"/>
          </a:p>
          <a:p>
            <a:r>
              <a:rPr lang="en-CA" sz="3200" b="1" dirty="0" smtClean="0"/>
              <a:t>Original Word</a:t>
            </a:r>
            <a:r>
              <a:rPr lang="en-CA" sz="3200" b="1" dirty="0"/>
              <a:t>: </a:t>
            </a:r>
            <a:r>
              <a:rPr lang="he-IL" sz="3200" dirty="0" smtClean="0"/>
              <a:t>שִׁלֹה</a:t>
            </a:r>
            <a:r>
              <a:rPr lang="zh-CN" altLang="en-US" sz="3200" dirty="0" smtClean="0"/>
              <a:t>，</a:t>
            </a:r>
            <a:r>
              <a:rPr lang="en-CA" sz="3200" b="1" dirty="0" smtClean="0"/>
              <a:t>Transliteration</a:t>
            </a:r>
            <a:r>
              <a:rPr lang="en-CA" sz="3200" b="1" dirty="0"/>
              <a:t>: </a:t>
            </a:r>
            <a:r>
              <a:rPr lang="en-CA" sz="3200" dirty="0"/>
              <a:t>Shiloh</a:t>
            </a:r>
            <a:r>
              <a:rPr lang="en-CA" sz="3200" dirty="0" smtClean="0"/>
              <a:t/>
            </a:r>
            <a:br>
              <a:rPr lang="en-CA" sz="3200" dirty="0" smtClean="0"/>
            </a:br>
            <a:endParaRPr lang="en-CA" sz="3200" dirty="0"/>
          </a:p>
        </p:txBody>
      </p:sp>
      <p:sp>
        <p:nvSpPr>
          <p:cNvPr id="3" name="Rectangle 2"/>
          <p:cNvSpPr/>
          <p:nvPr/>
        </p:nvSpPr>
        <p:spPr>
          <a:xfrm>
            <a:off x="1403648" y="2420889"/>
            <a:ext cx="54543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耶路撒冷</a:t>
            </a:r>
            <a:endParaRPr lang="en-US" altLang="zh-CN" sz="3200" b="1" dirty="0" smtClean="0"/>
          </a:p>
          <a:p>
            <a:r>
              <a:rPr lang="en-CA" sz="3200" b="1" dirty="0" smtClean="0"/>
              <a:t>Original </a:t>
            </a:r>
            <a:r>
              <a:rPr lang="en-CA" sz="3200" b="1" dirty="0"/>
              <a:t>Word: </a:t>
            </a:r>
            <a:r>
              <a:rPr lang="he-IL" sz="3200" dirty="0"/>
              <a:t>יְרוּשָׁלַ֫םִ</a:t>
            </a:r>
            <a:r>
              <a:rPr lang="he-IL" sz="3200" dirty="0" smtClean="0"/>
              <a:t/>
            </a:r>
            <a:br>
              <a:rPr lang="he-IL" sz="3200" dirty="0" smtClean="0"/>
            </a:br>
            <a:r>
              <a:rPr lang="en-CA" sz="3200" b="1" dirty="0" smtClean="0"/>
              <a:t>Definition</a:t>
            </a:r>
            <a:r>
              <a:rPr lang="en-CA" sz="3200" b="1" dirty="0"/>
              <a:t>: </a:t>
            </a:r>
            <a:r>
              <a:rPr lang="en-CA" sz="3200" dirty="0"/>
              <a:t>Jerusalem</a:t>
            </a:r>
            <a:r>
              <a:rPr lang="en-CA" sz="3200" dirty="0" smtClean="0"/>
              <a:t/>
            </a:r>
            <a:br>
              <a:rPr lang="en-CA" sz="3200" dirty="0" smtClean="0"/>
            </a:br>
            <a:endParaRPr lang="en-CA" sz="3200" dirty="0"/>
          </a:p>
        </p:txBody>
      </p:sp>
      <p:sp>
        <p:nvSpPr>
          <p:cNvPr id="4" name="Rectangle 3"/>
          <p:cNvSpPr/>
          <p:nvPr/>
        </p:nvSpPr>
        <p:spPr>
          <a:xfrm>
            <a:off x="1331640" y="436510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3200" b="1" dirty="0" smtClean="0"/>
              <a:t>所罗门</a:t>
            </a:r>
            <a:r>
              <a:rPr lang="en-CA" sz="3200" b="1" dirty="0" err="1" smtClean="0"/>
              <a:t>Shelomoh</a:t>
            </a:r>
            <a:r>
              <a:rPr lang="en-CA" sz="3200" b="1" dirty="0"/>
              <a:t>: </a:t>
            </a:r>
            <a:r>
              <a:rPr lang="en-CA" sz="3200" b="1" dirty="0" smtClean="0"/>
              <a:t>Original </a:t>
            </a:r>
            <a:r>
              <a:rPr lang="en-CA" sz="3200" b="1" dirty="0"/>
              <a:t>Word: </a:t>
            </a:r>
            <a:r>
              <a:rPr lang="he-IL" sz="3200" dirty="0"/>
              <a:t>שְׁלֹמֹה</a:t>
            </a:r>
            <a:r>
              <a:rPr lang="he-IL" sz="3200" dirty="0" smtClean="0"/>
              <a:t/>
            </a:r>
            <a:br>
              <a:rPr lang="he-IL" sz="3200" dirty="0" smtClean="0"/>
            </a:br>
            <a:r>
              <a:rPr lang="en-CA" sz="3200" b="1" dirty="0" smtClean="0"/>
              <a:t>Definition</a:t>
            </a:r>
            <a:r>
              <a:rPr lang="en-CA" sz="3200" b="1" dirty="0"/>
              <a:t>: </a:t>
            </a:r>
            <a:r>
              <a:rPr lang="en-CA" sz="3200" dirty="0"/>
              <a:t>Solomon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124744"/>
            <a:ext cx="78273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诗</a:t>
            </a:r>
            <a:r>
              <a:rPr lang="en-US" altLang="zh-CN" sz="3200" b="1" dirty="0" smtClean="0"/>
              <a:t>50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14</a:t>
            </a:r>
            <a:r>
              <a:rPr lang="en-US" altLang="zh-CN" sz="3200" b="1" dirty="0"/>
              <a:t> </a:t>
            </a:r>
            <a:r>
              <a:rPr lang="zh-CN" altLang="en-US" sz="3200" dirty="0"/>
              <a:t>你们要以感谢为祭献与神。又要向至高者还你的愿。 </a:t>
            </a:r>
            <a:r>
              <a:rPr lang="en-US" altLang="zh-CN" sz="3200" b="1" dirty="0"/>
              <a:t>15 </a:t>
            </a:r>
            <a:r>
              <a:rPr lang="zh-CN" altLang="en-US" sz="3200" dirty="0"/>
              <a:t>并要在患难之日求告我，我必搭救你。你也要荣耀我。</a:t>
            </a:r>
            <a:endParaRPr lang="en-CA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764704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王上</a:t>
            </a:r>
            <a:r>
              <a:rPr lang="en-US" altLang="zh-CN" sz="3200" b="1" dirty="0" smtClean="0"/>
              <a:t>5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24</a:t>
            </a:r>
            <a:r>
              <a:rPr lang="en-US" altLang="zh-CN" sz="3200" b="1" dirty="0"/>
              <a:t> </a:t>
            </a:r>
            <a:r>
              <a:rPr lang="zh-CN" altLang="en-US" sz="3200" dirty="0"/>
              <a:t>所罗门管理大河西边的诸王，以及从提弗萨直到迦萨的全地，四境尽都平安。 </a:t>
            </a:r>
            <a:r>
              <a:rPr lang="en-US" altLang="zh-CN" sz="3200" b="1" dirty="0"/>
              <a:t>25 </a:t>
            </a:r>
            <a:r>
              <a:rPr lang="zh-CN" altLang="en-US" sz="3200" dirty="0"/>
              <a:t>所罗门在世的日子，从但到别是巴的犹大人和</a:t>
            </a:r>
            <a:r>
              <a:rPr lang="zh-CN" altLang="en-US" sz="3200" u="sng" dirty="0"/>
              <a:t>以色列</a:t>
            </a:r>
            <a:r>
              <a:rPr lang="zh-CN" altLang="en-US" sz="3200" dirty="0"/>
              <a:t>人，都在自己的葡萄树下和无花果树下安然居住</a:t>
            </a:r>
            <a:endParaRPr lang="en-CA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字根的意思：完整，完成 （进入到一个健全，合一，和谐的状态）</a:t>
            </a:r>
            <a:endParaRPr lang="en-US" altLang="zh-CN" dirty="0" smtClean="0"/>
          </a:p>
          <a:p>
            <a:r>
              <a:rPr lang="zh-CN" altLang="en-US" dirty="0"/>
              <a:t>结</a:t>
            </a:r>
            <a:r>
              <a:rPr lang="zh-CN" altLang="en-US" dirty="0" smtClean="0"/>
              <a:t>果：平安 （没有战争，不受骚扰）</a:t>
            </a:r>
            <a:endParaRPr lang="en-US" altLang="zh-CN" dirty="0" smtClean="0"/>
          </a:p>
          <a:p>
            <a:r>
              <a:rPr lang="zh-CN" altLang="en-US" dirty="0"/>
              <a:t>结</a:t>
            </a:r>
            <a:r>
              <a:rPr lang="zh-CN" altLang="en-US" dirty="0" smtClean="0"/>
              <a:t>果 ：</a:t>
            </a:r>
            <a:r>
              <a:rPr lang="zh-CN" altLang="en-US" dirty="0"/>
              <a:t>丰富，富足</a:t>
            </a:r>
            <a:r>
              <a:rPr lang="zh-CN" altLang="en-US" dirty="0" smtClean="0"/>
              <a:t>，健</a:t>
            </a:r>
            <a:r>
              <a:rPr lang="zh-CN" altLang="en-US" dirty="0"/>
              <a:t>康，安全，完成，和谐</a:t>
            </a:r>
            <a:endParaRPr lang="en-US" altLang="zh-CN" dirty="0" smtClean="0"/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4939" y="934671"/>
            <a:ext cx="4246240" cy="794519"/>
          </a:xfrm>
        </p:spPr>
        <p:txBody>
          <a:bodyPr/>
          <a:lstStyle/>
          <a:p>
            <a:r>
              <a:rPr lang="en-US" dirty="0" smtClean="0"/>
              <a:t>Shalom </a:t>
            </a:r>
            <a:r>
              <a:rPr lang="zh-CN" altLang="en-US" dirty="0" smtClean="0"/>
              <a:t>动词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302" y="1800666"/>
            <a:ext cx="8054137" cy="383813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zh-CN" altLang="en-US" dirty="0" smtClean="0">
                <a:solidFill>
                  <a:schemeClr val="tx1"/>
                </a:solidFill>
              </a:rPr>
              <a:t> 赔偿损失：人</a:t>
            </a:r>
            <a:r>
              <a:rPr lang="zh-CN" altLang="en-US" dirty="0">
                <a:solidFill>
                  <a:schemeClr val="tx1"/>
                </a:solidFill>
              </a:rPr>
              <a:t>若知道这牛素来是触人的，主人竟不把牛拴着，他必要以牛还牛，死牛要归自己</a:t>
            </a:r>
            <a:r>
              <a:rPr lang="zh-CN" altLang="en-US" dirty="0" smtClean="0">
                <a:solidFill>
                  <a:schemeClr val="tx1"/>
                </a:solidFill>
              </a:rPr>
              <a:t>。 （出</a:t>
            </a:r>
            <a:r>
              <a:rPr lang="en-US" altLang="zh-CN" dirty="0" smtClean="0">
                <a:solidFill>
                  <a:schemeClr val="tx1"/>
                </a:solidFill>
              </a:rPr>
              <a:t>21</a:t>
            </a:r>
            <a:r>
              <a:rPr lang="zh-CN" altLang="en-US" dirty="0" smtClean="0">
                <a:solidFill>
                  <a:schemeClr val="tx1"/>
                </a:solidFill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</a:rPr>
              <a:t>36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zh-CN" altLang="en-US" dirty="0">
                <a:solidFill>
                  <a:schemeClr val="tx1"/>
                </a:solidFill>
              </a:rPr>
              <a:t>与</a:t>
            </a:r>
            <a:r>
              <a:rPr lang="zh-CN" altLang="en-US" dirty="0" smtClean="0">
                <a:solidFill>
                  <a:schemeClr val="tx1"/>
                </a:solidFill>
              </a:rPr>
              <a:t>人讲和：</a:t>
            </a:r>
            <a:r>
              <a:rPr lang="zh-CN" altLang="en-US" b="1" dirty="0">
                <a:solidFill>
                  <a:schemeClr val="tx1"/>
                </a:solidFill>
              </a:rPr>
              <a:t> </a:t>
            </a:r>
            <a:r>
              <a:rPr lang="zh-CN" altLang="en-US" u="sng" dirty="0" smtClean="0">
                <a:solidFill>
                  <a:schemeClr val="tx1"/>
                </a:solidFill>
              </a:rPr>
              <a:t>耶</a:t>
            </a:r>
            <a:r>
              <a:rPr lang="zh-CN" altLang="en-US" u="sng" dirty="0">
                <a:solidFill>
                  <a:schemeClr val="tx1"/>
                </a:solidFill>
              </a:rPr>
              <a:t>路撒冷</a:t>
            </a:r>
            <a:r>
              <a:rPr lang="zh-CN" altLang="en-US" dirty="0">
                <a:solidFill>
                  <a:schemeClr val="tx1"/>
                </a:solidFill>
              </a:rPr>
              <a:t>王亚多尼洗</a:t>
            </a:r>
            <a:r>
              <a:rPr lang="zh-CN" altLang="en-US" dirty="0" smtClean="0">
                <a:solidFill>
                  <a:schemeClr val="tx1"/>
                </a:solidFill>
              </a:rPr>
              <a:t>德</a:t>
            </a:r>
            <a:r>
              <a:rPr lang="en-US" altLang="zh-CN" dirty="0" smtClean="0">
                <a:solidFill>
                  <a:schemeClr val="tx1"/>
                </a:solidFill>
              </a:rPr>
              <a:t>----</a:t>
            </a:r>
            <a:r>
              <a:rPr lang="zh-CN" altLang="en-US" dirty="0" smtClean="0">
                <a:solidFill>
                  <a:schemeClr val="tx1"/>
                </a:solidFill>
              </a:rPr>
              <a:t>又</a:t>
            </a:r>
            <a:r>
              <a:rPr lang="zh-CN" altLang="en-US" dirty="0">
                <a:solidFill>
                  <a:schemeClr val="tx1"/>
                </a:solidFill>
              </a:rPr>
              <a:t>听见基遍的居民与</a:t>
            </a:r>
            <a:r>
              <a:rPr lang="zh-CN" altLang="en-US" u="sng" dirty="0">
                <a:solidFill>
                  <a:schemeClr val="tx1"/>
                </a:solidFill>
              </a:rPr>
              <a:t>以色列</a:t>
            </a:r>
            <a:r>
              <a:rPr lang="zh-CN" altLang="en-US" dirty="0">
                <a:solidFill>
                  <a:schemeClr val="tx1"/>
                </a:solidFill>
              </a:rPr>
              <a:t>人立了和约，住在他们中</a:t>
            </a:r>
            <a:r>
              <a:rPr lang="zh-CN" altLang="en-US" dirty="0" smtClean="0">
                <a:solidFill>
                  <a:schemeClr val="tx1"/>
                </a:solidFill>
              </a:rPr>
              <a:t>间（书</a:t>
            </a:r>
            <a:r>
              <a:rPr lang="en-US" altLang="zh-CN" dirty="0" smtClean="0">
                <a:solidFill>
                  <a:schemeClr val="tx1"/>
                </a:solidFill>
              </a:rPr>
              <a:t>10</a:t>
            </a:r>
            <a:r>
              <a:rPr lang="zh-CN" altLang="en-US" dirty="0" smtClean="0">
                <a:solidFill>
                  <a:schemeClr val="tx1"/>
                </a:solidFill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zh-CN" altLang="en-US" dirty="0">
                <a:solidFill>
                  <a:schemeClr val="tx1"/>
                </a:solidFill>
              </a:rPr>
              <a:t>支</a:t>
            </a:r>
            <a:r>
              <a:rPr lang="zh-CN" altLang="en-US" dirty="0" smtClean="0">
                <a:solidFill>
                  <a:schemeClr val="tx1"/>
                </a:solidFill>
              </a:rPr>
              <a:t>付余额：</a:t>
            </a:r>
            <a:r>
              <a:rPr lang="zh-CN" altLang="en-US" dirty="0"/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神</a:t>
            </a:r>
            <a:r>
              <a:rPr lang="zh-CN" altLang="en-US" dirty="0">
                <a:solidFill>
                  <a:schemeClr val="tx1"/>
                </a:solidFill>
              </a:rPr>
              <a:t>人说，你去卖油还债，所剩的你和你儿子可以靠着度日</a:t>
            </a:r>
            <a:r>
              <a:rPr lang="zh-CN" altLang="en-US" dirty="0" smtClean="0">
                <a:solidFill>
                  <a:schemeClr val="tx1"/>
                </a:solidFill>
              </a:rPr>
              <a:t>。（王下</a:t>
            </a:r>
            <a:r>
              <a:rPr lang="en-US" altLang="zh-CN" dirty="0" smtClean="0">
                <a:solidFill>
                  <a:schemeClr val="tx1"/>
                </a:solidFill>
              </a:rPr>
              <a:t>4</a:t>
            </a:r>
            <a:r>
              <a:rPr lang="zh-CN" altLang="en-US" dirty="0" smtClean="0">
                <a:solidFill>
                  <a:schemeClr val="tx1"/>
                </a:solidFill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</a:rPr>
              <a:t>7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5506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代上</a:t>
            </a:r>
            <a:r>
              <a:rPr lang="en-US" altLang="zh-CN" sz="3200" b="1" dirty="0" smtClean="0"/>
              <a:t>22</a:t>
            </a:r>
            <a:r>
              <a:rPr lang="zh-CN" altLang="en-US" sz="3200" b="1" dirty="0" smtClean="0"/>
              <a:t>：</a:t>
            </a:r>
            <a:r>
              <a:rPr lang="zh-CN" altLang="en-US" sz="3200" dirty="0"/>
              <a:t> </a:t>
            </a:r>
            <a:r>
              <a:rPr lang="en-US" altLang="zh-CN" sz="3200" b="1" dirty="0"/>
              <a:t>6 </a:t>
            </a:r>
            <a:r>
              <a:rPr lang="zh-CN" altLang="en-US" sz="3200" dirty="0"/>
              <a:t>对所罗门说，我儿阿，我心里本想为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我神的名建造殿宇</a:t>
            </a:r>
            <a:r>
              <a:rPr lang="zh-CN" altLang="en-US" sz="3200" dirty="0" smtClean="0"/>
              <a:t>，</a:t>
            </a:r>
            <a:endParaRPr lang="en-US" altLang="zh-CN" sz="3200" dirty="0" smtClean="0"/>
          </a:p>
          <a:p>
            <a:r>
              <a:rPr lang="zh-CN" altLang="en-US" sz="3200" dirty="0"/>
              <a:t> </a:t>
            </a:r>
            <a:r>
              <a:rPr lang="en-US" altLang="zh-CN" sz="3200" b="1" dirty="0"/>
              <a:t>7 </a:t>
            </a:r>
            <a:r>
              <a:rPr lang="zh-CN" altLang="en-US" sz="3200" dirty="0"/>
              <a:t>只是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的话临到我说，你流了多人的血，打了多次大仗，你不可为我的名建造殿宇，因为你在我眼前使多人的血流在地上。 </a:t>
            </a:r>
            <a:endParaRPr lang="en-US" altLang="zh-CN" sz="3200" dirty="0" smtClean="0"/>
          </a:p>
          <a:p>
            <a:r>
              <a:rPr lang="en-US" altLang="zh-CN" sz="3200" b="1" dirty="0" smtClean="0"/>
              <a:t>8</a:t>
            </a:r>
            <a:r>
              <a:rPr lang="en-US" altLang="zh-CN" sz="3200" b="1" dirty="0"/>
              <a:t> </a:t>
            </a:r>
            <a:r>
              <a:rPr lang="zh-CN" altLang="en-US" sz="3200" dirty="0"/>
              <a:t>你要生一个儿子，他必作太平的人。我必使他安静，不被四围的仇敌扰乱。他的名要叫所罗门（即太平之意）。他在位的日子，我必使</a:t>
            </a:r>
            <a:r>
              <a:rPr lang="zh-CN" altLang="en-US" sz="3200" u="sng" dirty="0"/>
              <a:t>以色列</a:t>
            </a:r>
            <a:r>
              <a:rPr lang="zh-CN" altLang="en-US" sz="3200" dirty="0"/>
              <a:t>人平安康泰。 </a:t>
            </a:r>
            <a:endParaRPr lang="en-US" altLang="zh-CN" sz="3200" dirty="0" smtClean="0"/>
          </a:p>
          <a:p>
            <a:r>
              <a:rPr lang="en-US" altLang="zh-CN" sz="3200" b="1" dirty="0" smtClean="0"/>
              <a:t>9</a:t>
            </a:r>
            <a:r>
              <a:rPr lang="zh-CN" altLang="en-US" sz="3200" dirty="0"/>
              <a:t>他必为我的名建造殿宇。</a:t>
            </a:r>
            <a:endParaRPr lang="en-CA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3" y="332656"/>
            <a:ext cx="85565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/>
              <a:t> </a:t>
            </a:r>
            <a:r>
              <a:rPr lang="zh-CN" altLang="en-US" sz="3200" dirty="0" smtClean="0"/>
              <a:t>诗</a:t>
            </a:r>
            <a:r>
              <a:rPr lang="en-US" altLang="zh-CN" sz="3200" dirty="0" smtClean="0"/>
              <a:t>85</a:t>
            </a:r>
            <a:r>
              <a:rPr lang="zh-CN" altLang="en-US" sz="3200" dirty="0" smtClean="0"/>
              <a:t>：</a:t>
            </a:r>
            <a:r>
              <a:rPr lang="en-US" altLang="zh-CN" sz="3200" b="1" dirty="0" smtClean="0"/>
              <a:t>8</a:t>
            </a:r>
            <a:r>
              <a:rPr lang="en-US" altLang="zh-CN" sz="3200" b="1" dirty="0"/>
              <a:t> </a:t>
            </a:r>
            <a:r>
              <a:rPr lang="zh-CN" altLang="en-US" sz="3200" dirty="0"/>
              <a:t>我要听神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所说的话。因为他必应许将平安赐给他的百姓，他的圣民。他们却不可再转去妄行。  </a:t>
            </a:r>
            <a:endParaRPr lang="en-US" altLang="zh-CN" sz="3200" dirty="0" smtClean="0"/>
          </a:p>
          <a:p>
            <a:endParaRPr lang="en-US" altLang="zh-CN" sz="3200" b="1" dirty="0"/>
          </a:p>
          <a:p>
            <a:r>
              <a:rPr lang="en-US" altLang="zh-CN" sz="3200" b="1" dirty="0" smtClean="0"/>
              <a:t>10</a:t>
            </a:r>
            <a:r>
              <a:rPr lang="en-US" altLang="zh-CN" sz="3200" b="1" dirty="0"/>
              <a:t> </a:t>
            </a:r>
            <a:r>
              <a:rPr lang="zh-CN" altLang="en-US" sz="3200" dirty="0"/>
              <a:t>慈爱和诚实，彼此相遇。公义和平安，彼此相亲。 </a:t>
            </a:r>
            <a:endParaRPr lang="en-CA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76672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赛</a:t>
            </a:r>
            <a:r>
              <a:rPr lang="en-US" altLang="zh-CN" sz="3200" b="1" dirty="0" smtClean="0"/>
              <a:t>32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17</a:t>
            </a:r>
            <a:r>
              <a:rPr lang="en-US" altLang="zh-CN" sz="3200" b="1" dirty="0"/>
              <a:t> </a:t>
            </a:r>
            <a:r>
              <a:rPr lang="zh-CN" altLang="en-US" sz="3200" dirty="0"/>
              <a:t>公义的果效，必是平安。公义的效验，必是平稳，直到永远</a:t>
            </a:r>
            <a:r>
              <a:rPr lang="zh-CN" altLang="en-US" sz="3200" dirty="0" smtClean="0"/>
              <a:t>。</a:t>
            </a:r>
            <a:r>
              <a:rPr lang="zh-CN" altLang="en-US" sz="3200" b="1" dirty="0"/>
              <a:t> </a:t>
            </a:r>
            <a:endParaRPr lang="en-US" altLang="zh-CN" sz="3200" b="1" dirty="0" smtClean="0"/>
          </a:p>
          <a:p>
            <a:endParaRPr lang="en-US" altLang="zh-CN" sz="3200" b="1" dirty="0"/>
          </a:p>
          <a:p>
            <a:r>
              <a:rPr lang="zh-CN" altLang="en-US" sz="3200" b="1" dirty="0" smtClean="0"/>
              <a:t>赛</a:t>
            </a:r>
            <a:r>
              <a:rPr lang="en-US" altLang="zh-CN" sz="3200" b="1" dirty="0" smtClean="0"/>
              <a:t>54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10</a:t>
            </a:r>
            <a:r>
              <a:rPr lang="en-US" altLang="zh-CN" sz="3200" b="1" dirty="0"/>
              <a:t> </a:t>
            </a:r>
            <a:r>
              <a:rPr lang="zh-CN" altLang="en-US" sz="3200" dirty="0"/>
              <a:t>大山可以挪开，小山可以迁移。但我的慈爱必不离开你，我平安的约也不迁移。这是怜恤你的</a:t>
            </a:r>
            <a:r>
              <a:rPr lang="zh-CN" altLang="en-US" sz="3200" u="sng" dirty="0"/>
              <a:t>耶和华</a:t>
            </a:r>
            <a:r>
              <a:rPr lang="zh-CN" altLang="en-US" sz="3200" dirty="0"/>
              <a:t>说的。</a:t>
            </a:r>
            <a:endParaRPr lang="en-US" altLang="zh-CN" sz="3200" b="1" dirty="0"/>
          </a:p>
          <a:p>
            <a:endParaRPr lang="en-US" altLang="zh-CN" sz="3200" b="1" dirty="0" smtClean="0"/>
          </a:p>
          <a:p>
            <a:r>
              <a:rPr lang="zh-CN" altLang="en-US" sz="3200" b="1" dirty="0" smtClean="0"/>
              <a:t>赛</a:t>
            </a:r>
            <a:r>
              <a:rPr lang="en-US" altLang="zh-CN" sz="3200" b="1" dirty="0" smtClean="0"/>
              <a:t>32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18</a:t>
            </a:r>
            <a:r>
              <a:rPr lang="en-US" altLang="zh-CN" sz="3200" b="1" dirty="0"/>
              <a:t> </a:t>
            </a:r>
            <a:r>
              <a:rPr lang="zh-CN" altLang="en-US" sz="3200" dirty="0"/>
              <a:t>我的百姓，必住在平安的居所，安稳的住处，平静的安歇所。</a:t>
            </a:r>
            <a:endParaRPr lang="en-CA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256</Words>
  <Application>Microsoft Office PowerPoint</Application>
  <PresentationFormat>On-screen Show (4:3)</PresentationFormat>
  <Paragraphs>40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shalom</vt:lpstr>
      <vt:lpstr>Shalom 动词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</dc:creator>
  <cp:lastModifiedBy>Daniel</cp:lastModifiedBy>
  <cp:revision>24</cp:revision>
  <dcterms:created xsi:type="dcterms:W3CDTF">2014-10-21T17:16:26Z</dcterms:created>
  <dcterms:modified xsi:type="dcterms:W3CDTF">2014-10-23T04:20:32Z</dcterms:modified>
</cp:coreProperties>
</file>