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5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6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6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6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6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6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6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73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74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80" r:id="rId2"/>
    <p:sldMasterId id="2147483795" r:id="rId3"/>
  </p:sldMasterIdLst>
  <p:notesMasterIdLst>
    <p:notesMasterId r:id="rId94"/>
  </p:notesMasterIdLst>
  <p:handoutMasterIdLst>
    <p:handoutMasterId r:id="rId95"/>
  </p:handoutMasterIdLst>
  <p:sldIdLst>
    <p:sldId id="3581" r:id="rId4"/>
    <p:sldId id="3505" r:id="rId5"/>
    <p:sldId id="3511" r:id="rId6"/>
    <p:sldId id="3512" r:id="rId7"/>
    <p:sldId id="3513" r:id="rId8"/>
    <p:sldId id="3469" r:id="rId9"/>
    <p:sldId id="3495" r:id="rId10"/>
    <p:sldId id="3510" r:id="rId11"/>
    <p:sldId id="3514" r:id="rId12"/>
    <p:sldId id="3515" r:id="rId13"/>
    <p:sldId id="3516" r:id="rId14"/>
    <p:sldId id="3517" r:id="rId15"/>
    <p:sldId id="3518" r:id="rId16"/>
    <p:sldId id="3519" r:id="rId17"/>
    <p:sldId id="3520" r:id="rId18"/>
    <p:sldId id="3521" r:id="rId19"/>
    <p:sldId id="3580" r:id="rId20"/>
    <p:sldId id="3522" r:id="rId21"/>
    <p:sldId id="3523" r:id="rId22"/>
    <p:sldId id="3524" r:id="rId23"/>
    <p:sldId id="3525" r:id="rId24"/>
    <p:sldId id="3526" r:id="rId25"/>
    <p:sldId id="3527" r:id="rId26"/>
    <p:sldId id="3528" r:id="rId27"/>
    <p:sldId id="3529" r:id="rId28"/>
    <p:sldId id="3530" r:id="rId29"/>
    <p:sldId id="3531" r:id="rId30"/>
    <p:sldId id="3532" r:id="rId31"/>
    <p:sldId id="3533" r:id="rId32"/>
    <p:sldId id="272" r:id="rId33"/>
    <p:sldId id="285" r:id="rId34"/>
    <p:sldId id="286" r:id="rId35"/>
    <p:sldId id="276" r:id="rId36"/>
    <p:sldId id="278" r:id="rId37"/>
    <p:sldId id="270" r:id="rId38"/>
    <p:sldId id="3473" r:id="rId39"/>
    <p:sldId id="680" r:id="rId40"/>
    <p:sldId id="681" r:id="rId41"/>
    <p:sldId id="682" r:id="rId42"/>
    <p:sldId id="3474" r:id="rId43"/>
    <p:sldId id="3475" r:id="rId44"/>
    <p:sldId id="3579" r:id="rId45"/>
    <p:sldId id="3534" r:id="rId46"/>
    <p:sldId id="3535" r:id="rId47"/>
    <p:sldId id="3536" r:id="rId48"/>
    <p:sldId id="3537" r:id="rId49"/>
    <p:sldId id="3538" r:id="rId50"/>
    <p:sldId id="3539" r:id="rId51"/>
    <p:sldId id="3540" r:id="rId52"/>
    <p:sldId id="3541" r:id="rId53"/>
    <p:sldId id="3542" r:id="rId54"/>
    <p:sldId id="3543" r:id="rId55"/>
    <p:sldId id="3544" r:id="rId56"/>
    <p:sldId id="3545" r:id="rId57"/>
    <p:sldId id="3546" r:id="rId58"/>
    <p:sldId id="3547" r:id="rId59"/>
    <p:sldId id="3548" r:id="rId60"/>
    <p:sldId id="3549" r:id="rId61"/>
    <p:sldId id="3550" r:id="rId62"/>
    <p:sldId id="3551" r:id="rId63"/>
    <p:sldId id="3552" r:id="rId64"/>
    <p:sldId id="3470" r:id="rId65"/>
    <p:sldId id="3471" r:id="rId66"/>
    <p:sldId id="3472" r:id="rId67"/>
    <p:sldId id="3578" r:id="rId68"/>
    <p:sldId id="3553" r:id="rId69"/>
    <p:sldId id="3554" r:id="rId70"/>
    <p:sldId id="3555" r:id="rId71"/>
    <p:sldId id="3556" r:id="rId72"/>
    <p:sldId id="3557" r:id="rId73"/>
    <p:sldId id="3558" r:id="rId74"/>
    <p:sldId id="3559" r:id="rId75"/>
    <p:sldId id="3560" r:id="rId76"/>
    <p:sldId id="3561" r:id="rId77"/>
    <p:sldId id="3562" r:id="rId78"/>
    <p:sldId id="3563" r:id="rId79"/>
    <p:sldId id="3564" r:id="rId80"/>
    <p:sldId id="3565" r:id="rId81"/>
    <p:sldId id="3566" r:id="rId82"/>
    <p:sldId id="3567" r:id="rId83"/>
    <p:sldId id="3568" r:id="rId84"/>
    <p:sldId id="3569" r:id="rId85"/>
    <p:sldId id="3570" r:id="rId86"/>
    <p:sldId id="3571" r:id="rId87"/>
    <p:sldId id="3572" r:id="rId88"/>
    <p:sldId id="3573" r:id="rId89"/>
    <p:sldId id="3574" r:id="rId90"/>
    <p:sldId id="3575" r:id="rId91"/>
    <p:sldId id="3576" r:id="rId92"/>
    <p:sldId id="3577" r:id="rId93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7">
          <p15:clr>
            <a:srgbClr val="A4A3A4"/>
          </p15:clr>
        </p15:guide>
        <p15:guide id="2" pos="28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FFFF00"/>
    <a:srgbClr val="D1DAE9"/>
    <a:srgbClr val="082608"/>
    <a:srgbClr val="0D3F0D"/>
    <a:srgbClr val="1B811B"/>
    <a:srgbClr val="051905"/>
    <a:srgbClr val="8C1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257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24"/>
    </p:cViewPr>
  </p:sorterViewPr>
  <p:notesViewPr>
    <p:cSldViewPr>
      <p:cViewPr varScale="1">
        <p:scale>
          <a:sx n="57" d="100"/>
          <a:sy n="57" d="100"/>
        </p:scale>
        <p:origin x="-277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3C97197-1FC8-41CF-BC48-27ACFD278D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11305F3-5AD4-4C57-B704-215ED0D403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53974A9-7672-4900-A438-FD2C9DB45F9D}" type="datetimeFigureOut">
              <a:rPr lang="de-DE" altLang="en-US"/>
              <a:pPr>
                <a:defRPr/>
              </a:pPr>
              <a:t>03.10.2019</a:t>
            </a:fld>
            <a:endParaRPr lang="de-DE" alt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8967D2-7B62-4A5F-8881-1482E45B9C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3A5838-3005-49C9-9942-EB438CCE22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879051F-0ADF-4A82-A94F-587313A6EE5F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94187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Header Placeholder 1">
            <a:extLst>
              <a:ext uri="{FF2B5EF4-FFF2-40B4-BE49-F238E27FC236}">
                <a16:creationId xmlns:a16="http://schemas.microsoft.com/office/drawing/2014/main" id="{4E084CE1-F1CA-4DA8-BAEA-3404E02F282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pitchFamily="34" charset="0"/>
                <a:ea typeface="全真簡中仿" pitchFamily="1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267" name="Date Placeholder 2">
            <a:extLst>
              <a:ext uri="{FF2B5EF4-FFF2-40B4-BE49-F238E27FC236}">
                <a16:creationId xmlns:a16="http://schemas.microsoft.com/office/drawing/2014/main" id="{3D8029D5-3A46-43BC-A9B0-262FB8FE733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itchFamily="34" charset="0"/>
                <a:ea typeface="全真簡中仿" pitchFamily="1" charset="-120"/>
                <a:cs typeface="+mn-cs"/>
              </a:defRPr>
            </a:lvl1pPr>
          </a:lstStyle>
          <a:p>
            <a:pPr>
              <a:defRPr/>
            </a:pPr>
            <a:fld id="{A2E248C6-1F2F-4093-A535-C9D9EE343A8C}" type="datetimeFigureOut">
              <a:rPr lang="zh-TW" altLang="en-US"/>
              <a:pPr>
                <a:defRPr/>
              </a:pPr>
              <a:t>2019/10/3</a:t>
            </a:fld>
            <a:endParaRPr lang="zh-TW" altLang="en-US"/>
          </a:p>
        </p:txBody>
      </p:sp>
      <p:sp>
        <p:nvSpPr>
          <p:cNvPr id="3076" name="Slide Image Placeholder 3">
            <a:extLst>
              <a:ext uri="{FF2B5EF4-FFF2-40B4-BE49-F238E27FC236}">
                <a16:creationId xmlns:a16="http://schemas.microsoft.com/office/drawing/2014/main" id="{9ADE6C6F-A197-4883-95CB-2DE3A1642CB3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269" name="Notes Placeholder 4">
            <a:extLst>
              <a:ext uri="{FF2B5EF4-FFF2-40B4-BE49-F238E27FC236}">
                <a16:creationId xmlns:a16="http://schemas.microsoft.com/office/drawing/2014/main" id="{73C30D6F-5C4E-426B-A739-796020D945B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zh-TW" altLang="en-US" noProof="0"/>
          </a:p>
        </p:txBody>
      </p:sp>
      <p:sp>
        <p:nvSpPr>
          <p:cNvPr id="11270" name="Footer Placeholder 5">
            <a:extLst>
              <a:ext uri="{FF2B5EF4-FFF2-40B4-BE49-F238E27FC236}">
                <a16:creationId xmlns:a16="http://schemas.microsoft.com/office/drawing/2014/main" id="{B1E18EE9-56C9-408B-A776-58ACC4D26E8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pitchFamily="34" charset="0"/>
                <a:ea typeface="全真簡中仿" pitchFamily="1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271" name="Slide Number Placeholder 6">
            <a:extLst>
              <a:ext uri="{FF2B5EF4-FFF2-40B4-BE49-F238E27FC236}">
                <a16:creationId xmlns:a16="http://schemas.microsoft.com/office/drawing/2014/main" id="{CD1126AC-E4A7-430D-9493-8219E9C368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全真簡中仿"/>
                <a:cs typeface="全真簡中仿"/>
              </a:defRPr>
            </a:lvl1pPr>
          </a:lstStyle>
          <a:p>
            <a:pPr>
              <a:defRPr/>
            </a:pPr>
            <a:fld id="{110F01D7-4E49-4859-BBE5-68C888B987A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4454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PMingLiU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PMingLiU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PMingLiU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PMingLiU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PMingLiU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5751-308F-4C28-A35E-D37C8545258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  <a:cs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13961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61F6A20-406B-4E57-9087-0C322038737E}" type="slidenum">
              <a:rPr lang="zh-TW" altLang="en-US" smtClean="0">
                <a:latin typeface="Arial" panose="020B0604020202020204" pitchFamily="34" charset="0"/>
                <a:ea typeface="全真簡中仿"/>
              </a:rPr>
              <a:pPr>
                <a:spcBef>
                  <a:spcPct val="0"/>
                </a:spcBef>
              </a:pPr>
              <a:t>10</a:t>
            </a:fld>
            <a:endParaRPr lang="zh-TW" altLang="en-US"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040154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61F6A20-406B-4E57-9087-0C322038737E}" type="slidenum">
              <a:rPr lang="zh-TW" altLang="en-US" smtClean="0">
                <a:latin typeface="Arial" panose="020B0604020202020204" pitchFamily="34" charset="0"/>
                <a:ea typeface="全真簡中仿"/>
              </a:rPr>
              <a:pPr>
                <a:spcBef>
                  <a:spcPct val="0"/>
                </a:spcBef>
              </a:pPr>
              <a:t>11</a:t>
            </a:fld>
            <a:endParaRPr lang="zh-TW" altLang="en-US"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168834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61F6A20-406B-4E57-9087-0C322038737E}" type="slidenum">
              <a:rPr lang="zh-TW" altLang="en-US" smtClean="0">
                <a:latin typeface="Arial" panose="020B0604020202020204" pitchFamily="34" charset="0"/>
                <a:ea typeface="全真簡中仿"/>
              </a:rPr>
              <a:pPr>
                <a:spcBef>
                  <a:spcPct val="0"/>
                </a:spcBef>
              </a:pPr>
              <a:t>12</a:t>
            </a:fld>
            <a:endParaRPr lang="zh-TW" altLang="en-US"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581575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61F6A20-406B-4E57-9087-0C322038737E}" type="slidenum">
              <a:rPr lang="zh-TW" altLang="en-US" smtClean="0">
                <a:latin typeface="Arial" panose="020B0604020202020204" pitchFamily="34" charset="0"/>
                <a:ea typeface="全真簡中仿"/>
              </a:rPr>
              <a:pPr>
                <a:spcBef>
                  <a:spcPct val="0"/>
                </a:spcBef>
              </a:pPr>
              <a:t>13</a:t>
            </a:fld>
            <a:endParaRPr lang="zh-TW" altLang="en-US"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372611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61F6A20-406B-4E57-9087-0C322038737E}" type="slidenum">
              <a:rPr lang="zh-TW" altLang="en-US" smtClean="0">
                <a:latin typeface="Arial" panose="020B0604020202020204" pitchFamily="34" charset="0"/>
                <a:ea typeface="全真簡中仿"/>
              </a:rPr>
              <a:pPr>
                <a:spcBef>
                  <a:spcPct val="0"/>
                </a:spcBef>
              </a:pPr>
              <a:t>14</a:t>
            </a:fld>
            <a:endParaRPr lang="zh-TW" altLang="en-US"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689417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61F6A20-406B-4E57-9087-0C322038737E}" type="slidenum">
              <a:rPr lang="zh-TW" altLang="en-US" smtClean="0">
                <a:latin typeface="Arial" panose="020B0604020202020204" pitchFamily="34" charset="0"/>
                <a:ea typeface="全真簡中仿"/>
              </a:rPr>
              <a:pPr>
                <a:spcBef>
                  <a:spcPct val="0"/>
                </a:spcBef>
              </a:pPr>
              <a:t>15</a:t>
            </a:fld>
            <a:endParaRPr lang="zh-TW" altLang="en-US"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087123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61F6A20-406B-4E57-9087-0C322038737E}" type="slidenum">
              <a:rPr lang="zh-TW" altLang="en-US" smtClean="0">
                <a:latin typeface="Arial" panose="020B0604020202020204" pitchFamily="34" charset="0"/>
                <a:ea typeface="全真簡中仿"/>
              </a:rPr>
              <a:pPr>
                <a:spcBef>
                  <a:spcPct val="0"/>
                </a:spcBef>
              </a:pPr>
              <a:t>16</a:t>
            </a:fld>
            <a:endParaRPr lang="zh-TW" altLang="en-US"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980891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5751-308F-4C28-A35E-D37C8545258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  <a:cs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610630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17CDD-1565-4E3E-850A-98D17407BD3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506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17CDD-1565-4E3E-850A-98D17407BD3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376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317CDD-1565-4E3E-850A-98D17407BD32}" type="slidenum">
              <a:rPr lang="zh-TW" altLang="en-US">
                <a:latin typeface="Arial" panose="020B0604020202020204" pitchFamily="34" charset="0"/>
                <a:ea typeface="全真簡中仿" pitchFamily="49" charset="-12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zh-TW" altLang="en-US">
              <a:latin typeface="Arial" panose="020B0604020202020204" pitchFamily="34" charset="0"/>
              <a:ea typeface="全真簡中仿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2506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17CDD-1565-4E3E-850A-98D17407BD3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916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17CDD-1565-4E3E-850A-98D17407BD3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28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17CDD-1565-4E3E-850A-98D17407BD3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049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5751-308F-4C28-A35E-D37C8545258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  <a:cs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208955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079042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737199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423318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5751-308F-4C28-A35E-D37C8545258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  <a:cs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0735685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5751-308F-4C28-A35E-D37C8545258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  <a:cs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6733468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17CDD-1565-4E3E-850A-98D17407BD3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50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317CDD-1565-4E3E-850A-98D17407BD32}" type="slidenum">
              <a:rPr lang="zh-TW" altLang="en-US">
                <a:latin typeface="Arial" panose="020B0604020202020204" pitchFamily="34" charset="0"/>
                <a:ea typeface="全真簡中仿" pitchFamily="49" charset="-12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zh-TW" altLang="en-US">
              <a:latin typeface="Arial" panose="020B0604020202020204" pitchFamily="34" charset="0"/>
              <a:ea typeface="全真簡中仿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63767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17CDD-1565-4E3E-850A-98D17407BD3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2808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5751-308F-4C28-A35E-D37C8545258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  <a:cs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2089558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0790428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9975325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7163810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6544771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11135872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5906888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5751-308F-4C28-A35E-D37C8545258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  <a:cs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2089558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1762604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317CDD-1565-4E3E-850A-98D17407BD32}" type="slidenum">
              <a:rPr lang="zh-TW" altLang="en-US">
                <a:latin typeface="Arial" panose="020B0604020202020204" pitchFamily="34" charset="0"/>
                <a:ea typeface="全真簡中仿" pitchFamily="49" charset="-12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zh-TW" altLang="en-US">
              <a:latin typeface="Arial" panose="020B0604020202020204" pitchFamily="34" charset="0"/>
              <a:ea typeface="全真簡中仿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99160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0790428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008152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3025545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2268399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16938555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4717957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4301455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5751-308F-4C28-A35E-D37C8545258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  <a:cs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2089558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5751-308F-4C28-A35E-D37C8545258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  <a:cs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8360996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5751-308F-4C28-A35E-D37C8545258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  <a:cs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1018191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317CDD-1565-4E3E-850A-98D17407BD32}" type="slidenum">
              <a:rPr lang="zh-TW" altLang="en-US">
                <a:latin typeface="Arial" panose="020B0604020202020204" pitchFamily="34" charset="0"/>
                <a:ea typeface="全真簡中仿" pitchFamily="49" charset="-12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zh-TW" altLang="en-US">
              <a:latin typeface="Arial" panose="020B0604020202020204" pitchFamily="34" charset="0"/>
              <a:ea typeface="全真簡中仿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66285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5751-308F-4C28-A35E-D37C8545258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  <a:cs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1721126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5751-308F-4C28-A35E-D37C8545258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  <a:cs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0515338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17CDD-1565-4E3E-850A-98D17407BD3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5060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17CDD-1565-4E3E-850A-98D17407BD3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7338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17CDD-1565-4E3E-850A-98D17407BD3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6842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5751-308F-4C28-A35E-D37C8545258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  <a:cs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2089558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0790428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17626044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5893818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4152274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A30E3CD-4576-4347-B241-C55523EBB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D9DE640-DF53-4CDB-AACB-14252EDA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1893883-4328-482A-B896-13606DD7AD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025751-308F-4C28-A35E-D37C85452582}" type="slidenum">
              <a:rPr lang="zh-TW" altLang="en-US">
                <a:latin typeface="Arial" panose="020B0604020202020204" pitchFamily="34" charset="0"/>
                <a:ea typeface="全真簡中仿"/>
                <a:cs typeface="全真簡中仿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zh-TW" altLang="en-US">
              <a:latin typeface="Arial" panose="020B0604020202020204" pitchFamily="34" charset="0"/>
              <a:ea typeface="全真簡中仿"/>
              <a:cs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2089558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11574828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5297247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4875027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3969288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7073194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1722204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1571965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9305553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17CDD-1565-4E3E-850A-98D17407BD3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69669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4098898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61F6A20-406B-4E57-9087-0C322038737E}" type="slidenum">
              <a:rPr lang="zh-TW" altLang="en-US" smtClean="0">
                <a:latin typeface="Arial" panose="020B0604020202020204" pitchFamily="34" charset="0"/>
                <a:ea typeface="全真簡中仿"/>
              </a:rPr>
              <a:pPr>
                <a:spcBef>
                  <a:spcPct val="0"/>
                </a:spcBef>
              </a:pPr>
              <a:t>7</a:t>
            </a:fld>
            <a:endParaRPr lang="zh-TW" altLang="en-US"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20790428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17CDD-1565-4E3E-850A-98D17407BD3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43903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17CDD-1565-4E3E-850A-98D17407BD32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 pitchFamily="49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071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19093621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18430879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37445957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13944061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F6A20-406B-4E57-9087-0C322038737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全真簡中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640770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61F6A20-406B-4E57-9087-0C322038737E}" type="slidenum">
              <a:rPr lang="zh-TW" altLang="en-US" smtClean="0">
                <a:latin typeface="Arial" panose="020B0604020202020204" pitchFamily="34" charset="0"/>
                <a:ea typeface="全真簡中仿"/>
              </a:rPr>
              <a:pPr>
                <a:spcBef>
                  <a:spcPct val="0"/>
                </a:spcBef>
              </a:pPr>
              <a:t>8</a:t>
            </a:fld>
            <a:endParaRPr lang="zh-TW" altLang="en-US"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507239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7E7542-71D8-46AE-83F5-EC17C91A14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A5F0673-2500-483A-976D-144B7342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lang="zh-TW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A62E79-AA29-4824-AC0C-BB38BBD23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61F6A20-406B-4E57-9087-0C322038737E}" type="slidenum">
              <a:rPr lang="zh-TW" altLang="en-US" smtClean="0">
                <a:latin typeface="Arial" panose="020B0604020202020204" pitchFamily="34" charset="0"/>
                <a:ea typeface="全真簡中仿"/>
              </a:rPr>
              <a:pPr>
                <a:spcBef>
                  <a:spcPct val="0"/>
                </a:spcBef>
              </a:pPr>
              <a:t>9</a:t>
            </a:fld>
            <a:endParaRPr lang="zh-TW" altLang="en-US">
              <a:latin typeface="Arial" panose="020B0604020202020204" pitchFamily="34" charset="0"/>
              <a:ea typeface="全真簡中仿"/>
            </a:endParaRPr>
          </a:p>
        </p:txBody>
      </p:sp>
    </p:spTree>
    <p:extLst>
      <p:ext uri="{BB962C8B-B14F-4D97-AF65-F5344CB8AC3E}">
        <p14:creationId xmlns:p14="http://schemas.microsoft.com/office/powerpoint/2010/main" val="140098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altLang="zh-CN"/>
              <a:t>Titelmasterformat durch Klicken bearbeiten</a:t>
            </a:r>
            <a:endParaRPr lang="zh-CN" alt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altLang="zh-CN"/>
              <a:t>Formatvorlage des Untertitelmasters durch Klicken bearbeiten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34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altLang="zh-CN"/>
              <a:t>Titelmasterformat durch Klicken bearbeiten</a:t>
            </a:r>
            <a:endParaRPr lang="zh-CN" alt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altLang="zh-CN"/>
              <a:t>Textmasterformat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83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altLang="zh-CN"/>
              <a:t>Titelmasterformat durch Klicken bearbeiten</a:t>
            </a:r>
            <a:endParaRPr lang="zh-CN" alt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altLang="zh-CN"/>
              <a:t>Textmasterformat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030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005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664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56662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0D879-F654-4206-91CA-C946ED587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AE89FA-4ACE-47ED-BCA5-CC09F7BFE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3D5C2-8612-4566-A0F7-5433949A9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77E9D-8713-4638-B1A9-CE9444EB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91E41-1967-4954-A531-BED6D8D9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57D1C-B9F5-4E74-BB87-88B8B7BC53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62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7C469-C076-42AC-AE6E-D03F59335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63F55-B8E7-4509-8A3D-058F92FA9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BDBE2-0350-48E9-8C3E-958DC7627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24207-592B-42E1-A50B-19C808BF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390D9-772C-44DE-9B8D-1B196644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59259-1B17-41E2-A2DC-327011EA48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537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BE6E9-42D6-4DD2-8BF6-6462756B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0E3E5-D2D0-4FB6-9B04-74AFA2760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F9B6-A783-4A79-AD4B-4D7076F3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2A20E-F244-439E-8A64-0EE70F73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39078-BE86-48F7-B3DD-A2B05D440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65095-CFE5-4D34-83BD-D25702F69B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158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7DD72-DE2E-41FB-A213-067535F1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F65A7-6461-43CC-B12C-EDAB98F27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C2442-46D2-401C-BFC0-CDB30472E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28605-2C06-4772-8EFF-2A7AEFCC6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96EE1-C1C3-4C08-8A98-4FE4EA029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AAE92-88F2-4F60-82BE-B8EA0A625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207E4-8CE2-4CCC-81AA-E35661FE08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231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43D28-F02F-4789-BD90-920ECF333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CF67B-DEE3-42EA-A659-B573F6339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A2CAE-1509-4B3C-AAB7-EB57C0A08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AF85AD-8B27-4CF4-A285-69BB34336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0F8EBE-E100-4D66-80A2-9ECAA7795B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9E5824-8EDE-44A1-8BD7-CB746845B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0496AA-9735-45BD-9D0C-9B63AF8E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8C1EE5-81A7-4FFD-B900-B67710C8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BEBA4-2594-45BF-9BE5-FD4C2B1150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98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altLang="zh-CN"/>
              <a:t>Titelmasterformat durch Klicken bearbeiten</a:t>
            </a:r>
            <a:endParaRPr lang="zh-CN" alt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altLang="zh-CN"/>
              <a:t>Textmasterformat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120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70869-778E-4EE1-A94C-1F3C28FE3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1E6CF-7115-4E8C-8B33-49BC4C09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7DD2E-90ED-403F-8A27-4A51431B8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689CF-5E15-411F-A8D4-9B4C6EE9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B9119-A84A-4273-9D1E-7ED04A748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662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E9B6C7-8D60-4CCA-8165-6AB66AA0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F0468-59E8-4B7A-B685-A765DF97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B7465-DAE9-4AFB-A5DA-99C9AF87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3183-D670-4BED-AA76-C5D5301D3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701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5771-423B-4D78-A5F3-DA854684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1E28F-340B-42A4-85D9-5D37103A0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425AD-DD88-434F-8925-4A424F2DD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094FD-59C5-49C8-A527-17BFF2CC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D81A9-30F1-4D5F-9D84-368D52B4D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86478-3B8A-4422-80C2-3C9620FA2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90889-3042-4A21-95D8-619A163537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631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4D791-6A61-4D0D-BB35-35B40985A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BF5632-369D-4DC4-A4F7-C2EE2F47E2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5994E-8A9C-4773-A513-24639EA78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0329C-6511-4F18-AD0F-A7FEAA3D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B1B96-6559-4FBB-B32A-3833ABCD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F26A8-F252-4356-AA16-7EBC5B35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9047C-21C6-4846-93DE-2A71275218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288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0DA0-8119-4DF4-A9AA-49A9D704F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E4A755-19B4-4800-B23A-DBF9F8946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329B0-C9D4-49F2-8AB7-2E86EA8DB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9CE2B-9A89-4E61-B48C-E9E096DB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6EA42-918D-403D-9FEA-3683E3F9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0BE6F-6A4C-45EE-995C-1FC821C73A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575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B128E1-6C57-41BA-882B-A6BB9810B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A6307E-9103-4418-ABAE-7776F744B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F571B-E2D8-4ED7-ABAC-FA370ACD3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83128-2AD4-4B53-B2A9-A3A61156E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0055D-12E2-4007-8E1B-58636F8A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1AEB2-BBE1-4FA9-8D1F-560DD72BAD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62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altLang="zh-CN"/>
              <a:t>Titelmasterformat durch Klicken bearbeiten</a:t>
            </a:r>
            <a:endParaRPr lang="zh-CN" alt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altLang="zh-CN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743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altLang="zh-CN"/>
              <a:t>Titelmasterformat durch Klicken bearbeiten</a:t>
            </a:r>
            <a:endParaRPr lang="zh-CN" alt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altLang="zh-CN"/>
              <a:t>Textmasterformat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  <a:endParaRPr lang="zh-CN" alt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altLang="zh-CN"/>
              <a:t>Textmasterformat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789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zh-CN"/>
              <a:t>Titelmasterformat durch Klicken bearbeiten</a:t>
            </a:r>
            <a:endParaRPr lang="zh-CN" alt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altLang="zh-CN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altLang="zh-CN"/>
              <a:t>Textmasterformat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  <a:endParaRPr lang="zh-CN" alt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altLang="zh-CN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altLang="zh-CN"/>
              <a:t>Textmasterformat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77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altLang="zh-CN"/>
              <a:t>Titelmasterformat durch Klicken bearbeiten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77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65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altLang="zh-CN"/>
              <a:t>Titelmasterformat durch Klicken bearbeiten</a:t>
            </a:r>
            <a:endParaRPr lang="zh-CN" alt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altLang="zh-CN"/>
              <a:t>Textmasterformat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  <a:endParaRPr lang="zh-CN" alt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altLang="zh-CN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0625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altLang="zh-CN"/>
              <a:t>Titelmasterformat durch Klicken bearbeiten</a:t>
            </a:r>
            <a:endParaRPr lang="zh-CN" alt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altLang="zh-CN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3648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Box 15">
            <a:extLst>
              <a:ext uri="{FF2B5EF4-FFF2-40B4-BE49-F238E27FC236}">
                <a16:creationId xmlns:a16="http://schemas.microsoft.com/office/drawing/2014/main" id="{88826745-FF3A-4C53-A0AE-E2ED73F17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6311900"/>
            <a:ext cx="1214437" cy="273050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fld id="{4B933096-71E8-4600-BE5C-E57093AC2BCC}" type="slidenum">
              <a:rPr lang="de-DE" altLang="en-US" sz="1200" b="0" smtClean="0">
                <a:solidFill>
                  <a:srgbClr val="FFFF00"/>
                </a:solidFill>
                <a:ea typeface="PMingLiU" panose="02020500000000000000" pitchFamily="18" charset="-120"/>
              </a:rPr>
              <a:pPr algn="ctr" eaLnBrk="1" hangingPunct="1">
                <a:defRPr/>
              </a:pPr>
              <a:t>‹#›</a:t>
            </a:fld>
            <a:endParaRPr lang="de-DE" altLang="en-US" sz="1200" b="0">
              <a:solidFill>
                <a:srgbClr val="FFFF00"/>
              </a:solidFill>
              <a:ea typeface="PMingLiU" panose="02020500000000000000" pitchFamily="18" charset="-120"/>
            </a:endParaRPr>
          </a:p>
        </p:txBody>
      </p:sp>
      <p:cxnSp>
        <p:nvCxnSpPr>
          <p:cNvPr id="1027" name="直接连接符 16">
            <a:extLst>
              <a:ext uri="{FF2B5EF4-FFF2-40B4-BE49-F238E27FC236}">
                <a16:creationId xmlns:a16="http://schemas.microsoft.com/office/drawing/2014/main" id="{EE221E5E-1243-40EF-8623-9B3DFEB9C1E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254750"/>
            <a:ext cx="9144000" cy="1588"/>
          </a:xfrm>
          <a:prstGeom prst="line">
            <a:avLst/>
          </a:prstGeom>
          <a:noFill/>
          <a:ln w="12700">
            <a:solidFill>
              <a:srgbClr val="8236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Line 8">
            <a:extLst>
              <a:ext uri="{FF2B5EF4-FFF2-40B4-BE49-F238E27FC236}">
                <a16:creationId xmlns:a16="http://schemas.microsoft.com/office/drawing/2014/main" id="{C9047BDD-B54B-4CB2-A95A-768471945E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175" y="977900"/>
            <a:ext cx="8001000" cy="0"/>
          </a:xfrm>
          <a:prstGeom prst="line">
            <a:avLst/>
          </a:prstGeom>
          <a:noFill/>
          <a:ln w="38100">
            <a:solidFill>
              <a:srgbClr val="D1DAE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1029" name="Line 9">
            <a:extLst>
              <a:ext uri="{FF2B5EF4-FFF2-40B4-BE49-F238E27FC236}">
                <a16:creationId xmlns:a16="http://schemas.microsoft.com/office/drawing/2014/main" id="{6A9DBB50-78A8-48DA-A5BE-7B7EF545281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175" y="1524000"/>
            <a:ext cx="8001000" cy="0"/>
          </a:xfrm>
          <a:prstGeom prst="line">
            <a:avLst/>
          </a:prstGeom>
          <a:noFill/>
          <a:ln w="38100">
            <a:solidFill>
              <a:srgbClr val="D1DAE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PMingLiU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anose="02020500000000000000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itchFamily="18" charset="-12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PMingLiU" panose="02020500000000000000" pitchFamily="18" charset="-120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PMingLiU" panose="02020500000000000000" pitchFamily="18" charset="-12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PMingLiU" panose="02020500000000000000" pitchFamily="18" charset="-12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PMingLiU" panose="02020500000000000000" pitchFamily="18" charset="-12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PMingLiU" panose="02020500000000000000" pitchFamily="18" charset="-120"/>
        </a:defRPr>
      </a:lvl5pPr>
      <a:lvl6pPr marL="25130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2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B0D28EB-0240-4F06-BE9B-81B13696B711}"/>
              </a:ext>
            </a:extLst>
          </p:cNvPr>
          <p:cNvSpPr txBox="1"/>
          <p:nvPr userDrawn="1"/>
        </p:nvSpPr>
        <p:spPr>
          <a:xfrm>
            <a:off x="4071938" y="6311900"/>
            <a:ext cx="1214437" cy="2603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fld id="{D677DC68-52C0-4726-8755-06309399FB64}" type="slidenum">
              <a:rPr kumimoji="1" lang="de-DE" altLang="zh-TW" sz="1100" smtClean="0">
                <a:solidFill>
                  <a:srgbClr val="FFFF00"/>
                </a:solidFill>
                <a:ea typeface="PMingLiU" panose="02020500000000000000" pitchFamily="18" charset="-120"/>
              </a:rPr>
              <a:pPr algn="ctr" eaLnBrk="1" hangingPunct="1">
                <a:defRPr/>
              </a:pPr>
              <a:t>‹#›</a:t>
            </a:fld>
            <a:endParaRPr kumimoji="1" lang="de-DE" altLang="zh-TW" sz="1100">
              <a:solidFill>
                <a:srgbClr val="FFFF00"/>
              </a:solidFill>
              <a:ea typeface="PMingLiU" panose="02020500000000000000" pitchFamily="18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PMingLiU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PMingLiU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PMingLiU" panose="02020500000000000000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PMingLiU" panose="02020500000000000000" pitchFamily="18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PMingLiU" panose="02020500000000000000" pitchFamily="18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PMingLiU" panose="02020500000000000000" pitchFamily="18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PMingLiU" panose="02020500000000000000" pitchFamily="18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88EB766-3109-49F0-BB8C-B5826416C8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993B61-0800-49EC-A390-39498CE30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02F6C3-CAD2-4C22-BB7E-D79C751C1F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C9CC896-EA24-49F5-9453-E21F845228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E5E22F-310E-452A-B8FA-A153E901EF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8FB49BE-3826-4978-B552-56E14C6303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59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5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6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7.png"/><Relationship Id="rId4" Type="http://schemas.openxmlformats.org/officeDocument/2006/relationships/image" Target="../media/image27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8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30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31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32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33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7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087D60F7-18EE-4BF6-9AE2-2E727F3A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52513"/>
            <a:ext cx="85344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0" indent="-9525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約拿書</a:t>
            </a:r>
            <a:endParaRPr kumimoji="0" lang="de-DE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de-DE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35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堅持</a:t>
            </a:r>
            <a:r>
              <a:rPr lang="en-CA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						 </a:t>
            </a:r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571500" indent="-571500" eaLnBrk="1" hangingPunct="1">
              <a:buFont typeface="+mj-lt"/>
              <a:buAutoNum type="romanUcPeriod" startAt="2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我們的逃避</a:t>
            </a:r>
            <a:endParaRPr lang="en-CA" altLang="zh-TW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忽略聖靈的感動</a:t>
            </a:r>
            <a:endParaRPr lang="en-CA" altLang="zh-TW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CN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被世界吸引</a:t>
            </a:r>
            <a:endParaRPr lang="en-CA" altLang="zh-CN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CN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諸多藉口</a:t>
            </a:r>
            <a:endParaRPr lang="en-CA" altLang="zh-CN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CN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故意違抗</a:t>
            </a:r>
            <a:endParaRPr lang="en-CA" altLang="zh-TW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99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堅持</a:t>
            </a:r>
            <a:r>
              <a:rPr lang="en-CA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						 </a:t>
            </a:r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III.	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神的堅持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堅持差派約拿</a:t>
            </a:r>
          </a:p>
          <a:p>
            <a:pPr marL="1295400" lvl="4" indent="0" eaLnBrk="1" hangingPunct="1">
              <a:defRPr/>
            </a:pPr>
            <a:r>
              <a:rPr lang="en-US" altLang="zh-TW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a.	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第一次命令</a:t>
            </a:r>
          </a:p>
          <a:p>
            <a:pPr marL="0" indent="0" eaLnBrk="1" hangingPunct="1">
              <a:defRPr/>
            </a:pPr>
            <a:r>
              <a:rPr lang="zh-TW" altLang="en-US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  </a:t>
            </a:r>
            <a:r>
              <a:rPr lang="zh-TW" altLang="en-US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耶和華的話臨到亞米太的兒子約拿，說： </a:t>
            </a:r>
          </a:p>
          <a:p>
            <a:pPr marL="0" indent="0" eaLnBrk="1" hangingPunct="1">
              <a:defRPr/>
            </a:pPr>
            <a:r>
              <a:rPr lang="zh-TW" altLang="en-US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1:2  </a:t>
            </a:r>
            <a:r>
              <a:rPr lang="zh-TW" altLang="en-US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「你起來往尼尼微大城去，向其中的居民呼喊，因為他們的惡達到我面前。」 </a:t>
            </a:r>
          </a:p>
        </p:txBody>
      </p:sp>
    </p:spTree>
    <p:extLst>
      <p:ext uri="{BB962C8B-B14F-4D97-AF65-F5344CB8AC3E}">
        <p14:creationId xmlns:p14="http://schemas.microsoft.com/office/powerpoint/2010/main" val="56475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堅持</a:t>
            </a:r>
            <a:r>
              <a:rPr lang="en-CA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						 </a:t>
            </a:r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III.	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神的堅持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堅持差派約拿</a:t>
            </a:r>
          </a:p>
          <a:p>
            <a:pPr marL="1809750" lvl="4" indent="-514350" eaLnBrk="1" hangingPunct="1">
              <a:buAutoNum type="alphaL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第一次命令</a:t>
            </a:r>
            <a:endParaRPr lang="en-CA" altLang="zh-TW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1809750" lvl="4" indent="-514350" eaLnBrk="1" hangingPunct="1">
              <a:buAutoNum type="alphaL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警告</a:t>
            </a:r>
          </a:p>
          <a:p>
            <a:pPr marL="0" indent="0" eaLnBrk="1" hangingPunct="1">
              <a:defRPr/>
            </a:pPr>
            <a:r>
              <a:rPr lang="zh-TW" altLang="en-US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1:4  </a:t>
            </a:r>
            <a:r>
              <a:rPr lang="zh-TW" altLang="en-US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然而耶和華使海中起大風，海就狂風大作，甚至船幾乎破壞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2919246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堅持</a:t>
            </a:r>
            <a:r>
              <a:rPr lang="en-CA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						 </a:t>
            </a:r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III.	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神的堅持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堅持差派約拿</a:t>
            </a:r>
          </a:p>
          <a:p>
            <a:pPr marL="1809750" lvl="4" indent="-514350" eaLnBrk="1" hangingPunct="1">
              <a:buAutoNum type="alphaL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第一次命令</a:t>
            </a:r>
            <a:endParaRPr lang="en-CA" altLang="zh-TW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1809750" lvl="4" indent="-514350" eaLnBrk="1" hangingPunct="1">
              <a:buAutoNum type="alphaL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警告</a:t>
            </a:r>
          </a:p>
          <a:p>
            <a:pPr marL="1295400" lvl="4" indent="0" eaLnBrk="1" hangingPunct="1">
              <a:defRPr/>
            </a:pPr>
            <a:r>
              <a:rPr lang="en-US" altLang="zh-TW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c.	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大魚的拯救</a:t>
            </a:r>
          </a:p>
          <a:p>
            <a:pPr marL="0" indent="0" eaLnBrk="1" hangingPunct="1">
              <a:defRPr/>
            </a:pPr>
            <a:r>
              <a:rPr lang="zh-TW" altLang="en-US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</a:t>
            </a:r>
            <a:r>
              <a:rPr lang="en-US" altLang="zh-TW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1:17  </a:t>
            </a:r>
            <a:r>
              <a:rPr lang="zh-TW" altLang="en-US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耶和華安排一條大魚吞了約拿，他在魚腹中三日三夜。</a:t>
            </a:r>
          </a:p>
        </p:txBody>
      </p:sp>
    </p:spTree>
    <p:extLst>
      <p:ext uri="{BB962C8B-B14F-4D97-AF65-F5344CB8AC3E}">
        <p14:creationId xmlns:p14="http://schemas.microsoft.com/office/powerpoint/2010/main" val="1541891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堅持</a:t>
            </a:r>
            <a:r>
              <a:rPr lang="en-CA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						 </a:t>
            </a:r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III.	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神的堅持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堅持差派約拿</a:t>
            </a:r>
          </a:p>
          <a:p>
            <a:pPr marL="1809750" lvl="4" indent="-514350" eaLnBrk="1" hangingPunct="1">
              <a:buAutoNum type="alphaL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第一次命令</a:t>
            </a:r>
            <a:endParaRPr lang="en-CA" altLang="zh-TW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1809750" lvl="4" indent="-514350" eaLnBrk="1" hangingPunct="1">
              <a:buAutoNum type="alphaL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警告</a:t>
            </a:r>
          </a:p>
          <a:p>
            <a:pPr marL="1295400" lvl="4" indent="0" eaLnBrk="1" hangingPunct="1">
              <a:defRPr/>
            </a:pPr>
            <a:r>
              <a:rPr lang="en-US" altLang="zh-TW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c.	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大魚的拯救</a:t>
            </a:r>
          </a:p>
          <a:p>
            <a:pPr marL="1295400" lvl="4" indent="0" eaLnBrk="1" hangingPunct="1">
              <a:defRPr/>
            </a:pPr>
            <a:r>
              <a:rPr lang="en-US" altLang="zh-TW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d.	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第二次命令</a:t>
            </a:r>
          </a:p>
          <a:p>
            <a:pPr marL="0" indent="0" eaLnBrk="1" hangingPunct="1">
              <a:defRPr/>
            </a:pPr>
            <a:r>
              <a:rPr lang="zh-TW" altLang="en-US" sz="28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3:1  </a:t>
            </a:r>
            <a:r>
              <a:rPr lang="zh-TW" altLang="en-US" sz="28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耶和華的話二次臨到約拿說： </a:t>
            </a:r>
          </a:p>
          <a:p>
            <a:pPr marL="0" indent="0" eaLnBrk="1" hangingPunct="1">
              <a:defRPr/>
            </a:pPr>
            <a:r>
              <a:rPr lang="zh-TW" altLang="en-US" sz="28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3:2  </a:t>
            </a:r>
            <a:r>
              <a:rPr lang="zh-TW" altLang="en-US" sz="28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「你起來！往尼尼微大城去，向其中的居民宣告我所吩咐你的話。」</a:t>
            </a:r>
          </a:p>
        </p:txBody>
      </p:sp>
    </p:spTree>
    <p:extLst>
      <p:ext uri="{BB962C8B-B14F-4D97-AF65-F5344CB8AC3E}">
        <p14:creationId xmlns:p14="http://schemas.microsoft.com/office/powerpoint/2010/main" val="4178607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堅持</a:t>
            </a:r>
            <a:r>
              <a:rPr lang="en-CA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						 </a:t>
            </a:r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defRPr/>
            </a:pPr>
            <a:r>
              <a:rPr lang="en-US" altLang="zh-TW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III.	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神的堅持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堅持差派約拿</a:t>
            </a:r>
          </a:p>
          <a:p>
            <a:pPr marL="1809750" lvl="4" indent="-514350" eaLnBrk="1" hangingPunct="1">
              <a:buAutoNum type="alphaL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第一次命令</a:t>
            </a:r>
            <a:endParaRPr lang="en-CA" altLang="zh-TW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1809750" lvl="4" indent="-514350" eaLnBrk="1" hangingPunct="1">
              <a:buAutoNum type="alphaL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警告</a:t>
            </a:r>
          </a:p>
          <a:p>
            <a:pPr marL="1295400" lvl="4" indent="0" eaLnBrk="1" hangingPunct="1">
              <a:defRPr/>
            </a:pPr>
            <a:r>
              <a:rPr lang="en-US" altLang="zh-TW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c.	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大魚的拯救</a:t>
            </a:r>
          </a:p>
          <a:p>
            <a:pPr marL="1295400" lvl="4" indent="0" eaLnBrk="1" hangingPunct="1">
              <a:defRPr/>
            </a:pPr>
            <a:r>
              <a:rPr lang="en-US" altLang="zh-TW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d.	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第二次命令</a:t>
            </a:r>
          </a:p>
          <a:p>
            <a:pPr marL="457200" lvl="1" indent="0" eaLnBrk="1" hangingPunct="1">
              <a:defRPr/>
            </a:pPr>
            <a:r>
              <a:rPr lang="en-US" altLang="zh-TW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2.	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堅持使用信徒</a:t>
            </a:r>
          </a:p>
        </p:txBody>
      </p:sp>
    </p:spTree>
    <p:extLst>
      <p:ext uri="{BB962C8B-B14F-4D97-AF65-F5344CB8AC3E}">
        <p14:creationId xmlns:p14="http://schemas.microsoft.com/office/powerpoint/2010/main" val="3194311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堅持</a:t>
            </a:r>
            <a:r>
              <a:rPr lang="en-CA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						 </a:t>
            </a:r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結語</a:t>
            </a:r>
          </a:p>
          <a:p>
            <a:pPr marL="0" indent="0" eaLnBrk="1" hangingPunct="1">
              <a:defRPr/>
            </a:pPr>
            <a:endParaRPr lang="zh-TW" altLang="en-US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0" indent="0" eaLnBrk="1" hangingPunct="1"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如果上帝只願差你，你會去嗎？</a:t>
            </a:r>
          </a:p>
        </p:txBody>
      </p:sp>
    </p:spTree>
    <p:extLst>
      <p:ext uri="{BB962C8B-B14F-4D97-AF65-F5344CB8AC3E}">
        <p14:creationId xmlns:p14="http://schemas.microsoft.com/office/powerpoint/2010/main" val="845685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087D60F7-18EE-4BF6-9AE2-2E727F3A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52513"/>
            <a:ext cx="85344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0" indent="-9525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約拿書</a:t>
            </a:r>
            <a:endParaRPr kumimoji="0" lang="de-DE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de-DE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762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1:1-16</a:t>
            </a:r>
            <a:endParaRPr kumimoji="0" lang="en-CA" altLang="zh-CN" sz="2400" b="1" i="1" u="none" strike="noStrike" kern="1200" cap="none" spc="0" normalizeH="0" baseline="0" noProof="0" dirty="0">
              <a:ln>
                <a:noFill/>
              </a:ln>
              <a:solidFill>
                <a:srgbClr val="D1DAE9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耶和華的話臨到亞米太的兒子約拿，說：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1:2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「你起來往尼尼微大城去，向其中的居民呼喊，因為他們的惡達到我面前。」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1:3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約拿卻起來，逃往他施去躲避耶和華；下到約帕，遇見一隻船，要往他施去。他就給了船價，上了船，要與船上的人同往他施去躲避耶和華。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1:4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然而耶和華使海中起大風，海就狂風大作，甚至船幾乎破壞。</a:t>
            </a:r>
            <a:endParaRPr kumimoji="0" lang="en-CA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1:5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水手便懼怕，各人哀求自己的神。他們將船上的貨物拋在海中，為要使船輕些。約拿已下到底艙，躺臥沉睡。  </a:t>
            </a:r>
          </a:p>
        </p:txBody>
      </p:sp>
    </p:spTree>
    <p:extLst>
      <p:ext uri="{BB962C8B-B14F-4D97-AF65-F5344CB8AC3E}">
        <p14:creationId xmlns:p14="http://schemas.microsoft.com/office/powerpoint/2010/main" val="2101156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1:1-16</a:t>
            </a:r>
            <a:endParaRPr kumimoji="0" lang="en-CA" altLang="zh-CN" sz="2400" b="1" i="1" u="none" strike="noStrike" kern="1200" cap="none" spc="0" normalizeH="0" baseline="0" noProof="0" dirty="0">
              <a:ln>
                <a:noFill/>
              </a:ln>
              <a:solidFill>
                <a:srgbClr val="D1DAE9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1:6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船主到他那裡對他說：「你這沉睡的人哪，為何這樣呢？起來，求告你的神，或者神顧念我們，使我們不至滅亡。」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1:7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船上的人彼此說：「來吧，我們掣籤，看看這災臨到我們是因誰的緣故。」於是他們掣籤，掣出約拿來。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1:8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眾人對他說：「請你告訴我們，這災臨到我們是因誰的緣故？你以何事為業？你從那裡來？你是那一國？屬那一族的人？」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1:9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他說：「我是希伯來人。我敬畏耶和華那創造滄海旱地之天上的神。」 </a:t>
            </a:r>
          </a:p>
        </p:txBody>
      </p:sp>
    </p:spTree>
    <p:extLst>
      <p:ext uri="{BB962C8B-B14F-4D97-AF65-F5344CB8AC3E}">
        <p14:creationId xmlns:p14="http://schemas.microsoft.com/office/powerpoint/2010/main" val="551329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i="1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2400" i="1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  <a:endParaRPr lang="en-CA" altLang="zh-CN" sz="2400" i="1" dirty="0">
              <a:solidFill>
                <a:srgbClr val="D1DAE9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耶和華的話臨到亞米太的兒子約拿，說： </a:t>
            </a:r>
          </a:p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1:2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「你起來往尼尼微大城去，向其中的居民呼喊，因為他們的惡達到我面前。」 </a:t>
            </a:r>
          </a:p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1:3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約拿卻起來，逃往他施去躲避耶和華；下到約帕，遇見一隻船，要往他施去。他就給了船價，上了船，要與船上的人同往他施去躲避耶和華。 </a:t>
            </a:r>
          </a:p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1:4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然而耶和華使海中起大風，海就狂風大作，甚至船幾乎破壞。</a:t>
            </a:r>
            <a:endParaRPr lang="en-CA" altLang="zh-TW" sz="2800" b="0" dirty="0">
              <a:solidFill>
                <a:srgbClr val="FFFF00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1:5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水手便懼怕，各人哀求自己的神。他們將船上的貨物拋在海中，為要使船輕些。約拿已下到底艙，躺臥沉睡。  </a:t>
            </a:r>
          </a:p>
        </p:txBody>
      </p:sp>
    </p:spTree>
    <p:extLst>
      <p:ext uri="{BB962C8B-B14F-4D97-AF65-F5344CB8AC3E}">
        <p14:creationId xmlns:p14="http://schemas.microsoft.com/office/powerpoint/2010/main" val="2004125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1:1-16</a:t>
            </a:r>
            <a:endParaRPr kumimoji="0" lang="en-CA" altLang="zh-CN" sz="2400" b="1" i="1" u="none" strike="noStrike" kern="1200" cap="none" spc="0" normalizeH="0" baseline="0" noProof="0" dirty="0">
              <a:ln>
                <a:noFill/>
              </a:ln>
              <a:solidFill>
                <a:srgbClr val="D1DAE9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1:10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他們就大大懼怕，對他說：「你做的是什麼事呢？」他們已經知道他躲避耶和華，因為他告訴了他們。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1:11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他們問他說：「我們當向你怎樣行，使海浪平靜呢？」這話是因海浪越發翻騰。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1:12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他對他們說：「你們將我抬起來，拋在海中，海就平靜了；我知道你們遭這大風是因我的緣故。」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1:13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然而那些人竭力盪槳，要把船攏岸，卻是不能，因為海浪越發向他們翻騰。 </a:t>
            </a:r>
          </a:p>
        </p:txBody>
      </p:sp>
    </p:spTree>
    <p:extLst>
      <p:ext uri="{BB962C8B-B14F-4D97-AF65-F5344CB8AC3E}">
        <p14:creationId xmlns:p14="http://schemas.microsoft.com/office/powerpoint/2010/main" val="484319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1:1-16</a:t>
            </a:r>
            <a:endParaRPr kumimoji="0" lang="en-CA" altLang="zh-CN" sz="2400" b="1" i="1" u="none" strike="noStrike" kern="1200" cap="none" spc="0" normalizeH="0" baseline="0" noProof="0" dirty="0">
              <a:ln>
                <a:noFill/>
              </a:ln>
              <a:solidFill>
                <a:srgbClr val="D1DAE9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1:14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他們便求告耶和華說：「耶和華啊，我們懇求你，不要因這人的性命使我們死亡，不要使流無辜血的罪歸與我們；因為你耶和華是隨自己的意旨行事。」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1:15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他們遂將約拿抬起，拋在海中，海的狂浪就平息了。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1:16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那些人便大大敬畏耶和華，向耶和華獻祭，並且許願。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1:17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耶和華安排一條大魚吞了約拿，他在魚腹中三日三夜。</a:t>
            </a:r>
          </a:p>
        </p:txBody>
      </p:sp>
    </p:spTree>
    <p:extLst>
      <p:ext uri="{BB962C8B-B14F-4D97-AF65-F5344CB8AC3E}">
        <p14:creationId xmlns:p14="http://schemas.microsoft.com/office/powerpoint/2010/main" val="1576706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1:1-16</a:t>
            </a:r>
            <a:endParaRPr kumimoji="0" lang="en-CA" altLang="zh-CN" sz="2400" b="1" i="1" u="none" strike="noStrike" kern="1200" cap="none" spc="0" normalizeH="0" baseline="0" noProof="0" dirty="0">
              <a:ln>
                <a:noFill/>
              </a:ln>
              <a:solidFill>
                <a:srgbClr val="D1DAE9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1:14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他們便求告耶和華說：「耶和華啊，我們懇求你，不要因這人的性命使我們死亡，不要使流無辜血的罪歸與我們；因為你耶和華是隨自己的意旨行事。」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1:15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他們遂將約拿抬起，拋在海中，海的狂浪就平息了。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1:16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那些人便大大敬畏耶和華，向耶和華獻祭，並且許願。 </a:t>
            </a:r>
          </a:p>
        </p:txBody>
      </p:sp>
    </p:spTree>
    <p:extLst>
      <p:ext uri="{BB962C8B-B14F-4D97-AF65-F5344CB8AC3E}">
        <p14:creationId xmlns:p14="http://schemas.microsoft.com/office/powerpoint/2010/main" val="2219810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087D60F7-18EE-4BF6-9AE2-2E727F3A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52513"/>
            <a:ext cx="85344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0" indent="-9525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懼怕</a:t>
            </a:r>
            <a:endParaRPr kumimoji="0" lang="en-CA" altLang="zh-CN" sz="44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1:1-16</a:t>
            </a: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de-DE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ntage photo of a city street&#10;&#10;Description automatically generated">
            <a:extLst>
              <a:ext uri="{FF2B5EF4-FFF2-40B4-BE49-F238E27FC236}">
                <a16:creationId xmlns:a16="http://schemas.microsoft.com/office/drawing/2014/main" id="{B16B9664-1425-43F4-97D4-F4E6C340A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92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ld photo of a car&#10;&#10;Description automatically generated">
            <a:extLst>
              <a:ext uri="{FF2B5EF4-FFF2-40B4-BE49-F238E27FC236}">
                <a16:creationId xmlns:a16="http://schemas.microsoft.com/office/drawing/2014/main" id="{2C2C2E4C-60DF-49F9-BBAB-850622DB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r="4017" b="-1"/>
          <a:stretch/>
        </p:blipFill>
        <p:spPr>
          <a:xfrm>
            <a:off x="2" y="10"/>
            <a:ext cx="7991591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0409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1E6E50FD-C602-4EA7-897E-E6A05C1CE5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r="-2" b="-2"/>
          <a:stretch/>
        </p:blipFill>
        <p:spPr>
          <a:xfrm>
            <a:off x="-685799" y="-3809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1688"/>
          <a:stretch/>
        </p:blipFill>
        <p:spPr>
          <a:xfrm>
            <a:off x="-685799" y="0"/>
            <a:ext cx="9928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51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懼怕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1:1-16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不敬畏耶和華就懼怕風浪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1:4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然而耶和華使海中起大風，海就狂風大作，甚至船幾乎破壞。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1:5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水手便懼怕，各人哀求自己的神。他們將船上的貨物拋在海中，為要使船輕些。約拿已下到底艙，躺臥沉睡。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1:6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船主到他那裡對他說：「你這沉睡的人哪，為何這樣呢？起來，求告你的神，或者神顧念我們，使我們不至滅亡。」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懼怕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1:1-16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不敬畏耶和華就懼怕風浪</a:t>
            </a:r>
          </a:p>
          <a:p>
            <a:pPr marL="1352550" marR="0" lvl="3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水手懼怕風浪</a:t>
            </a:r>
            <a:endParaRPr kumimoji="0" lang="en-CA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1352550" marR="0" lvl="3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約拿逃不出風浪</a:t>
            </a:r>
          </a:p>
        </p:txBody>
      </p:sp>
    </p:spTree>
    <p:extLst>
      <p:ext uri="{BB962C8B-B14F-4D97-AF65-F5344CB8AC3E}">
        <p14:creationId xmlns:p14="http://schemas.microsoft.com/office/powerpoint/2010/main" val="225911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懼怕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1:1-16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II.	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敬畏耶和華一無所懼</a:t>
            </a:r>
          </a:p>
          <a:p>
            <a:pPr marL="838200" marR="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a.	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衆人得拯救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1:14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他們便求告耶和華說：「耶和華啊，我們懇求你，不要因這人的性命使我們死亡，不要使流無辜血的罪歸與我們；因為你耶和華是隨自己的意旨行事。」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1:15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他們遂將約拿抬起，拋在海中，海的狂浪就平息了。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1:16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那些人便大大敬畏耶和華，向耶和華獻祭，並且許願。</a:t>
            </a:r>
          </a:p>
        </p:txBody>
      </p:sp>
    </p:spTree>
    <p:extLst>
      <p:ext uri="{BB962C8B-B14F-4D97-AF65-F5344CB8AC3E}">
        <p14:creationId xmlns:p14="http://schemas.microsoft.com/office/powerpoint/2010/main" val="2620069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i="1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2400" i="1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  <a:endParaRPr lang="en-CA" altLang="zh-CN" sz="2400" i="1" dirty="0">
              <a:solidFill>
                <a:srgbClr val="D1DAE9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1:6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船主到他那裡對他說：「你這沉睡的人哪，為何這樣呢？起來，求告你的神，或者神顧念我們，使我們不至滅亡。」 </a:t>
            </a:r>
          </a:p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1:7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船上的人彼此說：「來吧，我們掣籤，看看這災臨到我們是因誰的緣故。」於是他們掣籤，掣出約拿來。 </a:t>
            </a:r>
          </a:p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1:8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眾人對他說：「請你告訴我們，這災臨到我們是因誰的緣故？你以何事為業？你從那裡來？你是那一國？屬那一族的人？」 </a:t>
            </a:r>
          </a:p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1:9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他說：「我是希伯來人。我敬畏耶和華那創造滄海旱地之天上的神。」 </a:t>
            </a:r>
          </a:p>
        </p:txBody>
      </p:sp>
    </p:spTree>
    <p:extLst>
      <p:ext uri="{BB962C8B-B14F-4D97-AF65-F5344CB8AC3E}">
        <p14:creationId xmlns:p14="http://schemas.microsoft.com/office/powerpoint/2010/main" val="3194343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>
            <a:extLst>
              <a:ext uri="{FF2B5EF4-FFF2-40B4-BE49-F238E27FC236}">
                <a16:creationId xmlns:a16="http://schemas.microsoft.com/office/drawing/2014/main" id="{3FE13BEB-3D31-4C5B-AE1A-8E42E03D0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0" b="6164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92F23048-3754-4A9E-BA9D-BB2DED876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7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44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1E57CC43-AE18-4AC3-90D7-2B21234E3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3" b="1"/>
          <a:stretch/>
        </p:blipFill>
        <p:spPr bwMode="auto">
          <a:xfrm>
            <a:off x="482600" y="643467"/>
            <a:ext cx="81787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>
            <a:extLst>
              <a:ext uri="{FF2B5EF4-FFF2-40B4-BE49-F238E27FC236}">
                <a16:creationId xmlns:a16="http://schemas.microsoft.com/office/drawing/2014/main" id="{27908C2A-7897-43C4-AD6C-D9BB09FA3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07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627698"/>
            <a:ext cx="8186737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>
            <a:extLst>
              <a:ext uri="{FF2B5EF4-FFF2-40B4-BE49-F238E27FC236}">
                <a16:creationId xmlns:a16="http://schemas.microsoft.com/office/drawing/2014/main" id="{2F06A796-2239-43BD-BFD9-A29899C81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r="2" b="2"/>
          <a:stretch/>
        </p:blipFill>
        <p:spPr bwMode="auto">
          <a:xfrm>
            <a:off x="241299" y="321733"/>
            <a:ext cx="8661401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 sunset over a city&#10;&#10;Description automatically generated">
            <a:extLst>
              <a:ext uri="{FF2B5EF4-FFF2-40B4-BE49-F238E27FC236}">
                <a16:creationId xmlns:a16="http://schemas.microsoft.com/office/drawing/2014/main" id="{98D1923E-0C82-4956-92D8-B9BC790B9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5" r="10968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Freeform: Shape 70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83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627698"/>
            <a:ext cx="8186737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4700C2-D1CE-4296-92D5-149D5260EC34}"/>
              </a:ext>
            </a:extLst>
          </p:cNvPr>
          <p:cNvSpPr txBox="1"/>
          <p:nvPr/>
        </p:nvSpPr>
        <p:spPr>
          <a:xfrm>
            <a:off x="467544" y="908720"/>
            <a:ext cx="80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敘事文解讀</a:t>
            </a:r>
            <a:endParaRPr kumimoji="0" lang="de-DE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4705C-D7C7-4983-B9E5-0F7CE7FF10DC}"/>
              </a:ext>
            </a:extLst>
          </p:cNvPr>
          <p:cNvSpPr txBox="1"/>
          <p:nvPr/>
        </p:nvSpPr>
        <p:spPr>
          <a:xfrm>
            <a:off x="467544" y="1772816"/>
            <a:ext cx="80288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以人物為主軸，他們對神與對人的回應為教導的中心。</a:t>
            </a:r>
            <a:endParaRPr kumimoji="0" lang="en-CA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可以站在不同人物的立場，用他們的觀點角度看事物，然後跳出人物，客觀地觀察他們在既定的處境裏做出什麽選擇，而這選擇可以是正面或反面的範例。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527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>
            <a:extLst>
              <a:ext uri="{FF2B5EF4-FFF2-40B4-BE49-F238E27FC236}">
                <a16:creationId xmlns:a16="http://schemas.microsoft.com/office/drawing/2014/main" id="{A26970E7-5EBE-410C-922B-A17890BE8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980728"/>
            <a:ext cx="7772400" cy="648370"/>
          </a:xfrm>
        </p:spPr>
        <p:txBody>
          <a:bodyPr/>
          <a:lstStyle/>
          <a:p>
            <a:pPr algn="l"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詩篇解經指南
</a:t>
            </a:r>
            <a:endParaRPr lang="zh-TW" altLang="zh-TW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461827" name="Rectangle 3">
            <a:extLst>
              <a:ext uri="{FF2B5EF4-FFF2-40B4-BE49-F238E27FC236}">
                <a16:creationId xmlns:a16="http://schemas.microsoft.com/office/drawing/2014/main" id="{EA219F1F-CC52-4A93-9583-4A1AFA0A10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552" y="1500188"/>
            <a:ext cx="8353623" cy="47371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詩篇的性質</a:t>
            </a:r>
            <a:endParaRPr lang="en-CA" altLang="zh-TW" b="1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zh-TW" altLang="en-US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哀歌
感恩詩篇
讚美詩
救恩歷史詩篇
慶祝與肯定的詩篇
智慧詩篇
信靠詩</a:t>
            </a:r>
            <a:endParaRPr lang="zh-TW" altLang="zh-TW" b="1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61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2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7" name="Rectangle 3">
            <a:extLst>
              <a:ext uri="{FF2B5EF4-FFF2-40B4-BE49-F238E27FC236}">
                <a16:creationId xmlns:a16="http://schemas.microsoft.com/office/drawing/2014/main" id="{D92F3AFE-4977-4B42-8476-52D7C25875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556792"/>
            <a:ext cx="8497887" cy="4680496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詩節的對句
</a:t>
            </a:r>
            <a:r>
              <a:rPr lang="en-CA" altLang="zh-TW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</a:t>
            </a:r>
            <a:r>
              <a:rPr lang="en-US" altLang="zh-CN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- </a:t>
            </a:r>
            <a:r>
              <a:rPr lang="zh-TW" altLang="en-US" sz="28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同義對句（詩</a:t>
            </a:r>
            <a:r>
              <a:rPr lang="en-US" altLang="zh-TW" sz="28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19</a:t>
            </a:r>
            <a:r>
              <a:rPr lang="zh-TW" altLang="en-US" sz="28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：</a:t>
            </a:r>
            <a:r>
              <a:rPr lang="en-US" altLang="zh-TW" sz="28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1-2</a:t>
            </a:r>
            <a:r>
              <a:rPr lang="zh-TW" altLang="en-US" sz="28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）
</a:t>
            </a:r>
            <a:r>
              <a:rPr lang="zh-TW" altLang="en-US" sz="2800" b="1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「諸天述說神的榮耀；穹蒼傳揚他的手段。
  這日到那日發出言語；這夜到那夜傳出知識。 」</a:t>
            </a:r>
            <a:r>
              <a:rPr lang="zh-TW" altLang="en-US" sz="28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
</a:t>
            </a:r>
            <a:r>
              <a:rPr lang="en-CA" altLang="zh-TW" sz="28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</a:t>
            </a:r>
            <a:r>
              <a:rPr lang="en-US" altLang="zh-CN" sz="28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- </a:t>
            </a:r>
            <a:r>
              <a:rPr lang="zh-TW" altLang="en-US" sz="28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反義對句（詩</a:t>
            </a:r>
            <a:r>
              <a:rPr lang="en-US" altLang="zh-TW" sz="28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20</a:t>
            </a:r>
            <a:r>
              <a:rPr lang="zh-TW" altLang="en-US" sz="28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：</a:t>
            </a:r>
            <a:r>
              <a:rPr lang="en-US" altLang="zh-TW" sz="28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7-8</a:t>
            </a:r>
            <a:r>
              <a:rPr lang="zh-TW" altLang="en-US" sz="2800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）
</a:t>
            </a:r>
            <a:r>
              <a:rPr lang="zh-TW" altLang="en-US" sz="2800" b="1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「有人靠車，有人靠馬，
  但我們要提到耶和華我們神的名。
  他們都屈身僕倒，我們卻起來，立得正直</a:t>
            </a:r>
            <a:r>
              <a:rPr lang="zh-TW" altLang="en-US" b="1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。 」</a:t>
            </a:r>
            <a:r>
              <a:rPr lang="zh-TW" altLang="en-US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
</a:t>
            </a:r>
            <a:endParaRPr lang="zh-TW" altLang="zh-TW" sz="2800" b="1" dirty="0">
              <a:solidFill>
                <a:srgbClr val="FFFF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A4F3E2-DB00-4EF4-AF80-D6FA0ECAC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836712"/>
            <a:ext cx="7931583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2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7" name="Rectangle 3">
            <a:extLst>
              <a:ext uri="{FF2B5EF4-FFF2-40B4-BE49-F238E27FC236}">
                <a16:creationId xmlns:a16="http://schemas.microsoft.com/office/drawing/2014/main" id="{C8BCEFCF-ECBC-44B8-A495-BCB43DFE7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84784"/>
            <a:ext cx="8497887" cy="4752504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詩節的對句
</a:t>
            </a:r>
            <a:r>
              <a:rPr lang="en-CA" altLang="zh-TW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</a:t>
            </a:r>
            <a:r>
              <a:rPr lang="en-US" altLang="zh-CN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- </a:t>
            </a:r>
            <a:r>
              <a:rPr lang="zh-TW" altLang="en-US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不全對句（詩</a:t>
            </a:r>
            <a:r>
              <a:rPr lang="en-US" altLang="zh-TW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19</a:t>
            </a:r>
            <a:r>
              <a:rPr lang="zh-TW" altLang="en-US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：</a:t>
            </a:r>
            <a:r>
              <a:rPr lang="en-US" altLang="zh-TW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4-5</a:t>
            </a:r>
            <a:r>
              <a:rPr lang="zh-TW" altLang="en-US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）
	</a:t>
            </a:r>
            <a:r>
              <a:rPr lang="zh-TW" altLang="en-US" b="1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「神在其間為太陽安設帳幕；
	  太陽如同新郎出洞房，
	  又如勇士歡然奔路。 」</a:t>
            </a:r>
            <a:r>
              <a:rPr lang="zh-TW" altLang="en-US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
</a:t>
            </a:r>
            <a:endParaRPr lang="zh-TW" altLang="zh-TW" sz="2800" b="1" dirty="0">
              <a:solidFill>
                <a:srgbClr val="FFFF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BE3A4D-A85E-4CEF-B45C-969D83A9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831850"/>
            <a:ext cx="7931583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2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i="1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2400" i="1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  <a:endParaRPr lang="en-CA" altLang="zh-CN" sz="2400" i="1" dirty="0">
              <a:solidFill>
                <a:srgbClr val="D1DAE9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1:10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他們就大大懼怕，對他說：「你做的是什麼事呢？」他們已經知道他躲避耶和華，因為他告訴了他們。 </a:t>
            </a:r>
          </a:p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1:11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他們問他說：「我們當向你怎樣行，使海浪平靜呢？」這話是因海浪越發翻騰。 </a:t>
            </a:r>
          </a:p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1:12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他對他們說：「你們將我抬起來，拋在海中，海就平靜了；我知道你們遭這大風是因我的緣故。」 </a:t>
            </a:r>
          </a:p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1:13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然而那些人竭力盪槳，要把船攏岸，卻是不能，因為海浪越發向他們翻騰。 </a:t>
            </a:r>
          </a:p>
        </p:txBody>
      </p:sp>
    </p:spTree>
    <p:extLst>
      <p:ext uri="{BB962C8B-B14F-4D97-AF65-F5344CB8AC3E}">
        <p14:creationId xmlns:p14="http://schemas.microsoft.com/office/powerpoint/2010/main" val="152952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7" name="Rectangle 3">
            <a:extLst>
              <a:ext uri="{FF2B5EF4-FFF2-40B4-BE49-F238E27FC236}">
                <a16:creationId xmlns:a16="http://schemas.microsoft.com/office/drawing/2014/main" id="{C8BCEFCF-ECBC-44B8-A495-BCB43DFE7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84784"/>
            <a:ext cx="8497887" cy="4752504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
</a:t>
            </a:r>
            <a:endParaRPr lang="zh-TW" altLang="zh-TW" sz="2800" b="1" dirty="0">
              <a:solidFill>
                <a:srgbClr val="FFFF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B22BB-4F26-4BD3-8B0B-6037F1FF104B}"/>
              </a:ext>
            </a:extLst>
          </p:cNvPr>
          <p:cNvSpPr txBox="1"/>
          <p:nvPr/>
        </p:nvSpPr>
        <p:spPr>
          <a:xfrm>
            <a:off x="539552" y="980728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約拿的贊美詩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FA74A-FDD8-47C5-9183-7F53B82DA576}"/>
              </a:ext>
            </a:extLst>
          </p:cNvPr>
          <p:cNvSpPr txBox="1"/>
          <p:nvPr/>
        </p:nvSpPr>
        <p:spPr>
          <a:xfrm>
            <a:off x="539552" y="1700808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結構：</a:t>
            </a:r>
            <a:endParaRPr kumimoji="0" lang="en-CA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V2 	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概括引言：約拿的祈求，耶和華的應允</a:t>
            </a:r>
            <a:endParaRPr kumimoji="0" lang="en-CA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V3-7 	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約拿的困境與仰望</a:t>
            </a:r>
            <a:endParaRPr kumimoji="0" lang="en-CA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耶和華的懲戒與拯救</a:t>
            </a:r>
            <a:endParaRPr kumimoji="0" lang="en-CA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V8-9	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約拿的感恩與許願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0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27" grpId="0" build="p" autoUpdateAnimBg="0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7" name="Rectangle 3">
            <a:extLst>
              <a:ext uri="{FF2B5EF4-FFF2-40B4-BE49-F238E27FC236}">
                <a16:creationId xmlns:a16="http://schemas.microsoft.com/office/drawing/2014/main" id="{C8BCEFCF-ECBC-44B8-A495-BCB43DFE7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84784"/>
            <a:ext cx="8497887" cy="4752504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
</a:t>
            </a:r>
            <a:endParaRPr lang="zh-TW" altLang="zh-TW" sz="2800" b="1" dirty="0">
              <a:solidFill>
                <a:srgbClr val="FFFF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BFB5CA-6AC4-41FB-A08F-B4C8C170F233}"/>
              </a:ext>
            </a:extLst>
          </p:cNvPr>
          <p:cNvGraphicFramePr>
            <a:graphicFrameLocks noGrp="1"/>
          </p:cNvGraphicFramePr>
          <p:nvPr/>
        </p:nvGraphicFramePr>
        <p:xfrm>
          <a:off x="539552" y="1588122"/>
          <a:ext cx="8209160" cy="4752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4580">
                  <a:extLst>
                    <a:ext uri="{9D8B030D-6E8A-4147-A177-3AD203B41FA5}">
                      <a16:colId xmlns:a16="http://schemas.microsoft.com/office/drawing/2014/main" val="2837897712"/>
                    </a:ext>
                  </a:extLst>
                </a:gridCol>
                <a:gridCol w="4104580">
                  <a:extLst>
                    <a:ext uri="{9D8B030D-6E8A-4147-A177-3AD203B41FA5}">
                      <a16:colId xmlns:a16="http://schemas.microsoft.com/office/drawing/2014/main" val="2671124303"/>
                    </a:ext>
                  </a:extLst>
                </a:gridCol>
              </a:tblGrid>
              <a:tr h="769959"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我遭遇患難求告耶和華，你就應允我；</a:t>
                      </a:r>
                      <a:endParaRPr lang="en-CA" sz="1800" b="1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從陰間的深處呼求，你就俯聽我的聲音。</a:t>
                      </a:r>
                      <a:endParaRPr lang="en-CA" sz="1800" b="1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370372"/>
                  </a:ext>
                </a:extLst>
              </a:tr>
              <a:tr h="122131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 dirty="0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你將我投下深淵，</a:t>
                      </a:r>
                      <a:endParaRPr lang="en-CA" sz="1800" b="1" dirty="0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 dirty="0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就是海的深處；</a:t>
                      </a:r>
                      <a:endParaRPr lang="en-CA" sz="1800" b="1" dirty="0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 dirty="0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大水環繞我，</a:t>
                      </a:r>
                      <a:endParaRPr lang="en-CA" sz="1800" b="1" dirty="0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諸水環繞我，幾乎淹沒我；</a:t>
                      </a:r>
                      <a:endParaRPr lang="en-CA" sz="1800" b="1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深淵圍住我；海草纏繞我的頭。</a:t>
                      </a:r>
                      <a:endParaRPr lang="en-CA" sz="1800" b="1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我下到山根，地的門將我永遠關住</a:t>
                      </a:r>
                      <a:endParaRPr lang="en-CA" sz="1800" b="1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9601778"/>
                  </a:ext>
                </a:extLst>
              </a:tr>
              <a:tr h="76995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 dirty="0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你的波浪洪濤都漫過我身。</a:t>
                      </a:r>
                      <a:endParaRPr lang="en-CA" sz="1800" b="1" dirty="0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耶和華我的神啊，</a:t>
                      </a:r>
                      <a:endParaRPr lang="en-CA" sz="1800" b="1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你卻將我的性命從坑中救出來。</a:t>
                      </a:r>
                      <a:endParaRPr lang="en-CA" sz="1800" b="1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623744"/>
                  </a:ext>
                </a:extLst>
              </a:tr>
              <a:tr h="122131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我說：我從你眼前雖被驅逐，</a:t>
                      </a:r>
                      <a:endParaRPr lang="en-CA" sz="1800" b="1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我仍要仰望你的聖殿。</a:t>
                      </a:r>
                      <a:endParaRPr lang="en-CA" sz="1800" b="1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 dirty="0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我心在我裡面發昏的時候，</a:t>
                      </a:r>
                      <a:endParaRPr lang="en-CA" sz="1800" b="1" dirty="0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 dirty="0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我就想念耶和華。</a:t>
                      </a:r>
                      <a:endParaRPr lang="en-CA" sz="1800" b="1" dirty="0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 dirty="0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我的禱告進入你的聖殿，達到你的面前</a:t>
                      </a:r>
                      <a:endParaRPr lang="en-CA" sz="1800" b="1" dirty="0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7996555"/>
                  </a:ext>
                </a:extLst>
              </a:tr>
              <a:tr h="769959"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 dirty="0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那信奉虛無之神的人，離棄憐愛他們的主；</a:t>
                      </a:r>
                      <a:endParaRPr lang="en-CA" sz="1800" b="1" dirty="0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x-none" sz="1800" b="1" dirty="0">
                          <a:solidFill>
                            <a:schemeClr val="bg1"/>
                          </a:solidFill>
                          <a:effectLst/>
                          <a:latin typeface="NSimSun" panose="02010609030101010101" pitchFamily="49" charset="-122"/>
                          <a:ea typeface="NSimSun" panose="02010609030101010101" pitchFamily="49" charset="-122"/>
                        </a:rPr>
                        <a:t>但我必用感謝的聲音獻祭與你。我所許的願，我必償還。救恩出於耶和華。</a:t>
                      </a:r>
                      <a:endParaRPr lang="en-CA" sz="1800" b="1" dirty="0">
                        <a:solidFill>
                          <a:schemeClr val="bg1"/>
                        </a:solidFill>
                        <a:effectLst/>
                        <a:latin typeface="NSimSun" panose="02010609030101010101" pitchFamily="49" charset="-122"/>
                        <a:ea typeface="NSimSun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2038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8B22BB-4F26-4BD3-8B0B-6037F1FF104B}"/>
              </a:ext>
            </a:extLst>
          </p:cNvPr>
          <p:cNvSpPr txBox="1"/>
          <p:nvPr/>
        </p:nvSpPr>
        <p:spPr>
          <a:xfrm>
            <a:off x="539552" y="980728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約拿的贊美詩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65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1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27" grpId="0" build="p" autoUpdateAnimBg="0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087D60F7-18EE-4BF6-9AE2-2E727F3A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52513"/>
            <a:ext cx="85344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0" indent="-9525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約拿書</a:t>
            </a:r>
            <a:endParaRPr kumimoji="0" lang="de-DE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de-DE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11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2:1-10</a:t>
            </a:r>
            <a:endParaRPr kumimoji="0" lang="en-CA" altLang="zh-CN" sz="2400" b="1" i="1" u="none" strike="noStrike" kern="1200" cap="none" spc="0" normalizeH="0" baseline="0" noProof="0" dirty="0">
              <a:ln>
                <a:noFill/>
              </a:ln>
              <a:solidFill>
                <a:srgbClr val="D1DAE9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2:1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約拿在魚腹中禱告耶和華他的神，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2:2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說：我遭遇患難求告耶和華，你就應允我；從陰間的深處呼求，你就俯聽我的聲音。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2:3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你將我投下深淵，就是海的深處；大水環繞我，你的波浪洪濤都漫過我身。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2:4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我說：我從你眼前雖被驅逐，我仍要仰望你的聖殿。 </a:t>
            </a:r>
            <a:endParaRPr kumimoji="0" lang="en-CA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2:5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諸水環繞我，幾乎淹沒我；深淵圍住我；海草纏繞我的頭。 </a:t>
            </a:r>
          </a:p>
        </p:txBody>
      </p:sp>
    </p:spTree>
    <p:extLst>
      <p:ext uri="{BB962C8B-B14F-4D97-AF65-F5344CB8AC3E}">
        <p14:creationId xmlns:p14="http://schemas.microsoft.com/office/powerpoint/2010/main" val="1109768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2:1-10</a:t>
            </a:r>
            <a:endParaRPr kumimoji="0" lang="en-CA" altLang="zh-CN" sz="2400" b="1" i="1" u="none" strike="noStrike" kern="1200" cap="none" spc="0" normalizeH="0" baseline="0" noProof="0" dirty="0">
              <a:ln>
                <a:noFill/>
              </a:ln>
              <a:solidFill>
                <a:srgbClr val="D1DAE9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2:6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我下到山根，地的門將我永遠關住。耶和華我的神啊，你卻將我的性命從坑中救出來。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2:7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我心在我裡面發昏的時候，我就想念耶和華。我的禱告進入你的聖殿，達到你的面前。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2:8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那信奉虛無之神的人，離棄憐愛他們的主；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2:9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但我必用感謝的聲音獻祭與你。我所許的願，我必償還。救恩出於耶和華。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2:10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耶和華吩咐魚，魚就把約拿吐在旱地上。 </a:t>
            </a:r>
          </a:p>
        </p:txBody>
      </p:sp>
    </p:spTree>
    <p:extLst>
      <p:ext uri="{BB962C8B-B14F-4D97-AF65-F5344CB8AC3E}">
        <p14:creationId xmlns:p14="http://schemas.microsoft.com/office/powerpoint/2010/main" val="39707676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087D60F7-18EE-4BF6-9AE2-2E727F3A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52513"/>
            <a:ext cx="8534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0" indent="-9525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呼求</a:t>
            </a: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2:1-10</a:t>
            </a: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de-DE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呼求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2:1-10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患難中求告主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2:1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約拿在魚腹中禱告耶和華他的神，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2:2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說：我遭遇患難求告耶和華，你就應允我；從陰間的深處呼求，你就俯聽我的聲音。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呼求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2:1-10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 startAt="2"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祈求時信靠主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2:3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你將我投下深淵，就是海的深處；大水環繞我，你的波浪洪濤都漫過我身。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2:4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我說：我從你眼前雖被驅逐，我仍要仰望你的聖殿。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2:5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諸水環繞我，幾乎淹沒我；深淵圍住我；海草纏繞我的頭。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2:6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我下到山根，地的門將我永遠關住。耶和華我的神啊，你卻將我的性命從坑中救出來。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70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呼求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2:1-10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 startAt="2"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祈求時信靠主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2:7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我心在我裡面發昏的時候，我就想念耶和華。我的禱告進入你的聖殿，達到你的面前。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2:8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那信奉虛無之神的人，離棄憐愛他們的主；</a:t>
            </a:r>
          </a:p>
        </p:txBody>
      </p:sp>
    </p:spTree>
    <p:extLst>
      <p:ext uri="{BB962C8B-B14F-4D97-AF65-F5344CB8AC3E}">
        <p14:creationId xmlns:p14="http://schemas.microsoft.com/office/powerpoint/2010/main" val="33062674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呼求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2:1-10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 startAt="3"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祈求後感謝主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2:9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但我必用感謝的聲音獻祭與你。我所許的願，我必償還。救恩出於耶和華。 </a:t>
            </a:r>
          </a:p>
        </p:txBody>
      </p:sp>
    </p:spTree>
    <p:extLst>
      <p:ext uri="{BB962C8B-B14F-4D97-AF65-F5344CB8AC3E}">
        <p14:creationId xmlns:p14="http://schemas.microsoft.com/office/powerpoint/2010/main" val="3627537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i="1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2400" i="1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  <a:endParaRPr lang="en-CA" altLang="zh-CN" sz="2400" i="1" dirty="0">
              <a:solidFill>
                <a:srgbClr val="D1DAE9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1:14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他們便求告耶和華說：「耶和華啊，我們懇求你，不要因這人的性命使我們死亡，不要使流無辜血的罪歸與我們；因為你耶和華是隨自己的意旨行事。」 </a:t>
            </a:r>
          </a:p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1:15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他們遂將約拿抬起，拋在海中，海的狂浪就平息了。 </a:t>
            </a:r>
          </a:p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1:16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那些人便大大敬畏耶和華，向耶和華獻祭，並且許願。 </a:t>
            </a:r>
          </a:p>
          <a:p>
            <a:pPr eaLnBrk="1" hangingPunct="1"/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</a:t>
            </a:r>
            <a:r>
              <a:rPr lang="en-US" altLang="zh-TW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1:17  </a:t>
            </a:r>
            <a:r>
              <a:rPr lang="zh-TW" altLang="en-US" sz="2800" b="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耶和華安排一條大魚吞了約拿，他在魚腹中三日三夜。</a:t>
            </a:r>
          </a:p>
        </p:txBody>
      </p:sp>
    </p:spTree>
    <p:extLst>
      <p:ext uri="{BB962C8B-B14F-4D97-AF65-F5344CB8AC3E}">
        <p14:creationId xmlns:p14="http://schemas.microsoft.com/office/powerpoint/2010/main" val="41477678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回轉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3:1-10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3:1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耶和華的話二次臨到約拿說： 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3:2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「你起來！往尼尼微大城去，向其中的居民宣告我所吩咐你的話。」 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3:3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約拿便照耶和華的話起來，往尼尼微去。這尼尼微是極大的城，有三日的路程</a:t>
            </a:r>
            <a:endParaRPr kumimoji="0" lang="en-CA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3:4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約拿進城走了一日，宣告說：「再等四十日，尼尼微必傾覆了！」 </a:t>
            </a:r>
            <a:endParaRPr kumimoji="0" lang="en-CA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3:5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尼尼微人信服神，便宣告禁食，從最大的到至小的都穿麻衣。 </a:t>
            </a:r>
          </a:p>
        </p:txBody>
      </p:sp>
    </p:spTree>
    <p:extLst>
      <p:ext uri="{BB962C8B-B14F-4D97-AF65-F5344CB8AC3E}">
        <p14:creationId xmlns:p14="http://schemas.microsoft.com/office/powerpoint/2010/main" val="12142194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回轉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3:1-10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3:6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這信息傳到尼尼微王的耳中，他就下了寶座，脫下朝服，披上麻布，坐在灰中。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3:7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他又使人遍告尼尼微通城，說：「王和大臣有令，人不可嘗什麼，牲畜、牛羊不可吃草，也不可喝水。 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3:8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人與牲畜都當披上麻布；人要切切求告神。各人回頭離開所行的惡道，丟棄手中的強暴。 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3:9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或者神轉意後悔，不發烈怒，使我們不至滅亡，也未可知。」</a:t>
            </a:r>
            <a:endParaRPr kumimoji="0" lang="en-CA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3:10 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於是神察看他們的行為，見他們離開惡道，他就後悔，不把所說的災禍降與他們了。 </a:t>
            </a:r>
            <a:endParaRPr kumimoji="0" lang="en-CA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42993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087D60F7-18EE-4BF6-9AE2-2E727F3A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52513"/>
            <a:ext cx="8534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0" indent="-9525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回轉</a:t>
            </a: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3:1-10</a:t>
            </a: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de-DE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43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A5E12854-A47D-4CFB-A7EB-3891D2C79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31" y="643467"/>
            <a:ext cx="424793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043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回轉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3:1-10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en-CA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I.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 約拿從判逆裏回轉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3:1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耶和華的話二次臨到約拿說： 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3:2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「你起來！往尼尼微大城去，向其中的居民宣告我所吩咐你的話。」 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3:3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約拿便照耶和華的話起來，往尼尼微去。這尼尼微是極大的城，有三日的路程</a:t>
            </a:r>
            <a:endParaRPr kumimoji="0" lang="en-CA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回轉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3:1-10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2.	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尼尼微從罪中回轉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3:5 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尼尼微人信服神，便宣告禁食，從最大的到至小的都穿麻衣。 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3:6 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這信息傳到尼尼微王的耳中，他就下了寶座，脫下朝服，披上麻布，坐在灰中。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3:7 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他又使人遍告尼尼微通城，說：「王和大臣有令，人不可嘗什麼，牲畜、牛羊不可吃草，也不可喝水。 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3:8 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人與牲畜都當披上麻布；人要切切求告神。各人回頭離開所行的惡道，丟棄手中的強暴。 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3:9 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或者神轉意後悔，不發烈怒，使我們不至滅亡，也未可知。」 </a:t>
            </a:r>
          </a:p>
        </p:txBody>
      </p:sp>
    </p:spTree>
    <p:extLst>
      <p:ext uri="{BB962C8B-B14F-4D97-AF65-F5344CB8AC3E}">
        <p14:creationId xmlns:p14="http://schemas.microsoft.com/office/powerpoint/2010/main" val="19095416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Times New Roman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Times New Roman"/>
            </a:endParaRPr>
          </a:p>
        </p:txBody>
      </p:sp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FB69F8D4-F1A8-4D91-8B1B-9D721D9D28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7" r="1" b="42477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51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6" name="Picture 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F3075E2F-95E5-4059-A79B-74D571F43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939860"/>
            <a:ext cx="3971037" cy="297827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able, sitting, flower, white&#10;&#10;Description automatically generated">
            <a:extLst>
              <a:ext uri="{FF2B5EF4-FFF2-40B4-BE49-F238E27FC236}">
                <a16:creationId xmlns:a16="http://schemas.microsoft.com/office/drawing/2014/main" id="{A1E91041-50A0-48AB-8A48-B7144FFBB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2" y="781642"/>
            <a:ext cx="3971037" cy="529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265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55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7" name="Picture 6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04E23381-E79C-46F9-AF4C-99055AF2C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5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600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54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" name="Picture 2" descr="A group of people standing on top of a mountain&#10;&#10;Description automatically generated">
            <a:extLst>
              <a:ext uri="{FF2B5EF4-FFF2-40B4-BE49-F238E27FC236}">
                <a16:creationId xmlns:a16="http://schemas.microsoft.com/office/drawing/2014/main" id="{FAF8CD0E-774F-46D3-9F4A-5CC6365EAB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1" t="25314" r="39117" b="30607"/>
          <a:stretch/>
        </p:blipFill>
        <p:spPr>
          <a:xfrm>
            <a:off x="672333" y="643467"/>
            <a:ext cx="779933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01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087D60F7-18EE-4BF6-9AE2-2E727F3A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52513"/>
            <a:ext cx="8534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0" indent="-9525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endParaRPr lang="en-US" altLang="zh-CN" sz="3200" dirty="0"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zh-CN" altLang="en-US" sz="4400" u="sng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堅持</a:t>
            </a:r>
          </a:p>
          <a:p>
            <a:pPr algn="ctr" eaLnBrk="1" hangingPunct="1">
              <a:spcBef>
                <a:spcPts val="600"/>
              </a:spcBef>
            </a:pPr>
            <a:r>
              <a:rPr lang="zh-CN" altLang="en-US" sz="4400" u="sng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4400" u="sng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</a:p>
          <a:p>
            <a:pPr algn="ctr" eaLnBrk="1" hangingPunct="1">
              <a:spcBef>
                <a:spcPts val="600"/>
              </a:spcBef>
            </a:pPr>
            <a:endParaRPr lang="de-DE" altLang="zh-TW" sz="44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pPr algn="ctr" eaLnBrk="1" hangingPunct="1">
              <a:spcBef>
                <a:spcPts val="600"/>
              </a:spcBef>
            </a:pPr>
            <a:endParaRPr lang="zh-CN" altLang="de-DE" sz="44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回轉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3:1-10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3.	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耶和華從憤怒中回轉</a:t>
            </a:r>
          </a:p>
          <a:p>
            <a:pPr marL="762000" marR="0" lvl="0" indent="-762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3:10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於是神察看他們的行為，見他們離開惡道，他就後悔，不把所說的災禍降與他們了。 </a:t>
            </a:r>
          </a:p>
        </p:txBody>
      </p:sp>
    </p:spTree>
    <p:extLst>
      <p:ext uri="{BB962C8B-B14F-4D97-AF65-F5344CB8AC3E}">
        <p14:creationId xmlns:p14="http://schemas.microsoft.com/office/powerpoint/2010/main" val="2924278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087D60F7-18EE-4BF6-9AE2-2E727F3A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52513"/>
            <a:ext cx="85344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0" indent="-9525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約拿書簡介</a:t>
            </a:r>
            <a:endParaRPr kumimoji="0" lang="de-DE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de-DE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4700C2-D1CE-4296-92D5-149D5260EC34}"/>
              </a:ext>
            </a:extLst>
          </p:cNvPr>
          <p:cNvSpPr txBox="1"/>
          <p:nvPr/>
        </p:nvSpPr>
        <p:spPr>
          <a:xfrm>
            <a:off x="467544" y="908720"/>
            <a:ext cx="80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約拿書簡介</a:t>
            </a:r>
            <a:endParaRPr kumimoji="0" lang="de-DE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4705C-D7C7-4983-B9E5-0F7CE7FF10DC}"/>
              </a:ext>
            </a:extLst>
          </p:cNvPr>
          <p:cNvSpPr txBox="1"/>
          <p:nvPr/>
        </p:nvSpPr>
        <p:spPr>
          <a:xfrm>
            <a:off x="467544" y="1772816"/>
            <a:ext cx="80288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作者：这卷书没有表明作者是谁，写作日期</a:t>
            </a:r>
            <a:endParaRPr kumimoji="0" lang="en-CA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年代：公元前八世纪。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主角：约拿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﹐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亚米太的儿子。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文体</a:t>
            </a:r>
            <a:r>
              <a:rPr kumimoji="0" lang="en-CA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: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先知书，也是叙事文。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2182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4700C2-D1CE-4296-92D5-149D5260EC34}"/>
              </a:ext>
            </a:extLst>
          </p:cNvPr>
          <p:cNvSpPr txBox="1"/>
          <p:nvPr/>
        </p:nvSpPr>
        <p:spPr>
          <a:xfrm>
            <a:off x="467544" y="908720"/>
            <a:ext cx="80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約拿書簡介</a:t>
            </a:r>
            <a:endParaRPr kumimoji="0" lang="de-DE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4705C-D7C7-4983-B9E5-0F7CE7FF10DC}"/>
              </a:ext>
            </a:extLst>
          </p:cNvPr>
          <p:cNvSpPr txBox="1"/>
          <p:nvPr/>
        </p:nvSpPr>
        <p:spPr>
          <a:xfrm>
            <a:off x="467544" y="1772816"/>
            <a:ext cx="80288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背景資料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:
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約拿是以色列北國耶羅波安二世作王時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(786-746)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的一位先知。 他的家鄉是迦特希弗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王下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14 ﹕25),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在拿撒勒的東北
尼尼微是古亞述國的城市。 興盛之際，律法極慘酷，風俗太惡。 西元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722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年，亞述攻破以色列北國，北國從此被滅。
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0378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4700C2-D1CE-4296-92D5-149D5260EC34}"/>
              </a:ext>
            </a:extLst>
          </p:cNvPr>
          <p:cNvSpPr txBox="1"/>
          <p:nvPr/>
        </p:nvSpPr>
        <p:spPr>
          <a:xfrm>
            <a:off x="467544" y="908720"/>
            <a:ext cx="80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約拿書簡介</a:t>
            </a:r>
            <a:endParaRPr kumimoji="0" lang="de-DE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4705C-D7C7-4983-B9E5-0F7CE7FF10DC}"/>
              </a:ext>
            </a:extLst>
          </p:cNvPr>
          <p:cNvSpPr txBox="1"/>
          <p:nvPr/>
        </p:nvSpPr>
        <p:spPr>
          <a:xfrm>
            <a:off x="457429" y="1628800"/>
            <a:ext cx="80288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A.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特征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约拿书在十二先知中是一卷奇特的著作，别的书卷内容是神的话语为主，充满了一连串的信息。但是约拿书则不然，神的信息只有一句：「再等四十日，尼尼微必倾覆了」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三：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4)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先知著作大多予读者映像：先知是神人，为神的发言人，将神的能力与荣耀带出来。这里约拿不是英雄，他是一个违背神命令的人，神没有在他身上得着荣耀。别的书卷，先知的信息都要应验，约拿书的预言不应验，一反一般先知文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学的常例。</a:t>
            </a:r>
          </a:p>
        </p:txBody>
      </p:sp>
    </p:spTree>
    <p:extLst>
      <p:ext uri="{BB962C8B-B14F-4D97-AF65-F5344CB8AC3E}">
        <p14:creationId xmlns:p14="http://schemas.microsoft.com/office/powerpoint/2010/main" val="38814295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087D60F7-18EE-4BF6-9AE2-2E727F3A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52513"/>
            <a:ext cx="85344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0" indent="-9525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約拿書</a:t>
            </a:r>
            <a:endParaRPr kumimoji="0" lang="de-DE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de-DE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784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4:1-11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4:1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這事約拿大大不悅，且甚發怒，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4:2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就禱告耶和華說：「耶和華啊，我在本國的時候豈不是這樣說嗎？我知道你是有恩典、有憐憫的神，不輕易發怒，有豐盛的慈愛，並且後悔不降所說的災，所以我急速逃往他施去。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4:3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耶和華啊，現在求你取我的命吧！因為我死了比活著還好。」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4:4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耶和華說：「你這樣發怒合乎理嗎？」 </a:t>
            </a:r>
            <a:endParaRPr kumimoji="0" lang="en-CA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4:5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於是約拿出城，坐在城的東邊，在那裡為自己搭了一座棚，坐在棚的蔭下，要看看那城究竟如何。 </a:t>
            </a:r>
          </a:p>
        </p:txBody>
      </p:sp>
    </p:spTree>
    <p:extLst>
      <p:ext uri="{BB962C8B-B14F-4D97-AF65-F5344CB8AC3E}">
        <p14:creationId xmlns:p14="http://schemas.microsoft.com/office/powerpoint/2010/main" val="26324321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4:1-11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4:6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 神安排一棵蓖麻，使其發生高過約拿，影兒遮蓋他的頭，救他脫離苦楚；約拿因這棵蓖麻大大喜樂。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4:7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次日黎明，神卻安排一條蟲子咬這蓖麻，以致枯槁。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4:8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日頭出來的時候，神安排炎熱的東風，日頭曝曬約拿的頭，使他發昏，他就為自己求死，說：「我死了比活著還好！」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0899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4:1-11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4:9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神對約拿說：「你因這棵蓖麻發怒合乎理嗎？」他說：「我發怒以至於死，都合乎理！」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4:10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耶和華說：「這蓖麻不是你栽種的，也不是你培養的；一夜發生，一夜乾死，你尚且愛惜；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4:11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何況這尼尼微大城，其中不能分辨左手右手的有十二萬多人，並有許多牲畜，我豈能不愛惜呢？」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40532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087D60F7-18EE-4BF6-9AE2-2E727F3A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52513"/>
            <a:ext cx="8534400" cy="28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0" indent="-9525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愛惜</a:t>
            </a: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4:1-11</a:t>
            </a:r>
            <a:endParaRPr kumimoji="0" lang="de-DE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  <a:p>
            <a:pPr marL="952500" marR="0" lvl="0" indent="-95250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de-DE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堅持</a:t>
            </a:r>
            <a:r>
              <a:rPr lang="en-CA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						 </a:t>
            </a:r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AutoNum type="romanU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人的堅持</a:t>
            </a:r>
          </a:p>
          <a:p>
            <a:pPr lvl="1" eaLnBrk="1" hangingPunct="1"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堅持逃避神</a:t>
            </a:r>
          </a:p>
          <a:p>
            <a:pPr marL="1885950" lvl="3" indent="-514350" eaLnBrk="1" hangingPunct="1">
              <a:buFont typeface="+mj-lt"/>
              <a:buAutoNum type="alphaL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故意逃避神</a:t>
            </a:r>
            <a:endParaRPr lang="en-CA" altLang="zh-TW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533400" indent="0" eaLnBrk="1" hangingPunct="1">
              <a:defRPr/>
            </a:pPr>
            <a:r>
              <a:rPr lang="zh-TW" altLang="en-US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1:3  </a:t>
            </a:r>
            <a:r>
              <a:rPr lang="zh-TW" altLang="en-US" sz="32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約拿卻起來，逃往他施去躲避耶和華；下到約帕，遇見一隻船，要往他施去。他就給了船價，上了船，要與船上的人同往他施去躲避耶和華</a:t>
            </a:r>
            <a:r>
              <a:rPr lang="zh-TW" alt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愛惜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4:1-11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I.	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約拿認爲：恶有恶报</a:t>
            </a:r>
          </a:p>
          <a:p>
            <a:pPr marL="1295400" marR="0" lvl="3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762000" algn="l"/>
              </a:tabLst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	活该！不该救他们！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" name="Picture 2" descr="A group of people in uniform&#10;&#10;Description automatically generated">
            <a:extLst>
              <a:ext uri="{FF2B5EF4-FFF2-40B4-BE49-F238E27FC236}">
                <a16:creationId xmlns:a16="http://schemas.microsoft.com/office/drawing/2014/main" id="{1BCF9E61-832D-479F-9F55-6BB22BDC44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r="7501" b="-1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14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Times New Roman"/>
            </a:endParaRPr>
          </a:p>
        </p:txBody>
      </p:sp>
      <p:pic>
        <p:nvPicPr>
          <p:cNvPr id="4" name="Picture 3" descr="A picture containing outdoor, car, building, person&#10;&#10;Description automatically generated">
            <a:extLst>
              <a:ext uri="{FF2B5EF4-FFF2-40B4-BE49-F238E27FC236}">
                <a16:creationId xmlns:a16="http://schemas.microsoft.com/office/drawing/2014/main" id="{97BE0DDC-FE8B-4FB3-9641-B0F6B2A793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4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hrowing a frisbee&#10;&#10;Description automatically generated">
            <a:extLst>
              <a:ext uri="{FF2B5EF4-FFF2-40B4-BE49-F238E27FC236}">
                <a16:creationId xmlns:a16="http://schemas.microsoft.com/office/drawing/2014/main" id="{71FEA7BE-8622-4528-8F61-1C96F8AE2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r="6819" b="-2"/>
          <a:stretch/>
        </p:blipFill>
        <p:spPr>
          <a:xfrm>
            <a:off x="241299" y="321733"/>
            <a:ext cx="8661401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863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ople, group, large&#10;&#10;Description automatically generated">
            <a:extLst>
              <a:ext uri="{FF2B5EF4-FFF2-40B4-BE49-F238E27FC236}">
                <a16:creationId xmlns:a16="http://schemas.microsoft.com/office/drawing/2014/main" id="{B8BB5441-09A3-4981-9AAB-50AC58EF1E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r="4483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083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building, train, smoke&#10;&#10;Description automatically generated">
            <a:extLst>
              <a:ext uri="{FF2B5EF4-FFF2-40B4-BE49-F238E27FC236}">
                <a16:creationId xmlns:a16="http://schemas.microsoft.com/office/drawing/2014/main" id="{77B759C2-F510-4A70-B7DA-522422EC6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064896" cy="53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44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74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E89C036-819C-4E55-A934-A78F4EA76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28713"/>
            <a:ext cx="8178799" cy="46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307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220DE15B-0A41-4CC9-872E-2AFE48CC70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"/>
          <a:stretch/>
        </p:blipFill>
        <p:spPr>
          <a:xfrm>
            <a:off x="-685799" y="-3809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1688"/>
          <a:stretch/>
        </p:blipFill>
        <p:spPr>
          <a:xfrm>
            <a:off x="-685799" y="0"/>
            <a:ext cx="9928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516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EE3B27F3-5FC3-423E-A09E-7671498161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3" r="-1" b="-1"/>
          <a:stretch/>
        </p:blipFill>
        <p:spPr>
          <a:xfrm>
            <a:off x="241299" y="321733"/>
            <a:ext cx="8661401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889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C433269-0897-40C7-8976-C32BAB8CE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8" r="762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98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CA" altLang="zh-CN" sz="2400" dirty="0">
                <a:solidFill>
                  <a:srgbClr val="D1DAE9"/>
                </a:solidFill>
                <a:latin typeface="+mn-lt"/>
                <a:ea typeface="NSimSun" panose="02010609030101010101" pitchFamily="49" charset="-122"/>
              </a:rPr>
              <a:t>Willful Disobedience					Jonah 1:1-16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CA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I.	Jonah’s </a:t>
            </a:r>
            <a:r>
              <a:rPr lang="en-CA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Disobeidence</a:t>
            </a:r>
            <a:endParaRPr lang="en-CA" altLang="zh-CN" sz="3200" dirty="0">
              <a:solidFill>
                <a:schemeClr val="bg1"/>
              </a:solidFill>
              <a:latin typeface="Times New Roman" panose="02020603050405020304" pitchFamily="18" charset="0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lvl="2" eaLnBrk="1" hangingPunct="1">
              <a:defRPr/>
            </a:pPr>
            <a:r>
              <a:rPr lang="en-CA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1.	Runs Away intentionally to flee God</a:t>
            </a:r>
          </a:p>
          <a:p>
            <a:pPr marL="0" indent="0" eaLnBrk="1" hangingPunct="1">
              <a:tabLst/>
              <a:defRPr/>
            </a:pPr>
            <a:r>
              <a:rPr lang="en-CA" altLang="zh-CN" sz="2800" dirty="0">
                <a:solidFill>
                  <a:srgbClr val="FFFF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3 But Jonah ran away from the LORD and headed for </a:t>
            </a:r>
            <a:r>
              <a:rPr lang="en-CA" altLang="zh-C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Tarshish</a:t>
            </a:r>
            <a:r>
              <a:rPr lang="en-CA" altLang="zh-CN" sz="2800" dirty="0">
                <a:solidFill>
                  <a:srgbClr val="FFFF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. He went down to Joppa, where he found a ship bound for that port. After paying the fare, he went aboard and sailed for </a:t>
            </a:r>
            <a:r>
              <a:rPr lang="en-CA" altLang="zh-C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Tarshish</a:t>
            </a:r>
            <a:r>
              <a:rPr lang="en-CA" altLang="zh-CN" sz="2800" dirty="0">
                <a:solidFill>
                  <a:srgbClr val="FFFF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 to flee from the LORD.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457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Times New Roma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Times New Roman"/>
            </a:endParaRPr>
          </a:p>
        </p:txBody>
      </p:sp>
      <p:pic>
        <p:nvPicPr>
          <p:cNvPr id="3" name="Picture 2" descr="A picture containing person, motorcycle, building, indoor&#10;&#10;Description automatically generated">
            <a:extLst>
              <a:ext uri="{FF2B5EF4-FFF2-40B4-BE49-F238E27FC236}">
                <a16:creationId xmlns:a16="http://schemas.microsoft.com/office/drawing/2014/main" id="{5179C338-793F-4085-A161-A1EDC0E9B5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6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F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4" name="Picture 3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91F5AE8F-57ED-4154-8C87-0520CB8782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r="-2" b="-2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95842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4:1-11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4:1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這事約拿大大不悅，且甚發怒，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4:2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就禱告耶和華說：「耶和華啊，我在本國的時候豈不是這樣說嗎？我知道你是有恩典、有憐憫的神，不輕易發怒，有豐盛的慈愛，並且後悔不降所說的災，所以我急速逃往他施去。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4:3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耶和華啊，現在求你取我的命吧！因為我死了比活著還好。」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4:4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耶和華說：「你這樣發怒合乎理嗎？」 </a:t>
            </a:r>
            <a:endParaRPr kumimoji="0" lang="en-CA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4:5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於是約拿出城，坐在城的東邊，在那裡為自己搭了一座棚，坐在棚的蔭下，要看看那城究竟如何。 </a:t>
            </a:r>
          </a:p>
        </p:txBody>
      </p:sp>
    </p:spTree>
    <p:extLst>
      <p:ext uri="{BB962C8B-B14F-4D97-AF65-F5344CB8AC3E}">
        <p14:creationId xmlns:p14="http://schemas.microsoft.com/office/powerpoint/2010/main" val="40438667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愛惜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4:1-11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 startAt="2"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耶和華卻愛惜罪人</a:t>
            </a:r>
            <a:endParaRPr kumimoji="0" lang="en-CA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636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4:1-11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4:6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 神安排一棵蓖麻，使其發生高過約拿，影兒遮蓋他的頭，救他脫離苦楚；約拿因這棵蓖麻大大喜樂。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4:7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次日黎明，神卻安排一條蟲子咬這蓖麻，以致枯槁。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4:8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日頭出來的時候，神安排炎熱的東風，日頭曝曬約拿的頭，使他發昏，他就為自己求死，說：「我死了比活著還好！」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81417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1000125"/>
            <a:ext cx="552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4:1-11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81000" y="1600200"/>
            <a:ext cx="8534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4:9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神對約拿說：「你因這棵蓖麻發怒合乎理嗎？」他說：「我發怒以至於死，都合乎理！」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4:10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耶和華說：「這蓖麻不是你栽種的，也不是你培養的；一夜發生，一夜乾死，你尚且愛惜；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4:11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何況這尼尼微大城，其中不能分辨左手右手的有十二萬多人，並有許多牲畜，我豈能不愛惜呢？」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50641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愛惜</a:t>
            </a:r>
            <a:r>
              <a:rPr kumimoji="0" lang="en-CA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							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拿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DAE9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+mn-cs"/>
              </a:rPr>
              <a:t>4:1-11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 startAt="2"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耶和華卻愛惜罪人</a:t>
            </a:r>
            <a:endParaRPr kumimoji="0" lang="en-CA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1352550" marR="0" lvl="3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耶和華愛惜罪大惡極的人</a:t>
            </a:r>
            <a:endParaRPr kumimoji="0" lang="en-CA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1352550" marR="0" lvl="3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762000" algn="l"/>
              </a:tabLst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耶和華愛惜悖逆的先知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73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53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4" name="Picture 3" descr="A picture containing person, man, holding, standing&#10;&#10;Description automatically generated">
            <a:extLst>
              <a:ext uri="{FF2B5EF4-FFF2-40B4-BE49-F238E27FC236}">
                <a16:creationId xmlns:a16="http://schemas.microsoft.com/office/drawing/2014/main" id="{02BB03E6-3E4C-4D60-8882-8BA142757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73" y="643467"/>
            <a:ext cx="44568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719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able, lot, many&#10;&#10;Description automatically generated">
            <a:extLst>
              <a:ext uri="{FF2B5EF4-FFF2-40B4-BE49-F238E27FC236}">
                <a16:creationId xmlns:a16="http://schemas.microsoft.com/office/drawing/2014/main" id="{619B1487-FDAC-41A1-B4DA-68D85497B5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r="1392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692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tanding, young, boy&#10;&#10;Description automatically generated">
            <a:extLst>
              <a:ext uri="{FF2B5EF4-FFF2-40B4-BE49-F238E27FC236}">
                <a16:creationId xmlns:a16="http://schemas.microsoft.com/office/drawing/2014/main" id="{39FE206A-E6C4-4374-A4A4-24F331DBD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r="14820"/>
          <a:stretch/>
        </p:blipFill>
        <p:spPr>
          <a:xfrm>
            <a:off x="-685799" y="-3809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1688"/>
          <a:stretch/>
        </p:blipFill>
        <p:spPr>
          <a:xfrm>
            <a:off x="-685799" y="0"/>
            <a:ext cx="9928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56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3F47F7B1-B759-4C58-BC54-7B4B1BAF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堅持</a:t>
            </a:r>
            <a:r>
              <a:rPr lang="en-CA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						 </a:t>
            </a:r>
            <a:r>
              <a:rPr lang="zh-CN" altLang="en-US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拿 </a:t>
            </a:r>
            <a:r>
              <a:rPr lang="en-US" altLang="zh-CN" sz="2400" dirty="0">
                <a:solidFill>
                  <a:srgbClr val="D1DAE9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1:1-16</a:t>
            </a:r>
          </a:p>
        </p:txBody>
      </p:sp>
      <p:sp>
        <p:nvSpPr>
          <p:cNvPr id="7171" name="文字方塊 4">
            <a:extLst>
              <a:ext uri="{FF2B5EF4-FFF2-40B4-BE49-F238E27FC236}">
                <a16:creationId xmlns:a16="http://schemas.microsoft.com/office/drawing/2014/main" id="{B1AE7109-B13A-481F-B7B6-C56D9420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7720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219200" indent="-7620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AutoNum type="romanU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人的堅持</a:t>
            </a:r>
          </a:p>
          <a:p>
            <a:pPr lvl="1" eaLnBrk="1" hangingPunct="1"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堅持逃避神</a:t>
            </a:r>
          </a:p>
          <a:p>
            <a:pPr marL="1885950" lvl="3" indent="-514350" eaLnBrk="1" hangingPunct="1">
              <a:buFont typeface="+mj-lt"/>
              <a:buAutoNum type="alphaL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故意逃避神</a:t>
            </a:r>
            <a:endParaRPr lang="en-CA" altLang="zh-TW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1885950" lvl="3" indent="-514350" eaLnBrk="1" hangingPunct="1">
              <a:buFont typeface="+mj-lt"/>
              <a:buAutoNum type="alphaL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不顧耶和華的警告</a:t>
            </a:r>
            <a:endParaRPr lang="en-CA" altLang="zh-TW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533400" indent="0" eaLnBrk="1" hangingPunct="1">
              <a:defRPr/>
            </a:pPr>
            <a:r>
              <a:rPr lang="zh-TW" altLang="en-US" sz="28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拿 </a:t>
            </a:r>
            <a:r>
              <a:rPr lang="en-US" altLang="zh-TW" sz="28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1:12  </a:t>
            </a:r>
            <a:r>
              <a:rPr lang="zh-TW" altLang="en-US" sz="2800" dirty="0">
                <a:solidFill>
                  <a:srgbClr val="FFFF00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他對他們說：「你們將我抬起來，拋在海中，海就平靜了；我知道你們遭這大風是因我的緣故。」</a:t>
            </a:r>
            <a:endParaRPr lang="en-CA" altLang="zh-TW" sz="2800" dirty="0">
              <a:solidFill>
                <a:srgbClr val="FFFF00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  <a:p>
            <a:pPr marL="1371600" lvl="3" indent="0" eaLnBrk="1" hangingPunct="1">
              <a:defRPr/>
            </a:pPr>
            <a:r>
              <a:rPr lang="en-CA" altLang="zh-TW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c.	</a:t>
            </a:r>
            <a:r>
              <a:rPr lang="zh-TW" altLang="en-US" sz="3200" dirty="0">
                <a:solidFill>
                  <a:schemeClr val="bg1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以死威脅神 </a:t>
            </a:r>
            <a:endParaRPr lang="en-CA" altLang="zh-TW" sz="3200" dirty="0">
              <a:solidFill>
                <a:schemeClr val="bg1"/>
              </a:solidFill>
              <a:latin typeface="NSimSun" panose="02010609030101010101" pitchFamily="49" charset="-122"/>
              <a:ea typeface="NSimSun" panose="0201060903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7474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6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" name="Picture 2" descr="A picture containing building, photo, looking, man&#10;&#10;Description automatically generated">
            <a:extLst>
              <a:ext uri="{FF2B5EF4-FFF2-40B4-BE49-F238E27FC236}">
                <a16:creationId xmlns:a16="http://schemas.microsoft.com/office/drawing/2014/main" id="{4354F258-EF39-4A4B-8E23-ADF59AA218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r="16221" b="-1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3965842"/>
      </p:ext>
    </p:extLst>
  </p:cSld>
  <p:clrMapOvr>
    <a:masterClrMapping/>
  </p:clrMapOvr>
</p:sld>
</file>

<file path=ppt/theme/theme1.xml><?xml version="1.0" encoding="utf-8"?>
<a:theme xmlns:a="http://schemas.openxmlformats.org/drawingml/2006/main" name="4_自定义设计方案_3">
  <a:themeElements>
    <a:clrScheme name="4_自定义设计方案_3 1">
      <a:dk1>
        <a:srgbClr val="000000"/>
      </a:dk1>
      <a:lt1>
        <a:srgbClr val="FFFFFF"/>
      </a:lt1>
      <a:dk2>
        <a:srgbClr val="1F497D"/>
      </a:dk2>
      <a:lt2>
        <a:srgbClr val="F1F0E7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自定义设计方案_3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PMingLiU" pitchFamily="18" charset="-120"/>
          </a:defRPr>
        </a:defPPr>
      </a:lstStyle>
    </a:lnDef>
  </a:objectDefaults>
  <a:extraClrSchemeLst>
    <a:extraClrScheme>
      <a:clrScheme name="4_自定义设计方案_3 1">
        <a:dk1>
          <a:srgbClr val="000000"/>
        </a:dk1>
        <a:lt1>
          <a:srgbClr val="FFFFFF"/>
        </a:lt1>
        <a:dk2>
          <a:srgbClr val="1F497D"/>
        </a:dk2>
        <a:lt2>
          <a:srgbClr val="F1F0E7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自定义设计方案">
  <a:themeElements>
    <a:clrScheme name="">
      <a:dk1>
        <a:srgbClr val="000000"/>
      </a:dk1>
      <a:lt1>
        <a:srgbClr val="FFFFFF"/>
      </a:lt1>
      <a:dk2>
        <a:srgbClr val="1F497D"/>
      </a:dk2>
      <a:lt2>
        <a:srgbClr val="F1F0E7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2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4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5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6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7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8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9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Pages>0</Pages>
  <Words>4515</Words>
  <Characters>0</Characters>
  <Application>Microsoft Office PowerPoint</Application>
  <DocSecurity>0</DocSecurity>
  <PresentationFormat>On-screen Show (4:3)</PresentationFormat>
  <Lines>0</Lines>
  <Paragraphs>372</Paragraphs>
  <Slides>90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90</vt:i4>
      </vt:variant>
    </vt:vector>
  </HeadingPairs>
  <TitlesOfParts>
    <vt:vector size="99" baseType="lpstr">
      <vt:lpstr>NSimSun</vt:lpstr>
      <vt:lpstr>Arial</vt:lpstr>
      <vt:lpstr>Calibri</vt:lpstr>
      <vt:lpstr>Impact</vt:lpstr>
      <vt:lpstr>Times New Roman</vt:lpstr>
      <vt:lpstr>Wingdings</vt:lpstr>
      <vt:lpstr>4_自定义设计方案_3</vt:lpstr>
      <vt:lpstr>5_自定义设计方案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詩篇解經指南
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Czarina Cheng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Czarina Cheng</dc:creator>
  <cp:lastModifiedBy>John Chan</cp:lastModifiedBy>
  <cp:revision>822</cp:revision>
  <cp:lastPrinted>1899-12-30T00:00:00Z</cp:lastPrinted>
  <dcterms:created xsi:type="dcterms:W3CDTF">2007-06-28T18:16:17Z</dcterms:created>
  <dcterms:modified xsi:type="dcterms:W3CDTF">2019-10-03T22:51:44Z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2052-6.6.0.2461</vt:lpwstr>
  </property>
</Properties>
</file>