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9" r:id="rId4"/>
    <p:sldId id="261" r:id="rId5"/>
    <p:sldId id="257" r:id="rId6"/>
    <p:sldId id="273" r:id="rId7"/>
    <p:sldId id="275" r:id="rId8"/>
    <p:sldId id="266" r:id="rId9"/>
    <p:sldId id="258" r:id="rId10"/>
    <p:sldId id="276" r:id="rId11"/>
    <p:sldId id="265" r:id="rId12"/>
    <p:sldId id="267" r:id="rId13"/>
    <p:sldId id="259" r:id="rId14"/>
    <p:sldId id="260" r:id="rId15"/>
    <p:sldId id="268" r:id="rId16"/>
    <p:sldId id="271" r:id="rId17"/>
    <p:sldId id="27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CD0F2-9FDA-4A45-AA8A-0A6824034F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BFCCE1-5B7A-43B2-BEBE-4AE9AB4A94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90AC59-052D-466F-8099-FB8D22BD9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69A7-3870-4741-81E3-24E64F2800C6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2B532E-131B-4090-83AF-225060BE1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7C364-BCAE-4875-A261-7FD969D7C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F0EBC-E9B1-4D36-AAE2-FC90B98019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8835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4343A-09E7-49E3-86F3-9E52AE698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F56110-C98E-4F95-9074-8DDA0197C0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CC135C-BBE8-4726-80FD-05D444BE7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69A7-3870-4741-81E3-24E64F2800C6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5EB17E-3FA7-4893-B7A5-2F16F99E4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9CCC5-A5D9-4CE8-BFE4-EBA057821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F0EBC-E9B1-4D36-AAE2-FC90B98019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2788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A1106C-78FE-4B58-950B-4DD30D0FC9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DF60A8-F881-472C-BDEF-0BFBE34089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A42E5D-F0E8-4B00-BA9F-3F762C8E5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69A7-3870-4741-81E3-24E64F2800C6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8F2FF-2B90-40F6-8C6F-5EA65515D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F9C47-62D4-4DCC-9E0D-FC53F77BB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F0EBC-E9B1-4D36-AAE2-FC90B98019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724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AC5EC-9E0C-40C8-AFA9-5506FD0C4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BF2FA-7B08-4A92-83E8-B95AB7130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1CD7F-73A8-43C5-954C-2B4DD9CEA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69A7-3870-4741-81E3-24E64F2800C6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46ABA-5577-447B-A9D1-9E618A84D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0B9DEF-3E20-455C-BFE1-94BC986C9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F0EBC-E9B1-4D36-AAE2-FC90B98019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304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51EB9-8365-4906-AED9-4DF2D9FE9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A8038-3012-46E4-8456-5092C680E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8AF0B-9B45-4C36-A447-AE55D3723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69A7-3870-4741-81E3-24E64F2800C6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3BEAC-D0E0-4C1F-ACF2-F9D662FDB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8597F-5EA4-40CE-A9D9-F1C683BED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F0EBC-E9B1-4D36-AAE2-FC90B98019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6979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CE35B-33E2-4DBE-86B7-5994D9336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9111C-EF86-40E5-8F39-2619B5E71A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0A3380-9FEC-44F4-8D7F-8F6BE4A8B4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4A0EC7-C8A8-4D17-8FF1-02910285D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69A7-3870-4741-81E3-24E64F2800C6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6D04FE-F9CA-48C4-A9E6-78D102CDE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051C87-B427-43A1-B0EB-E3C040799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F0EBC-E9B1-4D36-AAE2-FC90B98019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8030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6C9AC-C532-4496-AB2D-8BEB7A0BD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0B8E2C-4A8C-46AD-A746-AFDB43637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27967D-356A-4320-9EA6-F3380B1BE8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7B76AF-56D3-4D35-A045-44850902FB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3C477C-8805-4569-9E80-CED6DAB163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D3A5AD-7FFD-473C-8F19-8FA8EB32C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69A7-3870-4741-81E3-24E64F2800C6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6CE981-9DDB-42E5-80C8-91150C581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B16007-3FCB-4035-B5F0-BD393497E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F0EBC-E9B1-4D36-AAE2-FC90B98019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750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382AC-E8EB-44A3-AB7C-2CB02E193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C1B6B-DC07-4E76-8088-CC68041AD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69A7-3870-4741-81E3-24E64F2800C6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3C24E4-4000-442E-B765-E882A4EF2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D8FB83-C374-4290-9018-8B97DA4D9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F0EBC-E9B1-4D36-AAE2-FC90B98019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7643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FCDEE3-9070-4F86-B9A3-84ACCBC82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69A7-3870-4741-81E3-24E64F2800C6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3B727D-D9BC-414E-A24E-19E97F7E8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BEB0B3-E5F7-4525-9E4B-55138AB2D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F0EBC-E9B1-4D36-AAE2-FC90B98019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1947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EDCF3-304B-4370-A69D-2E73E3C9B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FB23-ADBD-459F-A45A-5671C932B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93F192-5249-4C99-9C27-8BF6A43D7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0AD34-45D4-429B-89D3-D14DDAEEF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69A7-3870-4741-81E3-24E64F2800C6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F9EF3B-FA8E-4C0C-B3B5-6BC29160F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2C55F9-959C-4C11-9EB9-0FA878634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F0EBC-E9B1-4D36-AAE2-FC90B98019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5553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4F2E3-798C-441A-9437-0DE680BA6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2BF12B-0543-416A-9F19-B96EE9831D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01F2BA-9C1A-4532-8D2C-710ECDB613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A44D34-B036-481D-A785-6BAAAF791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69A7-3870-4741-81E3-24E64F2800C6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C7AB9-9567-4858-AB99-9D6965A9E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F79347-72D6-4B64-9367-B71C1D35D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F0EBC-E9B1-4D36-AAE2-FC90B98019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1404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ot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0AD7A7-43B1-4346-A14C-33B05BA9E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181486-3DDF-4C78-A0B2-04CA2F4D0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D8F4CA-61E3-40CF-B3F9-8ABA4E0BF5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769A7-3870-4741-81E3-24E64F2800C6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03DB6-A037-471E-A7B2-6C3E45CA83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5E152D-FE60-4C58-83C0-3A2301EE82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F0EBC-E9B1-4D36-AAE2-FC90B980195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2910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4EBFF-1F13-4E9A-9D45-5E8D3A03D9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愛的寬恕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92BE52-178A-4848-A602-7AB18C5E8D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10:1-11:11</a:t>
            </a:r>
          </a:p>
        </p:txBody>
      </p:sp>
    </p:spTree>
    <p:extLst>
      <p:ext uri="{BB962C8B-B14F-4D97-AF65-F5344CB8AC3E}">
        <p14:creationId xmlns:p14="http://schemas.microsoft.com/office/powerpoint/2010/main" val="1842947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5B3DA-6174-484C-ADB1-148B62360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最後的機會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4DFE8-121C-4A5A-9066-E3B10D5A2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0686"/>
            <a:ext cx="10515600" cy="5092118"/>
          </a:xfrm>
        </p:spPr>
        <p:txBody>
          <a:bodyPr>
            <a:normAutofit/>
          </a:bodyPr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你們要為自己栽種公義、就能收割慈愛、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現今正是尋求耶和華的時候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、你們要開墾荒地、等他臨到、使公義如雨降在你們身上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10:12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即使是在已經完全敗壞的狀況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神還是給了他們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悔改的呼召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如果他們仍不肯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把握這個最後的機會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反而自以為是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繼續投資在邪惡的事上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全然的毀滅必然會臨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到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你們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耕種的是奸惡、收割的是罪孽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喫的是謊話的果子．因你倚靠自己的行為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、仰賴勇士眾多、所以在這民中必有鬨嚷之聲、你一切的保障必被拆毀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10:13-14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20767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小心全然的滅絕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62450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就如沙勒幔在爭戰的日子拆毀伯亞比勒、將其中的母子、一同摔死。因他們的大惡、伯特利必使你們遭遇如此．到了黎明、以色列的王必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全然滅絕</a:t>
            </a:r>
            <a:r>
              <a:rPr lang="en-CA" altLang="zh-TW" dirty="0"/>
              <a:t>(14b-15)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沙勒幔在爭戰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伯亞比勒指的是哪一場戰爭仍未確定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但可以確定的是此戰非常慘絕人寰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將其中的母子、一同摔死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這裡用當時人人心有餘悸的滅門血案來描繪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以色列人完全的敗壞所要面對的全然滅絕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今天讓人害怕的地獄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指的也就是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完全敗壞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拒絕神到底的人所要面對的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滅絕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這兩段式多麼絕望的心聲阿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!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即使是無可救藥了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神仍舊想要搶救他的子民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祂的愛真的是不離不棄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其實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從一開始立約到現在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以色列人一直是在犯罪悖逆神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神卻一直都以寬恕的愛去對待這硬著頸項的以色列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10366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3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不離不棄的愛</a:t>
            </a:r>
            <a:r>
              <a:rPr lang="en-US" altLang="zh-TW" sz="20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sz="2000" dirty="0">
                <a:latin typeface="KaiTi" panose="02010609060101010101" pitchFamily="49" charset="-122"/>
                <a:ea typeface="KaiTi" panose="02010609060101010101" pitchFamily="49" charset="-122"/>
              </a:rPr>
              <a:t>11:1-11</a:t>
            </a:r>
            <a:r>
              <a:rPr lang="en-US" altLang="zh-TW" sz="20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sz="20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6475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最後這一段是耶和華與以色列人之間的全景圖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從幼年領他們出埃及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受奴役之處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的時候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一直到有一天要把他們再度從埃及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再度被奴役之處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領他們歸回為止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是一段以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受傷者愛的獨白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自年幼他愛以色列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1a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不斷呼召他們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(2a)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教導他們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(3a)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抱著他們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(3b)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用慈繩愛索牽引他們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(4a)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但以色列人不知道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(3b)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不肯歸向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(5b)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偏要背道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(7b)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本應被刀劍吞沒</a:t>
            </a:r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耶和華卻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不忍捨棄不能棄絕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(8a)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他後悔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(8b9a)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他的憐愛大大發動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(8b)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應許要把餘民從埃及和亞述領回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(11a)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使他們安居原地</a:t>
            </a:r>
            <a:r>
              <a:rPr lang="en-CA" altLang="zh-TW" dirty="0"/>
              <a:t>(11a)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76618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D02D-B62A-4F30-A5B5-F4BD02E7C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回顧過去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慈繩愛索的牽引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6EB47-37A3-4713-BE56-5B22FBCD5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神的呼喚與以色列的背叛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以色列年幼的時候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我愛他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、就從埃及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召出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我的兒子來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11:1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先知越發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招呼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他們、他們越發走開、向諸巴力獻祭、給雕刻的偶像燒香。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我原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教導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以法蓮行走、用膀臂抱著他們、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他們卻不知道是我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醫治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(11:2-3)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我用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慈繩愛索牽引他們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、我待他們如人放鬆牛的兩腮夾板、把糧食放在他們面前</a:t>
            </a:r>
            <a:r>
              <a:rPr lang="en-CA" altLang="zh-TW" dirty="0"/>
              <a:t>(11:4)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信仰要常常回顧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神過去的恩典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才不會忘恩負義而不自知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一個腳印的故事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為什麼在苦難時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只有一排腳印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你應許陪伴我的腳印在哪裡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那是我揹著你的腳印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5377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72A71-2ABD-441B-8CD2-FE777B6CD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2846"/>
            <a:ext cx="10515600" cy="1325563"/>
          </a:xfrm>
        </p:spPr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面對現在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偏行己路走向毀滅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B6661-E318-45AF-88AE-D25E12588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84232"/>
          </a:xfrm>
        </p:spPr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他們必不歸回埃及地、亞述人卻要作他們的王、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因他們不肯歸向我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(11:5)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。刀劍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必臨到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他們的城邑、毀壞門閂、把人吞滅、都因他們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隨從自己的計謀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。我的民偏要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背道離開我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眾先知雖然招呼他們歸向至上的主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卻無人尊崇主 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/>
              <a:t>11:6-7)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先知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信仰要面對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神當下的警告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及時悔改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免得走向完全的敗壞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遭到全然的毀滅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每周聽道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不是要你來批判牧師講得如何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牧師的責任是代神說話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按著正意解釋聖經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聽道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卻是要你去發現自己有偏離神的問題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以即時悔改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	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30481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盼望將來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愛的寬恕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以法蓮哪、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我怎能捨棄你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、以色列阿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我怎能棄絕你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、我怎能使你如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押瑪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、怎能使你如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洗扁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過去因罪被毀滅的城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申</a:t>
            </a:r>
            <a:r>
              <a:rPr lang="en-CA" altLang="zh-TW" sz="1800" b="1" dirty="0">
                <a:latin typeface="KaiTi" panose="02010609060101010101" pitchFamily="49" charset="-122"/>
                <a:ea typeface="KaiTi" panose="02010609060101010101" pitchFamily="49" charset="-122"/>
              </a:rPr>
              <a:t>29:23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我回心轉意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我的憐愛大大發動。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我必不發猛烈的怒氣、也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不再毀滅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以法蓮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11:8-9a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耶和華必如獅子吼叫、子民必跟隨他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、他一吼叫、他們就從西方急速而來。他們必如雀鳥從埃及急速而來、又如鴿子從亞述地來到．我必使他們住自己的房屋、這是耶和華說的</a:t>
            </a:r>
            <a:r>
              <a:rPr lang="zh-TW" altLang="en-US" dirty="0"/>
              <a:t>。</a:t>
            </a:r>
            <a:r>
              <a:rPr lang="en-US" altLang="zh-TW" dirty="0"/>
              <a:t>(11:</a:t>
            </a:r>
            <a:r>
              <a:rPr lang="en-CA" altLang="zh-TW" dirty="0"/>
              <a:t>10-</a:t>
            </a:r>
            <a:r>
              <a:rPr lang="en-US" altLang="zh-TW" dirty="0"/>
              <a:t>11)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信仰要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在神愛的寬恕中盼望將來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不管過去或現在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神對我們那不離不棄的愛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使他的憤怒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在愛中都得到昇華了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以至於有全然的寬恕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只要悔改跟隨他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愛的呼召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像獅子吼叫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你就必從罪與罰中得到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赦免和釋放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走向真正的福祉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住自己的房屋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902524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聖愛之谷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3623"/>
          </a:xfrm>
        </p:spPr>
        <p:txBody>
          <a:bodyPr>
            <a:normAutofit lnSpcReduction="10000"/>
          </a:bodyPr>
          <a:lstStyle/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因我是神、並非世人、是你們中間的聖者、我必不在怒中臨到你們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(9a)-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這一段話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平衡了前後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擬人化的描述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受傷的愛者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亦成了全段的轉折點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 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使違約走向滅絕的以色列人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透出一個得救的曙光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這個轉折點卻是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由受傷的愛者單方面造成的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耶和華所受的傷害雖然沒有平反的一天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 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他的傷害卻已經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被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他對我們的憐愛</a:t>
            </a:r>
            <a:r>
              <a:rPr lang="zh-TW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昇華了</a:t>
            </a:r>
            <a:r>
              <a:rPr lang="en-CA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他寬恕悖逆傷害他的子民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這個愛的寬恕成為永恆的一個奧秘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並且在救恩之谷不斷的迴響</a:t>
            </a:r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我怎能捨棄你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….(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11:8)</a:t>
            </a:r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神愛世人、甚至將他的獨生子賜給他們、叫一切信他的、不至滅亡、反得永生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3:16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親愛的弟兄阿、我們應當彼此相愛．因為愛是從神來的．凡有愛心的、都是由神而生、並且認識神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約一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4:7)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101369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ACA33-60C2-4977-A76B-F2E280CA6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對全人類的寬恕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FF970-176D-4A39-B084-849FA8C97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以色列人只是一個神人關係的樣品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這個啟示真正的目的是讓我們知道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神對所有墮落人類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愛的寬恕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親愛的弟兄阿、有一件事你們不可忘記、就是主看一日如千年、千年如一日。主所應許的尚未成就、有人以為他是耽延．其實不是耽延、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乃是寬容你們、不願有一人沉淪、乃願人人都悔改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彼後</a:t>
            </a:r>
            <a:r>
              <a:rPr lang="en-CA" altLang="zh-TW" dirty="0"/>
              <a:t>3:8-9</a:t>
            </a:r>
            <a:r>
              <a:rPr lang="en-US" altLang="zh-TW" dirty="0"/>
              <a:t>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05651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884A9-C08C-4592-A777-8EF6296D1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受傷的反應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42733-71D1-4B04-B8E2-1D0F71344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3289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当有人对我们撒谎，诽谤、抨击、贬低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或者以其他方式來傷害我们，我们自然的反應就是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憤怒，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要让自己的内心强硬起来，对抗这种冒犯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我们与那人的关系越是亲密，就越会感受到这种背叛所带来的痛苦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。何西阿記裡面的神和何西阿自己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都是在親密的盟約關係中受到了背叛而受傷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生氣和報復本是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最合理的反應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神卻對祂所愛的子民選擇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愛的寬恕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寬恕與否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其實是人類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每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一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天都要面对的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選擇</a:t>
            </a:r>
            <a:r>
              <a:rPr lang="en-CA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我们在關係中总是會一而再，再而三的受傷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—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有大、有小；有的无关紧要、有的会带来極為深沉的痛苦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受傷之后，我們都必需做出選择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是原谅？或是不原谅？不管如何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通过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这些抉擇會让我们之間的關系有所改變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變成敵人</a:t>
            </a:r>
            <a:r>
              <a:rPr lang="en-CA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或是轉為聖愛</a:t>
            </a:r>
            <a:r>
              <a:rPr lang="en-CA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同時</a:t>
            </a:r>
            <a:r>
              <a:rPr lang="en-CA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我們自己也會因此而有所改變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活在憤怒</a:t>
            </a:r>
            <a:r>
              <a:rPr lang="en-CA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憂鬱之中</a:t>
            </a:r>
            <a:r>
              <a:rPr lang="en-CA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或是心胸像神一樣寬容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97993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06168-3832-4A5E-8A6B-65836882B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9668"/>
          </a:xfrm>
        </p:spPr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真實的寬恕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1BD75-4C38-4EA8-A143-38414FCAD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794"/>
            <a:ext cx="10515600" cy="5633206"/>
          </a:xfrm>
        </p:spPr>
        <p:txBody>
          <a:bodyPr>
            <a:no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問題在於什麼才是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真實的饒恕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”?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怎麼樣才能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像神一樣的寬容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”?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在這方面我們有太多的誤解</a:t>
            </a:r>
            <a:endParaRPr lang="en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真實的寬容不會去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否認罪惡的存在的事實</a:t>
            </a:r>
            <a:r>
              <a:rPr lang="en-US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那叫是非不明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對公義的神來說</a:t>
            </a:r>
            <a:r>
              <a:rPr lang="en-CA" altLang="zh-TW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罪就是罪</a:t>
            </a:r>
            <a:r>
              <a:rPr lang="en-CA" altLang="zh-TW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絕不容許否認或遺忘</a:t>
            </a:r>
            <a:r>
              <a:rPr lang="en-CA" altLang="zh-TW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差派先知提醒</a:t>
            </a:r>
            <a:r>
              <a:rPr lang="en-US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altLang="zh-TW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真實的寬容不意味著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容忍罪惡的行為</a:t>
            </a:r>
            <a:r>
              <a:rPr lang="en-US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那是鄉愿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姑息養奸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是支持罪惡的行為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對公義的神來說</a:t>
            </a:r>
            <a:r>
              <a:rPr lang="en-CA" altLang="zh-TW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有罪</a:t>
            </a:r>
            <a:r>
              <a:rPr lang="en-CA" altLang="zh-TW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就應該要受到對等的懲罰</a:t>
            </a:r>
            <a:r>
              <a:rPr lang="en-CA" altLang="zh-TW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基督才會代替我們</a:t>
            </a:r>
            <a:r>
              <a:rPr lang="en-CA" altLang="zh-TW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在十字架上承擔我們的罪</a:t>
            </a:r>
            <a:r>
              <a:rPr lang="en-US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真實的饒恕的第一步是不讓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這個傷害所產生的仇恨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繼續主導我的人生</a:t>
            </a:r>
            <a:r>
              <a:rPr lang="en-US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..let go –let God,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羅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12:19;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來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10:30.</a:t>
            </a:r>
            <a:r>
              <a:rPr lang="en-US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真實饒恕的完成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是出自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對對方的憐愛</a:t>
            </a:r>
            <a:r>
              <a:rPr lang="en-US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不是出於無奈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受虐</a:t>
            </a:r>
            <a:r>
              <a:rPr lang="en-US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甘願放棄報復對方的權力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就算有機會以眼還眼以牙還牙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卻因為對對方的憐愛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我既不想打掉對方的牙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也不想傷害他的眼</a:t>
            </a:r>
            <a:r>
              <a:rPr lang="en-CA" altLang="zh-TW" sz="2800" dirty="0">
                <a:latin typeface="KaiTi" panose="02010609060101010101" pitchFamily="49" charset="-122"/>
                <a:ea typeface="KaiTi" panose="02010609060101010101" pitchFamily="49" charset="-122"/>
              </a:rPr>
              <a:t>..)</a:t>
            </a:r>
            <a:endParaRPr lang="en-C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17684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罪與罰的提醒</a:t>
            </a:r>
            <a:r>
              <a:rPr lang="en-CA" altLang="zh-TW" sz="2000" dirty="0">
                <a:latin typeface="KaiTi" panose="02010609060101010101" pitchFamily="49" charset="-122"/>
                <a:ea typeface="KaiTi" panose="02010609060101010101" pitchFamily="49" charset="-122"/>
              </a:rPr>
              <a:t>(10:1-8)</a:t>
            </a:r>
            <a:endParaRPr lang="en-CA" sz="20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本段全面用第三人稱來代表以色列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耶和華亦不以第一人稱發言 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–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以色列一再否認遺忘自己的罪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神已經忍無可忍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不想直接和以色列人對話了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只能借著何西阿的口提醒他們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罪與罰的事實</a:t>
            </a:r>
            <a:endParaRPr lang="en-US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敗壞宗教的罪</a:t>
            </a:r>
            <a:r>
              <a:rPr lang="en-US" altLang="zh-TW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以色列是茂盛的葡萄樹、結果繁多、果子越多、就越增添祭壇．地土越肥美、就越造美麗的柱像。他們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心懷二意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1-2</a:t>
            </a:r>
            <a:r>
              <a:rPr lang="en-CA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a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該有的報應</a:t>
            </a:r>
            <a:r>
              <a:rPr lang="en-US" altLang="zh-CN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毀其祭壇滅其君王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現今要定為有罪．耶和華必拆毀他們的祭壇、毀壞他們的柱像。他們必說、我們沒有王、因為我們不敬畏耶和華。王能為我們作甚麼呢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/>
              <a:t>10:2b-3)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72013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9BC94-1DC9-4DC7-ACB8-87C80E724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犯罪遭到放逐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5A748-B3D4-4B13-8DDB-FC03BC8A3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0597"/>
          </a:xfrm>
        </p:spPr>
        <p:txBody>
          <a:bodyPr>
            <a:normAutofit/>
          </a:bodyPr>
          <a:lstStyle/>
          <a:p>
            <a:r>
              <a:rPr lang="zh-TW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道德敗壞的罪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他們為立約說謊言、起假誓、因此、災罰如苦菜滋生在田間的犁溝中。撒瑪利亞的居民必因伯亞文的牛犢驚恐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10:4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a)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該有的報應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放逐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崇拜牛犢的民、和喜愛牛犢的祭司、都必因榮耀離開他、為他悲哀。人必將牛犢帶到亞述、當作禮物、獻給耶雷布王 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(5b-6a)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dirty="0"/>
              <a:t>	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03186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52305-C0F3-44E5-B123-A80C24029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叛逆遭受毀滅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88845-5586-48ED-8A37-0EE9B8414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叛逆到底的罪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以法蓮必蒙羞、以色列必因自己的計謀慚愧。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(6b)</a:t>
            </a:r>
            <a:endParaRPr lang="zh-TW" alt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該有的報應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毀滅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荒涼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死亡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至於撒瑪利亞、他的王必滅沒、如水面的沫子一樣。伯亞文的丘壇、就是以色列取罪的地方、必被毀滅、荊棘和蒺藜必長在他們的祭壇上、他們必對大山說、遮蓋我們。對小山說、倒在我們身上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10:7-8)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這一段都在強調罪與罰的關聯性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在我們的現實生活中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主持公義的神卻好像是隱藏起來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讓人不禁要問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神啊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!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當我受到批評、傷害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甚至是虐待時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你在哪裡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當我向你深冤時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你為什麼不回應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83665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84F44-4B25-46A1-8B13-71FB1771E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愛的管教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6DB2E-7591-43E8-B078-B2DBC289F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對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全然敗壞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又不肯悔改的罪人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神沒有立刻報應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就是想給他們悔改的機會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否則到了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末日的大審判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這些人就只有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全然的滅亡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彼後</a:t>
            </a:r>
            <a:r>
              <a:rPr lang="en-CA" altLang="zh-TW" dirty="0"/>
              <a:t>3:8-9.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對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屬神的子民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神要我們走一路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一犯罪就立刻遭受到報應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那是一種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對屬神子民的洗鍊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祭壇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柱像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偶像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高處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君王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京城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都是以色列人誤以為在神以外可以得到幸福安全的宗教或建設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現在都要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被神除掉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直到以色列人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赤裸裸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一無所有的回到神面前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報應的苦難中得到鍊淨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這些審判的臨到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是對神的子民愛的管教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12:6,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啟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3:1</a:t>
            </a:r>
            <a:r>
              <a:rPr lang="en-CA" altLang="zh-TW" dirty="0"/>
              <a:t>9</a:t>
            </a:r>
            <a:r>
              <a:rPr lang="en-US" altLang="zh-TW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如果你還是一再地不聽神的話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在管教中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一再的不肯認罪悔改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那麼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你就是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走向完全的敗壞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6:4-6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那就只有和外幫人一樣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走向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全然的滅絕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太不划算了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所以這種人叫愚昧人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46381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2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全然敗壞的提醒</a:t>
            </a:r>
            <a:r>
              <a:rPr lang="en-CA" altLang="zh-TW" sz="2000" dirty="0">
                <a:latin typeface="KaiTi" panose="02010609060101010101" pitchFamily="49" charset="-122"/>
                <a:ea typeface="KaiTi" panose="02010609060101010101" pitchFamily="49" charset="-122"/>
              </a:rPr>
              <a:t>(10:9-15)</a:t>
            </a:r>
            <a:endParaRPr lang="en-CA" sz="20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8456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本段都是以第二人稱出現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有時單數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9a,13b,14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有時複數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(12,13a,15,)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另外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採用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很多農村生活常見的事物做比喻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母牛犢、踹穀、軛拉套、耕田、耙地、栽種、收割、開墾荒地、降雨等等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對農業社會是很具體的說明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好說清楚講明白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以色列的危險狀況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本段亦採用上不少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歷史事例做說明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使全段具有時空因素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基比亞、沙勒幔、伯亞、比勒、伯特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內容都與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戰爭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有關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並且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這個主題都是以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將來式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宣布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戰爭即將臨到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):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本段應是發生在 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723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年之戰與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722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年之戰之間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何細亞靠著基比亞人強奪王位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伯特利仍為以色列宗教中心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以色列雖然經歷了許多管教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背道之事卻只有變本加厲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15,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即使如此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國內兵力仍未瓦解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國防事工似乎仍有效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13-14a,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這就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造成了一股虛假的盼望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忽略了在神眼中全然敗壞的事實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讓自己走向全然滅絕的末日</a:t>
            </a:r>
            <a:endParaRPr lang="en-US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5443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BE12F-388C-4972-BA32-354F56F88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全然的敗壞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CA451-4161-4248-9BAC-DFDFCC82F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91953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以色列阿、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你從基比亞的日子以來、時常犯罪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．你們的先人曾站在那裡、現今住基比亞的人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以為攻擊罪孽之輩的戰事臨不到自己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我必隨意懲罰他們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．他們為兩樣的罪所纏、列邦的民必聚集攻擊他們．以法蓮是馴良的母牛犢、喜愛踹榖、我卻將軛加在牠肥美的頸項上、我要使以法蓮拉套、猶大必耕田、雅各必耙地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dirty="0"/>
              <a:t>10:</a:t>
            </a:r>
            <a:r>
              <a:rPr lang="en-US" altLang="zh-CN" dirty="0"/>
              <a:t>9-</a:t>
            </a:r>
            <a:r>
              <a:rPr lang="en-US" altLang="zh-TW" dirty="0"/>
              <a:t>11</a:t>
            </a:r>
            <a:r>
              <a:rPr lang="en-US" altLang="zh-CN" dirty="0"/>
              <a:t>)</a:t>
            </a:r>
            <a:endParaRPr lang="en-CA" altLang="zh-CN" dirty="0"/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古代基比亞的事件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士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19-20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描繪以色列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偏離神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敗壞至極的狀況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這樣的事沒有行過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也沒有見過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,19:29,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各人任意而行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,21:25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何西阿時的以色列人也是這樣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完全的敗壞了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所以很快地要面對全然的滅絕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列邦的攻擊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即使是在毀滅臨到的前夕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神仍然寄望他們最後的悔改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endParaRPr lang="en-CA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65201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2937</Words>
  <Application>Microsoft Office PowerPoint</Application>
  <PresentationFormat>Widescreen</PresentationFormat>
  <Paragraphs>62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等线</vt:lpstr>
      <vt:lpstr>KaiTi</vt:lpstr>
      <vt:lpstr>新細明體</vt:lpstr>
      <vt:lpstr>Arial</vt:lpstr>
      <vt:lpstr>Calibri</vt:lpstr>
      <vt:lpstr>Calibri Light</vt:lpstr>
      <vt:lpstr>Courier New</vt:lpstr>
      <vt:lpstr>Wingdings</vt:lpstr>
      <vt:lpstr>Office Theme</vt:lpstr>
      <vt:lpstr>愛的寬恕</vt:lpstr>
      <vt:lpstr>受傷的反應</vt:lpstr>
      <vt:lpstr>真實的寬恕</vt:lpstr>
      <vt:lpstr>罪與罰的提醒(10:1-8)</vt:lpstr>
      <vt:lpstr>犯罪遭到放逐</vt:lpstr>
      <vt:lpstr>叛逆遭受毀滅</vt:lpstr>
      <vt:lpstr>愛的管教</vt:lpstr>
      <vt:lpstr>全然敗壞的提醒(10:9-15)</vt:lpstr>
      <vt:lpstr>全然的敗壞</vt:lpstr>
      <vt:lpstr>最後的機會</vt:lpstr>
      <vt:lpstr>小心全然的滅絕</vt:lpstr>
      <vt:lpstr>不離不棄的愛(11:1-11)</vt:lpstr>
      <vt:lpstr>回顧過去:慈繩愛索的牽引 </vt:lpstr>
      <vt:lpstr>面對現在:偏行己路走向毀滅</vt:lpstr>
      <vt:lpstr>盼望將來:愛的寬恕</vt:lpstr>
      <vt:lpstr>聖愛之谷</vt:lpstr>
      <vt:lpstr>對全人類的寬恕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不離不棄的神</dc:title>
  <dc:creator>Barnabas Wang</dc:creator>
  <cp:lastModifiedBy>Barnabas Wang</cp:lastModifiedBy>
  <cp:revision>209</cp:revision>
  <dcterms:created xsi:type="dcterms:W3CDTF">2017-08-28T19:59:33Z</dcterms:created>
  <dcterms:modified xsi:type="dcterms:W3CDTF">2018-08-08T11:34:22Z</dcterms:modified>
</cp:coreProperties>
</file>