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7" r:id="rId4"/>
    <p:sldId id="261" r:id="rId5"/>
    <p:sldId id="257" r:id="rId6"/>
    <p:sldId id="276" r:id="rId7"/>
    <p:sldId id="278" r:id="rId8"/>
    <p:sldId id="264" r:id="rId9"/>
    <p:sldId id="265" r:id="rId10"/>
    <p:sldId id="274" r:id="rId11"/>
    <p:sldId id="258" r:id="rId12"/>
    <p:sldId id="269" r:id="rId13"/>
    <p:sldId id="266" r:id="rId14"/>
    <p:sldId id="267" r:id="rId15"/>
    <p:sldId id="259" r:id="rId16"/>
    <p:sldId id="270" r:id="rId17"/>
    <p:sldId id="275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FDBFD-7E6B-4BA6-BDAA-212E7DCE6F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14047-9AF1-4B06-868A-D6A1C8A08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C9224-36B9-4B6C-800E-EDA1A74AB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06EAA-B005-47CE-A96F-FE86BF81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27E8D-1D93-4E7D-BA6E-7ECF72542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709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1A663-31D9-44F5-8958-ECF3081BE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1A32B0-2C0F-4D20-863C-4E6B0D894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94BB5-7C03-4495-A8E8-62EDB1F81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469FF-FBD0-48B0-ABF4-3E2B95060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FD15E-395C-4DCB-A9D2-E636CE561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24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C92BA9-C495-4B86-86C2-515276ECB0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174EC2-9ECA-4562-B7FA-97D02E73A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49D0E-81B5-4015-9C59-5472BE87D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A75C6-94F9-45AF-B89A-29802094E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11D71-0EE3-475D-A78F-450057685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8964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E23B3-EFB3-4169-BE83-4FE9BBCE4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99DE9-002B-4674-BC4E-5A203CD64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47D13-CECF-4033-A571-062DF84A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35D6A-4842-4ADC-8E53-CE13E9840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0DF41-8046-46CE-A7CD-17CD42940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500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B0BD0-5080-49BF-A4DD-F2E45643D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B1D85-F047-4AE4-830F-6FB0DD60E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5D2C7-5025-4F7D-9C81-3A8813244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78BC8-55FE-486E-AC99-0298FFB6B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35702-7BDD-48AF-BD7C-84729D8E0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578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5E84B-FABA-43FB-955C-D82C685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E9410-5BEE-4E40-B4BD-2B32727E73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98A271-430A-4365-8B90-C84DFCA29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33EB1-C0A5-4872-BCE5-3FC687447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5C06C-FD89-4526-ADB9-D40AAF9C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4F0FE-3A21-4AAF-9BC1-550A8ADE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37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73FFF-7630-4C49-8346-F4A971FF3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67337-B61C-44A9-880A-D7816BFD9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3691E8-CE66-4AEB-84BF-F2149A039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CC8AAB-FF20-4C92-BB34-E60B6A92FE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DE4B83-B135-47C5-8689-D76A686876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54E1C9-D14C-4366-BDB3-E973B43B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0025B-C6D6-478C-81F5-DFA4B9674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FF3179-0748-44FB-AEEE-60B47446D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821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61651-3E16-4D39-BBF3-600D501DA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A1A841-F05C-417D-9A4E-6705F437A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63016-39B0-41BA-A799-82C272BC8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6BBE03-A75D-4BF2-8DBD-261DD268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845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6582E8-3DED-4AAB-9507-52D16ED9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D75DAD-02A2-4558-A274-7EACA6663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47C1CF-03C0-441F-865F-08CB67BA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388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502BC-5165-48C0-9C8D-B3CDC0B92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2C9B-AAEF-4904-A7DA-171AB8810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7CE1D-0AFF-459E-8C52-2EEC355B6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312CA-9DFF-4663-A752-BBC87D20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3979F-2304-4D6F-AD2F-6AE74AFA2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4030E-79D5-4E43-88D7-488215390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918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9F9A1-6BDF-4238-9034-7CAC2C711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FB6DDE-9DCA-48D7-98E8-E7014AA8DE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06FEA5-309A-4768-8E97-164B69263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C84DF2-BABE-4794-814C-58E1F08F0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AD975-BB87-45BB-9FC8-8B56B821F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68C11-BF5E-45C5-A6E4-A8AD1E58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8107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F7CF12-6151-4E38-941B-410E7D46E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04153-F5B6-48A0-B866-4968B6C3D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936FB-D08E-439B-9ABF-81F7FCFE57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7521F-1DDD-4C3E-BF9B-CA31038D2980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603A2-80A1-461D-8048-605B9B64E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144A8-4B97-47F8-BCE6-8C529C74B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5F04A-5463-43A2-A390-1B2DAED0BB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998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B54CA-08CF-4E11-A169-B25C264207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前車之鑑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屬神子民的喪鐘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D3CA19-3DA7-48A0-8104-223DC06F0D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6:7-7:16</a:t>
            </a:r>
          </a:p>
        </p:txBody>
      </p:sp>
    </p:spTree>
    <p:extLst>
      <p:ext uri="{BB962C8B-B14F-4D97-AF65-F5344CB8AC3E}">
        <p14:creationId xmlns:p14="http://schemas.microsoft.com/office/powerpoint/2010/main" val="230327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D2C16-EC90-4674-852D-6C05DC352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藐視神的話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36F49-5D83-4209-AD96-658A83164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35902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追根究柢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神職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整體教會的墮落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都是因為藐視神的話語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他們心裡並不思想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我記念他們的一切惡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、他們所行的現在纏繞他們、都在我面前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(7:2)</a:t>
            </a:r>
            <a:endParaRPr lang="en-CA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為什麼會陷入墮落的循環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他們心裡並不思想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我記念他們的一切惡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祭司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的律法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先知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的預言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君王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的管理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使徒及長老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牧師或長老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按著正義分解聖經的道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以致於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他們的報應現在就纏繞著他們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美國福音派的大本營</a:t>
            </a:r>
            <a:r>
              <a:rPr lang="en-CA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南方聖經帶的離婚率和犯罪率最高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為什麼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屬神的子民只要是忽視了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神的話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不聽從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遵行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神的話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接下來就會完全失去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神的幫助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只有順從神的人可以理直氣壯的說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我的幫助從造天地的耶和華而來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屬神子民必然陷入孤立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軟弱無助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不知所措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甚至淪落到必需與惡人勾結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不擇手段來求生存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這讓自己更惹神憤怒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走向必然的墮落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沉淪</a:t>
            </a:r>
            <a:endParaRPr lang="en-US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97878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802A9-4450-4D12-A2B5-A6074358F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與世俗勾結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577FF-429D-425D-907A-74FB4CA81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 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他們行惡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使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君王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歡喜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說謊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使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首領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喜樂。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都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是行淫的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、像火爐被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烤餅的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燒熱、從摶麵到發麵的時候、暫不使火著旺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(7:3-4)</a:t>
            </a:r>
          </a:p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在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我們王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宴樂的日子、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首領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因酒的烈性成病．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王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與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褻慢人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拉手。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首領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埋伏的時候、心中熱如火爐、就如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烤餅的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整夜睡臥、到了早晨火氣炎炎。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眾民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也熱如火爐、燒滅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他們的官長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他們的君王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都仆倒而死．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他們中間無一人求告我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/>
              <a:t>7:5</a:t>
            </a:r>
            <a:r>
              <a:rPr lang="en-US" altLang="zh-CN" dirty="0"/>
              <a:t>-</a:t>
            </a:r>
            <a:r>
              <a:rPr lang="en-US" altLang="zh-TW" dirty="0"/>
              <a:t>7)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6912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參與權謀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第三人稱男性複數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及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烤餅的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指的都是前面提到的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祭司整體</a:t>
            </a:r>
            <a:r>
              <a:rPr lang="en-CA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君王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與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首領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們則代表了整個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皇室人員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):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墮落的祭司群體以行惡和說謊勾結皇室人員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討他們的歡喜</a:t>
            </a:r>
            <a:r>
              <a:rPr lang="en-US" altLang="zh-CN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喜樂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罪惡聯盟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當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比加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王反亞述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以敘聯盟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的政策失敗時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國內反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比加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的勢力逐漸增長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終於導致了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何細亞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的政變成功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親亞述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殺了</a:t>
            </a:r>
            <a:r>
              <a:rPr lang="zh-TW" altLang="en-US" sz="3200" u="sng" dirty="0">
                <a:latin typeface="KaiTi" panose="02010609060101010101" pitchFamily="49" charset="-122"/>
                <a:ea typeface="KaiTi" panose="02010609060101010101" pitchFamily="49" charset="-122"/>
              </a:rPr>
              <a:t>比加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而登基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然後立刻就向亞述稱臣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祭司很可能就是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策動這次政變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的人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為了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建立有利於自己的權勢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不惜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參與殺人流血的政變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忘記了大衛對受膏者的忌諱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26:9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又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使用詭詐的謊言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不是神所給的應許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來叫新的首領高興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透過這種政教勾結的惡劣手段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不務正業的神職人員把神的子民帶入水深火熱之中</a:t>
            </a: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4850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水深火熱的社會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2461"/>
          </a:xfrm>
        </p:spPr>
        <p:txBody>
          <a:bodyPr>
            <a:normAutofit fontScale="925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烤爐是每個以色列家庭都有的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參利二十六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26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是用泥土造的圓拱狀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直徑二到三尺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頂端有一個開口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爐的底部鋪上額軟石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它們用的燃料是乾草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太六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30,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路十二</a:t>
            </a:r>
            <a:r>
              <a:rPr lang="en-CA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28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 、沙漠的灌木或合了草的糞便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烤麵包之前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它們在爐內燒燃料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直到內部赤熱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他們便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把麵團黏在內壁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然後把爐加蓋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利用爐內的熱力把麵包烤熟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. 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本段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4a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是燒熱烤爐的情況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是火舌從爐口竄出來的情況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,6b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是蓋上蓋子烤焗的情形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en-CA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:b 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暫不使火著旺</a:t>
            </a:r>
            <a:r>
              <a:rPr lang="en-CA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),6:b(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整夜睡臥</a:t>
            </a:r>
            <a:r>
              <a:rPr lang="en-CA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都指出了這些烘麵包的人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參與這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加熱烤焦的過程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也就是說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祭司群體與政客和謀的作為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正是在把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整個神的家帶入水深火熱之中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火氣炎炎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熱如火爐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35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B2103D-F251-47C3-859C-30679CEAC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1622" y="-1023457"/>
            <a:ext cx="2150378" cy="204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150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政教合謀的危險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6511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當神家的政權腐敗時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君王首領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長老執事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神還可以透過祭司或先知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傳道人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來引導神的百姓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如果連神職人員都集體偏邪敗壞了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與世俗權勢合謀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政教勾結</a:t>
            </a: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那麼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神的子民就真的無可救藥了</a:t>
            </a:r>
            <a:endParaRPr lang="en-CA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剛開始是為了道德標準的認同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同性戀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墮胎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以阿之間的衝突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美國福音派越來越涉入了白宮的權謀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結果只是一再的被政客所利用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失去了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先知和祭司的立場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教會也跟著被美國人看輕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可以關心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代禱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投票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卻不要捲入政治黨派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免得被政客利用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7031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49AF8-EAB1-4535-99BD-4C9AD89C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3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錯誤的寄望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4F85D-9D5E-44BA-831E-4FC99B5E7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</a:t>
            </a:r>
            <a:r>
              <a:rPr lang="zh-TW" alt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列邦人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攙雜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沒有翻過的餅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外邦人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吞喫他勞力得來的、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他卻不知道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頭髮斑白、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他也不覺得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有人說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投入屬世的追求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房子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銀子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兒子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只會有兩種結果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失望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要得的都得不到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要得的都得到了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今天很多基督徒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聽不進任何的勸告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不肯倚靠神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只想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追求屬世的好處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甚至為此不折手段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不在乎任何勸勉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最後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即使你得到了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你還是會失望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世上的東西在老病死的衝擊下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都要令人失望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更重要的是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你還會因著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自以為是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驕傲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一再拒絕神的幫助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失去了得救的機會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驕傲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當面見證自己、雖遭遇這一切、他們仍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不歸向耶和華他們的神、 也不尋求他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/>
              <a:t>7:10)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這樣的人是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愚蠢無知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3239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3CC74-C5D9-4FC9-A521-3BDC67D79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愚蠢無知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29225-D0CF-428C-BDB7-A14A735BB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好像鴿子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愚蠢無知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、他們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求告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埃及、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投奔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亞述。他們去的時候、我必將我的網撒在他們身上、我要打下他們、如同空中的鳥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7:11-12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你對人有過錯誤的寄望嗎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那真是一種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愚蠢無知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到頭來你只會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所遇非人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如果基督徒不懂得聽勸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不肯倚靠神把握神的拯救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神也只有按著祂的話來審判你</a:t>
            </a:r>
            <a:endParaRPr lang="en-CA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3362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2C5D0-7690-4637-AD85-20B7C0425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按神的話審判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D2BB9-01D7-4BBB-B778-785D0DE3C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我必按他們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會眾所聽見的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、懲罰他們。他們因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離棄我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必定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有禍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、因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違背我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必被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毀滅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．我雖要救贖他們、他們卻向我說謊</a:t>
            </a:r>
            <a:r>
              <a:rPr lang="zh-TW" altLang="en-US" dirty="0"/>
              <a:t>。</a:t>
            </a:r>
            <a:r>
              <a:rPr lang="en-US" altLang="zh-TW" dirty="0"/>
              <a:t>(7:11</a:t>
            </a:r>
            <a:r>
              <a:rPr lang="en-CA" altLang="zh-TW" dirty="0"/>
              <a:t>-</a:t>
            </a:r>
            <a:r>
              <a:rPr lang="en-US" altLang="zh-TW" dirty="0"/>
              <a:t>13)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會眾所聽見的</a:t>
            </a:r>
            <a:r>
              <a:rPr lang="en-US" altLang="zh-TW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神透過律法所啟示的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透過先知所警告的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通常是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審判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救贖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的指示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以色列人卻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陽奉陰違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虛應事故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向我說謊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….,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這些一再拒絕神的話的人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違背神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離棄神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必定有禍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必被毀滅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很多基督徒根本沒興趣神的話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就算你有來參加教會活動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也只是陽奉陰違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虛應事故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是向神說謊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神都知道</a:t>
            </a:r>
            <a:r>
              <a:rPr lang="en-CA" altLang="zh-TW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都會受到神的審判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必定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zh-TW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04549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F60E8-071B-4B2F-86ED-13203185B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無效的宗教活動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03E3E-93ED-4E96-8114-77574F544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我雖要救贖他們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、他們卻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向我說謊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。他們並不誠心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哀求我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、乃在床上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呼號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．他們為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五榖新酒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聚集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、仍然悖逆我。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我雖教導他們</a:t>
            </a:r>
            <a:r>
              <a:rPr lang="zh-TW" altLang="en-US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堅固他們的膀臂</a:t>
            </a:r>
            <a:r>
              <a:rPr lang="zh-TW" altLang="en-US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他們竟圖謀抗拒我。他們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、卻不歸向至上者．他們如同翻背的弓．他們的首領必因舌頭的狂傲倒在刀下．這在埃及地必作人的譏笑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/>
              <a:t>7:13-7:15)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哀求我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呼號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禱告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敬拜等敬虔的行為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這些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並不能取代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聽從神的話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我雖教導他們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也就是說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即使你有在做禱告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如果忽略了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這些宗教活動不但不能救你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反而只是在增加你的的罪孽</a:t>
            </a:r>
            <a:endParaRPr lang="en-C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039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美國教會的喪鐘 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6461"/>
            <a:ext cx="10515600" cy="4927367"/>
          </a:xfrm>
        </p:spPr>
        <p:txBody>
          <a:bodyPr>
            <a:noAutofit/>
          </a:bodyPr>
          <a:lstStyle/>
          <a:p>
            <a: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  <a:t>4,000 new churches begin each year and 7,000 churches close.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每年教會殖堂達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4000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間，同時卻有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7000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間關閉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  <a:t>Over 3,500 people a day left the church last year.</a:t>
            </a:r>
            <a:b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去年每天有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3500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人唾棄教會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全美最大基督教連鎖書店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家庭基督教商站</a:t>
            </a:r>
            <a: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  <a:t>Family Christian Stores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CA" sz="3200" dirty="0">
                <a:latin typeface="KaiTi" panose="02010609060101010101" pitchFamily="49" charset="-122"/>
                <a:ea typeface="KaiTi" panose="02010609060101010101" pitchFamily="49" charset="-122"/>
              </a:rPr>
              <a:t>FCS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）正申請破產保護令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研究發現大型教會每周出席率處於下降趨勢</a:t>
            </a:r>
            <a:endParaRPr lang="en-CA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2003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00D7-65DE-4AB6-8833-B6A38A21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衰敗的過程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B8C65-0C91-4801-B925-F3D957C1B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8859"/>
            <a:ext cx="10515600" cy="4088104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這一段經文的背景就是以色列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神的選民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教會的前身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從繁華盛世走向衰敗之前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整個民族的墮落狀況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這可以做為現代基督教會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新以色列民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 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2:23,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9:25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的前車之鑑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一個蒙神拯救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奉神之名所建立的群體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怎麼會失去恩寵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走向這樣的墮落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甚至滅亡的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這一段聖經形容這個衰敗的過程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根本就是一首罪惡的哀歌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07340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罪惡的哀歌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這裡用上的地名多達十五次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以法蓮、以色列、埃及等重複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與他們屢犯的種種罪惡相聯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顯示以色列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不同地點都在犯罪的普遍現象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美國不同教堂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不同部門都在沉淪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神的訓言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7-7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以色列和猶大的種種罪惡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神的哀歌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3-16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哀嘆以色列的無可救藥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追根究柢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這一切的悲哀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仍然是由神職人員的墮落所帶動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2874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8BFDC-E24F-4777-82CC-6E8750A6B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神子民的墜落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A447F-12E3-4631-926B-B7C14FBC3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2123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上一段結尾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喜愛良善 、不喜愛祭祀、喜愛認識神、勝於燔祭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(6:6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針對的是關於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宗教信仰上的墮落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只有外形沒有實質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接著這一段的開始以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這個反義連接詞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講的還是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與宗教信仰有關的事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整個祭師群體的墮落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並因此帶動了整個屬神群體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以色列國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的墮落</a:t>
            </a:r>
          </a:p>
        </p:txBody>
      </p:sp>
    </p:spTree>
    <p:extLst>
      <p:ext uri="{BB962C8B-B14F-4D97-AF65-F5344CB8AC3E}">
        <p14:creationId xmlns:p14="http://schemas.microsoft.com/office/powerpoint/2010/main" val="353538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29676-5E20-461E-ABFD-EE09173FF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神職人員的敗壞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DB642-6225-4953-9D4D-3EA4D1FFB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4900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卻如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亞當</a:t>
            </a:r>
            <a:r>
              <a:rPr lang="en-CA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地名</a:t>
            </a:r>
            <a:r>
              <a:rPr lang="en-CA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書</a:t>
            </a:r>
            <a:r>
              <a:rPr lang="en-CA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3:16)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背約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、在境內向我行事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詭詐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基列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作孽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之人的城、被血沾染。強盜成群、怎樣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埋伏殺人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王下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,15:25,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比加篡位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祭司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結黨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、也照樣在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示劍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的路上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殺戮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、行了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邪惡</a:t>
            </a:r>
            <a:r>
              <a:rPr lang="en-US" altLang="zh-TW" dirty="0"/>
              <a:t>(</a:t>
            </a:r>
            <a:r>
              <a:rPr lang="en-US" altLang="zh-CN" dirty="0"/>
              <a:t>6</a:t>
            </a:r>
            <a:r>
              <a:rPr lang="zh-CN" altLang="en-US" dirty="0"/>
              <a:t>：</a:t>
            </a:r>
            <a:r>
              <a:rPr lang="en-US" altLang="zh-CN" dirty="0"/>
              <a:t>7-9</a:t>
            </a:r>
            <a:r>
              <a:rPr lang="en-US" altLang="zh-TW" dirty="0"/>
              <a:t>) 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一開始的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他們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要到了第九節才指出就是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“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祭司整體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”(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聖職人員整體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，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這裡說的是當時祭司與比加一黨勾結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加入了推翻比加轄的流血政變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王下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15:25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雖然祭司參與政治鬥爭並不是沒有前例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王下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11,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祭司耶和耶大扶助猶大幼主約阿施剷除叛逆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亞哈謝王的母親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以色列邪惡的王亞哈的女兒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屬神子民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尤其是神職人員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為了偏頗的政治立場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想投靠強權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悖逆自己的王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參與流人血的鬥爭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是神所痛恨的殘暴罪行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  <a:cs typeface="Courier New" panose="02070309020205020404" pitchFamily="49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7263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6C90E-EE0B-4485-805B-9AAFE223D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祭司的墮落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5823B-DBF9-4A02-B367-F9C7743CC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8456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這裡形容祭司竟然是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背約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詭詐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作孽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埋伏殺人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殺戮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邪惡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幾乎是無惡不作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!!!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可見得宗教恐怖份子不是今天才有 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也不是伊斯蘭教的專利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而是所有墮落的宗教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包括基督教都會產生的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只要是跟著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神職人員墮落的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必然帶來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整個宗教群體的敗壞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  <a:cs typeface="Courier New" panose="02070309020205020404" pitchFamily="49" charset="0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這已經是何西阿書第二次指出祭司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神職人員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的墮落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4:4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同時代的先知也是如此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(4:5),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因為以色列亡國前夕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神職人員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普遍的墮落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是最明顯的原因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.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這對今天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教會普遍忽略傳道人的職責和操守有著特別的提醒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三十年來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, 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  <a:cs typeface="Courier New" panose="02070309020205020404" pitchFamily="49" charset="0"/>
              </a:rPr>
              <a:t>我發現只要是想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忠於聖經的傳道人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常常會遭到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神學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教會市場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的淘汰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只講究共同利益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情面交易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去年每月超過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1700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名牧師離職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每月有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1300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名牧師被地方教會解職，許多都是無緣無故的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市場淘汰了你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神卻不淘汰你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!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這些偏離神的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神職市場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卻有禍了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將跟著教會整體的墮落而受到神審判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0357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整體的墮落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60705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以色列家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、我見了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可憎的事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、在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那裡有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淫行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以色列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被玷污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猶大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阿、我使被擄之民歸回的時候、必有為你所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命定的收場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10-11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可憎的事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淫行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被玷污指的都是在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宗教信仰的事上惹神憤怒的事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拜巴力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淫亂的行為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/….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聖職的墮落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透過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混雜宗教的影響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屬世成功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有求必應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狂歡驗樂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政教的勾結的權勢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專業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有錢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有勢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帶動了整個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以色列家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神的家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的腐敗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以至於以法連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以色列各地各族的罪都無法向神隱藏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他們也必按著所行的受到報應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這裡又提到了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還有選擇的猶大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從他人的審判做反思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今天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我們不但要從以色列人的審判做反思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也要從美國教會的喪鐘做反思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免得跟著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同樣的程序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走向墮落的惡性循環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endParaRPr lang="en-CA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41972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惡性循環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6190"/>
          </a:xfrm>
        </p:spPr>
        <p:txBody>
          <a:bodyPr>
            <a:normAutofit lnSpcReduction="10000"/>
          </a:bodyPr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真正讓屬靈群體走到無可救藥的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是一再拒絕神不離不棄的愛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我想醫治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以色列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的時候、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的罪孽、和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撒瑪利亞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的罪惡、就顯露出來．他們行事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虛謊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、內有賊人入室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偷竊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、外有強盜成群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騷擾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:1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當神因著愛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想要改變以色列人因著背道而招致的災禍時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原是為了管教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要垂聽以色列在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痛苦中的哀求時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卻看見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以色列人連哀求的方式都仍然是惹神發怒的方式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那正是過去惹神憤怒的罪孽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混雜巴力的敬拜儀式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靈恩派以道教方式進行屬靈爭戰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根本就是繼續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原先導致審判臨到的宗教禮儀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禱告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整個宗教的活動都是一場騙局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虛謊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原本建立在真神的信仰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因著賊人的滲入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偷竊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裡外都已經測底敗壞了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騷擾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一個越陷越深的惡性循環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之所以會如此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是因為他們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一再的不去注意神透過先知警告的話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829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2748</Words>
  <Application>Microsoft Office PowerPoint</Application>
  <PresentationFormat>Widescreen</PresentationFormat>
  <Paragraphs>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等线</vt:lpstr>
      <vt:lpstr>KaiTi</vt:lpstr>
      <vt:lpstr>新細明體</vt:lpstr>
      <vt:lpstr>Arial</vt:lpstr>
      <vt:lpstr>Calibri</vt:lpstr>
      <vt:lpstr>Calibri Light</vt:lpstr>
      <vt:lpstr>Courier New</vt:lpstr>
      <vt:lpstr>Wingdings</vt:lpstr>
      <vt:lpstr>Office Theme</vt:lpstr>
      <vt:lpstr>前車之鑑:屬神子民的喪鐘</vt:lpstr>
      <vt:lpstr>美國教會的喪鐘 </vt:lpstr>
      <vt:lpstr>衰敗的過程</vt:lpstr>
      <vt:lpstr>罪惡的哀歌</vt:lpstr>
      <vt:lpstr>神子民的墜落：</vt:lpstr>
      <vt:lpstr>神職人員的敗壞</vt:lpstr>
      <vt:lpstr>祭司的墮落</vt:lpstr>
      <vt:lpstr>整體的墮落</vt:lpstr>
      <vt:lpstr>惡性循環</vt:lpstr>
      <vt:lpstr>藐視神的話</vt:lpstr>
      <vt:lpstr>與世俗勾結</vt:lpstr>
      <vt:lpstr>參與權謀</vt:lpstr>
      <vt:lpstr>水深火熱的社會</vt:lpstr>
      <vt:lpstr>政教合謀的危險</vt:lpstr>
      <vt:lpstr>錯誤的寄望</vt:lpstr>
      <vt:lpstr>愚蠢無知</vt:lpstr>
      <vt:lpstr>按神的話審判</vt:lpstr>
      <vt:lpstr>無效的宗教活動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選民的墮落</dc:title>
  <dc:creator>Barnabas Wang</dc:creator>
  <cp:lastModifiedBy>Barnabas Wang</cp:lastModifiedBy>
  <cp:revision>261</cp:revision>
  <dcterms:created xsi:type="dcterms:W3CDTF">2017-08-28T19:54:38Z</dcterms:created>
  <dcterms:modified xsi:type="dcterms:W3CDTF">2018-08-08T11:33:05Z</dcterms:modified>
</cp:coreProperties>
</file>