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83" r:id="rId4"/>
    <p:sldId id="261" r:id="rId5"/>
    <p:sldId id="269" r:id="rId6"/>
    <p:sldId id="257" r:id="rId7"/>
    <p:sldId id="267" r:id="rId8"/>
    <p:sldId id="282" r:id="rId9"/>
    <p:sldId id="268" r:id="rId10"/>
    <p:sldId id="262" r:id="rId11"/>
    <p:sldId id="258" r:id="rId12"/>
    <p:sldId id="263" r:id="rId13"/>
    <p:sldId id="274" r:id="rId14"/>
    <p:sldId id="284" r:id="rId15"/>
    <p:sldId id="276" r:id="rId16"/>
    <p:sldId id="277" r:id="rId17"/>
    <p:sldId id="26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6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60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0620EA-5847-4A7A-AC58-2E7CA80498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55DD8C-9C7E-4EF2-B22F-ECF0469BBF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6B3182-A3E3-4122-B587-D6B8A8959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0B4DC-FE34-44DC-A1F7-D3D05E7DE9AB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212F10-EA4E-4CEF-A745-8C4EBB11A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1B75FC-E828-4958-88E7-B997D1369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2C35-FBD7-4408-AED4-EE87C617B4D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89787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456D5-5F72-442D-81DB-AEE6CF377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4CA94A-51EF-4786-86F6-FDF2A4349F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CF4920-B2BA-4129-B426-89BC877A8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0B4DC-FE34-44DC-A1F7-D3D05E7DE9AB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904B61-22E3-45FD-B159-2D4E47357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210FA5-1E93-493F-AD72-6F157E24E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2C35-FBD7-4408-AED4-EE87C617B4D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66068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3218997-7ADB-4618-8788-81032A186B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97EFD9-D33C-4F44-B2B1-72A4BEE72B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275104-177B-4628-8674-88A49D0464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0B4DC-FE34-44DC-A1F7-D3D05E7DE9AB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534330-E8B5-4A0C-A170-0A2CBED2C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D777D1-9350-43D0-83DE-A1A677D09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2C35-FBD7-4408-AED4-EE87C617B4D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57979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46DC9-ECDB-4751-9B15-7FE2756DF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196B07-1E10-475F-8E01-EED566F805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74B49D-D366-4B2F-95F4-3F689650E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0B4DC-FE34-44DC-A1F7-D3D05E7DE9AB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EF64E7-C414-4E84-AE05-77ABBA23A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6EEA01-577E-4522-90CB-F032298A1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2C35-FBD7-4408-AED4-EE87C617B4D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75779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70A590-08DB-4D73-9B3A-28D3A6EA3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18526F-D208-4643-B1D5-57EAEB522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C15D0A-B303-4F69-80E2-11F72BF938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0B4DC-FE34-44DC-A1F7-D3D05E7DE9AB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5EBA92-E534-4AAC-9FDC-5DA35A77F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931B84-EDA5-42BA-ABC2-9A4BCFC0F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2C35-FBD7-4408-AED4-EE87C617B4D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2011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752F9-2CB5-4352-8F59-899F4D0D8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B37AF-FB9F-445B-B6D1-8CC66FB68A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6611B0-49B6-4C85-ACF8-D6C20CAC24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47E914-50FC-4D16-B08E-D82D1BFAC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0B4DC-FE34-44DC-A1F7-D3D05E7DE9AB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42C4B7-D007-4ED5-88A0-C8B894B482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F59649-1FAE-41B1-BCC5-67058AC34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2C35-FBD7-4408-AED4-EE87C617B4D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46235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FA361-6966-448C-B88C-A36F7D0A4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E1D499-2565-4154-B595-3D1EDED74F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0B3D15-4528-47E0-A67E-0A0A0233D6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6053FB-8B86-4A06-AB83-384A1F60A5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1C80179-8A36-443B-9E9B-51F957BFDE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581BCC-1AC9-4C08-B1D4-561A1E880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0B4DC-FE34-44DC-A1F7-D3D05E7DE9AB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26AD9EE-C697-4A89-A9CB-6CE3DE69E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1DBF1BF-56CD-4F07-8A13-D4ADF068E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2C35-FBD7-4408-AED4-EE87C617B4D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31028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34CA0C-FA90-4607-A976-3364EB374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714C3D-1441-4EC0-AEA3-5265E41937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0B4DC-FE34-44DC-A1F7-D3D05E7DE9AB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D93418-FAC7-4CD7-8AB7-449D60FEE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709BC6-5A1D-4661-8B97-0FC8A09DC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2C35-FBD7-4408-AED4-EE87C617B4D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31223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CFE0B6D-7B69-48FE-99B2-4E9BC9958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0B4DC-FE34-44DC-A1F7-D3D05E7DE9AB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C09C4E-2ACA-49E4-8139-29A4D092EE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20C385-C392-4667-90F9-7BD4D7710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2C35-FBD7-4408-AED4-EE87C617B4D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64160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B0D56-895D-432B-918B-59479BA9B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18234-F6DE-4600-BA20-D21470B2B6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58AF93-0561-45A2-B770-BC40C5E015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CB2108-D9F5-43C6-875E-51E8E72BB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0B4DC-FE34-44DC-A1F7-D3D05E7DE9AB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C5797B-57B7-4256-A3E7-FBE446514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AE94E6-049E-4D48-8565-D2135DF0B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2C35-FBD7-4408-AED4-EE87C617B4D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35316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6ADAF6-EFE7-4F00-BBE4-629F23BDB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7F9FB5-C427-4B1F-87B5-1A3275BA08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316EA4-E4DD-4D00-862C-E4EC38719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BDB757-AA70-42EA-B23D-A71557E37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0B4DC-FE34-44DC-A1F7-D3D05E7DE9AB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CD74BA-6FF8-43C9-9D9F-BE071CF60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574BE1-C66C-45E6-8B79-01D66A792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2C35-FBD7-4408-AED4-EE87C617B4D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60490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3BCE326-D1A4-49C9-BBBD-72F8E9D03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A32270-97FB-498D-B587-5CD81C841B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528726-C9C5-492D-8FCA-043B3CF928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E0B4DC-FE34-44DC-A1F7-D3D05E7DE9AB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1EEC25-FD67-4ABC-8FEC-9AEDBA7CE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35AE99-7178-4823-8665-39D581C62F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2C35-FBD7-4408-AED4-EE87C617B4D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35568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CA2F1-AF65-4023-BD6C-4D39DE7CA6A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當轉眼仰望神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86FA66-5828-4486-933F-7495E0E044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/>
              <a:t>5:8-6:6</a:t>
            </a:r>
          </a:p>
        </p:txBody>
      </p:sp>
    </p:spTree>
    <p:extLst>
      <p:ext uri="{BB962C8B-B14F-4D97-AF65-F5344CB8AC3E}">
        <p14:creationId xmlns:p14="http://schemas.microsoft.com/office/powerpoint/2010/main" val="36081583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760EC1-0094-4D7D-9009-B53693126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857250" indent="-857250">
              <a:buFont typeface="+mj-lt"/>
              <a:buAutoNum type="romanUcPeriod" startAt="2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歷史的主宰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70B0B0-3F32-470B-980A-013923AA27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3574"/>
            <a:ext cx="10515600" cy="5162026"/>
          </a:xfrm>
        </p:spPr>
        <p:txBody>
          <a:bodyPr>
            <a:normAutofit lnSpcReduction="10000"/>
          </a:bodyPr>
          <a:lstStyle/>
          <a:p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我在以色列支派中、指示將來必成的事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(9b)</a:t>
            </a:r>
          </a:p>
          <a:p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比較兩個新聞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準備核戰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教宗方濟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..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我們總認為歷史的發展是強者的天下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成者為王敗者為寇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但是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按著舊約一貫的歷史觀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</a:t>
            </a:r>
            <a:r>
              <a:rPr lang="en-CA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才是歷史的主</a:t>
            </a:r>
            <a:r>
              <a:rPr lang="en-CA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今天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美國的川普</a:t>
            </a:r>
            <a:r>
              <a:rPr lang="en-US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俄羅斯的普丁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甚至印度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北韓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巴基斯坦等的領導人都想要去主導歷史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但是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神在聖經中已經啟示了祂的計畫（以色列的復興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外邦人蒙憐憫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教會傳遍福音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人類走向滅亡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耶穌必然再來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…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）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歷史必定要按照聖經中神的預言發展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..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。</a:t>
            </a:r>
            <a:endParaRPr lang="en-CA" altLang="zh-CN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這一句話是處於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9-10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的中央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告訴你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是神在掌握將來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所以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前面對以法蓮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北國以色列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和後面的猶大的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宣判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都是一樣有效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未來的歷史是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神冥冥中的工作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不是亞述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…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可惜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不論是猶大或以色列都忽略了這個最重要的原則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一再的拒絕先知的警告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反而寄望他人強權的幫助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到教會我們都很願意盡力幫助你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但是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….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如果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神的子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民不懂得要倚靠這位歷史的主宰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神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就只有病急亂投醫</a:t>
            </a:r>
            <a:endParaRPr lang="en-CA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zh-TW" altLang="en-US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671735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05F6-E392-4A99-BD01-0C4576EDE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病急亂投醫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3C9C4A-7804-4013-81B5-43604E283C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8787"/>
            <a:ext cx="10515600" cy="5170795"/>
          </a:xfrm>
        </p:spPr>
        <p:txBody>
          <a:bodyPr>
            <a:normAutofit fontScale="92500" lnSpcReduction="10000"/>
          </a:bodyPr>
          <a:lstStyle/>
          <a:p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以法蓮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見自己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有病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、猶大見自己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有傷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他們就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打發人往亞述去見耶雷布王、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他卻不能醫治你們、不能治好你們的傷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我必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向</a:t>
            </a:r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以法蓮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如獅子、向</a:t>
            </a:r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猶大家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如少壯獅子、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我必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撕裂而去、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我要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奪去、無人搭救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（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5:13</a:t>
            </a:r>
            <a:r>
              <a:rPr lang="en-US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14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）</a:t>
            </a:r>
            <a:endParaRPr lang="en-US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不投靠神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以法蓮和猶大都嚴重的生病了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有傷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還在淌血的傷口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US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屬靈的眼睛看不見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神的權柄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屬靈的耳朵聽不見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神的大能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所以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面對內憂外患時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只想到以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人的方式來應對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（軍事力量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今天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錢</a:t>
            </a:r>
            <a:r>
              <a:rPr lang="en-US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關係</a:t>
            </a:r>
            <a:r>
              <a:rPr lang="en-US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專業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。。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如果是自己缺乏這些資源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就向他人求援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與世俗結盟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倚靠超級強國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今天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詭詐的律師、有錢有勢的人、黑社會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r>
              <a:rPr lang="en-CA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但是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它們不會想醫治你的問題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並且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天下沒有白吃的飯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”(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給你一分總要拿你三分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..fraud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的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key,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所以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以色列跟著敘利亞而失去了更多的土地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猶大與虎謀皮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失去了主權和巨大的貢款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背後就是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神的審判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。</a:t>
            </a:r>
            <a:endParaRPr lang="en-CA" altLang="zh-CN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 中國人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“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謀事在人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成事在天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en-US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決定歷史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命運的是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我必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。。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我要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..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是神的話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不是地上的強權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投靠薄熙來的記者、影歌星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…,)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而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</a:t>
            </a:r>
            <a:r>
              <a:rPr lang="en-CA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 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卻因著愛</a:t>
            </a:r>
            <a:r>
              <a:rPr lang="en-CA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在等候你趕快的悔改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基督徒遇到患難不是抱怨神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而是知罪悔改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endParaRPr lang="en-US" altLang="zh-CN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v"/>
            </a:pPr>
            <a:endParaRPr lang="en-US" altLang="zh-CN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1575787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5DF47-E757-4CAC-B668-149E2CF9C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神仍在等候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9FADB2-83CC-4D87-BB03-93118A6E75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即使是在審判的過程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不再保護你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容撒旦攻擊你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交給撒旦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神那不離不棄的愛仍在等待</a:t>
            </a: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想要提供屬神子民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最後悔改得救的機會</a:t>
            </a:r>
            <a:r>
              <a:rPr lang="en-US" altLang="zh-C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那就是屬神子民在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危機中唯一的轉機</a:t>
            </a:r>
            <a:r>
              <a:rPr lang="en-US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我要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回到原處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等他們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自覺有罪、尋求我面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、他們在急難的時候必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切切尋求我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5:15</a:t>
            </a:r>
            <a:r>
              <a:rPr lang="en-US" altLang="zh-TW" dirty="0"/>
              <a:t>	 </a:t>
            </a:r>
          </a:p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耶和華暫時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離開他們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回到原處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好讓他們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在苦難中認真反思 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失去了神的供應保護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以色列只是一個弱小民族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就必受到周圍的欺凌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回顧第二章何西阿的獨居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比較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等候神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與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亂投醫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的差別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en-CA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唯有在苦難中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等候神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你才會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自覺有罪</a:t>
            </a:r>
            <a:r>
              <a:rPr lang="zh-CN" altLang="en-US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才能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悔改歸向神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所以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神的隱藏是一種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愛的等待</a:t>
            </a:r>
            <a:r>
              <a:rPr lang="en-US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等他們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自覺有罪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等他們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再來尋求祂</a:t>
            </a: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等他們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走投無路時切切的尋求神</a:t>
            </a:r>
            <a:endParaRPr lang="en-CA" altLang="zh-TW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0" indent="0">
              <a:buNone/>
            </a:pPr>
            <a:endParaRPr lang="en-US" altLang="zh-TW" dirty="0"/>
          </a:p>
          <a:p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181657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9A096-468C-43DD-8583-9A1CC6637D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857250" indent="-857250">
              <a:buFont typeface="+mj-lt"/>
              <a:buAutoNum type="romanUcPeriod" startAt="3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歸向耶和華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761F83-7A3F-4443-A76C-6BB479634C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9075"/>
            <a:ext cx="10515600" cy="4974672"/>
          </a:xfrm>
        </p:spPr>
        <p:txBody>
          <a:bodyPr>
            <a:normAutofit lnSpcReduction="10000"/>
          </a:bodyPr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來罷、我們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歸向耶和華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．他撕裂我們、也必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醫治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．他打傷我們、也必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纏裹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。過兩天他必使我們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甦醒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、第三天他必使我們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興起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、我們就在他面前得以存活。我們務要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認識耶和華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竭力追求認識他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．他出現確如晨光、他必臨到我們像甘雨、像滋潤田地的春雨。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(6:1</a:t>
            </a:r>
            <a:r>
              <a:rPr lang="en-CA" altLang="zh-TW" dirty="0"/>
              <a:t>-</a:t>
            </a:r>
            <a:r>
              <a:rPr lang="en-US" altLang="zh-TW" dirty="0"/>
              <a:t>3)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何西阿呼籲大家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歸向耶和華</a:t>
            </a:r>
            <a:r>
              <a:rPr lang="zh-CN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追求認識祂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因為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當我們這麼做時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耶和華也才會向你顯現如晨光</a:t>
            </a:r>
            <a:r>
              <a:rPr lang="zh-CN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如甘雨</a:t>
            </a:r>
            <a:r>
              <a:rPr lang="en-CA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如滋潤田地的春雨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。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神已經預備好了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救贖的恩典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只等著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人類的悔改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所以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得救的關鍵就在於 </a:t>
            </a:r>
            <a:r>
              <a:rPr lang="en-US" altLang="zh-TW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“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人的歸回</a:t>
            </a:r>
            <a:r>
              <a:rPr lang="en-CA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.”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這裡也是一個預言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有那麼一天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以色列人會歸向耶和華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弟兄們、我不願意你們不知道這奧秘、（恐怕你們自以為聰明）就是以色列人有幾分是硬心的、等到外邦人的數目添滿了．於是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以色列全家都要得救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11: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25-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26a)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942925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先知的信心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10686"/>
            <a:ext cx="10515600" cy="4840448"/>
          </a:xfrm>
        </p:spPr>
        <p:txBody>
          <a:bodyPr>
            <a:normAutofit lnSpcReduction="10000"/>
          </a:bodyPr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這整個以色列的甦醒和醫治興在什麼時候才會出現呢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?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 是在何西阿有生之年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?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是不久的將來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?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還是遙遠的末日呢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?</a:t>
            </a:r>
          </a:p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親愛的弟兄阿、有一件事你們不可忘記、就是主看一日如千年、千年如一日。主所應許的尚未成就、有人以為他是耽延．其實不是耽延、乃是寬容你們、不願有一人沉淪、乃願人人都悔改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彼後</a:t>
            </a:r>
            <a:r>
              <a:rPr lang="en-US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3</a:t>
            </a:r>
            <a:r>
              <a:rPr lang="zh-CN" altLang="en-US" dirty="0"/>
              <a:t>：</a:t>
            </a:r>
            <a:r>
              <a:rPr lang="en-US" altLang="zh-CN" dirty="0"/>
              <a:t>8-9</a:t>
            </a:r>
            <a:r>
              <a:rPr lang="en-US" altLang="zh-TW" dirty="0"/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其實對古代希伯來的先知而言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整個時空都在耶和華手中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並且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神看千年如一日一日如千年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所以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只要神的話發出了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那怕是遙遠的未來也會使用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完成式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先知完成式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代表著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神的話必定要成就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所以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你個人能否親身體驗這個事件並不重要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什麼時候發生也不重要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重要的是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有一天這個神所啟示的普遍悔改必然會發生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重要的是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你要趕快認識這位時空的主宰</a:t>
            </a:r>
            <a:r>
              <a:rPr lang="en-CA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認識祂的嚴厲與仁慈</a:t>
            </a:r>
            <a:r>
              <a:rPr lang="en-CA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才能把握機會歸向祂</a:t>
            </a:r>
            <a:endParaRPr lang="en-US" altLang="zh-TW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030640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回頭是岸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來吧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我們歸向耶和華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（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6:1a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）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是急迫的呼籲</a:t>
            </a:r>
            <a:endParaRPr lang="en-US" altLang="zh-TW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過去的呼籲是要以色列人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離開巴力歸回耶和華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現在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在審判已經臨到時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則是呼籲這些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過去因著不聽而受苦受難的子民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離開受傷之處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因離棄背叛神被撕裂打傷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不要再淌血了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雖然是因著頑梗被撕裂打傷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還是可以歸向耶和華</a:t>
            </a:r>
            <a:r>
              <a:rPr lang="en-CA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….</a:t>
            </a:r>
          </a:p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受審的人只要</a:t>
            </a:r>
            <a:r>
              <a:rPr lang="en-US" altLang="zh-TW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歸回</a:t>
            </a:r>
            <a:r>
              <a:rPr lang="en-US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不必為自己找任何理由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無理由可找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那是法外開恩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也不必躺在那裏等待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沒有特別的時間點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只要</a:t>
            </a:r>
            <a:r>
              <a:rPr lang="en-US" altLang="zh-TW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歸回</a:t>
            </a:r>
            <a:r>
              <a:rPr lang="en-US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很快的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過兩天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第三天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神就會醫治我們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甦醒我們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興起我們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所以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苦海無涯回頭是岸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不是一個自然律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無邊的佛法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而是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神的愛</a:t>
            </a:r>
            <a:r>
              <a:rPr lang="en-CA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讓你可以隨時回頭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所以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 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只要歸回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…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什麼才叫歸回呢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?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不是宗教儀式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聖經知識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教會政治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…-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而是 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“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認識耶和華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endParaRPr lang="en-US" altLang="zh-TW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772423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認識耶和華</a:t>
            </a:r>
            <a:endParaRPr lang="en-C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26177"/>
          </a:xfrm>
        </p:spPr>
        <p:txBody>
          <a:bodyPr>
            <a:normAutofit lnSpcReduction="10000"/>
          </a:bodyPr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我們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務要認識耶和華</a:t>
            </a:r>
            <a:r>
              <a:rPr lang="zh-TW" altLang="en-US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、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竭力追求認識他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．他出現確如晨光、他必臨到我們像甘雨、像滋潤田地的春雨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(6:3)</a:t>
            </a:r>
          </a:p>
          <a:p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認識耶和華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是本書的重要主題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en-US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4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：</a:t>
            </a:r>
            <a:r>
              <a:rPr lang="en-US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6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提到祭司因輕看耶和華的知識而帶來整體的墮落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這裡卻呼籲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要竭力追求屬神的知識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。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認識耶和華不是等候機遇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等機緣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不是神秘的知識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靠修練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而是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一個積極主動回應神話語的意志和行動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務要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en-CA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…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並且不能懶惰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找理由不上成人主日學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…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而是 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“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竭力追求</a:t>
            </a:r>
            <a:r>
              <a:rPr lang="en-CA" altLang="zh-TW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誰說基督徒不用做些什麼就可以得救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不好好聽道就不會信道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羅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10:14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信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不是躺著幹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…),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只有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竭力追求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神才會像晨光、甘雨、春雨臨到我們</a:t>
            </a:r>
            <a:r>
              <a:rPr lang="en-CA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我們也才會得醫治、甦醒和復興</a:t>
            </a:r>
            <a:r>
              <a:rPr lang="en-CA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相反的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對那些懶惰不肯追求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只想以靠世俗的人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你只能做“不悔改的哀歌”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砍乏和殺戮的最後審判必要在你身上實現</a:t>
            </a:r>
            <a:endParaRPr lang="en-CA" altLang="zh-CN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551497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90B816-E6CE-48DA-BDCF-FBDFE14FA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不悔改的哀歌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7427D0-447F-42DE-9F78-DFC1FF8E44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34566"/>
          </a:xfrm>
        </p:spPr>
        <p:txBody>
          <a:bodyPr>
            <a:normAutofit fontScale="92500" lnSpcReduction="10000"/>
          </a:bodyPr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主說、</a:t>
            </a:r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以法蓮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哪、我可向你怎樣行呢</a:t>
            </a:r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．猶大阿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、我可向你怎樣作呢．因為你們的良善如同早晨的雲霧、又如速散的甘露。因此、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我藉先知砍伐他們、以我口中的話殺戮他們、我施行的審判如光發出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。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我喜愛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良善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、不喜愛祭祀、喜愛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認識神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、勝於燔祭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6:4</a:t>
            </a:r>
            <a:r>
              <a:rPr lang="en-US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6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這是神對一個頑梗的以色列人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最後的警告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是一個叫人失望和讓神感到無奈的哀嘆</a:t>
            </a:r>
            <a:r>
              <a:rPr lang="en-US" altLang="zh-TW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</a:p>
          <a:p>
            <a:pPr marL="514350" indent="-514350">
              <a:buFont typeface="+mj-lt"/>
              <a:buAutoNum type="arabicParenR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以色列人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有過的歸回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都是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那麼的短暫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US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4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即使神透過先知向他們做最後的警告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他們仍然不肯真正的悔改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明白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繼續盲目的活在罪惡之中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因此神很快地要執行最後的審判了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US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5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</a:p>
          <a:p>
            <a:pPr marL="514350" indent="-514350">
              <a:buFont typeface="+mj-lt"/>
              <a:buAutoNum type="arabicParenR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以色列人就算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有過短暫的回頭追求神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也是只是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宗教的外型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祭祀與獻祭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卻沒有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敬虔的實質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（沒有真實的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良善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也沒有認真的去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認識神）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US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6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899470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眾多的宗派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944292"/>
          </a:xfrm>
        </p:spPr>
        <p:txBody>
          <a:bodyPr>
            <a:normAutofit lnSpcReduction="10000"/>
          </a:bodyPr>
          <a:lstStyle/>
          <a:p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。。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為什麼基督教有那麼多的宗派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?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那麼多的神學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?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甚至那麼多不同的靈修方式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?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哪一個才是正統的基督信仰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?</a:t>
            </a:r>
          </a:p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不錯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基督教的派別的確是太多了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什麼天主教、信義宗、聖公會、衛理公會、長老會、浸信會、門諾會、宣道會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。。。</a:t>
            </a:r>
            <a:r>
              <a:rPr lang="en-CA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就算是在同一個宗派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也要區分你的神學是基要派、福音派、加爾文主義、亞米聶主義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….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在崇拜儀式或個人靈修的方式上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每一間個別的教會所強調的更是不同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</a:p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但是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為什麼大家都不認同摩門教、耶和華見證會、全能神教會等等異端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?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因為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在不同的背後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我們仍然有著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基督信仰的共同權威</a:t>
            </a:r>
            <a:r>
              <a:rPr lang="en-US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CA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i.e.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聖經</a:t>
            </a:r>
            <a:r>
              <a:rPr lang="en-CA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en-US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並試著在其中找出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最大公約數</a:t>
            </a:r>
            <a:r>
              <a:rPr lang="en-US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使徒信經</a:t>
            </a:r>
            <a:r>
              <a:rPr lang="en-CA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基要真理</a:t>
            </a:r>
            <a:r>
              <a:rPr lang="en-CA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en-US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只要是符合這個聖經中最基本的信仰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就被看為是兄弟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可以加入多倫多教牧聯誼會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…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32955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共同的基礎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43623"/>
          </a:xfrm>
        </p:spPr>
        <p:txBody>
          <a:bodyPr>
            <a:normAutofit fontScale="92500" lnSpcReduction="10000"/>
          </a:bodyPr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在傳福音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發展教會的過程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耶穌的門徒在不同的時空建立了不同的地方教會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耶路撒冷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。。。</a:t>
            </a:r>
            <a:r>
              <a:rPr lang="en-CA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由於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所面對的語言文化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都很不一樣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古代沒有手機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現代幾乎沒有牛耕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…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傳道人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對福音及聖經的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詮釋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就必需按不同地方使用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不同的語言和概念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因此也就形成了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不同的宗派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和神學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但是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只要是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建立在聖經的啟示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符合聖經中一貫的信仰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就都是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基督信仰的一份子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彼此都是兄弟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這裡也提醒我們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神學的語言與模式與當代的處境是有關聯的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不懂就不要隨便把別人歸屬為任何的派別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endParaRPr lang="en-US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天主教想要統合這些不同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卻只講求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組織上的合一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帶來的是更大的破壞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歷史上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歐洲出現過所謂的“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宗教戰爭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”死傷無數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就是羅馬與不同宗派之間的流血衝突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 表面上說是為了信仰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其實還是為了政治上的私慾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這種因著兄弟鬩牆而有的爭戰與衝突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最是違反神的旨意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正像紀元前八世紀時北國以色列與南國猶大之間的戰爭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就受到了神極重的審判 </a:t>
            </a:r>
            <a:endParaRPr lang="en-CA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797325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37D5F8-9F93-4863-9B19-CFD1982AE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兄弟鬩牆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0773B5-DFF3-4933-8A6D-6FE1B43C5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1930" y="1690688"/>
            <a:ext cx="10515600" cy="5037283"/>
          </a:xfrm>
        </p:spPr>
        <p:txBody>
          <a:bodyPr>
            <a:normAutofit fontScale="92500" lnSpcReduction="10000"/>
          </a:bodyPr>
          <a:lstStyle/>
          <a:p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耶羅波安二世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的繁華盛世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最後十年果然陷入危機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社會問題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重重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他過世以後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 流血政變是接二連三的發生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幾乎陷入無政府狀態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國外形勢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更是緊張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亞述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再度的興起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南征北討成為空前的霸主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剛南下進攻時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雖有</a:t>
            </a:r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猶大王烏西雅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所領導的聯盟力敵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仍然被佔領了大半的土地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</a:p>
          <a:p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733BC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再度侵略時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以色列王比加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也想要聯合猶大及敘利亞等國去抗拒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卻被續任的</a:t>
            </a:r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猶大王約坦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所拒絕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使得“</a:t>
            </a:r>
            <a:r>
              <a:rPr lang="zh-TW" alt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敘以聯盟</a:t>
            </a:r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感到不安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北有強敵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南有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不合作的兄弟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敘以聯盟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決定先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攻打</a:t>
            </a:r>
            <a:r>
              <a:rPr lang="zh-TW" alt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猶大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王下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16:5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約坦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離世時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聯軍逼近了</a:t>
            </a:r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耶路撒冷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王下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16:5,)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想要換掉繼任的</a:t>
            </a:r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亞哈斯王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賽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7:6.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而</a:t>
            </a:r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猶大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轄下的</a:t>
            </a:r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以東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東邊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也背叛了它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南邊的</a:t>
            </a:r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非利士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也揮軍北上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使得猶大四面楚歌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</a:p>
          <a:p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亞哈斯王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不倚靠耶和華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反而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求助於</a:t>
            </a:r>
            <a:r>
              <a:rPr lang="zh-TW" alt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亞述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臣服於</a:t>
            </a:r>
            <a:r>
              <a:rPr lang="zh-TW" alt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亞述</a:t>
            </a:r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（代下</a:t>
            </a:r>
            <a:r>
              <a:rPr lang="en-CA" altLang="zh-TW" u="sng" dirty="0">
                <a:latin typeface="KaiTi" panose="02010609060101010101" pitchFamily="49" charset="-122"/>
                <a:ea typeface="KaiTi" panose="02010609060101010101" pitchFamily="49" charset="-122"/>
              </a:rPr>
              <a:t>28:1-25</a:t>
            </a:r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）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結果是引狼入室</a:t>
            </a:r>
            <a:r>
              <a:rPr lang="en-CA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 帶來兩個兄弟之邦相繼的毀滅</a:t>
            </a:r>
            <a:r>
              <a:rPr lang="en-CA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這一段就是在</a:t>
            </a:r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以色列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亡國前夕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先知</a:t>
            </a:r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何西阿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所給的警告和機會</a:t>
            </a:r>
            <a:endParaRPr lang="en-CA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364993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450DE-6B53-4D5A-A91E-A8DCD0905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857250" indent="-857250">
              <a:buFont typeface="+mj-lt"/>
              <a:buAutoNum type="romanUcPeriod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兄弟鬩牆的報應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736941-2373-4EAE-97CD-9F87752F40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你們當在基比亞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吹角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、在拉瑪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吹號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、在伯亞文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吹出大聲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8a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都是警告的聲音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!</a:t>
            </a:r>
          </a:p>
          <a:p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先知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在神的啟示下</a:t>
            </a:r>
            <a:r>
              <a:rPr lang="zh-CN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總是比別人先洞察到神子民的危機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所以會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先天下之憂而憂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孤單的發布警報</a:t>
            </a:r>
            <a:r>
              <a:rPr lang="en-CA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但是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那是罪人所不愛聽的聲音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常常因此會被人看為是在唱衰自己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先知最後總是被他所警告的人對付、監禁或殺害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。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但是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先知的聲音代表著神給人最後的警告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若是聽了就願意悔改</a:t>
            </a:r>
            <a:r>
              <a:rPr lang="zh-CN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這些人便還有救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即使在人看起來是太晚了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在神還是凡事都能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若是不聽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審判很快的就要成為你真實的災禍</a:t>
            </a:r>
            <a:endParaRPr lang="en-CA" altLang="zh-TW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08310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F192E-47FF-4E32-8C02-E777FBEE9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北國的災禍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695A9C-3BC0-47A5-AE1A-F822B834B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17788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你們當在</a:t>
            </a:r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基比亞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吹角、在</a:t>
            </a:r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拉瑪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吹號、在</a:t>
            </a:r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伯亞文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吹出大聲、說、</a:t>
            </a:r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便雅憫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哪、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有仇敵在你後頭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。在責罰的日子、</a:t>
            </a:r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以法蓮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必變為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荒場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(5:8</a:t>
            </a:r>
            <a:r>
              <a:rPr lang="en-US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9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a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endParaRPr lang="zh-TW" altLang="en-US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基比亞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離耶路撒冷</a:t>
            </a:r>
            <a:r>
              <a:rPr lang="en-CA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3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哩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US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拉馬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CA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5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哩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）</a:t>
            </a:r>
            <a:r>
              <a:rPr lang="en-US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博亞文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（</a:t>
            </a:r>
            <a:r>
              <a:rPr lang="en-CA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11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哩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）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是由耶路撒冷向北一直延伸入以法蓮的山脊路上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仇敵亞述與猶大由南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後頭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向你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以色列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逼近了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當時亞述的大軍先是沿著西岸南下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與猶大會合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談條件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受貢款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然後再由南向北直取以色列的南部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在北國的先知何西阿預先看見了這個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軍事上的危機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更知道這就是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神的審判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責罰他們攻打自己的弟兄之邦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(…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林前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6:1-8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不要彼此訴訟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但某教會找律師對抗自己的牧師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….),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先知預言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這個審判會是極其的兇猛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使他們成為一個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荒地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（廢墟</a:t>
            </a:r>
            <a:r>
              <a:rPr lang="en-US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大戰後的情景）</a:t>
            </a:r>
            <a:endParaRPr lang="en-CA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Ø"/>
            </a:pPr>
            <a:endParaRPr lang="zh-TW" altLang="en-US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44918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118708-D5A9-471C-A6FE-06C07306F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南國的審判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4B4A4C-D1CC-4CF1-B603-0E663C4233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9075"/>
            <a:ext cx="10515600" cy="4974672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猶大的首領如同挪移地界的人、我必將忿怒倒在他們身上、如水一般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(5:10)</a:t>
            </a:r>
            <a:r>
              <a:rPr lang="en-US" altLang="zh-TW" dirty="0"/>
              <a:t>	</a:t>
            </a:r>
            <a:endParaRPr lang="en-CA" altLang="zh-TW" dirty="0"/>
          </a:p>
          <a:p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“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挪移地界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指的是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當以色列與敘利亞聯手攻打猶大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猶大仗著亞述的勢力反攻回去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並進一步掠奪其城池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改變地界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因此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猶大除了和以色列犯了同樣的錯誤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不倚靠神</a:t>
            </a:r>
            <a:r>
              <a:rPr lang="en-CA" altLang="zh-TW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倚賴外在的強權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他們還違反了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神對支派間土地的規劃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按著神的規定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各支派所分配好了的土地是神聖的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不可更改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申</a:t>
            </a:r>
            <a:r>
              <a:rPr lang="en-US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19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：</a:t>
            </a:r>
            <a:r>
              <a:rPr lang="en-US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14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隨意地挪移地界是個大罪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申</a:t>
            </a:r>
            <a:r>
              <a:rPr lang="en-US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27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：</a:t>
            </a:r>
            <a:r>
              <a:rPr lang="en-US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17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違反了這規定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就是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冒犯神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會因此遭到極嚴厲的懲罰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必將忿怒倒在他們身上、如水一般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神的旨意不論大小</a:t>
            </a:r>
            <a:r>
              <a:rPr lang="en-CA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抽象或具體</a:t>
            </a:r>
            <a:r>
              <a:rPr lang="en-CA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只要你刻意違反</a:t>
            </a:r>
            <a:r>
              <a:rPr lang="en-CA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你冒犯的就是神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（經常有人為了入籍利用教會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卻無法在這裡有什麼發展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海歸又不逢時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最後是兩頭空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….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）</a:t>
            </a:r>
            <a:endParaRPr lang="en-US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zh-TW" altLang="en-US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283362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勿以惡報惡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14326"/>
          </a:xfrm>
        </p:spPr>
        <p:txBody>
          <a:bodyPr>
            <a:normAutofit lnSpcReduction="10000"/>
          </a:bodyPr>
          <a:lstStyle/>
          <a:p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這裡對教會還有一個更重要的啟示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勿以惡報惡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：即使猶大可以辯護說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是以色列人先攻擊我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我只是報復回去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但是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神不喜悅屬神子民彼此之間的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以惡報惡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因為不讓神伸冤的結果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必然是兩敗俱傷：</a:t>
            </a:r>
            <a:endParaRPr lang="en-US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你不要說、我要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以惡報惡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．要等候耶和華、他必拯救你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箴</a:t>
            </a:r>
            <a:r>
              <a:rPr lang="en-US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20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：</a:t>
            </a:r>
            <a:r>
              <a:rPr lang="en-US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20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不要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以惡報惡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、眾人以為美的事、要留心去作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羅</a:t>
            </a:r>
            <a:r>
              <a:rPr lang="en-US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12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：</a:t>
            </a:r>
            <a:r>
              <a:rPr lang="en-CA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1</a:t>
            </a:r>
            <a:r>
              <a:rPr lang="en-US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7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你們要謹慎、無論是誰都不可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以惡報惡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．或是彼此相待、或是待眾人、常要追求良善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（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帖前</a:t>
            </a:r>
            <a:r>
              <a:rPr lang="en-US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5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：</a:t>
            </a:r>
            <a:r>
              <a:rPr lang="en-US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15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）</a:t>
            </a:r>
            <a:endParaRPr lang="en-US" altLang="zh-CN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不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以惡報惡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、以辱罵還辱罵、倒要祝福．因你們是為此蒙召、好叫你們承受福氣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（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彼前</a:t>
            </a:r>
            <a:r>
              <a:rPr lang="en-US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5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：</a:t>
            </a:r>
            <a:r>
              <a:rPr lang="en-US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15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）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382604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44C4D-D848-41BE-BF61-C31673A36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兩敗俱傷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D45E1F-13B0-493B-97A5-737879FCAD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7008"/>
            <a:ext cx="10515600" cy="5102087"/>
          </a:xfrm>
        </p:spPr>
        <p:txBody>
          <a:bodyPr/>
          <a:lstStyle/>
          <a:p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以法蓮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因樂從人的命令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執意跟隨虛無之神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en-CA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LXX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、就受欺壓、被審判壓碎。我使</a:t>
            </a:r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以法蓮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如蟲蛀之物、使</a:t>
            </a:r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猶大家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如朽爛之木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US" altLang="zh-TW" dirty="0"/>
              <a:t>5:11</a:t>
            </a:r>
            <a:r>
              <a:rPr lang="en-CA" altLang="zh-TW" dirty="0"/>
              <a:t>-</a:t>
            </a:r>
            <a:r>
              <a:rPr lang="en-US" altLang="zh-TW" dirty="0"/>
              <a:t>12)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不管如何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兄弟之間只要是有人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以惡報惡</a:t>
            </a:r>
            <a:r>
              <a:rPr lang="zh-CN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神會給你的結果是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兩敗俱傷</a:t>
            </a:r>
            <a:r>
              <a:rPr lang="en-US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生命力盡失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如蟲蛀之物</a:t>
            </a:r>
            <a:r>
              <a:rPr lang="en-US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如朽爛之木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因為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歷史的背後是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神在掌管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而祂最痛恨的事之一就是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屬祂的群體不能彼此相愛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約一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4:8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反而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彼此的仇恨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祂必審判這樣的團體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因為屬神群體的命運不在於軍事的強大</a:t>
            </a:r>
            <a:r>
              <a:rPr lang="en-US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政治的精明</a:t>
            </a:r>
            <a:r>
              <a:rPr lang="en-US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經濟的繁榮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都是一時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而在於是否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遵行神的旨意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神知道</a:t>
            </a:r>
            <a:r>
              <a:rPr lang="en-CA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並掌權</a:t>
            </a:r>
            <a:r>
              <a:rPr lang="en-US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!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兄弟合一的基礎不是別的</a:t>
            </a:r>
            <a:r>
              <a:rPr lang="en-CA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而是在歷史上掌權的神</a:t>
            </a:r>
            <a:endParaRPr lang="en-US" altLang="zh-TW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2619116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1055</TotalTime>
  <Words>3265</Words>
  <Application>Microsoft Office PowerPoint</Application>
  <PresentationFormat>Widescreen</PresentationFormat>
  <Paragraphs>67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等线</vt:lpstr>
      <vt:lpstr>KaiTi</vt:lpstr>
      <vt:lpstr>新細明體</vt:lpstr>
      <vt:lpstr>Arial</vt:lpstr>
      <vt:lpstr>Calibri</vt:lpstr>
      <vt:lpstr>Calibri Light</vt:lpstr>
      <vt:lpstr>Courier New</vt:lpstr>
      <vt:lpstr>Wingdings</vt:lpstr>
      <vt:lpstr>Office Theme</vt:lpstr>
      <vt:lpstr>當轉眼仰望神</vt:lpstr>
      <vt:lpstr>眾多的宗派</vt:lpstr>
      <vt:lpstr>共同的基礎</vt:lpstr>
      <vt:lpstr>兄弟鬩牆</vt:lpstr>
      <vt:lpstr>兄弟鬩牆的報應</vt:lpstr>
      <vt:lpstr>北國的災禍</vt:lpstr>
      <vt:lpstr>南國的審判</vt:lpstr>
      <vt:lpstr>勿以惡報惡</vt:lpstr>
      <vt:lpstr>兩敗俱傷</vt:lpstr>
      <vt:lpstr>歷史的主宰</vt:lpstr>
      <vt:lpstr>病急亂投醫</vt:lpstr>
      <vt:lpstr>神仍在等候</vt:lpstr>
      <vt:lpstr>歸向耶和華</vt:lpstr>
      <vt:lpstr>先知的信心</vt:lpstr>
      <vt:lpstr>回頭是岸</vt:lpstr>
      <vt:lpstr>認識耶和華</vt:lpstr>
      <vt:lpstr>不悔改的哀歌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危機中的轉機</dc:title>
  <dc:creator>Barnabas Wang</dc:creator>
  <cp:lastModifiedBy>Barnabas Wang</cp:lastModifiedBy>
  <cp:revision>310</cp:revision>
  <dcterms:created xsi:type="dcterms:W3CDTF">2017-08-28T19:52:55Z</dcterms:created>
  <dcterms:modified xsi:type="dcterms:W3CDTF">2018-08-08T11:32:38Z</dcterms:modified>
</cp:coreProperties>
</file>