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7" r:id="rId4"/>
    <p:sldId id="273" r:id="rId5"/>
    <p:sldId id="282" r:id="rId6"/>
    <p:sldId id="259" r:id="rId7"/>
    <p:sldId id="260" r:id="rId8"/>
    <p:sldId id="261" r:id="rId9"/>
    <p:sldId id="263" r:id="rId10"/>
    <p:sldId id="279" r:id="rId11"/>
    <p:sldId id="262" r:id="rId12"/>
    <p:sldId id="265" r:id="rId13"/>
    <p:sldId id="280" r:id="rId14"/>
    <p:sldId id="281" r:id="rId15"/>
    <p:sldId id="264" r:id="rId16"/>
    <p:sldId id="266" r:id="rId17"/>
    <p:sldId id="267" r:id="rId18"/>
    <p:sldId id="268" r:id="rId19"/>
    <p:sldId id="26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82044-2978-435D-B926-52B8FB793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9FF1C1-EE33-4B72-B08E-D26D16BE1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C7C71-6823-4482-9600-4A95F3B21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DB90F-F1AE-4E72-9984-1D57C6945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33090-8694-416F-92DC-18D99897E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637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AFCB4-F300-45ED-8325-923BDF738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508E54-BBF6-4B35-BEF4-D7035EC33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A41E-BDF6-4A71-B330-A658EA4BB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10304-6C6B-44D3-B44A-2D7346C2B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53FF9-11F8-4BC1-967F-A7FF81736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1146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A8AD6F-0301-463F-A764-0E0EF2940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9B702D-9DF0-4790-9889-5FDDCAB89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353FF-80D7-4873-BF86-41017E2C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AF813-1382-4E2D-9D15-91D86F0F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0A873-2174-440A-9C90-E4AFB974B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51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6A5F0-B844-4684-AC7B-8D9DFBF1C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F40B6-173D-44B1-9836-3AD557527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D5D2F-0CB8-49AC-BB85-A36A29FE0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23023-3C0A-4E25-B073-4AFE171EE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B5603-5C69-45AF-8B4E-4380A4027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701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5E1B0-2171-4956-A857-55D0C46A1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AAB97-ECFE-449D-9C31-65B1031E5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E0BB7-B3E9-4B67-A643-ED3F8419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E2571-C389-4A46-BBE4-603A9F5DE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94AA6-F759-408B-8775-9233C77B8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846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51CE4-C7CF-4AB1-BB6B-C767B45DE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5B1A-F31A-4DF3-BD33-C2A61548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050BAF-0EAB-48C7-B37B-0A453E5E0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0831F-2E0E-49E6-80EE-8F44CA52A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71D60A-8B09-4182-9CC9-0556DABDF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BC7BD-C46B-4A9F-A4A1-5FC83F37C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595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81DA6-6D51-4BD3-8F88-66A8EFC04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4BDE1-D299-4EB5-A358-C39F45DB5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0C7B5-1AA1-4FDA-8D2F-3E4485D99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5AC18D-46FB-4171-A287-0D635AFDDD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8B5BDE-AD63-41C9-98E9-D919945F5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6CA841-497C-42EF-BAB1-997311E2D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77FBE1-8A93-40AC-A984-C502E22B6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A31AEB-B7F9-4C15-8BED-AB80BD381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90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F7136-5D6A-40D1-A461-7041D4C76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5EDAF8-F15F-4C24-BF4B-C82E785C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512132-5444-4ABB-9511-D60DB58C3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7E62D2-DCFB-4303-AD4A-FFCE7502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379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3C520B-ABBB-402E-B610-F8315880E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D82E3F-A279-4718-8BA6-8B56961ED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1AA32-0FF4-4200-8917-D7A6E00E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177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E5403-4C3B-4CBC-8903-2828B567A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3FA9E-B848-4FBA-A0DF-9AF01AD51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8E66A8-FE28-44CD-B475-BA65DA525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73AE48-7CA9-4F5C-95C8-FB85DA50F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AB820B-F3D8-4860-AD6E-59C9EAEE7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E215B-7BD0-4F59-9651-E847DD94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741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9DB1D-5370-4EA9-AF3C-1B8FB3A43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CD917-969E-4DD3-9E23-CAC2B8C51E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4254B-6F14-40A5-9D8A-E99D44816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02025-B393-4180-9F5A-A51FC15A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B57B1-0F8B-46CB-8EB1-D31DA627C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30EA4-A136-4AAB-9DDC-681025671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888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27A270-9641-44EC-8CCF-6DC1E7A22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AA874-2978-4042-9F7B-4C801CFA0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10C10-394C-4C1A-BF0D-3CDE3D2511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E0DE1-9887-4F00-B812-965474C77E11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7DC3F-0249-4B4C-82AB-497C08C6CE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13DC9-D86C-4109-85DC-1FCEC7110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72188-3B08-42A8-99C5-56A5F61E9A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994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pochtimes.com/b5/tag/%e5%b7%9d%e6%99%a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B3D34-B583-47FF-9AE2-43250FC7C0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居安思危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75CB4C-3AF3-42C2-8063-9DC9E18C8A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4:1-5:7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01929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C79C-A304-4AEA-BD27-6EA9AB8B9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禍延下一代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ED270-3C2F-4668-983B-DCB2768AD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3714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在各山頂、各高岡的橡樹、楊樹、栗樹之下、獻祭燒香、因為樹影美好．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所以你們的女兒淫亂、你們的新婦行淫。你們的女兒淫亂、你們的新婦行淫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我卻不懲罰他們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、因為你們自己離群與娼妓同居、與妓女一同獻祭、這無知的民、必致傾倒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(4:13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14)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當敗壞的宗教信仰見證傳承給下一代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他們真的很無辜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沒有多加考慮的就跟著上一代的墮落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這個罪就要怪到還有選擇的父母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讓我們時常反思自己的信仰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你來教會是為了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追求神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還是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為名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為利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為抓掌控權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還是為邪情私欲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到底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我們不知不覺示範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傳承給下一代的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是什麼樣的信仰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例子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父母看過教會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好不好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把三個中學生丟給教會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自己忙賺錢結果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小孩長大在教會只想賺錢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89935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715A-AB64-479B-A06E-43A76DE5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3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神職的墮落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DD3EC-CF05-480A-B846-06AAFCC92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78923"/>
          </a:xfrm>
        </p:spPr>
        <p:txBody>
          <a:bodyPr>
            <a:normAutofit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你知道嗎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在敗壞宗教的背後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都會找到腐敗的神職人員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神棍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在背後主導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包括基督教在內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教會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原是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神向世人傳遞救恩的媒介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如果教會努力為神做見證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神的福音就會在社會中顯出神的大能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1:16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整個社會都要受到正向的影響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活出善良的人性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神也會因此祝福這個地方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美國過去正是如此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按照聖經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教會做鹽做光的功能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一定</a:t>
            </a:r>
            <a:r>
              <a:rPr lang="zh-TW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要有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懂得神話語的神職人員來詮釋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並督導實踐</a:t>
            </a:r>
            <a:r>
              <a:rPr lang="en-CA" altLang="zh-TW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現代教會卻很看輕傳道人的這個功用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只把這個角色貶為滿足一己私慾的執行長或雇工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給我關愛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解決我的問題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屬神的群體中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偏離基督違反道德良知的行為之所以會成為主流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追根究柢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就是因為神職人員失職墮落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不傳講神的話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只顧討好人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不監督教會去實踐神的道的結果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6197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27752-8D9C-4F07-941D-6F8E7807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聖職的墮落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F1D30-94AC-435E-9159-2B006A4F0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2024"/>
            <a:ext cx="10515600" cy="4799062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然而人都不必爭辯、也不必指責、因為這民與抗拒</a:t>
            </a:r>
            <a:r>
              <a:rPr lang="zh-TW" altLang="en-US" sz="1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祭司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的人一樣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1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然而你們不必爭辯</a:t>
            </a:r>
            <a:r>
              <a:rPr lang="en-CA" altLang="zh-TW" sz="1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也不必互相指責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祭司啊</a:t>
            </a:r>
            <a:r>
              <a:rPr lang="en-CA" altLang="zh-TW"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我要指控的正是你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你這</a:t>
            </a:r>
            <a:r>
              <a:rPr lang="zh-TW" altLang="en-US" sz="1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祭司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、必日間跌倒 ．</a:t>
            </a:r>
            <a:r>
              <a:rPr lang="zh-TW" altLang="en-US" sz="1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先知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也必夜間與你一同跌倒．我必滅絕你的母親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(4:</a:t>
            </a:r>
            <a:r>
              <a:rPr lang="en-US" altLang="zh-CN" sz="12800" dirty="0">
                <a:latin typeface="KaiTi" panose="02010609060101010101" pitchFamily="49" charset="-122"/>
                <a:ea typeface="KaiTi" panose="02010609060101010101" pitchFamily="49" charset="-122"/>
              </a:rPr>
              <a:t>4-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5)</a:t>
            </a:r>
            <a:endParaRPr lang="zh-TW" altLang="en-US" sz="1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神揀選一些人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讓他們放下世俗的工作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成為</a:t>
            </a:r>
            <a:r>
              <a:rPr lang="zh-TW" altLang="en-US" sz="1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屬靈領袖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的職分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從祭司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君王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先知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使徒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教會牧者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牧師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傳道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長老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祭司等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做神話語的出口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律法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先知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聖經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在</a:t>
            </a:r>
            <a:r>
              <a:rPr lang="zh-TW" altLang="en-US"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神的家中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會幕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聖殿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教會</a:t>
            </a:r>
            <a:r>
              <a:rPr lang="en-US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栽培維護信徒屬靈的生命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因此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他們的職責與神子民的道德靈性有著最大的關聯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每當神子民整體走向墮落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2800" dirty="0">
                <a:latin typeface="KaiTi" panose="02010609060101010101" pitchFamily="49" charset="-122"/>
                <a:ea typeface="KaiTi" panose="02010609060101010101" pitchFamily="49" charset="-122"/>
              </a:rPr>
              <a:t>背後必定有著失職墮落的神職人員</a:t>
            </a:r>
            <a:r>
              <a:rPr lang="en-CA" altLang="zh-TW" sz="128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endParaRPr lang="zh-TW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8741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55362-2312-494F-AF8C-C0BC66BD6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聖職的罪狀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BF623-A232-4FE6-A1F2-62F4EF9ED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0748"/>
            <a:ext cx="10515600" cy="5022573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因為他們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離棄耶和華、不遵他的命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4:10)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楊牧谷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領受聖職而不警醒的走在神的道中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是極其危險的事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將失去職分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6a,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並且罪及上下兩代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,5b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母親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,6b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兒女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瀆職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不去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研習並教導神的律法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神的話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屬神的知識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我的民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因無知識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滅亡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你棄掉知識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、我也必棄掉你、使你不再給我作祭司．你既忘了你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神的律法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、我也必忘記你的兒女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(4:6)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墮落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反過來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跟著百姓去拜偶像行邪淫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推展只顧追求情慾的信仰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有求必應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成功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正向的神學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喫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、卻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不得飽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行淫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不得立後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4:10a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marL="0" indent="0">
              <a:buNone/>
            </a:pP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03541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D714E-0F52-47CE-82EC-7C8ACD2B2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聖職的審判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19A78-42CE-4310-A583-D9EC25348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739"/>
            <a:ext cx="10515600" cy="5209563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祭司越發增多、就越發得罪我．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我必使他們的榮耀變為羞辱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、他們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喫我民的贖罪祭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、滿心願意我民犯罪。將來民如何、祭司也必如何、我必因他們所行的懲罰他們、照他們所作的報應他們</a:t>
            </a:r>
            <a:r>
              <a:rPr lang="zh-TW" altLang="en-US" sz="3200" dirty="0"/>
              <a:t>。</a:t>
            </a:r>
            <a:r>
              <a:rPr lang="en-US" altLang="zh-TW" sz="3200" dirty="0"/>
              <a:t>(</a:t>
            </a:r>
            <a:r>
              <a:rPr lang="en-US" sz="3200" dirty="0"/>
              <a:t>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4:7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9)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蒙揀選作聖職本是一種榮耀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也是神所直接照顧的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分享屬神的奉獻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太多傳道人根本就沒有蒙召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或是缺乏信心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放棄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或乾脆不敢傳講神的道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花功夫卻惹人厭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只知投其所好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最終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會友因為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缺乏神話語的引導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而走偏了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跟著周圍的風潮得罪神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陷入審判的危機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那就要全怪這些聖職了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如果你碰上這樣的危機怎麼辦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繁華盛世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敗壞宗教</a:t>
            </a:r>
            <a:r>
              <a:rPr lang="en-CA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不肖牧者</a:t>
            </a:r>
            <a:r>
              <a:rPr lang="en-US" altLang="zh-TW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)?</a:t>
            </a:r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761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E4398-A58B-485D-8F76-017B4FECB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4"/>
            </a:pPr>
            <a:r>
              <a:rPr lang="zh-TW" altLang="en-US">
                <a:latin typeface="KaiTi" panose="02010609060101010101" pitchFamily="49" charset="-122"/>
                <a:ea typeface="KaiTi" panose="02010609060101010101" pitchFamily="49" charset="-122"/>
              </a:rPr>
              <a:t>危機與轉機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A7CDC-6F7B-4AD3-8DD0-8DE48DC04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CA" altLang="zh-TW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危機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CA" altLang="zh-TW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危險的機會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endParaRPr lang="en-CA" altLang="zh-TW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即使你是處在一個危機的世代</a:t>
            </a:r>
            <a:r>
              <a:rPr lang="en-CA" altLang="zh-TW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</a:p>
          <a:p>
            <a:pPr marL="0" indent="0" algn="ctr"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只要你願意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按著神的話悔改</a:t>
            </a:r>
            <a:endParaRPr lang="en-CA" altLang="zh-TW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你還是會找到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轉機</a:t>
            </a:r>
            <a:endParaRPr lang="en-CA" altLang="zh-TW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 algn="ctr">
              <a:buNone/>
            </a:pPr>
            <a:endParaRPr lang="en-CA" altLang="zh-TW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10308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90CE3-451D-437B-A7CA-43B5D9871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arenR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留意你的選擇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83047-3C09-4347-959E-42CED9298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6723"/>
          </a:xfrm>
        </p:spPr>
        <p:txBody>
          <a:bodyPr>
            <a:normAutofit fontScale="925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以色列阿、你雖然行淫、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猶大卻不可犯罪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不要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往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吉甲</a:t>
            </a:r>
            <a:r>
              <a:rPr lang="en-US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主要神祇所在</a:t>
            </a:r>
            <a:r>
              <a:rPr lang="en-US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去、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不要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上到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伯亞文</a:t>
            </a:r>
            <a:r>
              <a:rPr lang="en-US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邪惡之家</a:t>
            </a:r>
            <a:r>
              <a:rPr lang="en-US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、也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不要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指著永生的耶和華起誓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、以色列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倔強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、猶如倔強的母牛．現在耶和華要放他們、如同放羊羔在寬闊之地。以法蓮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親近偶像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、任憑他罷。他們所喝的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已經發酸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．他們時常行淫、他們的官長最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愛羞恥的事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。風把他們裹在翅膀裡．他們因所獻的祭必致蒙羞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4:15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以色列已經敗壞到極點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無可救藥了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猶大還在有選擇的階段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記得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別選擇以色列的路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在北美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我們都有很大的自由去選擇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法律給你宗教的自由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教會又多的像市場一樣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請你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按聖經留意你的選擇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留意你信教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上教會的動機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CA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9936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CBA43-DB14-4CB6-8FD8-8007D8D5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arenR" startAt="2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別加入墮落的群體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78F2D-228A-422A-8EE4-3F42D11E2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464"/>
            <a:ext cx="10515600" cy="4351338"/>
          </a:xfrm>
        </p:spPr>
        <p:txBody>
          <a:bodyPr>
            <a:no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眾祭司阿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、要聽我的話。</a:t>
            </a:r>
            <a:r>
              <a:rPr lang="zh-TW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以色列家阿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、要留心聽．</a:t>
            </a:r>
            <a:r>
              <a:rPr lang="zh-TW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王家阿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、要側耳而聽．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審判要臨到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、因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在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米斯巴</a:t>
            </a:r>
            <a:r>
              <a:rPr lang="en-CA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CA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7:16)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如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網羅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、在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他泊山</a:t>
            </a:r>
            <a:r>
              <a:rPr lang="en-CA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士</a:t>
            </a:r>
            <a:r>
              <a:rPr lang="en-CA" altLang="zh-TW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4:6,12-16)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如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鋪張的網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。這些</a:t>
            </a:r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悖逆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人、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肆行</a:t>
            </a:r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殺戮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賽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57:5;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結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16:21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獻小孩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也用在為了自我和貪婪的流血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、</a:t>
            </a:r>
            <a:r>
              <a:rPr lang="zh-TW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罪孽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極深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．我卻斥責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他們眾人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(5:1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2)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如果你跟著教會中某些偏邪的行為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一再的拒絕神的話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最終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你也會跟著他們承受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整體的報應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祭司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皇家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整個群體都要一起面對災禍</a:t>
            </a:r>
            <a:endParaRPr lang="en-CA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這種走向災禍的行為雖然是今天教會的主流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和以色列一樣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遲早要面對審判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歐洲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美國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 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啟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2-3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7626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5F0B-3AC6-4992-B4A0-04F502FA9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arenR" startAt="3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記得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神仍在掌權</a:t>
            </a:r>
            <a:endParaRPr lang="en-C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FC108-9A08-4E60-8ED1-A502B8482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你的敗壞我知道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為我所知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．以色列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不能向我隱藏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．以法蓮哪 、現在你行淫了、以色列被玷污了。他們所行的使他們不能歸向神、因有淫心在他們裡面、他們也不認識耶和華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(5:3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-4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驕傲的必有報應</a:t>
            </a:r>
            <a:r>
              <a:rPr lang="en-US" altLang="zh-TW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以色列的驕傲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當面見證自己．故此、以色列和以法蓮必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因自己的罪孽跌倒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、猶大也必與他們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一同跌倒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5:5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控告的言語是神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最後最後的警告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再不聽勸悔改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驕傲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你就再也沒有機會了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只會後悔莫及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9698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57623-AD80-4D51-802E-5B690E223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後悔莫及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9C779-80A8-4C7F-916F-581E9F2F6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0401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他們必牽著牛羊去尋求耶和華、卻尋不見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他已經轉去離開他們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。他們向耶和華行事詭詐、生了私子．到了月朔、他們與他們的地業必被吞滅（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5:6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	 </a:t>
            </a:r>
            <a:endParaRPr lang="en-CA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神給人悔改的機會是有底線的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如果我們一再地拒絕神的警告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虛應是故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始終不肯認罪悔改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那麼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我們也只有去面對神的審判了</a:t>
            </a:r>
            <a:endParaRPr lang="en-CA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89508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  <a:alpha val="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AF551-9AA0-4894-85C4-0DE3D12BB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繁華盛世的背後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9384A-9690-4718-9C18-AA05DCF15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905732"/>
            <a:ext cx="10515600" cy="4351338"/>
          </a:xfrm>
        </p:spPr>
        <p:txBody>
          <a:bodyPr>
            <a:noAutofit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八世紀上半葉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(BC)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以色列和猶大都處在一個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繁榮盛世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神卻對他們說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以色列人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哪、你們當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聽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耶和華的話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耶和華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與這地的居民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爭辯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4:1a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爭辯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應是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控告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是天上法庭對惡貫滿盈的人所做的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宣判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不再只是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警告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chap2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直接指出以色列人的罪狀和馬上要受到的刑罰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CA" altLang="zh-TW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當時繁華盛世的社會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和今天一樣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都在追求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國際局勢的安定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政治的成就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以及經濟的繁榮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這是今天最被看重的福分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今天的科學家已經注意到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在這種繁華盛世的後面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跟著的是極大的危機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CA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33409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BBF04-F64E-45C3-8F91-31B9F14DC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全球環境的危機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87130-B9B0-4E5D-AE10-6BF4626F4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14912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土地退化嚴重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森林破壞嚴重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生物多樣性喪失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安全飲用水缺乏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海洋污染與海岸環境退化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酸雨沈降持續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氣候開始變遷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臭氧洞仍待修復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這種危機在何西阿書稱為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大地的悲哀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endParaRPr lang="zh-TW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158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6FABD-7B02-45C5-8247-FDE22B084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3339"/>
            <a:ext cx="10515600" cy="901391"/>
          </a:xfrm>
        </p:spPr>
        <p:txBody>
          <a:bodyPr>
            <a:normAutofit fontScale="90000"/>
          </a:bodyPr>
          <a:lstStyle/>
          <a:p>
            <a:pPr marL="857250" indent="-857250">
              <a:buFont typeface="+mj-lt"/>
              <a:buAutoNum type="romanU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大地的悲哀</a:t>
            </a:r>
            <a:b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8E6DE-433D-4677-8DA3-6F7570BC4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963"/>
            <a:ext cx="10515600" cy="4991450"/>
          </a:xfrm>
        </p:spPr>
        <p:txBody>
          <a:bodyPr>
            <a:normAutofit/>
          </a:bodyPr>
          <a:lstStyle/>
          <a:p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因此、這地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悲哀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、其上的民、田野的獸、空中的鳥、必都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衰微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、海中的魚也必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消滅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4:3)</a:t>
            </a:r>
          </a:p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熟悉嗎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今天整個科學界都在想盡辦法要搶救這個快要解體的地球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卻不知道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整個大地的命運是在神的手中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存亡的關鍵不在於科技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而在於人類的品格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偏離神的人性會造成整個大地的毀壞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相反的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當以色列在末日被神重建以後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地上居民和生物也都會跟著蒙福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2:18,21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到底人性是怎麼偏離了神的呢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747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C00E9-C290-494D-AB97-A4E7B5E73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環保公約的例子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6680B-32F2-49DB-9FF7-4B53F74DF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2621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雖然大家都知道趕快要搶救地球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國際環保公約卻一再的失敗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京都議定書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Kyoto Protocol)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1997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月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日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未能達成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加拿大不想繳罰款而退出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2009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年聯合國氣候變化大會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哥本哈根會議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最大排碳國都未參加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注定失敗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2015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巴黎氣候會議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美國總算簽署了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美國總統</a:t>
            </a:r>
            <a:r>
              <a:rPr lang="zh-TW" altLang="en-US" b="1" u="sng" dirty="0">
                <a:latin typeface="KaiTi" panose="02010609060101010101" pitchFamily="49" charset="-122"/>
                <a:ea typeface="KaiTi" panose="02010609060101010101" pitchFamily="49" charset="-122"/>
                <a:hlinkClick r:id="rId2"/>
              </a:rPr>
              <a:t>川普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（特朗普）</a:t>
            </a:r>
            <a:r>
              <a:rPr lang="en-CA" b="1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月</a:t>
            </a:r>
            <a:r>
              <a:rPr lang="en-CA" b="1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日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2017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卻宣布退出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環保公約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一再的失敗</a:t>
            </a:r>
            <a:r>
              <a:rPr lang="en-CA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都是因為人性的自私所造成的</a:t>
            </a:r>
            <a:r>
              <a:rPr lang="en-CA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也因此會自食其果</a:t>
            </a:r>
            <a:r>
              <a:rPr lang="en-CA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月哈維颶風重創德州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,9 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月史上最強颶風登陸佛羅里達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美國的報應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這種全球性危機其實是和我們的品格行為最有關聯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地球的危機其實是源自於我們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偏離神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自私自利的人性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7185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BF70-D1F6-4783-A0A6-D54F8CEAD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偏離神的人性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37416-2ED6-49BB-8E88-98B1064D1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643" y="1825624"/>
            <a:ext cx="10515600" cy="484362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缺乏神所要的品格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因這地無誠實、無良善、無人認識神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(4:1)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誠實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是一種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忠誠可靠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負責任的態度</a:t>
            </a:r>
            <a:endParaRPr lang="en-CA" altLang="zh-TW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良善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以愛心關懷人的素質</a:t>
            </a:r>
            <a:endParaRPr lang="en-CA" altLang="zh-TW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認識神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有屬神的知識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是一個群體之所以會追求誠實良善的原因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試問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一個人為什麼會喜歡無神論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科學並無法肯定或否定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)?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是因為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沒有神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我就可以放心為所欲為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沒人會在意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或主持公義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相反的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篤信神的人絕不敢任意妄為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因為怕會受到神的審判</a:t>
            </a:r>
          </a:p>
          <a:p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377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偏離神的人性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647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充滿神所恨的行為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但起假誓、不踐前言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撒謊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、殺害、偷盜、姦淫、行強暴、殺人流血接連不斷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(4:2)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起假誓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第三誡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言而無信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或妄稱神的名來騙人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撒謊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第九誡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存心欺騙的言語或虛假的行動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殺害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第六誡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自私的謀害他人的性命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偷盜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第八誡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不問而取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或利用社會制度剝削弱勢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姦淫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第七誡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婚姻以外的性行為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這些都是違反十誡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惹神憤怒的行為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而這些違背十誡的行為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其實都是源自於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墮落的宗教信仰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457200" lvl="1" indent="0">
              <a:buNone/>
            </a:pP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65630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96EFD-FD01-4C3B-951C-EF6A25DA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墮落的宗教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E5112-85FB-49EE-B654-1F81C3108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318"/>
            <a:ext cx="10515600" cy="4351338"/>
          </a:xfrm>
        </p:spPr>
        <p:txBody>
          <a:bodyPr>
            <a:noAutofit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姦淫和酒、並新酒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、奪去人的心</a:t>
            </a:r>
            <a:r>
              <a:rPr lang="en-US" dirty="0"/>
              <a:t> </a:t>
            </a:r>
            <a:r>
              <a:rPr lang="en-CA" dirty="0"/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我民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求問木偶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以為木杖能指示他們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、因為他們的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淫心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使他們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失迷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、他們就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行淫離棄神、不守約束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4: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很多人的宗教追求和以色列人拜巴力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這一段的描述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一樣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唯一的目的就只是為了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滿足自私的情慾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因此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只要是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對個人的私慾有求必應的神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我就拜它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管它是不是真理或良不良善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就是這種態度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造成了許多敗壞宗教的大流行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在世界各地製造了許多殘酷的罪行</a:t>
            </a:r>
          </a:p>
        </p:txBody>
      </p:sp>
    </p:spTree>
    <p:extLst>
      <p:ext uri="{BB962C8B-B14F-4D97-AF65-F5344CB8AC3E}">
        <p14:creationId xmlns:p14="http://schemas.microsoft.com/office/powerpoint/2010/main" val="4069612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BEBA8-81B2-4C3F-8D5B-60A4C67AA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宗教犯罪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27547-675D-4F5D-80D2-E97788624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0258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都說宗教是勸人為善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真的嗎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r>
              <a:rPr lang="en-US" altLang="zh-TW" dirty="0"/>
              <a:t>IS</a:t>
            </a:r>
            <a:r>
              <a:rPr lang="en-CA" altLang="zh-TW" dirty="0"/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以阿拉的名義姦淫擄掠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手段殘酷至極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南韓總統朴槿惠驚爆長年深信秘教，從衣著穿搭到預算提案、政策草擬，都要請問身邊密友薩滿巫師崔順實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印尼強硬派穆斯林的崛起，雅加達華裔省長鍾萬學無端遭法院判決有罪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天主教神父性侵婦女和小孩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超級大教會的韓國趙鏞基牧師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新加坡康希牧師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因貪瀆被判有罪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CA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偏離了神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邪惡的宗教信仰不但會讓人自食其果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還會禍延下一代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1978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2556</Words>
  <Application>Microsoft Office PowerPoint</Application>
  <PresentationFormat>Widescreen</PresentationFormat>
  <Paragraphs>93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KaiTi</vt:lpstr>
      <vt:lpstr>新細明體</vt:lpstr>
      <vt:lpstr>Arial</vt:lpstr>
      <vt:lpstr>Calibri</vt:lpstr>
      <vt:lpstr>Calibri Light</vt:lpstr>
      <vt:lpstr>Wingdings</vt:lpstr>
      <vt:lpstr>Office Theme</vt:lpstr>
      <vt:lpstr>居安思危</vt:lpstr>
      <vt:lpstr>繁華盛世的背後</vt:lpstr>
      <vt:lpstr>全球環境的危機</vt:lpstr>
      <vt:lpstr>大地的悲哀 </vt:lpstr>
      <vt:lpstr> 環保公約的例子 </vt:lpstr>
      <vt:lpstr>偏離神的人性</vt:lpstr>
      <vt:lpstr>偏離神的人性</vt:lpstr>
      <vt:lpstr>墮落的宗教</vt:lpstr>
      <vt:lpstr>宗教犯罪</vt:lpstr>
      <vt:lpstr>禍延下一代</vt:lpstr>
      <vt:lpstr>神職的墮落</vt:lpstr>
      <vt:lpstr>聖職的墮落</vt:lpstr>
      <vt:lpstr>聖職的罪狀</vt:lpstr>
      <vt:lpstr>聖職的審判</vt:lpstr>
      <vt:lpstr>危機與轉機</vt:lpstr>
      <vt:lpstr>留意你的選擇</vt:lpstr>
      <vt:lpstr>別加入墮落的群體</vt:lpstr>
      <vt:lpstr>記得，神仍在掌權</vt:lpstr>
      <vt:lpstr>後悔莫及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繁華盛世的危機</dc:title>
  <dc:creator>Barnabas Wang</dc:creator>
  <cp:lastModifiedBy>Barnabas Wang</cp:lastModifiedBy>
  <cp:revision>131</cp:revision>
  <dcterms:created xsi:type="dcterms:W3CDTF">2017-10-23T09:06:59Z</dcterms:created>
  <dcterms:modified xsi:type="dcterms:W3CDTF">2018-08-08T11:28:49Z</dcterms:modified>
</cp:coreProperties>
</file>