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78" r:id="rId3"/>
    <p:sldId id="257" r:id="rId4"/>
    <p:sldId id="269" r:id="rId5"/>
    <p:sldId id="261" r:id="rId6"/>
    <p:sldId id="279" r:id="rId7"/>
    <p:sldId id="266" r:id="rId8"/>
    <p:sldId id="258" r:id="rId9"/>
    <p:sldId id="273" r:id="rId10"/>
    <p:sldId id="259" r:id="rId11"/>
    <p:sldId id="272" r:id="rId12"/>
    <p:sldId id="260" r:id="rId13"/>
    <p:sldId id="274" r:id="rId14"/>
    <p:sldId id="280" r:id="rId15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AAA7D6-AA46-4E92-91DC-9C025BFE3F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F5D06C-CF60-4AA7-B22D-EBA5187010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262FA-755C-461B-9564-82F6CD703F1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671BFE-A254-4AFE-86F0-96C0F3AC2F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A18C7-8718-41EA-A800-ACFF8FEDCE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5568D-2871-4446-BE70-E57BE67C0C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260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849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327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64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225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861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758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948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852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01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369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479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97000">
              <a:schemeClr val="accent2">
                <a:lumMod val="45000"/>
                <a:lumOff val="55000"/>
                <a:alpha val="5000"/>
              </a:schemeClr>
            </a:gs>
            <a:gs pos="100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3A09E-D30B-491E-A383-3A9137A25263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35C25-C386-4536-8F3A-D7F5647746E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66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愛的歸回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altLang="zh-TW" dirty="0"/>
              <a:t>3:1-5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9023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AA6F6-E639-480A-9348-81BCB4E6D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潔淨的獨居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51B2C-5010-4C00-90C4-B6C08F967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684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我對他說、你當多日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為我獨居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、不可行淫、不可歸別人為妻、我向你也必這樣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(3:3)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以色列人也必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多日獨居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君王、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首領、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祭祀、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柱像、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以弗得、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家中的神像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3:4)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淫婦雖然是從巴力廟的奴役下得到了解放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那種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淫蕩的習慣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仍然是盤據內心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民國時代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一個老伯伯扛著很重的扁擔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走在路上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一輛貨車的司機看到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心生憐憫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就載他一程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沒想到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他在車上繼續扛著扁擔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司機很好奇地問他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為什麼不放下扁擔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回答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你這麼好心載我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我怎麼好意思把扁擔放下來 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獨居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脫離過去內在的迷戀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惡習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偶像崇拜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倚靠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追求的偶像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從情慾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偶像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世界觀的束縛下得到自由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以建立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獨立的自我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能自由的去思考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感覺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選擇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 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這就是為什麼何西阿要歌蔑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獨居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神要以色列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亡國被擄四散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六個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神有時也會向虔誠的基督徒隱藏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讓我們孤獨的受試練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為的就是要除掉埋在我們骨子裡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改不掉的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奴性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在買贖者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更高的愛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雕塑出與神相容的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聖潔品格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02297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捨己的愛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6177"/>
          </a:xfrm>
        </p:spPr>
        <p:txBody>
          <a:bodyPr>
            <a:normAutofit fontScale="925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我向你也必這樣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???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何西阿奉命要再愛歌蔑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但不是指性愛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而是一種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更高的愛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歌蔑獨居時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何西阿的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存在和等待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卻又暫時不與她有任何實質上的性關係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雖然是他的權力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就顯明了一種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捨己的愛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不是只愛她的身體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情慾的愛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也不止是一種交易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買了權柄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愛她這個人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唯有這樣的自我限制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才能讓歌蔑得到潔淨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不再把感官情慾的滿足當成唯一的愛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或是把出賣身體所換取的當成是愛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而是領悟到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自己這個人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無條件的聖愛中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所領受到的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無限價值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唯有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當她的身體心靈都如此預備好了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才能真正享受與何西阿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與神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真正合為一體的福分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耐心等候的聖愛是尊重被愛者的自我價值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這樣的等候必需要你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放棄一些當下就可以主張的權力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性滿足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名利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尊重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這就是耶穌所謂的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捨己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直等到對方能回心轉意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自願的復合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有時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等候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比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做什麼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更難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34331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17EF-E457-4DA9-8794-6529808C9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等候回頭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3:5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F9E68-5D33-4571-A31B-B8B4061D6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後來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又一個轉折的連接詞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說明了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獨居不會是永遠的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以色列有一天會復國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隱藏的神也不會向基督徒永遠隱藏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堅持信心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有一天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你會與神直接的面對面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林前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13:12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這個復合的實現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也需要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被救贖的人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像路加福音中的浪子一樣領悟過來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知道這個罪惡世界的美好都是虛幻的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唯有回到神的愛中才有真正的幸福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這樣的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回心轉意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必需是一個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全人的行動</a:t>
            </a:r>
            <a:endParaRPr lang="en-C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9556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悔改尋求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以色列人必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歸回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回心轉意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是一種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意志上的抉擇</a:t>
            </a:r>
            <a:r>
              <a:rPr lang="en-US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認罪悔改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受洗時表明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US" altLang="zh-TW" u="sng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尋求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他們的神耶和華、和他們的王大衛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耶穌基督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是一種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行動的回應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從世俗的追求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轉而向基督直奔的行動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末後的日子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、必以敬畏的心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耶和華、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領受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他的恩惠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是一種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關係的歸屬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以懼怕的心歸向神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卻要領受祂的恩惠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2943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E64EF-5CA4-4B26-9CAD-0658C5B6E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愛的歸回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28ACA-C092-46BC-83AC-8D80044AA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神創造了世界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包括人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特殊的創造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特殊的自由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人受試探背叛神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跟著撒旦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被罪惡的權勢所擄掠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失去了自由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耶穌的十字架將我們從罪中救贖出來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種價換來的自由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耶穌正在等候我們悔改歸向他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真正的得救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耶穌要歸向祂的門徒效法他的聖愛去愛人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>
                <a:latin typeface="KaiTi" panose="02010609060101010101" pitchFamily="49" charset="-122"/>
                <a:ea typeface="KaiTi" panose="02010609060101010101" pitchFamily="49" charset="-122"/>
              </a:rPr>
              <a:t>得救的果子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5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愛的混淆</a:t>
            </a:r>
            <a:b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有人從葦氏辭典當中發現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可以翻為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的字竟有五百多個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很容易被人混淆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我愛巧克力和我愛師母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即使是強暴犯也在追求某種的愛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有沒有愛不是真正的問題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分不清你所追求的是什麼樣的愛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才是我們的問題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根據希臘文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基本上可以分為三種很不一樣的愛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情欲的愛</a:t>
            </a:r>
            <a:r>
              <a:rPr lang="en-US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u="sng" dirty="0" err="1">
                <a:latin typeface="KaiTi" panose="02010609060101010101" pitchFamily="49" charset="-122"/>
                <a:ea typeface="KaiTi" panose="02010609060101010101" pitchFamily="49" charset="-122"/>
              </a:rPr>
              <a:t>eros</a:t>
            </a:r>
            <a:r>
              <a:rPr lang="en-US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2"/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對性的迷戀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追求情慾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-(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性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身心分開必然造成傷害</a:t>
            </a:r>
            <a:endParaRPr lang="en-US" altLang="zh-TW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交易的愛</a:t>
            </a:r>
            <a:r>
              <a:rPr lang="en-US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u="sng" dirty="0" err="1">
                <a:latin typeface="KaiTi" panose="02010609060101010101" pitchFamily="49" charset="-122"/>
                <a:ea typeface="KaiTi" panose="02010609060101010101" pitchFamily="49" charset="-122"/>
              </a:rPr>
              <a:t>phileo</a:t>
            </a:r>
            <a:r>
              <a:rPr lang="en-US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2"/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朋友之情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情面交易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中國人最重視的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情義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神聖的愛</a:t>
            </a:r>
            <a:r>
              <a:rPr lang="en-US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(agape)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某些父母對兒女不離不棄的愛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聖經中神對罪人的愛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u="sng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2"/>
            <a:endParaRPr lang="en-CA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AutoShape 4" descr="Image result for 武俠情意圖片">
            <a:extLst>
              <a:ext uri="{FF2B5EF4-FFF2-40B4-BE49-F238E27FC236}">
                <a16:creationId xmlns:a16="http://schemas.microsoft.com/office/drawing/2014/main" id="{354FD23C-4A9C-489C-BFDC-D5FCB571907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9843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A96EC-C7D6-48E8-9CA2-A737B96DB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508" y="407328"/>
            <a:ext cx="10515600" cy="1325563"/>
          </a:xfrm>
        </p:spPr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聖愛的呼召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94C09-4A8B-4E8D-9073-CCD8423C7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耶和華對我說、你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再去愛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一個淫婦、就是他情人所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的、好像以色列人、雖然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偏向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別神、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喜愛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葡萄餅、耶和華還是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3:1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這裡也出現了三種不同的愛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再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表示有過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第一次的愛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名媒正娶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盟約的愛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至死方休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交易的愛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他情人所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喜愛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背叛盟約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只顧追求情慾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偶像的愛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情慾的愛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再去愛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..(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對背叛者不離不棄的愛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是神聖的愛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4620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A5F53-0B64-447C-A6D1-B5A7C4E78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神的聖愛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3B975-5C6B-4366-A1FB-E34855552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以色列人、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雖然偏向別神、喜愛葡萄餅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耶和華還是愛他們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如果你的配偶背叛了你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不論是身體或感情上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你會如何對待他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?(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置於死地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委曲求全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不斷定罪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脫離關係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耶和華還是愛他們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慈父對浪子的愛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路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15)-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這是對沉溺於罪惡中的人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背叛神的人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拜巴力的以色列人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不離不棄的愛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派先知去勸戒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付代價去救贖出來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給未來的盼望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是一種最終能夠勝過罪惡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讓迷失的人重回到神的懷抱中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這也是耶穌呼召門徒彼此相愛的愛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13:34,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更是要我們分享給世人的福音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3:16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309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9CFD6-F05F-417B-B71E-B78D737BE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效法神的聖愛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68378-7395-4769-B259-A41763167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5167313"/>
          </a:xfrm>
        </p:spPr>
        <p:txBody>
          <a:bodyPr>
            <a:normAutofit fontScale="925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耶和華對我說、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你再去愛一個淫婦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、就是他情人所愛的、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好像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以色列人、雖然偏向別神、喜愛葡萄餅、耶和華還是愛他們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(3:1)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去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娶一個淫婦為妻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再去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愛一個淫婦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3:1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第一次的愛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盟約的愛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講忠實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在歌蔑為了情慾而背叛丈夫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追隨情夫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離棄家人時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已經破碎了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根據當時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丈夫可以憤怒的休掉她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甚至用石頭打死她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神卻要何西阿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再去愛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這個仍然在外面犯罪行淫的女人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現在式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好像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神要何西阿做的（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再去愛一個罪人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）是一種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效法神的聖愛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這也是耶穌對基督徒的呼召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團契和大使命都不是一種工作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而是效法神的聖愛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捨己愛人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CA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3488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5AFB1-8DAC-4666-ABD9-C8BAAF161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捨己愛人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DE60C-57AB-432F-A06C-D4A6374AB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327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耶穌呼召門徒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捨己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US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CA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16:24;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可</a:t>
            </a:r>
            <a:r>
              <a:rPr lang="en-CA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8:34;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路</a:t>
            </a:r>
            <a:r>
              <a:rPr lang="en-CA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9:23;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約一</a:t>
            </a:r>
            <a:r>
              <a:rPr lang="en-CA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3:16</a:t>
            </a:r>
            <a:r>
              <a:rPr lang="en-US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若沒有這種聖愛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只講究“捨己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”那只是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禪宗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的信仰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要你放棄所有的愛恨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=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放棄自我的存在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全然的隨緣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諸行無我諸法無常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,let go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難怪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很多修練禪宗的人會拋家棄子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那會是愛嗎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?)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endParaRPr lang="en-CA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新約聖經所講究的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捨己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乃是要我們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放下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自己為邪情惡慾所執著的一切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好全然的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跟從耶穌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捨己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跟從</a:t>
            </a:r>
            <a:r>
              <a:rPr lang="en-US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實踐神的旨意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耶穌就是神聖愛的化身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就是要我們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效法跟從神的聖愛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(let God)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要我們和神一樣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去愛那些不可愛的配偶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家人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鄰居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朋友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同事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小組組員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新朋友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帶領他們做主門徒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不能否認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那不容易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因為聖愛是要付代價的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所以很少人願意跟從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6989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0697-4A42-41B4-A864-EA2BA7D43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聖愛的執行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D18BD-5A77-41DC-ADFB-48A8DC631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268" y="1825625"/>
            <a:ext cx="10515600" cy="4351338"/>
          </a:xfrm>
        </p:spPr>
        <p:txBody>
          <a:bodyPr/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我便用銀子十五舍客勒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。。。。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(3:2)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絕不是用嘴巴講講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而是要有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付代價的行動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參太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25:31-46: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綿羊之所以得永生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是因為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我餓了、你們給我喫．渴了、你們給我喝．我作客旅、你們留我住．我赤身露體、你們給我穿．我病了、你們看顧我．我在監裡、你們來看我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從這個角度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很多講得很動聽的基督徒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其實都沒有永生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你不是在跟從耶穌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而只是在追求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情慾的愛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或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交易的愛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情慾的愛只想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為自己的滿足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拿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些什麼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交易的愛所追求的是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對等的往來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則是要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為對方的好處付出代價的行動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1160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098F7-C86B-4389-8F52-D6FD4C40D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買贖出來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3B389-46F5-4169-A463-5706890B1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用銀子十五舍客勒、大麥一賀梅珥半、買他歸我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3:2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歌蔑可能是被那誘拐她的情人出賣了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當奴隸或廟妓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她的身體已經不再是屬於她自己的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按照當時的市場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他人仍然可以透過贖價來轉換她的歸屬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新約指出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我們世人原都是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被撒旦的罪惡權勢所奴役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靈魂的死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需要先被神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買贖出來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才能領受到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身分的自由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重生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這就是耶穌十字架的功價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你們死在過犯罪惡之中、他叫你們活過來．那時、你們在其中行事為人隨從今世的風俗、順服空中掌權者的首領、就是現今在悖逆之子心中運行的邪靈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然而神既有豐富的憐憫．因他愛我們的大愛、當我們死在過犯中的時候、便叫我們與基督一同活過來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弗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2:1-3,4-5)</a:t>
            </a:r>
          </a:p>
          <a:p>
            <a:pPr>
              <a:buFont typeface="Wingdings" panose="05000000000000000000" pitchFamily="2" charset="2"/>
              <a:buChar char="Ø"/>
            </a:pP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6642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重價的買贖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對何西阿來說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籌這筆贖價是一個很重很重的負擔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除了用掉他所有的銀子以外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他還得動用他為了未來生活需用所做的存貨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大麥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耶穌對我們的救贖更是重大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捨棄了天上的寶座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取了這奴僕的形象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更為了替代我們的刑罰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打破了自己的身體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死在十字架上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2:6-8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買贖出來只是一個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身分歸屬的轉換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問題的根源仍然存在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對歌蔑來說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內在淫亂的傾向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迷戀情慾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對以色列人來說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是根深蒂固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拜偶像的傾向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拜巴力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對基督徒來說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是盲目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迷戀世俗的傾向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追求榮華富貴、情慾滿足、好來好去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2379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2296</Words>
  <Application>Microsoft Office PowerPoint</Application>
  <PresentationFormat>Widescreen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KaiTi</vt:lpstr>
      <vt:lpstr>新細明體</vt:lpstr>
      <vt:lpstr>Arial</vt:lpstr>
      <vt:lpstr>Calibri</vt:lpstr>
      <vt:lpstr>Calibri Light</vt:lpstr>
      <vt:lpstr>Wingdings</vt:lpstr>
      <vt:lpstr>Office Theme</vt:lpstr>
      <vt:lpstr>愛的歸回</vt:lpstr>
      <vt:lpstr> 愛的混淆 </vt:lpstr>
      <vt:lpstr>聖愛的呼召</vt:lpstr>
      <vt:lpstr>神的聖愛</vt:lpstr>
      <vt:lpstr>效法神的聖愛</vt:lpstr>
      <vt:lpstr>捨己愛人</vt:lpstr>
      <vt:lpstr>聖愛的執行</vt:lpstr>
      <vt:lpstr>買贖出來</vt:lpstr>
      <vt:lpstr>重價的買贖</vt:lpstr>
      <vt:lpstr>2.潔淨的獨居</vt:lpstr>
      <vt:lpstr>捨己的愛</vt:lpstr>
      <vt:lpstr>3.等候回頭(3:5)</vt:lpstr>
      <vt:lpstr>悔改尋求</vt:lpstr>
      <vt:lpstr>愛的歸回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愛的代價</dc:title>
  <dc:creator>Barnabas Wang</dc:creator>
  <cp:lastModifiedBy>Barnabas Wang</cp:lastModifiedBy>
  <cp:revision>295</cp:revision>
  <cp:lastPrinted>2017-10-10T18:09:54Z</cp:lastPrinted>
  <dcterms:created xsi:type="dcterms:W3CDTF">2017-04-28T12:30:30Z</dcterms:created>
  <dcterms:modified xsi:type="dcterms:W3CDTF">2018-08-08T11:22:40Z</dcterms:modified>
</cp:coreProperties>
</file>