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4" r:id="rId4"/>
    <p:sldId id="257" r:id="rId5"/>
    <p:sldId id="271" r:id="rId6"/>
    <p:sldId id="281" r:id="rId7"/>
    <p:sldId id="261" r:id="rId8"/>
    <p:sldId id="274" r:id="rId9"/>
    <p:sldId id="275" r:id="rId10"/>
    <p:sldId id="258" r:id="rId11"/>
    <p:sldId id="264" r:id="rId12"/>
    <p:sldId id="259" r:id="rId13"/>
    <p:sldId id="280" r:id="rId14"/>
    <p:sldId id="265" r:id="rId15"/>
    <p:sldId id="266" r:id="rId16"/>
    <p:sldId id="282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E4AD7-ACC4-4DEF-8A70-48CF46259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47192-5296-4E13-9323-31E9409BD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831D1-2CA8-4907-B9A9-19B316055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F86B3-D4AA-4302-94CE-0CAA7AF1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74897-4A57-41CA-90AE-1EB2048C8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486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3CFC-B5EA-4260-8038-B54AE6F42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E9E67-3BCD-4022-80CC-301DC71DF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B7E26-A0EE-40A2-986F-59D3AAC0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B413-F005-4C18-BF54-13D51EFC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9912-DBDB-446E-8A40-1E7096A09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516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3FA835-F75B-4433-A01D-40C661E44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7E0DB-6118-444B-AEAB-80B686949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E3FC6-9BAD-48F8-BE3F-49BAB819E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B1910-9809-4901-BC2A-40034C4A1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ED6B9-48BD-4CEA-B417-3C49AD29C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00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F02EF-06F7-41FD-9AF4-64AF4375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6507F-9EEB-43BB-BC1D-3108571A5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5939-EFBC-4A34-89FA-795ECC9B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CEC40-ED2A-47BE-A627-1E150609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9822D-E71D-4801-B28B-DBC427E5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081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8D110-47B2-4595-B5F6-688FD0A0D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3C99A-F05B-497C-A2FE-EC1D1E774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6941-DD3D-4C4F-A6F8-B8270C48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9FD4B-FB54-4BEE-89BD-DC7D1BCB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73F4C-212E-4E7D-B0C0-A55865E6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420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9A06-2F41-48C5-BF64-970627E67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8B9D5-EE73-4950-8407-698ACF4DC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F9BA5-2AC0-4753-B8E4-0BF54B7E9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4FC9C-A197-4EBF-86BC-796EE2A8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9AAA-8F14-493E-AEF8-5161D639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52195-07BE-4340-95D2-A1CDDCD9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593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866EC-B95D-4405-B57F-6B4B062D5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35F4E-7EBB-457E-906F-783839666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EB2ECC-01A3-4E9C-A3B1-C9952081D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B57F2A-5FCD-4725-8CC5-B28E60E08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AB2C87-CD8E-4669-852E-4FC2F23D0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67EEC-476E-4553-A9D3-8D729C91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AD277-A369-4657-95DA-124A68BE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1EE20-CD92-4C17-8491-485600B4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923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CB44-545A-4C82-A216-B64CC5119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DA545B-0AAA-49E5-A440-CF1455C0D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2CF50-03FD-473E-A389-2021A6CE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E9C2C-4934-498D-95D2-EE4355C27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03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282BD-71B0-4263-944D-784B2D30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5A961-E7C7-4721-9A48-7882564F7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E9B6F-96EA-4C33-8B0A-003DE526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037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8AFD1-8202-4741-8B4D-14EF950E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CAEB2-309E-4A05-9B0C-70DC89BA2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FC66C-768A-44DF-8F42-2A777B4E9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62594-4372-445D-B9E3-A364B49C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3C0EA-9868-4003-8F8B-0B5B5061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96EF2-7459-440E-9666-44729055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122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C613-3AE1-4C43-BFFB-844AE6B33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65706A-AEE8-4076-AE6C-2F07BA5F4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97F90-48C5-476D-A4F2-D57CB7618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55789-1D6E-40E7-A3AF-B1A48EC8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74931-BB38-49A2-B4DB-7A107E9D1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6601E-0B8D-4A98-B77A-85D68EA50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252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EFD1">
                <a:alpha val="0"/>
                <a:lumMod val="0"/>
                <a:lumOff val="100000"/>
              </a:srgbClr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FA2641-E347-47D5-BE5F-2CBF60791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31AA1-320F-4E7A-BE8D-AF498F240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C2880-C068-4348-AD43-0A1BEEC95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D809-81D4-436E-8BBB-4E0464DD16AA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1E628-748D-4B22-BFBA-F7B5824E1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68C6D-5AAA-4B7D-82B4-B8B03C58C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9460F-1C79-48DF-AC7A-3258213687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1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7317D-4709-4B96-856D-7671EC2CC1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恩典的啟示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AC4FBD-2CB3-4E97-86E0-3D9849A4D3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2:2-23</a:t>
            </a:r>
          </a:p>
        </p:txBody>
      </p:sp>
    </p:spTree>
    <p:extLst>
      <p:ext uri="{BB962C8B-B14F-4D97-AF65-F5344CB8AC3E}">
        <p14:creationId xmlns:p14="http://schemas.microsoft.com/office/powerpoint/2010/main" val="149378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B197B-4A53-4F05-8626-815DAE3B4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糊塗人的警告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6E5CB-4568-4717-8511-5EDD02EFD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0800"/>
            <a:ext cx="10515600" cy="4857286"/>
          </a:xfrm>
        </p:spPr>
        <p:txBody>
          <a:bodyPr>
            <a:normAutofit lnSpcReduction="10000"/>
          </a:bodyPr>
          <a:lstStyle/>
          <a:p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必不亨通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因此、我必用荊棘堵塞他的道、築牆擋住他、使他找不著路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(2:6)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放縱情慾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建立在罪惡的關係從來就沒有好下場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因為掌管一切的神不會讓你道路亨通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是碰壁的選擇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後悔莫及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他必追隨所愛的、卻追不上、他必尋找他們、卻尋不見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便說、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我要歸回前夫、因我那時的光景比如今還好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2:7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想吃回頭草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想破鏡難圓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浪子的悔恨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是選擇的後悔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不忠實的罪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一般來說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只會令人後悔莫及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是自作孽不可活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zh-TW" alt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574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F5BCA-EEDF-4E99-95B8-39964239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神的審判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EDF5-52D1-4F34-B97D-8D4F6222C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930" y="1519312"/>
            <a:ext cx="10515600" cy="5275772"/>
          </a:xfrm>
        </p:spPr>
        <p:txBody>
          <a:bodyPr>
            <a:normAutofit lnSpcReduction="10000"/>
          </a:bodyPr>
          <a:lstStyle/>
          <a:p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如今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在他所愛的眼前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顯露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他的醜態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、必無人能救他脫離我的手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淫亂的熱戀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最終只會看到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背後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彼此的自私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CA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只要自我情慾的滿足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不在意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是誰</a:t>
            </a:r>
            <a:r>
              <a:rPr lang="en-CA" altLang="zh-TW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更不想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為你負任何責任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我也必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使他的宴樂、節期、月朔、安息日、並他的一切大會、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都止息了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徒有外表的宗教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都會走向幻滅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CA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我也必</a:t>
            </a:r>
            <a:r>
              <a:rPr lang="zh-TW" altLang="en-US" sz="2600" u="sng" dirty="0">
                <a:latin typeface="KaiTi" panose="02010609060101010101" pitchFamily="49" charset="-122"/>
                <a:ea typeface="KaiTi" panose="02010609060101010101" pitchFamily="49" charset="-122"/>
              </a:rPr>
              <a:t>毀壞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他的葡萄樹和無花果樹、就是他說、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這是我所愛的給我為賞賜的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、我必使這些樹</a:t>
            </a:r>
            <a:r>
              <a:rPr lang="zh-TW" altLang="en-US" sz="2600" u="sng" dirty="0">
                <a:latin typeface="KaiTi" panose="02010609060101010101" pitchFamily="49" charset="-122"/>
                <a:ea typeface="KaiTi" panose="02010609060101010101" pitchFamily="49" charset="-122"/>
              </a:rPr>
              <a:t>變為荒林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、為田野的走獸所喫。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當神停止了祂的祝福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你便會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走向一無所有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我必追討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他素日給諸巴力燒香的罪、那時他佩帶耳環、和別樣妝飾、</a:t>
            </a:r>
            <a:r>
              <a:rPr lang="zh-TW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隨從他所愛的、卻忘記我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．這是耶和華說的 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為了追求情慾背叛神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必然面對</a:t>
            </a:r>
            <a:r>
              <a:rPr lang="zh-TW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神的懲罰</a:t>
            </a:r>
            <a:r>
              <a:rPr lang="en-US" altLang="zh-TW" sz="26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一再的不聽神透過先知的警告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跟著的是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掌管報應的神必然要按著你的行為審判你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C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1129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3433B-FD77-472D-B33F-B9D67835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提供恩典的道路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D0B20-94C1-4F70-B41F-370611081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9920"/>
          </a:xfrm>
        </p:spPr>
        <p:txBody>
          <a:bodyPr>
            <a:normAutofit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後來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表明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審判的真正目的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提供恩典</a:t>
            </a:r>
            <a:endParaRPr lang="en-CA" altLang="zh-TW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如果你受到背叛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你會如何的回應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 暗夜哭泣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恩盡義絕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置對方於死地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神的回應卻是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為陷入報應的罪人提供再一次救贖和重建關係的機會</a:t>
            </a:r>
            <a:endParaRPr lang="en-CA" altLang="zh-TW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何西阿所傳講的神與任何宗教的神祇不一樣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不是一個需要人類的獻祭才會有能力的神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也不是一個躲在白雲深處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不管人間是非的神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祂的審判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也不是為了宣洩自己的怒氣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而是為了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愛的管教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是出於祂對人類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不離不棄的愛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每一個懲罰的後面都會跟著一個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有盼望的計劃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作為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背叛者的重建</a:t>
            </a:r>
            <a:r>
              <a:rPr lang="en-US" altLang="zh-C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受傷者的救贖和醫治</a:t>
            </a:r>
            <a:endParaRPr lang="en-US" altLang="zh-TW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862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2A087-3075-4F76-B215-C8432D74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出埃及的路程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C777F-38E1-4066-A7A9-09DDAA1C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8393"/>
          </a:xfrm>
        </p:spPr>
        <p:txBody>
          <a:bodyPr/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勸導他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領他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到曠野、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對他說安慰的話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他從那裡出來、我必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賜他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葡萄園、又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賜他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亞割谷作為指望的門、他必在那裡應聲、與幼年的日子一樣、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與從埃及地上來的時候相同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000" dirty="0"/>
              <a:t>2: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en-US" altLang="zh-TW" sz="3000" dirty="0"/>
              <a:t>15)	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神對人類的救贖一直是以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出埃及記的模式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紅海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西乃曠野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迦南美地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這提醒我們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救贖是一個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過程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讓神引領整個人生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走出罪惡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進入天堂的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路程</a:t>
            </a:r>
            <a:r>
              <a:rPr lang="zh-CN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受洗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只是認罪悔改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與神立約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做神子民的開始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接下來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你還必須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倚靠跟隨耶穌</a:t>
            </a:r>
            <a:r>
              <a:rPr lang="en-US" altLang="zh-C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聖靈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走過今世曠野路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才能進入蒙福之地</a:t>
            </a:r>
            <a:endParaRPr lang="en-US" altLang="zh-TW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892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6580-2773-42B3-84BB-ECCE8C7C6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成聖的過程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D8B25-E60B-4074-893F-30DF268E9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456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耶和華說、那日你必稱呼我伊施、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就是我夫的意思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不再稱呼我巴力、因為我必從我民的口中除掉諸巴力的名號、這名號不再提起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(2:16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除掉內心的淫亂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情慾的追求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改掉偶像崇拜的餘毒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全心忠誠於神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這是一個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成聖的過程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像以色列在曠野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煉淨奴隸心態的過程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基督徒也要靠著耶穌勝過內外的試探和壓迫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煉淨過去所沾染的偶像和情慾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專誠於神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647299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32B88-8FA7-4D67-B46C-52ADC1F94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平安的盼望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B2654-C831-4E31-8F07-24205E1B5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123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當那日我必為我的民、與田野的走獸、和空中的飛鳥、並地上的昆蟲立約．又必在國中折斷弓刀、止息爭戰、使他們安然躺臥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我必聘你永遠歸我為妻、以仁義、公平、慈愛、憐憫聘你歸我．也以誠實聘你歸我、你就必認識我耶和華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(2:18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今天我們已經知道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濫墾濫伐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忽略自然的平衡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是會帶給人類經濟及生活上的災難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氣候劇烈變遷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過去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希伯來文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平安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shalon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的真諦就是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在各方面關係上的和諧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這唯有當人類都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認識神</a:t>
            </a:r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遵行神的道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這樣的平安才會來到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4776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永遠的福分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耶和華說、那日我必應允、我必應允天、天必應允地、地必應允五榖、新酒、和油、這些必應允耶斯列民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/>
              <a:t> </a:t>
            </a:r>
            <a:r>
              <a:rPr lang="en-US" altLang="zh-TW" sz="3200" dirty="0"/>
              <a:t>2:21</a:t>
            </a:r>
            <a:r>
              <a:rPr lang="en-CA" altLang="zh-TW" sz="3200" dirty="0"/>
              <a:t>-</a:t>
            </a:r>
            <a:r>
              <a:rPr lang="en-US" altLang="zh-TW" sz="3200" dirty="0"/>
              <a:t>22)	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到了耶穌再來的日子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復興萬物的日子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我們不但不愁吃穿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也要與自然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與他國有真正的和平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這才是真正的福分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比假神崇拜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追名逐利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鬥爭強暴所帶來的短暫快樂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</a:t>
            </a:r>
            <a:r>
              <a:rPr lang="zh-TW" altLang="en-US" sz="3200">
                <a:latin typeface="KaiTi" panose="02010609060101010101" pitchFamily="49" charset="-122"/>
                <a:ea typeface="KaiTi" panose="02010609060101010101" pitchFamily="49" charset="-122"/>
              </a:rPr>
              <a:t>才是真正永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遠的福分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sz="32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440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C8CCC-CD1B-466C-AD6F-C31DB7038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普</a:t>
            </a:r>
            <a:r>
              <a:rPr lang="zh-TW" altLang="en-US">
                <a:latin typeface="KaiTi" panose="02010609060101010101" pitchFamily="49" charset="-122"/>
                <a:ea typeface="KaiTi" panose="02010609060101010101" pitchFamily="49" charset="-122"/>
              </a:rPr>
              <a:t>世的佳音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F634A-BEC1-4360-917A-8682972DB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我必將他種在這地、素不蒙憐憫的、我必憐憫、本非我民的、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我必對他說、你是我的民、他必說、你是我的神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2:23)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就像神在何西阿書上說、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那本來不是我子民的、我要稱為我的子民．本來不是蒙愛的、我要稱為蒙愛的。從前在甚麼地方對他們說、你們不是我的子民、將來就在那裡稱他們為永生神的兒子。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』(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dirty="0"/>
              <a:t>9:25-26</a:t>
            </a:r>
            <a:r>
              <a:rPr lang="en-US" altLang="zh-TW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清楚告訴我們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何西阿的信息其實是針對全世界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透過何西阿的婚姻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介紹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神不離不棄的愛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;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也是透過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神對以色列的模式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神的愛與憐憫將臨到未曾蒙神憐憫的外邦人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dirty="0"/>
              <a:t>	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560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B94D-77F1-4C59-948C-5D6C8CD18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苦口婆心的勸誡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1C5F0-BBC4-4B58-9548-7259DF109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464"/>
            <a:ext cx="10515600" cy="5040622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前一段都是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神在說話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現在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則是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何西阿的話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但其實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還是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神透過先知的話來說話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神向墮落的人類苦口婆心的勸戒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讓人知罪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並悔改領受救贖的恩典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聖經就是這種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神話語的彙編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它不會是告訴你如何在地上成功快樂的秘訣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律法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審判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和恩典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救贖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雙重啟示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好叫人能認罪悔改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並跟從耶穌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走向永恆的福分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6808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8360A-8F61-4CFC-A4B4-2F587551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啟示的目的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67FA8-F95E-4B5A-84B3-D27EBA54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聖經都是神所默示的、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於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教訓、督責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使人歸正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教導人學義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都是有益的．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叫屬神的人得以完全、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預備行各樣的善事</a:t>
            </a:r>
            <a:endParaRPr lang="en-CA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提後</a:t>
            </a:r>
            <a:r>
              <a:rPr lang="en-CA" altLang="zh-TW" sz="1800" dirty="0"/>
              <a:t>3:16</a:t>
            </a:r>
            <a:r>
              <a:rPr lang="en-US" altLang="zh-TW" sz="1800" dirty="0"/>
              <a:t>)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92127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08323-8510-4A23-AD72-DA9B8AEB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811" y="81207"/>
            <a:ext cx="10515600" cy="1325563"/>
          </a:xfrm>
        </p:spPr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罪惡的自覺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77578-71CE-4072-9E83-F8C301389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8" y="1222213"/>
            <a:ext cx="11746522" cy="50593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你們要與你們的母親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大大爭辯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a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爭辯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控訴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法庭的語言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神賦與人類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講究法律的天性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分辨善惡與講究報應的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良知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是在人類墮落以後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還可以指出人類罪惡的少數管道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14-15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在一個喪盡天良的時代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積非成是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只因為人們刻意去壓抑自己的良知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只追求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政治的權力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官感的情慾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財經上的滿足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到最後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連律法的爭辯也會遭到测底的扭曲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例如律師為了有官司可打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鼓勵離婚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這裡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邀請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淫亂的兒女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大大爭辯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要罪人在律法的控訴下有所自覺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父親命令淫亂的子女去控訴淫亂的母親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神呼召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淫亂的子民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去控訴背信棄義的以色列國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要罪人知道自己的真實面目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免得繼續走向墮落可怕的後果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永遠的沉淪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271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95E8E-C986-499D-A115-4DAAEB61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罪惡的控訴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7CBEB-8B8D-4271-B639-1C24B8F62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905"/>
            <a:ext cx="10515600" cy="5267899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因為他不是我的妻子、我也不是他的丈夫．叫他除掉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臉上的淫像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、和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胸間的淫態</a:t>
            </a:r>
            <a:r>
              <a:rPr lang="en-CA" altLang="zh-TW" dirty="0"/>
              <a:t>(</a:t>
            </a:r>
            <a:r>
              <a:rPr lang="en-US" altLang="zh-TW" dirty="0"/>
              <a:t>2:2b)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這一個控訴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直接被告的是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何西阿的妻子歌蔑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整段都用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女性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代名詞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雖然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何西阿與歌蔑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立了婚約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可是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在實質關係上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因著巴力崇拜所建立的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淫亂的傾向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歌蔑根本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無法忠於這個盟約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整個人都是活在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淫蕩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情慾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的追求中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=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女人的態度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讓何西阿這個忠實的丈夫一再的被出賣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但這一段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歌蔑只是一個代表性人物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後面的敘述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真正控告的內容都與以色列人有所關聯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以色列雖然是一個與神立過約的國家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卻不在意於神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不忠於神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不聽從神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反而一心一意崇拜迦南地邪惡淫亂的偶像與風俗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在神與以色列的盟約當中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神也是個受到背叛的受傷者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是以色列背信棄義的控告人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透過這個啟示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今天的基督徒也當對自己追求世俗的罪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名利情慾等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和報應有所自覺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善有善報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任何罪都有報應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都會自食其果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844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0951D-6753-462B-8A7D-CAF565387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自食其果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03FB5-92C0-4F30-BBD8-BDB8711B0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7786"/>
            <a:ext cx="10515600" cy="4979962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免得我剝他的衣服、使他赤體與纔生的時候一樣、使他如曠野、如乾旱之地、因渴而死</a:t>
            </a:r>
            <a:r>
              <a:rPr lang="en-US" altLang="zh-TW" dirty="0"/>
              <a:t>(</a:t>
            </a:r>
            <a:r>
              <a:rPr lang="en-CA" altLang="zh-TW" dirty="0"/>
              <a:t>2:3</a:t>
            </a:r>
            <a:r>
              <a:rPr lang="en-US" altLang="zh-TW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在古代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休妻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剝奪一切因著婚姻所帶來的權利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或打死妻子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丈夫的權柄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這裡不是在支持大男性主義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當時權柄的模式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來啟示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神對與祂有盟約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卻不忠於祂的以色列人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所擁有的審判權柄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將一個接一個臨到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自食其果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公開宣淫的罪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本該打死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燒死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38:24…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當眾的羞辱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使她赤體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拜巴力求生養眾多的罪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使她如曠野之不毛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離棄曠野賜水的神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20:2-13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在曠野缺水渴死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在神以外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你有什麼樣的追求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就會有什麼樣相關的報應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5186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FEC4-DCE6-496B-97D1-48439C30B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禍及下一代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146BC-CF37-4C5A-B591-23C3E45A2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28225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我必不憐憫他的兒女、因為他們是從淫亂而生的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他們的母親行了淫亂、懷他們的母作了可羞恥的事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 (</a:t>
            </a:r>
            <a:r>
              <a:rPr lang="en-US" altLang="zh-TW" dirty="0"/>
              <a:t>2:</a:t>
            </a:r>
            <a:r>
              <a:rPr lang="en-US" altLang="zh-CN" dirty="0"/>
              <a:t>4-</a:t>
            </a:r>
            <a:r>
              <a:rPr lang="en-US" altLang="zh-TW" dirty="0"/>
              <a:t>5</a:t>
            </a:r>
            <a:r>
              <a:rPr lang="en-CA" altLang="zh-TW" dirty="0"/>
              <a:t>a</a:t>
            </a:r>
            <a:r>
              <a:rPr lang="en-US" altLang="zh-TW" dirty="0"/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由於歌蔑結婚之前就有性關係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在宗教的名譽下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掩飾了這種淫亂的罪名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婚後又持續了這個淫亂的追求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什麼樣的信仰帶出什麼樣的生活態度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她所生的小孩是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淫亂的兒女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按照古代的傳統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何西阿原可以名正言順的遺棄他們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心理學已經證實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父母的行為與子女有著直接的影響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淫亂不貞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的確會禍延到下一代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以色列本是個弱小的民族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他的興起及存亡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一直都是靠著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神的憐憫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因著他們胳臂往巴力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偶像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這個國家的未來就像是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淫亂的兒女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要被神遺棄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神的恩典憐憫也將遠離他們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基督徒的家庭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教會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甚至國家也是一樣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3024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A951A-350E-402D-B10C-B8B02DDAA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修正信仰的偏差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965D1-0E82-4C80-9C79-D320DF282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702"/>
            <a:ext cx="10515600" cy="5268158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因為他說、我要隨從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讓我追逐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所愛的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情夫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．我的餅、水、羊毛、麻、油、酒都是他們給的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2:5b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歌蔑因著巴力崇拜而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糊里糊塗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一心只顧追求情慾的滿足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熱戀中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滿心只有情人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沒有現實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把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陪情夫時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所得到的杯水車薪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一時的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交易的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都當成是生活需求的根源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其實她主要的需要都是源自於何西阿的供應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2:8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餅與水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生命的基本需要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羊毛與麻是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做蔽體衣服用的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油與酒是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祭祀與享受用的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巴力的崇拜者不但把巴力看為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生殖的神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也是賜下雨水的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風雨之神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而巴力的父親大哀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也被看成是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五榖之神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是人類情慾所投射出的宗教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以色列人本來是有神的啟示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認識耶和華是萬有的主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現在卻像個淫婦偏離了祂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忘記了祂是一切的根源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把敬虔的真諦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縮減為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物慾和情慾的滿足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這樣的宗教訴求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在性慾宣洩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酒足飯飽之後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還會剩下什麼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更嚴重的是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你不知不覺的得罪了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厚賜百物的真神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0834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5794C-F08A-4899-B679-6BDCB3731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267" y="308854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!!!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CCF82-6A53-4519-8892-A26BA97E5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65" y="1670880"/>
            <a:ext cx="10515600" cy="421819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他不知道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給他五榖新酒、和油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又加增他的金銀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他卻以此供奉巴力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。因此到了收割的日子、出酒的時候、我必將我的五榖新酒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收回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、也必將他應當遮體的羊毛和麻、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奪回來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(2:8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9)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我們傳福音給你們、是叫你們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這些虛妄、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那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創造天、地、海、和其中萬物的永生神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。他在從前的世代、任憑萬國行其道．然而為自己未嘗不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顯出證據來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、就如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常施恩惠、從天降雨、賞賜豐年、叫你們飲食飽足、滿心喜樂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徒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b-17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賞賜的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是耶和華．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收取的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也是耶和華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伯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endParaRPr lang="en-CA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6925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2601</Words>
  <Application>Microsoft Office PowerPoint</Application>
  <PresentationFormat>Widescreen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等线</vt:lpstr>
      <vt:lpstr>KaiTi</vt:lpstr>
      <vt:lpstr>新細明體</vt:lpstr>
      <vt:lpstr>Arial</vt:lpstr>
      <vt:lpstr>Calibri</vt:lpstr>
      <vt:lpstr>Calibri Light</vt:lpstr>
      <vt:lpstr>Wingdings</vt:lpstr>
      <vt:lpstr>Office Theme</vt:lpstr>
      <vt:lpstr>恩典的啟示</vt:lpstr>
      <vt:lpstr>苦口婆心的勸誡</vt:lpstr>
      <vt:lpstr>啟示的目的</vt:lpstr>
      <vt:lpstr>罪惡的自覺</vt:lpstr>
      <vt:lpstr>罪惡的控訴</vt:lpstr>
      <vt:lpstr>自食其果</vt:lpstr>
      <vt:lpstr>禍及下一代</vt:lpstr>
      <vt:lpstr>修正信仰的偏差</vt:lpstr>
      <vt:lpstr>是我!!!</vt:lpstr>
      <vt:lpstr>糊塗人的警告</vt:lpstr>
      <vt:lpstr>神的審判</vt:lpstr>
      <vt:lpstr>提供恩典的道路:</vt:lpstr>
      <vt:lpstr>出埃及的路程</vt:lpstr>
      <vt:lpstr>成聖的過程</vt:lpstr>
      <vt:lpstr>平安的盼望</vt:lpstr>
      <vt:lpstr>永遠的福分</vt:lpstr>
      <vt:lpstr>普世的佳音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審判與重建</dc:title>
  <dc:creator>Barnabas Wang</dc:creator>
  <cp:lastModifiedBy>Barnabas Wang</cp:lastModifiedBy>
  <cp:revision>333</cp:revision>
  <dcterms:created xsi:type="dcterms:W3CDTF">2017-08-28T19:41:49Z</dcterms:created>
  <dcterms:modified xsi:type="dcterms:W3CDTF">2018-08-08T11:17:13Z</dcterms:modified>
</cp:coreProperties>
</file>