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84" r:id="rId3"/>
    <p:sldId id="287" r:id="rId4"/>
    <p:sldId id="276" r:id="rId5"/>
    <p:sldId id="266" r:id="rId6"/>
    <p:sldId id="268" r:id="rId7"/>
    <p:sldId id="281" r:id="rId8"/>
    <p:sldId id="285" r:id="rId9"/>
    <p:sldId id="260" r:id="rId10"/>
    <p:sldId id="267" r:id="rId11"/>
    <p:sldId id="270" r:id="rId12"/>
    <p:sldId id="271" r:id="rId13"/>
    <p:sldId id="272" r:id="rId14"/>
    <p:sldId id="259" r:id="rId15"/>
    <p:sldId id="264" r:id="rId16"/>
    <p:sldId id="279" r:id="rId17"/>
    <p:sldId id="274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5DAF76-64C3-469C-8C24-CDC0DB042B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0A855-08B1-47FA-B152-8ED8C0C235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AD82302-9A50-4E26-800E-D70EA13474F4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A82F9-C16D-437D-AB45-DF4D1788CA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FF7BD-383A-4CAE-9231-25A56B5655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25FC352-D243-4785-AF8C-F66D9A7F64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91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DF6E-7C63-4D3D-881F-AA435230E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5478-97EE-4F66-ABC7-0FAFECD68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9FD0-3CED-4699-BA62-7A68757A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C20F3-538F-4735-B9F0-2F047901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7A3BC-F6A8-407A-B6A4-FF373EF1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37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0256-7C2D-4454-8874-0C2D9C8C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20394-0A75-4545-A8B0-885F884DD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6DFDA-C300-4B54-A44A-4E4C6BB2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944EF-E35E-434D-94C1-EA8FB14C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CED62-F130-431E-AE35-C810BF85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9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2B5A2-3146-469D-8433-C75DB0D2F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3EB55-CAF5-4DCC-8F91-1D2F3A8B7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5A0-F0C8-42F8-90AF-554C22D4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5F451-A898-472A-8839-2F7CACA6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D1D1-38CA-4D0A-8101-C9D15FA9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52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11DD-81EA-4C11-A100-16E937E3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46C1-567D-40CE-8222-DDFFA5B96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0309-0E78-433A-BF52-184A7CA0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B2E1-8466-4723-BD0F-BD582EA8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A5B6D-F303-40D1-89D1-67EDFA33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98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35DB-6F5E-4C0B-BBC4-13C61A13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C50C-E0A4-4EF2-A270-BA6AE204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68B4-BEC9-42D5-B27A-F31AD377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D1901-1A1F-4D4A-BA07-968D817B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9063D-3314-40E3-A6FC-3EA7EA87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0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D9A7-2E9B-4E60-AA63-381982E0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7C543-8EE5-4A38-9BE7-777A15AD3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587D0-4C04-4020-8AE1-3BC0F3BE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B4DF-24F7-4542-A0D4-F0D36FFBA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55B16-109E-40A9-84CD-BEDDC7B7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76FBF-7B00-45D0-8DCC-719F8C22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2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D583-DEB3-4B32-87F5-A63EAED4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1DA62-87E7-4F77-8E05-92A9FADA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AE78E-4EAD-4A86-BA5F-CCFA71144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70AE6-A60E-44A3-A4BF-C36BA65AC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093E1-ED8E-4278-BFF7-98B19EC68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793D1-921C-4FAE-8F18-DFC8FF53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9A6DB6-EE92-48BA-A4C6-9DAC5AB9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F4A1F-4599-4BA9-9D7B-51922DD9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28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6B4B-043F-4FC1-A0C4-1DFEA3EA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26CEB-6660-4AB2-BDA6-652B39B6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6D7E4-FCF5-4BB5-A902-F178E536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6E775-4B19-4D22-8DCF-94D9435B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36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87498-6D06-4881-B547-BF7076DE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FF0E3-4D31-4F07-9A6C-FDF932FE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F75A3-104A-46EF-A5D6-0BA247CF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7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11C9-B64B-4FCD-901B-8D6A1D50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209BE-0C58-4A65-8382-900734ECA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8BB98-635A-45B8-B469-58805ED75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B562F-9313-4A78-ADCB-8C599C32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FAF22-1CCF-4527-9DEA-E81632B7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8F4AF-F290-48A3-A509-9921C49F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2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2E4D-4D1A-4CBC-A4E2-F636A99F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03E897-D616-4897-A97B-5B8B3D8D8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8B312-3334-4C88-9102-A68B2854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E01CD-206D-490F-92BE-DB939BB0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BEDFE-8E1E-4D73-BBF6-F2E83D30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9B11C-6E02-47F6-96EA-A4C2C7A7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98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CCC7F9-2728-4848-9D37-8B67E4CD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0C868-71B7-4BC0-9A1D-D5124C315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FBDC9-1F39-473A-9516-196BE9A88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FA522-BB94-4C7F-A323-2710F21928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239FD-1D9B-4BE7-B0B2-1DE321439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F576A-F173-481D-8BE9-906CCCF70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2999-33EF-4276-B755-3F94620BBE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22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F6D5-80E7-4D89-940D-F6B6081954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罪人的重建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7817D-AF02-4F36-92F8-5D0B90A25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何</a:t>
            </a:r>
            <a:r>
              <a:rPr lang="en-US" altLang="zh-TW" dirty="0"/>
              <a:t>:</a:t>
            </a:r>
            <a:r>
              <a:rPr lang="en-CA" altLang="zh-TW" dirty="0"/>
              <a:t>1:1-2:2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360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B9174-4520-4AA4-86D7-DF204BD3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淫亂的審判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298A-6F63-4478-B45D-7D323969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11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何西阿就預言了背叛神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淫亂的以色列人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即將面對的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報應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管教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這是透過三個淫亂兒女的命名來做預言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都是接下來以色列人在歷史上會遭遇到的悽慘命運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耶斯列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驅散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戰爭和被擄四散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羅路哈瑪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不蒙憐憫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羅阿米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非我民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431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6E44-06E0-4503-AD00-2F83C724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亡國被擄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706DB-5C10-4BA9-BC75-0E74C5747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490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耶和華對何西阿說、給他起名叫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耶斯列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、因為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再過片時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、我必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討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調查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耶戶家在耶斯列殺人流血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的罪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、也必使以色列家的國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滅絕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到那日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、我必在耶斯列平原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折斷以色列的弓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力量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4-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5)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討罪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滅絕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斷弓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當時的耶戶王朝是靠殺戮起家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靠流血維持政權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雖然正處在最強大的時期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耶羅波安二世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,788-746 BC,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王下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14:25,28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神卻說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要追討他們的罪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他們的軍事力量將要被折斷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斷弓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這個國家將要被滅絕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果然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五年後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耶戶王朝就被推翻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二十多年後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在一連串的流血政變和強敵壓境之下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整個國家都被消滅了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被擄四散</a:t>
            </a:r>
            <a:endParaRPr lang="en-CA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人種的是什麼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收的也是什麼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加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6:7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你是怎麼經營你自己的婚姻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家庭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教會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社會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國家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你也必得到什麼樣的結果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en-CA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166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217F-CBB8-41AD-9157-64C85F7C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64" y="125975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不蒙憐憫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恩斷義絕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00CA0-4342-4103-9C32-203869219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403" y="1420837"/>
            <a:ext cx="10515600" cy="5437163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歌篾又懷孕生了一個女兒、耶和華對何西阿說、給他起名叫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羅路哈瑪</a:t>
            </a:r>
            <a:r>
              <a:rPr lang="en-CA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不蒙憐憫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、因為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我必不再憐憫以色列家、決不赦免他們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要憐憫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猶大家、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使他們靠耶和華他們的神得救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、不使他們靠弓、刀、爭戰、馬匹、與馬兵得救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(1: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7)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因他對摩西說、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我要憐憫誰、就憐憫誰、要恩待誰、就恩待誰。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』(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9:15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以色列本來只是受埃及奴役的弱小民族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後來的強大與發展都是建立在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神的憐憫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亞伯拉罕之約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出埃及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進迦南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在列強中得以生存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因著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他們的不忠實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神不再憐憫他們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很快的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他們要被強國欺壓滅絕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猶大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卻因著西西家王向神的悔改更新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得以脫離這個強敵的手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信耶穌的人都要知道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既然受洗歸屬了耶穌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你的存在和福分都在耶穌手中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如果你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刻意背叛耶穌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有意的拜偶像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服事金錢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停止聚會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任意妄為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那麼你便會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與耶穌恩斷義絕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不再是活在神的憐憫當中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11:22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172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AEFA-99DC-43C2-A2B3-C481CBE4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非我民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關係破碎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56EEE-7E6C-4B40-9433-9BA7E46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歌篾給羅路哈瑪斷奶以後、又懷孕生了一個兒子。耶和華說、給他起名叫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羅阿米</a:t>
            </a:r>
            <a:r>
              <a:rPr lang="en-US" altLang="zh-TW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非我民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因為你們不作我的子民、我也不作你們的神 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1: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8-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9)</a:t>
            </a:r>
          </a:p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以色列與神的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盟約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你們要做我的民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19:5,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現在神卻說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你們不再是我的民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意思很明顯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因著你以色列的背叛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這個盟約已經終止了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這個審判代表著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與神特殊的關係消失了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神不再是他們的牧者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也不再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牧養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供應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保護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引導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endParaRPr lang="en-US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本來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以色列的歷史</a:t>
            </a:r>
            <a:r>
              <a:rPr lang="en-US" altLang="zh-C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罪人的生命就該在此結束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在神那奇妙的愛裡面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竟然還有下文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US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866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4A0CD-25BA-49EE-A656-6998F16D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不離不棄的愛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705D-D823-4DD8-A5D2-C69CDAC0B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何西阿書一開始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透過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娶淫婦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的痛苦來啟示神受到選民背叛的痛苦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愛的傷害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而淫婦也會得到該有的報應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滅亡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恩斷義絕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關係破碎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神更是要透過這個婚姻的問題來說明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祂在憤怒痛苦中的一種愛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對罪人不離不棄的愛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然而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突然之間語氣大有轉折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必有玄機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!!!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如果你受到背叛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你會如何去回應對方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暗夜哭泣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恩盡義絕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自暴自棄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置對方於死地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神的回應卻是一種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超越人類天然的愛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主動提供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不離不棄的愛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為陷入報應的罪人提供未來的希望</a:t>
            </a:r>
            <a:endParaRPr lang="en-CA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282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87429-2A11-4CDB-A6EA-CA75CAAA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新的希望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AA7AB-2407-4EA0-8695-6C777463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589649"/>
            <a:ext cx="10515600" cy="5138838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以色列的人數必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如海沙、不可量、不可數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． 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1:10a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完成式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未來希望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神與以色列的祖先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立約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時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對亞伯拉罕的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應許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22:17;32:12,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很諷刺的是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以色列人卻想透過巴力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生殖神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的膜拜來得到多子多孫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結果反是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現在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神卻應許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人數必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如海沙、不可量、不可數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表示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神救贖的愛要勝過以色列的罪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向以色列人實現亞伯拉罕的盟約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31:31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你人生最想追求的是什麼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如果那是神在聖經中所應許的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你從別的神或人都不可能會得的到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反而要上當受騙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到最後是一場空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你若懂得等候那位創造我們的神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領受耶穌救贖人類的愛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你必經歷到神的信實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趕快悔改歸向耶穌吧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3875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重建身分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732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從前在甚麼地方對他們說、你們不是我的子民、將來在那裡必對他們說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、你們是永生　神的兒子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(1:10b)</a:t>
            </a:r>
            <a:endParaRPr lang="en-US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身分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只有在失去後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才體會到其珍貴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以色列人違約背叛神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中斷了盟約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失去了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做神子民的身分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在亡國被擄四散中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流離痛苦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137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1-4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如今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神卻應許一個未來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悔改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與神重新立約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重建尊貴的身分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再度做神子民的機會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以色列基督教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基督徒常常不珍惜這個耶穌用生命換來的身分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常常以別的信徒和教會的問題作為冷淡退後的藉口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甚至乾脆放棄這個身分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隨波逐流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追隨撒旦的腳蹤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活在邪惡的擄掠之下</a:t>
            </a:r>
            <a:endParaRPr lang="en-US" altLang="zh-TW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853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0F4-82CB-4F66-A1CD-E3EB6B6B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恢復關係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6FD51-1217-4F69-9DD0-3BDF96AD7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/>
          <a:lstStyle/>
          <a:p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猶大人和以色列人必一同聚集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為自己立一個首領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從這地上去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、因為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耶斯列的日子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必為大日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你們要稱你們的弟兄為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阿米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我民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的意思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稱你們的姐妹為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路哈瑪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蒙憐憫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的意思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1:11)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北國以色列人曾聯合敘利亞人攻擊猶大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(733BC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王下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15:37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造成兄弟永遠的分裂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將來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卻要靠著神勝過仇敵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從這地上去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並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重建聯合王國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可以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自立首領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以色列的總統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總理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耶斯列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的日子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非我民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變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我民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不憐憫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變</a:t>
            </a:r>
            <a:r>
              <a:rPr lang="zh-TW" altLang="en-US" sz="3000" u="sng" dirty="0">
                <a:latin typeface="KaiTi" panose="02010609060101010101" pitchFamily="49" charset="-122"/>
                <a:ea typeface="KaiTi" panose="02010609060101010101" pitchFamily="49" charset="-122"/>
              </a:rPr>
              <a:t>蒙憐憫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都是神與以色列人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罪人與神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重建關係的預言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耶穌的救恩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150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59F0-C173-4924-82BE-60E38E93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11"/>
            <a:ext cx="10515600" cy="1035837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為偷情曝光而自殺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35A47-B03B-44F7-A4D8-77F9B71BB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86561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影星成龍婚外偷吃被爆料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我只是犯了一個天下男人都會犯的錯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沒有那麼嚴重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全球最大的偷情網站「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Ashley Madison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」遭駭客入侵，全球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3700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萬名會員資料外洩。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(2015,7)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目前已有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個使用者因此選擇走上絕路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包含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名加拿大籍人士與一名美國德州的警長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(8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後來是一個知名的牧師也曝光辭職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有那麼嚴重嗎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今天偷情已成了全民運動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到底他們為什麼還要自殺或辭職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50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婚姻的忠實仍被在意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網站創始人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彼德曼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曾是律師，在處理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NBA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職業球員的糾紛時，得知球員們近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成的問題都與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婚外情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有關。於是看準商機，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2002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年於多倫多創建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Ashley Madison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網站，提供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婚外情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一夜情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服務，從加拿大擴展至全球近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50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個國家，會員達到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3700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萬。它的口號為「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人生苦短，及時行樂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」。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入侵「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Ashley Madison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」的組織自稱「衝擊小組」（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Impact Team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），自詡為道德駭客的「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正義使者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」，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以揭發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對婚姻不忠和貪汙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為職志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，認為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Ashley Madison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的會員不應享有匿名權力，因為「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骯髒欺騙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不值得享有這種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特權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為什麼一個婚姻幸福的人還會偷吃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到底他們在追求的是什麼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186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6A75-0AC4-4026-8A7C-38F2DDD9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這還是個問題嗎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DE099-45B0-4C63-BC2B-FF50AA6CE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耶和華初次與何西阿說話、對他說、你去娶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也收那從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所生的兒女、因為這地大行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、離棄耶和華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(1:2a)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1:2)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什麼時代了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還在用這些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古典詞彙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聖經是不是有些跟不上時代了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從神的角度來看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婚姻是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一生的盟約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任何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對婚姻不忠實的行為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婚外性行為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婚外情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隨便離婚再婚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都是一種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10:11)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上一世紀六零年代之前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古今中外婚外的性行為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都要冒著未婚懷孕的危險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是一種羞恥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隨著避孕丸上市後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性開放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漸漸成為一種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全民運動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所有過去有關婚外性行為的道德控告都漸漸的被抹去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再也沒有所謂的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姦淫罪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隨意的性行為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人們唯一顧忌的就是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被配偶看為是一種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背叛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80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DEAD-58FD-4DA7-928B-8EC6B9CC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70" y="179200"/>
            <a:ext cx="10515600" cy="1352244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淫亂的問題</a:t>
            </a:r>
            <a:endParaRPr lang="en-CA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0CC55-4A26-43C5-B344-69B656344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95912"/>
            <a:ext cx="10515600" cy="479011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婚前性行極為普遍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法律也容許婚後的性開放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連同性戀都已經合法化了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人類的性關係早就沒有任何的標準可言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為什麼任何人的配偶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或同居</a:t>
            </a:r>
            <a:r>
              <a:rPr lang="en-US" altLang="zh-C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性伴侶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和別人發生了關係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一定會引起當事人怒火中燒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甚至引發殘酷的殺人事件</a:t>
            </a:r>
            <a:r>
              <a:rPr lang="en-US" altLang="zh-TW" sz="3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同樣的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今天的年輕人在婚姻上也是感到極其的迷惘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這麼多的爭吵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外遇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離婚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家暴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到底還要不要結婚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應該和什麼樣的人結婚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一個不忠實的婚姻還要不要繼續下去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婚姻的意義到底是什麼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即使對婚姻很絕望</a:t>
            </a:r>
            <a:r>
              <a:rPr lang="en-CA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為什麼還是有許許多多的人接二連三的跳進婚姻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連同性戀也在爭取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不忠實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背叛的問題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永遠是最令人憤恨的行為</a:t>
            </a:r>
            <a:r>
              <a:rPr lang="en-CA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同樣的</a:t>
            </a:r>
            <a:r>
              <a:rPr lang="en-CA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尋求一個忠實的伴侶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也永遠是人類所渴慕的關係</a:t>
            </a:r>
            <a:endParaRPr lang="en-US" altLang="zh-TW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405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2119-85D0-4DFA-A5B1-8066E576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altLang="zh-TW" dirty="0"/>
            </a:b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人的眼 神的眼 大不同</a:t>
            </a:r>
            <a:b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A4BB-BBF1-45C8-909B-E7CDD07F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48" y="1357839"/>
            <a:ext cx="10665903" cy="527603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歌篾會被稱為是個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應該不是指她在結婚之前就已經與某個男人有了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姦情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對以色列人來說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這樣的淫婦觸犯了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婚姻的神聖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是要被石頭打死的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利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20:13,15-16;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22:22,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娶一個淫婦也是違背神所頒布的律法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當時的婦女在婚前就會將自己在巴力廟中献給迦南的生殖神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與陌生人進行性禮儀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藉此來求取生養眾多的祝福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參加巴力廟的性禮儀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明明是個淫亂的行為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背叛丈夫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卻因著主流宗教的名義被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正名化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明明是錯的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因著群體的接納容忍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慢慢的轉為為正常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主流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在當時的社會中並不被看為是一種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歌蔑仍然可以掛上父親的名字來結婚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對何西阿來說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這根本就是個淫婦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在神的眼中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她的確就是個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淫婦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已經和丈夫以外的人犯了姦淫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並且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建立了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性開放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淫亂的傾向</a:t>
            </a:r>
            <a:r>
              <a:rPr lang="en-US" altLang="zh-CN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有一就有二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0538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1EDB-0F15-4628-875B-09C7E768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罪惡的代價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6053D-0856-4736-85B3-E4A632A14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107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人的眼 神的眼 常常是大大的不同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今天有太多這樣的事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認真的基督徒非要透過聖經來尋求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神絕對的標準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才能發現自己的罪孽和救贖的需要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其實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何西阿書就是藉著這個淫亂的問題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來喚醒整個以色列人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與神立約的選民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因為他們轉去膜拜巴力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背叛耶和華的罪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這是個不折不扣的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屬靈淫亂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也是在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行邪術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犯的都是死罪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22:18,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卻毫無自覺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正像歌蔑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雖然被社會正名化了她的淫行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實際上仍然是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背叛了自己的丈夫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違反了與丈夫的盟約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卻沒有意識到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這個罪惡的事實和嚴重性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不管當時的人怎麼正名化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不管如何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在神眼中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罪就是罪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不但要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自食其果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並且要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禍及下一代</a:t>
            </a: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57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643B-66D6-4A12-A91B-552AB124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淫亂的大地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9B1CD-3907-4310-9C71-0426F24D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5613"/>
          </a:xfrm>
        </p:spPr>
        <p:txBody>
          <a:bodyPr>
            <a:normAutofit fontScale="92500" lnSpcReduction="10000"/>
          </a:bodyPr>
          <a:lstStyle/>
          <a:p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這地大行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pl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表性質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為什麼我們仍然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在意伴侶的忠實與否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那是神所設定的自然律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人的本性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按神的標準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婚姻和性關係的忠實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神在創造時所定下的標準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從一而終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彼此的忠實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可</a:t>
            </a:r>
            <a:r>
              <a:rPr lang="en-CA" altLang="zh-TW" sz="3200" dirty="0"/>
              <a:t>10:6-9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一旦違反了這個設定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都必須為此付上代價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今天的世界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到處都是家庭的破裂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族群的對立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國與國之間的戰爭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其實就是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普遍淫亂所帶出的結果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利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19:29.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婚姻原是任何“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盟約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”的原型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盟約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所最講究的就是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彼此的忠實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淫亂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就是違背了這個原則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帶給受背叛的人難以形容的傷害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身心靈承受了極為深刻的痛苦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愛的失落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受背叛的憤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不信任對方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沾染性病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關係破碎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…,)</a:t>
            </a:r>
          </a:p>
          <a:p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44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585C-0F06-41CE-ABA0-FA8C74E5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禍延下一代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05492-A062-4622-818A-55C7ECF3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5117285"/>
          </a:xfrm>
        </p:spPr>
        <p:txBody>
          <a:bodyPr>
            <a:normAutofit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淫亂還會影響到下一代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淫亂的子女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不但必需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活在焦慮之中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怕沒人照顧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形成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焦慮性人格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,”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也因著父母所示範淫亂的行為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學到了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人都不值得信任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情慾比盟約更重要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不必忠實於他人等等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這一點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讓他們跟著父母也發展出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淫亂的傾向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如此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整個世代都成為耶穌所謂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淫亂邪惡的世代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12:39;16:4,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不但成為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淫亂的大地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亂七八糟的社會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也會因此遭來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神公義的審判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亂七八糟的社會</a:t>
            </a:r>
            <a:r>
              <a:rPr lang="en-US" altLang="zh-TW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人生最重要的三老⋯⋯老伴，老本，老友。最悲慘的是⋯⋯千萬別讓老伴帶著老本跟老友跑了⋯⋯」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白冰冰笑周遊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endParaRPr lang="en-US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952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2791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KaiTi</vt:lpstr>
      <vt:lpstr>新細明體</vt:lpstr>
      <vt:lpstr>Arial</vt:lpstr>
      <vt:lpstr>Calibri</vt:lpstr>
      <vt:lpstr>Calibri Light</vt:lpstr>
      <vt:lpstr>Wingdings</vt:lpstr>
      <vt:lpstr>Office Theme</vt:lpstr>
      <vt:lpstr>罪人的重建</vt:lpstr>
      <vt:lpstr>為偷情曝光而自殺</vt:lpstr>
      <vt:lpstr>婚姻的忠實仍被在意</vt:lpstr>
      <vt:lpstr>淫婦?淫亂?這還是個問題嗎?</vt:lpstr>
      <vt:lpstr>淫亂的問題</vt:lpstr>
      <vt:lpstr> 人的眼 神的眼 大不同 </vt:lpstr>
      <vt:lpstr>罪惡的代價</vt:lpstr>
      <vt:lpstr>淫亂的大地</vt:lpstr>
      <vt:lpstr>禍延下一代</vt:lpstr>
      <vt:lpstr>淫亂的審判</vt:lpstr>
      <vt:lpstr>亡國被擄</vt:lpstr>
      <vt:lpstr>不蒙憐憫(恩斷義絕)</vt:lpstr>
      <vt:lpstr>非我民(關係破碎)</vt:lpstr>
      <vt:lpstr>不離不棄的愛</vt:lpstr>
      <vt:lpstr>新的希望</vt:lpstr>
      <vt:lpstr>重建身分</vt:lpstr>
      <vt:lpstr>恢復關係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慈繩愛索</dc:title>
  <dc:creator>Barnabas Wang</dc:creator>
  <cp:lastModifiedBy>Barnabas Wang</cp:lastModifiedBy>
  <cp:revision>277</cp:revision>
  <cp:lastPrinted>2017-09-28T18:33:37Z</cp:lastPrinted>
  <dcterms:created xsi:type="dcterms:W3CDTF">2017-09-08T13:16:24Z</dcterms:created>
  <dcterms:modified xsi:type="dcterms:W3CDTF">2018-08-08T11:05:34Z</dcterms:modified>
</cp:coreProperties>
</file>