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5"/>
  </p:notesMasterIdLst>
  <p:handoutMasterIdLst>
    <p:handoutMasterId r:id="rId76"/>
  </p:handoutMasterIdLst>
  <p:sldIdLst>
    <p:sldId id="256" r:id="rId2"/>
    <p:sldId id="282" r:id="rId3"/>
    <p:sldId id="257" r:id="rId4"/>
    <p:sldId id="345" r:id="rId5"/>
    <p:sldId id="347" r:id="rId6"/>
    <p:sldId id="346" r:id="rId7"/>
    <p:sldId id="348" r:id="rId8"/>
    <p:sldId id="278" r:id="rId9"/>
    <p:sldId id="328" r:id="rId10"/>
    <p:sldId id="344" r:id="rId11"/>
    <p:sldId id="329" r:id="rId12"/>
    <p:sldId id="330" r:id="rId13"/>
    <p:sldId id="305" r:id="rId14"/>
    <p:sldId id="335" r:id="rId15"/>
    <p:sldId id="334" r:id="rId16"/>
    <p:sldId id="336" r:id="rId17"/>
    <p:sldId id="331" r:id="rId18"/>
    <p:sldId id="332" r:id="rId19"/>
    <p:sldId id="333" r:id="rId20"/>
    <p:sldId id="349" r:id="rId21"/>
    <p:sldId id="350" r:id="rId22"/>
    <p:sldId id="351" r:id="rId23"/>
    <p:sldId id="352" r:id="rId24"/>
    <p:sldId id="353" r:id="rId25"/>
    <p:sldId id="354" r:id="rId26"/>
    <p:sldId id="355" r:id="rId27"/>
    <p:sldId id="356" r:id="rId28"/>
    <p:sldId id="357" r:id="rId29"/>
    <p:sldId id="361" r:id="rId30"/>
    <p:sldId id="358" r:id="rId31"/>
    <p:sldId id="364" r:id="rId32"/>
    <p:sldId id="366" r:id="rId33"/>
    <p:sldId id="363" r:id="rId34"/>
    <p:sldId id="367" r:id="rId35"/>
    <p:sldId id="365" r:id="rId36"/>
    <p:sldId id="362" r:id="rId37"/>
    <p:sldId id="359" r:id="rId38"/>
    <p:sldId id="360" r:id="rId39"/>
    <p:sldId id="368" r:id="rId40"/>
    <p:sldId id="376" r:id="rId41"/>
    <p:sldId id="375" r:id="rId42"/>
    <p:sldId id="374" r:id="rId43"/>
    <p:sldId id="369" r:id="rId44"/>
    <p:sldId id="370" r:id="rId45"/>
    <p:sldId id="371" r:id="rId46"/>
    <p:sldId id="372" r:id="rId47"/>
    <p:sldId id="382" r:id="rId48"/>
    <p:sldId id="373" r:id="rId49"/>
    <p:sldId id="377" r:id="rId50"/>
    <p:sldId id="378" r:id="rId51"/>
    <p:sldId id="379" r:id="rId52"/>
    <p:sldId id="380" r:id="rId53"/>
    <p:sldId id="388" r:id="rId54"/>
    <p:sldId id="389" r:id="rId55"/>
    <p:sldId id="387" r:id="rId56"/>
    <p:sldId id="386" r:id="rId57"/>
    <p:sldId id="385" r:id="rId58"/>
    <p:sldId id="384" r:id="rId59"/>
    <p:sldId id="390" r:id="rId60"/>
    <p:sldId id="383" r:id="rId61"/>
    <p:sldId id="391" r:id="rId62"/>
    <p:sldId id="381" r:id="rId63"/>
    <p:sldId id="396" r:id="rId64"/>
    <p:sldId id="395" r:id="rId65"/>
    <p:sldId id="397" r:id="rId66"/>
    <p:sldId id="394" r:id="rId67"/>
    <p:sldId id="393" r:id="rId68"/>
    <p:sldId id="401" r:id="rId69"/>
    <p:sldId id="398" r:id="rId70"/>
    <p:sldId id="399" r:id="rId71"/>
    <p:sldId id="392" r:id="rId72"/>
    <p:sldId id="400" r:id="rId73"/>
    <p:sldId id="402" r:id="rId7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3300"/>
    <a:srgbClr val="FF3300"/>
    <a:srgbClr val="00CC00"/>
    <a:srgbClr val="FFFFCC"/>
    <a:srgbClr val="66FF66"/>
    <a:srgbClr val="FFFF99"/>
    <a:srgbClr val="FFFF66"/>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392" autoAdjust="0"/>
    <p:restoredTop sz="96213" autoAdjust="0"/>
  </p:normalViewPr>
  <p:slideViewPr>
    <p:cSldViewPr>
      <p:cViewPr varScale="1">
        <p:scale>
          <a:sx n="107" d="100"/>
          <a:sy n="107" d="100"/>
        </p:scale>
        <p:origin x="1140"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handoutMaster" Target="handoutMasters/handoutMaster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813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4813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4813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4813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C057F33D-8E1D-4955-900E-6442D6B065DF}"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30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235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3605B772-9858-4B0D-94BC-C9B4E9DEB3CB}"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p>
            <a:fld id="{282D1392-E786-40AD-8C2B-0D59F0B21C90}" type="slidenum">
              <a:rPr lang="en-US" altLang="en-US" smtClean="0"/>
              <a:pPr/>
              <a:t>1</a:t>
            </a:fld>
            <a:endParaRPr lang="en-US" altLang="en-US" smtClean="0"/>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a:ln/>
        </p:spPr>
        <p:txBody>
          <a:bodyPr/>
          <a:lstStyle/>
          <a:p>
            <a:pPr eaLnBrk="1" hangingPunct="1"/>
            <a:endParaRPr lang="en-US" alt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FFEA547D-0C4B-4868-85D2-A9FD552AA564}" type="slidenum">
              <a:rPr lang="en-US" altLang="en-US" smtClean="0"/>
              <a:pPr/>
              <a:t>11</a:t>
            </a:fld>
            <a:endParaRPr lang="en-US" altLang="en-US" smtClean="0"/>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p:spPr>
        <p:txBody>
          <a:bodyPr/>
          <a:lstStyle/>
          <a:p>
            <a:pPr eaLnBrk="1" hangingPunct="1"/>
            <a:endParaRPr lang="en-US" alt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FFEA547D-0C4B-4868-85D2-A9FD552AA564}" type="slidenum">
              <a:rPr lang="en-US" altLang="en-US" smtClean="0"/>
              <a:pPr/>
              <a:t>12</a:t>
            </a:fld>
            <a:endParaRPr lang="en-US" altLang="en-US" smtClean="0"/>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p:spPr>
        <p:txBody>
          <a:bodyPr/>
          <a:lstStyle/>
          <a:p>
            <a:pPr eaLnBrk="1" hangingPunct="1"/>
            <a:endParaRPr lang="en-US" alt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fld id="{5D07DAEC-415F-4A76-8845-121AD7B856B5}" type="slidenum">
              <a:rPr lang="en-US" altLang="en-US" smtClean="0"/>
              <a:pPr/>
              <a:t>13</a:t>
            </a:fld>
            <a:endParaRPr lang="en-US" altLang="en-US" smtClean="0"/>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p:spPr>
        <p:txBody>
          <a:bodyPr/>
          <a:lstStyle/>
          <a:p>
            <a:pPr eaLnBrk="1" hangingPunct="1"/>
            <a:endParaRPr lang="en-US" altLang="en-US" dirty="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fld id="{5D07DAEC-415F-4A76-8845-121AD7B856B5}" type="slidenum">
              <a:rPr lang="en-US" altLang="en-US" smtClean="0"/>
              <a:pPr/>
              <a:t>14</a:t>
            </a:fld>
            <a:endParaRPr lang="en-US" altLang="en-US" smtClean="0"/>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p:spPr>
        <p:txBody>
          <a:bodyPr/>
          <a:lstStyle/>
          <a:p>
            <a:pPr eaLnBrk="1" hangingPunct="1"/>
            <a:endParaRPr lang="en-US" altLang="en-US" dirty="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fld id="{5D07DAEC-415F-4A76-8845-121AD7B856B5}" type="slidenum">
              <a:rPr lang="en-US" altLang="en-US" smtClean="0"/>
              <a:pPr/>
              <a:t>15</a:t>
            </a:fld>
            <a:endParaRPr lang="en-US" altLang="en-US" smtClean="0"/>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p:spPr>
        <p:txBody>
          <a:bodyPr/>
          <a:lstStyle/>
          <a:p>
            <a:pPr eaLnBrk="1" hangingPunct="1"/>
            <a:endParaRPr lang="en-US" altLang="en-US" dirty="0"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fld id="{5D07DAEC-415F-4A76-8845-121AD7B856B5}" type="slidenum">
              <a:rPr lang="en-US" altLang="en-US" smtClean="0"/>
              <a:pPr/>
              <a:t>16</a:t>
            </a:fld>
            <a:endParaRPr lang="en-US" altLang="en-US" smtClean="0"/>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p:spPr>
        <p:txBody>
          <a:bodyPr/>
          <a:lstStyle/>
          <a:p>
            <a:pPr eaLnBrk="1" hangingPunct="1"/>
            <a:endParaRPr lang="en-US" altLang="en-US" dirty="0"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fld id="{5D07DAEC-415F-4A76-8845-121AD7B856B5}" type="slidenum">
              <a:rPr lang="en-US" altLang="en-US" smtClean="0"/>
              <a:pPr/>
              <a:t>17</a:t>
            </a:fld>
            <a:endParaRPr lang="en-US" altLang="en-US" smtClean="0"/>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p:spPr>
        <p:txBody>
          <a:bodyPr/>
          <a:lstStyle/>
          <a:p>
            <a:pPr eaLnBrk="1" hangingPunct="1"/>
            <a:endParaRPr lang="en-US" altLang="en-US" dirty="0"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fld id="{5D07DAEC-415F-4A76-8845-121AD7B856B5}" type="slidenum">
              <a:rPr lang="en-US" altLang="en-US" smtClean="0"/>
              <a:pPr/>
              <a:t>18</a:t>
            </a:fld>
            <a:endParaRPr lang="en-US" altLang="en-US" smtClean="0"/>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p:spPr>
        <p:txBody>
          <a:bodyPr/>
          <a:lstStyle/>
          <a:p>
            <a:pPr eaLnBrk="1" hangingPunct="1"/>
            <a:endParaRPr lang="en-US" altLang="en-US" dirty="0"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fld id="{5D07DAEC-415F-4A76-8845-121AD7B856B5}" type="slidenum">
              <a:rPr lang="en-US" altLang="en-US" smtClean="0"/>
              <a:pPr/>
              <a:t>19</a:t>
            </a:fld>
            <a:endParaRPr lang="en-US" altLang="en-US" smtClean="0"/>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p:spPr>
        <p:txBody>
          <a:bodyPr/>
          <a:lstStyle/>
          <a:p>
            <a:pPr eaLnBrk="1" hangingPunct="1"/>
            <a:endParaRPr lang="en-US" altLang="en-US" dirty="0"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D539B85A-4706-4949-95FF-5A0E4E546B1C}" type="slidenum">
              <a:rPr lang="en-US" altLang="en-US" smtClean="0"/>
              <a:pPr/>
              <a:t>69</a:t>
            </a:fld>
            <a:endParaRPr lang="en-US" altLang="en-US" smtClean="0"/>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p:spPr>
        <p:txBody>
          <a:bodyPr/>
          <a:lstStyle/>
          <a:p>
            <a:pPr eaLnBrk="1" hangingPunct="1"/>
            <a:endParaRPr lang="en-US"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p>
            <a:fld id="{E326177D-8F10-4D95-8D68-941F717B1120}" type="slidenum">
              <a:rPr lang="en-US" altLang="en-US" smtClean="0"/>
              <a:pPr/>
              <a:t>2</a:t>
            </a:fld>
            <a:endParaRPr lang="en-US" altLang="en-US" smtClean="0"/>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p:spPr>
        <p:txBody>
          <a:bodyPr/>
          <a:lstStyle/>
          <a:p>
            <a:pPr eaLnBrk="1" hangingPunct="1"/>
            <a:endParaRPr lang="en-US" alt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D539B85A-4706-4949-95FF-5A0E4E546B1C}" type="slidenum">
              <a:rPr lang="en-US" altLang="en-US" smtClean="0"/>
              <a:pPr/>
              <a:t>70</a:t>
            </a:fld>
            <a:endParaRPr lang="en-US" altLang="en-US" smtClean="0"/>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p:spPr>
        <p:txBody>
          <a:bodyPr/>
          <a:lstStyle/>
          <a:p>
            <a:pPr eaLnBrk="1" hangingPunct="1"/>
            <a:endParaRPr lang="en-US" alt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14EA95C3-CB10-4966-9736-C4F6F3A1C985}" type="slidenum">
              <a:rPr lang="en-US" altLang="en-US" smtClean="0"/>
              <a:pPr/>
              <a:t>3</a:t>
            </a:fld>
            <a:endParaRPr lang="en-US" altLang="en-US" smtClean="0"/>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p:spPr>
        <p:txBody>
          <a:bodyPr/>
          <a:lstStyle/>
          <a:p>
            <a:pPr eaLnBrk="1" hangingPunct="1"/>
            <a:endParaRPr lang="en-US" alt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14EA95C3-CB10-4966-9736-C4F6F3A1C985}" type="slidenum">
              <a:rPr lang="en-US" altLang="en-US" smtClean="0"/>
              <a:pPr/>
              <a:t>4</a:t>
            </a:fld>
            <a:endParaRPr lang="en-US" altLang="en-US" smtClean="0"/>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p:spPr>
        <p:txBody>
          <a:bodyPr/>
          <a:lstStyle/>
          <a:p>
            <a:pPr eaLnBrk="1" hangingPunct="1"/>
            <a:endParaRPr lang="en-US" alt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14EA95C3-CB10-4966-9736-C4F6F3A1C985}" type="slidenum">
              <a:rPr lang="en-US" altLang="en-US" smtClean="0"/>
              <a:pPr/>
              <a:t>5</a:t>
            </a:fld>
            <a:endParaRPr lang="en-US" altLang="en-US" smtClean="0"/>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p:spPr>
        <p:txBody>
          <a:bodyPr/>
          <a:lstStyle/>
          <a:p>
            <a:pPr eaLnBrk="1" hangingPunct="1"/>
            <a:endParaRPr lang="en-US" alt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14EA95C3-CB10-4966-9736-C4F6F3A1C985}" type="slidenum">
              <a:rPr lang="en-US" altLang="en-US" smtClean="0"/>
              <a:pPr/>
              <a:t>6</a:t>
            </a:fld>
            <a:endParaRPr lang="en-US" altLang="en-US" smtClean="0"/>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p:spPr>
        <p:txBody>
          <a:bodyPr/>
          <a:lstStyle/>
          <a:p>
            <a:pPr eaLnBrk="1" hangingPunct="1"/>
            <a:endParaRPr lang="en-US" alt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FFEA547D-0C4B-4868-85D2-A9FD552AA564}" type="slidenum">
              <a:rPr lang="en-US" altLang="en-US" smtClean="0"/>
              <a:pPr/>
              <a:t>8</a:t>
            </a:fld>
            <a:endParaRPr lang="en-US" altLang="en-US" smtClean="0"/>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p:spPr>
        <p:txBody>
          <a:bodyPr/>
          <a:lstStyle/>
          <a:p>
            <a:pPr eaLnBrk="1" hangingPunct="1"/>
            <a:endParaRPr lang="en-US" alt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FFEA547D-0C4B-4868-85D2-A9FD552AA564}" type="slidenum">
              <a:rPr lang="en-US" altLang="en-US" smtClean="0"/>
              <a:pPr/>
              <a:t>9</a:t>
            </a:fld>
            <a:endParaRPr lang="en-US" altLang="en-US" smtClean="0"/>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p:spPr>
        <p:txBody>
          <a:bodyPr/>
          <a:lstStyle/>
          <a:p>
            <a:pPr eaLnBrk="1" hangingPunct="1"/>
            <a:endParaRPr lang="en-US" alt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FFEA547D-0C4B-4868-85D2-A9FD552AA564}" type="slidenum">
              <a:rPr lang="en-US" altLang="en-US" smtClean="0"/>
              <a:pPr/>
              <a:t>10</a:t>
            </a:fld>
            <a:endParaRPr lang="en-US" altLang="en-US" smtClean="0"/>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p:spPr>
        <p:txBody>
          <a:bodyPr/>
          <a:lstStyle/>
          <a:p>
            <a:pPr eaLnBrk="1" hangingPunct="1"/>
            <a:endParaRPr lang="en-US"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CA"/>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7B0CCCC-1D87-4787-B437-395E201AD637}"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B5D2AA3-9D69-4E36-B6EC-CD2073D50DC1}"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7C4DE24-8724-4C39-8A6D-3CC565530257}"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0CBBD6B-5015-4A58-8965-221E2E462BF0}"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749EBDE-E25A-4F8F-9124-8ED377DB96DE}"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4D41BA1-C52B-4CAD-B5BA-5980D7C62B17}"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912BDD1B-065C-4435-8C9B-A10F926E4428}"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A63F6E8E-B7B9-4A61-ABE3-9D7292C26934}"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B4F632C5-CE8E-47B5-ACC8-4B94375675CC}"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291D298-99C9-4AF0-88CE-7E8BC14C2FB0}"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CA"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4B97F41-6365-4ED2-BD12-7F2586D48F25}"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FFFFCC"/>
            </a:gs>
            <a:gs pos="50000">
              <a:schemeClr val="folHlink"/>
            </a:gs>
            <a:gs pos="100000">
              <a:srgbClr val="FFFFCC"/>
            </a:gs>
          </a:gsLst>
          <a:lin ang="27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D56925C8-E1CC-43D9-9442-5E9FA016895C}"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google.ca/imgres?imgurl=http://img.tom61.com/photo/084/082/1007141427d77c2749e3a7b7eb.jpg&amp;imgrefurl=http://www.tom61.com/shaoertuku/jianbihuatupian/2010-12-19/824.html&amp;docid=raMw-AYqrYA38M&amp;tbnid=VPlYhIKnqHMnqM:&amp;vet=12ahUKEwisvZnGp7fhAhUCWK0KHdCxCO44ZBAzKDcwN3oECAEQOA..i&amp;w=505&amp;h=470&amp;bih=540&amp;biw=1089&amp;q=%E9%B4%BF%E5%AD%90&amp;ved=2ahUKEwisvZnGp7fhAhUCWK0KHdCxCO44ZBAzKDcwN3oECAEQOA&amp;iact=mrc&amp;uact=8"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3"/>
          <p:cNvSpPr>
            <a:spLocks noGrp="1" noChangeArrowheads="1"/>
          </p:cNvSpPr>
          <p:nvPr>
            <p:ph type="subTitle" idx="1"/>
          </p:nvPr>
        </p:nvSpPr>
        <p:spPr>
          <a:xfrm>
            <a:off x="714348" y="4286256"/>
            <a:ext cx="7643866" cy="2071702"/>
          </a:xfrm>
        </p:spPr>
        <p:txBody>
          <a:bodyPr/>
          <a:lstStyle/>
          <a:p>
            <a:pPr eaLnBrk="1" hangingPunct="1">
              <a:lnSpc>
                <a:spcPct val="80000"/>
              </a:lnSpc>
              <a:defRPr/>
            </a:pPr>
            <a:r>
              <a:rPr lang="zh-CN" altLang="en-US" b="1" dirty="0" smtClean="0">
                <a:effectLst>
                  <a:outerShdw blurRad="38100" dist="38100" dir="2700000" algn="tl">
                    <a:srgbClr val="000000">
                      <a:alpha val="43137"/>
                    </a:srgbClr>
                  </a:outerShdw>
                </a:effectLst>
                <a:latin typeface="SimHei" pitchFamily="49" charset="-122"/>
                <a:ea typeface="SimHei" pitchFamily="49" charset="-122"/>
              </a:rPr>
              <a:t>于颖涛</a:t>
            </a:r>
            <a:endParaRPr lang="en-US" altLang="zh-CN" b="1" dirty="0" smtClean="0">
              <a:effectLst>
                <a:outerShdw blurRad="38100" dist="38100" dir="2700000" algn="tl">
                  <a:srgbClr val="000000">
                    <a:alpha val="43137"/>
                  </a:srgbClr>
                </a:outerShdw>
              </a:effectLst>
              <a:latin typeface="SimHei" pitchFamily="49" charset="-122"/>
              <a:ea typeface="SimHei" pitchFamily="49" charset="-122"/>
            </a:endParaRPr>
          </a:p>
          <a:p>
            <a:pPr eaLnBrk="1" hangingPunct="1">
              <a:lnSpc>
                <a:spcPct val="80000"/>
              </a:lnSpc>
              <a:defRPr/>
            </a:pPr>
            <a:r>
              <a:rPr lang="zh-CN" altLang="en-US" b="1" dirty="0" smtClean="0">
                <a:solidFill>
                  <a:srgbClr val="FFFF00"/>
                </a:solidFill>
                <a:effectLst>
                  <a:outerShdw blurRad="38100" dist="38100" dir="2700000" algn="tl">
                    <a:srgbClr val="000000">
                      <a:alpha val="43137"/>
                    </a:srgbClr>
                  </a:outerShdw>
                </a:effectLst>
                <a:latin typeface="黑体" pitchFamily="2" charset="-122"/>
                <a:ea typeface="黑体" pitchFamily="2" charset="-122"/>
              </a:rPr>
              <a:t>泉源輔導中心项目</a:t>
            </a:r>
            <a:r>
              <a:rPr lang="zh-TW" altLang="en-US" b="1" dirty="0" smtClean="0">
                <a:solidFill>
                  <a:srgbClr val="FFFF00"/>
                </a:solidFill>
                <a:effectLst>
                  <a:outerShdw blurRad="38100" dist="38100" dir="2700000" algn="tl">
                    <a:srgbClr val="000000">
                      <a:alpha val="43137"/>
                    </a:srgbClr>
                  </a:outerShdw>
                </a:effectLst>
                <a:latin typeface="黑体" pitchFamily="2" charset="-122"/>
                <a:ea typeface="黑体" pitchFamily="2" charset="-122"/>
              </a:rPr>
              <a:t>及社區發展</a:t>
            </a:r>
            <a:r>
              <a:rPr lang="zh-CN" altLang="en-US" b="1" dirty="0" smtClean="0">
                <a:solidFill>
                  <a:srgbClr val="FFFF00"/>
                </a:solidFill>
                <a:effectLst>
                  <a:outerShdw blurRad="38100" dist="38100" dir="2700000" algn="tl">
                    <a:srgbClr val="000000">
                      <a:alpha val="43137"/>
                    </a:srgbClr>
                  </a:outerShdw>
                </a:effectLst>
                <a:latin typeface="黑体" pitchFamily="2" charset="-122"/>
                <a:ea typeface="黑体" pitchFamily="2" charset="-122"/>
              </a:rPr>
              <a:t>统筹</a:t>
            </a:r>
            <a:endParaRPr lang="en-US" altLang="zh-CN" b="1" dirty="0" smtClean="0">
              <a:solidFill>
                <a:srgbClr val="FFFF00"/>
              </a:solidFill>
              <a:effectLst>
                <a:outerShdw blurRad="38100" dist="38100" dir="2700000" algn="tl">
                  <a:srgbClr val="000000">
                    <a:alpha val="43137"/>
                  </a:srgbClr>
                </a:outerShdw>
              </a:effectLst>
              <a:latin typeface="黑体" pitchFamily="2" charset="-122"/>
              <a:ea typeface="黑体" pitchFamily="2" charset="-122"/>
            </a:endParaRPr>
          </a:p>
          <a:p>
            <a:pPr eaLnBrk="1" hangingPunct="1">
              <a:lnSpc>
                <a:spcPct val="80000"/>
              </a:lnSpc>
              <a:defRPr/>
            </a:pPr>
            <a:r>
              <a:rPr lang="zh-TW" altLang="en-US" b="1" dirty="0" smtClean="0">
                <a:solidFill>
                  <a:srgbClr val="FFFF00"/>
                </a:solidFill>
                <a:effectLst>
                  <a:outerShdw blurRad="38100" dist="38100" dir="2700000" algn="tl">
                    <a:srgbClr val="000000">
                      <a:alpha val="43137"/>
                    </a:srgbClr>
                  </a:outerShdw>
                </a:effectLst>
                <a:latin typeface="黑体" pitchFamily="2" charset="-122"/>
                <a:ea typeface="黑体" pitchFamily="2" charset="-122"/>
              </a:rPr>
              <a:t> </a:t>
            </a:r>
            <a:r>
              <a:rPr lang="en-US" altLang="zh-CN" dirty="0" smtClean="0">
                <a:solidFill>
                  <a:srgbClr val="00CC00"/>
                </a:solidFill>
                <a:effectLst>
                  <a:outerShdw blurRad="38100" dist="38100" dir="2700000" algn="tl">
                    <a:srgbClr val="000000">
                      <a:alpha val="43137"/>
                    </a:srgbClr>
                  </a:outerShdw>
                </a:effectLst>
                <a:latin typeface="黑体" pitchFamily="2" charset="-122"/>
                <a:ea typeface="黑体" pitchFamily="2" charset="-122"/>
              </a:rPr>
              <a:t>201</a:t>
            </a:r>
            <a:r>
              <a:rPr lang="en-US" altLang="zh-TW" dirty="0" smtClean="0">
                <a:solidFill>
                  <a:srgbClr val="00CC00"/>
                </a:solidFill>
                <a:effectLst>
                  <a:outerShdw blurRad="38100" dist="38100" dir="2700000" algn="tl">
                    <a:srgbClr val="000000">
                      <a:alpha val="43137"/>
                    </a:srgbClr>
                  </a:outerShdw>
                </a:effectLst>
                <a:latin typeface="黑体" pitchFamily="2" charset="-122"/>
                <a:ea typeface="黑体" pitchFamily="2" charset="-122"/>
              </a:rPr>
              <a:t>9</a:t>
            </a:r>
            <a:r>
              <a:rPr lang="zh-CN" altLang="en-US" dirty="0" smtClean="0">
                <a:solidFill>
                  <a:srgbClr val="00CC00"/>
                </a:solidFill>
                <a:effectLst>
                  <a:outerShdw blurRad="38100" dist="38100" dir="2700000" algn="tl">
                    <a:srgbClr val="000000">
                      <a:alpha val="43137"/>
                    </a:srgbClr>
                  </a:outerShdw>
                </a:effectLst>
                <a:latin typeface="黑体" pitchFamily="2" charset="-122"/>
                <a:ea typeface="黑体" pitchFamily="2" charset="-122"/>
              </a:rPr>
              <a:t>年</a:t>
            </a:r>
            <a:r>
              <a:rPr lang="en-US" altLang="zh-TW" dirty="0" smtClean="0">
                <a:solidFill>
                  <a:srgbClr val="00CC00"/>
                </a:solidFill>
                <a:effectLst>
                  <a:outerShdw blurRad="38100" dist="38100" dir="2700000" algn="tl">
                    <a:srgbClr val="000000">
                      <a:alpha val="43137"/>
                    </a:srgbClr>
                  </a:outerShdw>
                </a:effectLst>
                <a:latin typeface="黑体" pitchFamily="2" charset="-122"/>
                <a:ea typeface="黑体" pitchFamily="2" charset="-122"/>
              </a:rPr>
              <a:t>4</a:t>
            </a:r>
            <a:r>
              <a:rPr lang="zh-CN" altLang="en-US" dirty="0" smtClean="0">
                <a:solidFill>
                  <a:srgbClr val="00CC00"/>
                </a:solidFill>
                <a:effectLst>
                  <a:outerShdw blurRad="38100" dist="38100" dir="2700000" algn="tl">
                    <a:srgbClr val="000000">
                      <a:alpha val="43137"/>
                    </a:srgbClr>
                  </a:outerShdw>
                </a:effectLst>
                <a:latin typeface="黑体" pitchFamily="2" charset="-122"/>
                <a:ea typeface="黑体" pitchFamily="2" charset="-122"/>
              </a:rPr>
              <a:t>月</a:t>
            </a:r>
            <a:r>
              <a:rPr lang="en-US" altLang="zh-TW" dirty="0" smtClean="0">
                <a:solidFill>
                  <a:srgbClr val="00CC00"/>
                </a:solidFill>
                <a:effectLst>
                  <a:outerShdw blurRad="38100" dist="38100" dir="2700000" algn="tl">
                    <a:srgbClr val="000000">
                      <a:alpha val="43137"/>
                    </a:srgbClr>
                  </a:outerShdw>
                </a:effectLst>
                <a:latin typeface="黑体" pitchFamily="2" charset="-122"/>
                <a:ea typeface="黑体" pitchFamily="2" charset="-122"/>
              </a:rPr>
              <a:t>13</a:t>
            </a:r>
            <a:r>
              <a:rPr lang="zh-CN" altLang="en-US" dirty="0" smtClean="0">
                <a:solidFill>
                  <a:srgbClr val="00CC00"/>
                </a:solidFill>
                <a:effectLst>
                  <a:outerShdw blurRad="38100" dist="38100" dir="2700000" algn="tl">
                    <a:srgbClr val="000000">
                      <a:alpha val="43137"/>
                    </a:srgbClr>
                  </a:outerShdw>
                </a:effectLst>
                <a:latin typeface="黑体" pitchFamily="2" charset="-122"/>
                <a:ea typeface="黑体" pitchFamily="2" charset="-122"/>
              </a:rPr>
              <a:t>日</a:t>
            </a:r>
            <a:endParaRPr lang="en-US" altLang="zh-CN" dirty="0" smtClean="0">
              <a:solidFill>
                <a:srgbClr val="00CC00"/>
              </a:solidFill>
              <a:effectLst>
                <a:outerShdw blurRad="38100" dist="38100" dir="2700000" algn="tl">
                  <a:srgbClr val="000000">
                    <a:alpha val="43137"/>
                  </a:srgbClr>
                </a:outerShdw>
              </a:effectLst>
              <a:latin typeface="黑体" pitchFamily="2" charset="-122"/>
              <a:ea typeface="黑体" pitchFamily="2" charset="-122"/>
            </a:endParaRPr>
          </a:p>
          <a:p>
            <a:pPr eaLnBrk="1" hangingPunct="1">
              <a:lnSpc>
                <a:spcPct val="80000"/>
              </a:lnSpc>
              <a:defRPr/>
            </a:pPr>
            <a:r>
              <a:rPr lang="zh-CN" altLang="en-US" dirty="0" smtClean="0">
                <a:solidFill>
                  <a:srgbClr val="FF0000"/>
                </a:solidFill>
                <a:effectLst>
                  <a:outerShdw blurRad="38100" dist="38100" dir="2700000" algn="tl">
                    <a:srgbClr val="000000">
                      <a:alpha val="43137"/>
                    </a:srgbClr>
                  </a:outerShdw>
                </a:effectLst>
                <a:latin typeface="黑体" pitchFamily="2" charset="-122"/>
                <a:ea typeface="黑体" pitchFamily="2" charset="-122"/>
              </a:rPr>
              <a:t>特</a:t>
            </a:r>
            <a:r>
              <a:rPr lang="zh-CN" altLang="en-US" dirty="0" smtClean="0">
                <a:solidFill>
                  <a:srgbClr val="FF0000"/>
                </a:solidFill>
                <a:effectLst>
                  <a:outerShdw blurRad="38100" dist="38100" dir="2700000" algn="tl">
                    <a:srgbClr val="000000">
                      <a:alpha val="43137"/>
                    </a:srgbClr>
                  </a:outerShdw>
                </a:effectLst>
                <a:latin typeface="黑体" pitchFamily="2" charset="-122"/>
                <a:ea typeface="黑体" pitchFamily="2" charset="-122"/>
              </a:rPr>
              <a:t>为</a:t>
            </a:r>
            <a:r>
              <a:rPr lang="zh-TW" altLang="en-US" dirty="0" smtClean="0">
                <a:solidFill>
                  <a:srgbClr val="FF0000"/>
                </a:solidFill>
                <a:effectLst>
                  <a:outerShdw blurRad="38100" dist="38100" dir="2700000" algn="tl">
                    <a:srgbClr val="000000">
                      <a:alpha val="43137"/>
                    </a:srgbClr>
                  </a:outerShdw>
                </a:effectLst>
                <a:latin typeface="黑体" pitchFamily="2" charset="-122"/>
                <a:ea typeface="黑体" pitchFamily="2" charset="-122"/>
              </a:rPr>
              <a:t>環球廣播 門</a:t>
            </a:r>
            <a:r>
              <a:rPr lang="zh-TW" altLang="en-US" dirty="0" smtClean="0">
                <a:solidFill>
                  <a:srgbClr val="FF0000"/>
                </a:solidFill>
                <a:effectLst>
                  <a:outerShdw blurRad="38100" dist="38100" dir="2700000" algn="tl">
                    <a:srgbClr val="000000">
                      <a:alpha val="43137"/>
                    </a:srgbClr>
                  </a:outerShdw>
                </a:effectLst>
                <a:latin typeface="黑体" pitchFamily="2" charset="-122"/>
                <a:ea typeface="黑体" pitchFamily="2" charset="-122"/>
              </a:rPr>
              <a:t>徒培訓</a:t>
            </a:r>
            <a:r>
              <a:rPr lang="zh-TW" altLang="en-US" dirty="0" smtClean="0">
                <a:solidFill>
                  <a:srgbClr val="FF0000"/>
                </a:solidFill>
                <a:effectLst>
                  <a:outerShdw blurRad="38100" dist="38100" dir="2700000" algn="tl">
                    <a:srgbClr val="000000">
                      <a:alpha val="43137"/>
                    </a:srgbClr>
                  </a:outerShdw>
                </a:effectLst>
                <a:latin typeface="黑体" pitchFamily="2" charset="-122"/>
                <a:ea typeface="黑体" pitchFamily="2" charset="-122"/>
              </a:rPr>
              <a:t>日 預</a:t>
            </a:r>
            <a:r>
              <a:rPr lang="zh-TW" altLang="en-US" dirty="0" smtClean="0">
                <a:solidFill>
                  <a:srgbClr val="FF0000"/>
                </a:solidFill>
                <a:effectLst>
                  <a:outerShdw blurRad="38100" dist="38100" dir="2700000" algn="tl">
                    <a:srgbClr val="000000">
                      <a:alpha val="43137"/>
                    </a:srgbClr>
                  </a:outerShdw>
                </a:effectLst>
                <a:latin typeface="黑体" pitchFamily="2" charset="-122"/>
                <a:ea typeface="黑体" pitchFamily="2" charset="-122"/>
              </a:rPr>
              <a:t>備</a:t>
            </a:r>
            <a:endParaRPr lang="zh-CN" altLang="en-US" dirty="0" smtClean="0">
              <a:solidFill>
                <a:srgbClr val="FF0000"/>
              </a:solidFill>
              <a:effectLst>
                <a:outerShdw blurRad="38100" dist="38100" dir="2700000" algn="tl">
                  <a:srgbClr val="000000">
                    <a:alpha val="43137"/>
                  </a:srgbClr>
                </a:outerShdw>
              </a:effectLst>
              <a:latin typeface="黑体" pitchFamily="2" charset="-122"/>
              <a:ea typeface="黑体" pitchFamily="2" charset="-122"/>
            </a:endParaRPr>
          </a:p>
        </p:txBody>
      </p:sp>
      <p:sp>
        <p:nvSpPr>
          <p:cNvPr id="4" name="Rectangle 3"/>
          <p:cNvSpPr txBox="1">
            <a:spLocks noChangeArrowheads="1"/>
          </p:cNvSpPr>
          <p:nvPr/>
        </p:nvSpPr>
        <p:spPr bwMode="auto">
          <a:xfrm>
            <a:off x="1428728" y="1357298"/>
            <a:ext cx="6357982" cy="142876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80000"/>
              </a:lnSpc>
              <a:spcBef>
                <a:spcPct val="20000"/>
              </a:spcBef>
              <a:spcAft>
                <a:spcPct val="0"/>
              </a:spcAft>
              <a:buClrTx/>
              <a:buSzTx/>
              <a:buFontTx/>
              <a:buNone/>
              <a:tabLst/>
              <a:defRPr/>
            </a:pPr>
            <a:r>
              <a:rPr kumimoji="0" lang="zh-TW" altLang="en-US" sz="8800" b="1" i="0" u="none" strike="noStrike" kern="0" cap="none" spc="0" normalizeH="0" baseline="0" noProof="0" dirty="0" smtClean="0">
                <a:ln>
                  <a:noFill/>
                </a:ln>
                <a:solidFill>
                  <a:srgbClr val="FF0000"/>
                </a:solidFill>
                <a:effectLst>
                  <a:outerShdw blurRad="38100" dist="38100" dir="2700000" algn="tl">
                    <a:srgbClr val="000000">
                      <a:alpha val="43137"/>
                    </a:srgbClr>
                  </a:outerShdw>
                </a:effectLst>
                <a:uLnTx/>
                <a:uFillTx/>
                <a:latin typeface="萬用中圓" pitchFamily="49" charset="-120"/>
                <a:ea typeface="萬用中圓" pitchFamily="49" charset="-120"/>
              </a:rPr>
              <a:t>合用的器皿</a:t>
            </a:r>
            <a:endParaRPr kumimoji="0" lang="zh-CN" altLang="en-US" sz="8800" b="1" i="0" u="none" strike="noStrike" kern="0" cap="none" spc="0" normalizeH="0" baseline="0" noProof="0" dirty="0" smtClean="0">
              <a:ln>
                <a:noFill/>
              </a:ln>
              <a:solidFill>
                <a:srgbClr val="FF0000"/>
              </a:solidFill>
              <a:effectLst>
                <a:outerShdw blurRad="38100" dist="38100" dir="2700000" algn="tl">
                  <a:srgbClr val="000000">
                    <a:alpha val="43137"/>
                  </a:srgbClr>
                </a:outerShdw>
              </a:effectLst>
              <a:uLnTx/>
              <a:uFillTx/>
              <a:latin typeface="萬用中圓" pitchFamily="49" charset="-120"/>
              <a:ea typeface="萬用中圓" pitchFamily="49" charset="-12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p:cNvSpPr>
            <a:spLocks noGrp="1" noChangeArrowheads="1"/>
          </p:cNvSpPr>
          <p:nvPr>
            <p:ph type="body" idx="1"/>
          </p:nvPr>
        </p:nvSpPr>
        <p:spPr>
          <a:xfrm>
            <a:off x="428596" y="1357298"/>
            <a:ext cx="8135938" cy="2214559"/>
          </a:xfrm>
        </p:spPr>
        <p:txBody>
          <a:bodyPr/>
          <a:lstStyle/>
          <a:p>
            <a:pPr>
              <a:buNone/>
            </a:pPr>
            <a:r>
              <a:rPr lang="en-CA" sz="3600" b="1" dirty="0" smtClean="0">
                <a:solidFill>
                  <a:srgbClr val="CC3300"/>
                </a:solidFill>
              </a:rPr>
              <a:t> </a:t>
            </a:r>
            <a:r>
              <a:rPr lang="zh-TW" altLang="en-US" sz="3600" b="1" dirty="0" smtClean="0">
                <a:solidFill>
                  <a:srgbClr val="CC3300"/>
                </a:solidFill>
              </a:rPr>
              <a:t> </a:t>
            </a:r>
            <a:endParaRPr lang="en-CA" sz="3600" b="1" dirty="0" smtClean="0">
              <a:solidFill>
                <a:srgbClr val="C00000"/>
              </a:solidFill>
              <a:latin typeface="SimSun" pitchFamily="2" charset="-122"/>
              <a:ea typeface="SimSun" pitchFamily="2" charset="-122"/>
            </a:endParaRPr>
          </a:p>
        </p:txBody>
      </p:sp>
      <p:sp>
        <p:nvSpPr>
          <p:cNvPr id="49153" name="Rectangle 1"/>
          <p:cNvSpPr>
            <a:spLocks noChangeArrowheads="1"/>
          </p:cNvSpPr>
          <p:nvPr/>
        </p:nvSpPr>
        <p:spPr bwMode="auto">
          <a:xfrm>
            <a:off x="357158" y="214290"/>
            <a:ext cx="8429684" cy="224676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endParaRPr lang="en-CA" sz="2800" dirty="0" smtClean="0">
              <a:latin typeface="SimSun" pitchFamily="2" charset="-122"/>
              <a:ea typeface="SimSun" pitchFamily="2" charset="-122"/>
            </a:endParaRPr>
          </a:p>
          <a:p>
            <a:endParaRPr lang="en-CA" sz="2800" dirty="0" smtClean="0"/>
          </a:p>
          <a:p>
            <a:endParaRPr lang="en-US" altLang="zh-TW" sz="2800" dirty="0" smtClean="0">
              <a:latin typeface="SimSun" pitchFamily="2" charset="-122"/>
              <a:ea typeface="SimSun" pitchFamily="2" charset="-122"/>
            </a:endParaRPr>
          </a:p>
          <a:p>
            <a:endParaRPr lang="en-US" altLang="zh-TW" sz="2800" dirty="0" smtClean="0">
              <a:latin typeface="SimSun" pitchFamily="2" charset="-122"/>
              <a:ea typeface="SimSun" pitchFamily="2" charset="-122"/>
            </a:endParaRPr>
          </a:p>
          <a:p>
            <a:r>
              <a:rPr lang="en-CA" sz="2800" dirty="0" smtClean="0"/>
              <a:t> </a:t>
            </a:r>
            <a:endParaRPr lang="en-CA" sz="2800" dirty="0"/>
          </a:p>
        </p:txBody>
      </p:sp>
      <p:sp>
        <p:nvSpPr>
          <p:cNvPr id="41985" name="Rectangle 1"/>
          <p:cNvSpPr>
            <a:spLocks noChangeArrowheads="1"/>
          </p:cNvSpPr>
          <p:nvPr/>
        </p:nvSpPr>
        <p:spPr bwMode="auto">
          <a:xfrm>
            <a:off x="357158" y="1643050"/>
            <a:ext cx="8429684" cy="298543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zh-TW" altLang="en-US" sz="3200" dirty="0" smtClean="0">
                <a:latin typeface="SimHei" pitchFamily="49" charset="-122"/>
                <a:ea typeface="SimHei" pitchFamily="49" charset="-122"/>
              </a:rPr>
              <a:t>長期生活在</a:t>
            </a:r>
            <a:r>
              <a:rPr lang="zh-TW" altLang="en-US" sz="3200" dirty="0" smtClean="0">
                <a:solidFill>
                  <a:srgbClr val="C00000"/>
                </a:solidFill>
                <a:latin typeface="SimHei" pitchFamily="49" charset="-122"/>
                <a:ea typeface="SimHei" pitchFamily="49" charset="-122"/>
              </a:rPr>
              <a:t>負面情緒</a:t>
            </a:r>
            <a:r>
              <a:rPr lang="zh-TW" altLang="en-US" sz="3200" dirty="0" smtClean="0">
                <a:latin typeface="SimHei" pitchFamily="49" charset="-122"/>
                <a:ea typeface="SimHei" pitchFamily="49" charset="-122"/>
              </a:rPr>
              <a:t>中又在</a:t>
            </a:r>
            <a:r>
              <a:rPr lang="zh-TW" altLang="en-US" sz="3200" dirty="0" smtClean="0">
                <a:solidFill>
                  <a:srgbClr val="C00000"/>
                </a:solidFill>
                <a:latin typeface="SimHei" pitchFamily="49" charset="-122"/>
                <a:ea typeface="SimHei" pitchFamily="49" charset="-122"/>
              </a:rPr>
              <a:t>不知不覺</a:t>
            </a:r>
            <a:r>
              <a:rPr lang="zh-TW" altLang="en-US" sz="3200" dirty="0" smtClean="0">
                <a:latin typeface="SimHei" pitchFamily="49" charset="-122"/>
                <a:ea typeface="SimHei" pitchFamily="49" charset="-122"/>
              </a:rPr>
              <a:t>中</a:t>
            </a:r>
            <a:r>
              <a:rPr lang="en-US" altLang="zh-TW" sz="3200" dirty="0" smtClean="0">
                <a:latin typeface="SimHei" pitchFamily="49" charset="-122"/>
                <a:ea typeface="SimHei" pitchFamily="49" charset="-122"/>
              </a:rPr>
              <a:t>,</a:t>
            </a:r>
          </a:p>
          <a:p>
            <a:r>
              <a:rPr lang="zh-TW" altLang="en-US" sz="3200" dirty="0" smtClean="0">
                <a:solidFill>
                  <a:srgbClr val="C00000"/>
                </a:solidFill>
                <a:latin typeface="SimHei" pitchFamily="49" charset="-122"/>
                <a:ea typeface="SimHei" pitchFamily="49" charset="-122"/>
              </a:rPr>
              <a:t>侵害</a:t>
            </a:r>
            <a:r>
              <a:rPr lang="zh-TW" altLang="en-US" sz="3200" dirty="0" smtClean="0">
                <a:latin typeface="SimHei" pitchFamily="49" charset="-122"/>
                <a:ea typeface="SimHei" pitchFamily="49" charset="-122"/>
              </a:rPr>
              <a:t>著我們的</a:t>
            </a:r>
            <a:r>
              <a:rPr lang="zh-TW" altLang="en-US" sz="3200" dirty="0" smtClean="0">
                <a:solidFill>
                  <a:srgbClr val="C00000"/>
                </a:solidFill>
                <a:latin typeface="SimHei" pitchFamily="49" charset="-122"/>
                <a:ea typeface="SimHei" pitchFamily="49" charset="-122"/>
              </a:rPr>
              <a:t>身體</a:t>
            </a:r>
            <a:r>
              <a:rPr lang="en-CA" sz="3200" dirty="0" smtClean="0">
                <a:latin typeface="SimHei" pitchFamily="49" charset="-122"/>
                <a:ea typeface="SimHei" pitchFamily="49" charset="-122"/>
              </a:rPr>
              <a:t>:</a:t>
            </a:r>
          </a:p>
          <a:p>
            <a:r>
              <a:rPr lang="zh-TW" altLang="en-US" sz="3200" dirty="0" smtClean="0">
                <a:latin typeface="SimHei" pitchFamily="49" charset="-122"/>
                <a:ea typeface="SimHei" pitchFamily="49" charset="-122"/>
              </a:rPr>
              <a:t>情緒身體病如</a:t>
            </a:r>
            <a:r>
              <a:rPr lang="en-CA" sz="3200" dirty="0" smtClean="0">
                <a:latin typeface="SimHei" pitchFamily="49" charset="-122"/>
                <a:ea typeface="SimHei" pitchFamily="49" charset="-122"/>
              </a:rPr>
              <a:t>,</a:t>
            </a:r>
          </a:p>
          <a:p>
            <a:r>
              <a:rPr lang="zh-TW" altLang="en-US" sz="3200" dirty="0" smtClean="0">
                <a:latin typeface="SimHei" pitchFamily="49" charset="-122"/>
                <a:ea typeface="SimHei" pitchFamily="49" charset="-122"/>
              </a:rPr>
              <a:t>頭痛</a:t>
            </a:r>
            <a:r>
              <a:rPr lang="en-CA" sz="3200" dirty="0" smtClean="0">
                <a:latin typeface="SimHei" pitchFamily="49" charset="-122"/>
                <a:ea typeface="SimHei" pitchFamily="49" charset="-122"/>
              </a:rPr>
              <a:t>/</a:t>
            </a:r>
            <a:r>
              <a:rPr lang="zh-TW" altLang="en-US" sz="3200" dirty="0" smtClean="0">
                <a:latin typeface="SimHei" pitchFamily="49" charset="-122"/>
                <a:ea typeface="SimHei" pitchFamily="49" charset="-122"/>
              </a:rPr>
              <a:t>頭暈</a:t>
            </a:r>
            <a:r>
              <a:rPr lang="en-CA" sz="3200" dirty="0" smtClean="0">
                <a:latin typeface="SimHei" pitchFamily="49" charset="-122"/>
                <a:ea typeface="SimHei" pitchFamily="49" charset="-122"/>
              </a:rPr>
              <a:t>/</a:t>
            </a:r>
            <a:r>
              <a:rPr lang="zh-TW" altLang="en-US" sz="3200" dirty="0" smtClean="0">
                <a:latin typeface="SimHei" pitchFamily="49" charset="-122"/>
                <a:ea typeface="SimHei" pitchFamily="49" charset="-122"/>
              </a:rPr>
              <a:t>胃痛</a:t>
            </a:r>
            <a:r>
              <a:rPr lang="en-CA" sz="3200" dirty="0" smtClean="0">
                <a:latin typeface="SimHei" pitchFamily="49" charset="-122"/>
                <a:ea typeface="SimHei" pitchFamily="49" charset="-122"/>
              </a:rPr>
              <a:t>/</a:t>
            </a:r>
            <a:r>
              <a:rPr lang="zh-TW" altLang="en-US" sz="3200" dirty="0" smtClean="0">
                <a:latin typeface="SimHei" pitchFamily="49" charset="-122"/>
                <a:ea typeface="SimHei" pitchFamily="49" charset="-122"/>
              </a:rPr>
              <a:t>睡眠障礙</a:t>
            </a:r>
            <a:r>
              <a:rPr lang="en-CA" sz="3200" dirty="0" smtClean="0">
                <a:latin typeface="SimHei" pitchFamily="49" charset="-122"/>
                <a:ea typeface="SimHei" pitchFamily="49" charset="-122"/>
              </a:rPr>
              <a:t>/</a:t>
            </a:r>
            <a:r>
              <a:rPr lang="zh-TW" altLang="en-US" sz="3200" dirty="0" smtClean="0">
                <a:latin typeface="SimHei" pitchFamily="49" charset="-122"/>
                <a:ea typeface="SimHei" pitchFamily="49" charset="-122"/>
              </a:rPr>
              <a:t>各種痛症</a:t>
            </a:r>
            <a:r>
              <a:rPr lang="en-CA" sz="3200" dirty="0" smtClean="0">
                <a:latin typeface="SimHei" pitchFamily="49" charset="-122"/>
                <a:ea typeface="SimHei" pitchFamily="49" charset="-122"/>
              </a:rPr>
              <a:t>/</a:t>
            </a:r>
            <a:r>
              <a:rPr lang="zh-TW" altLang="en-US" sz="3200" dirty="0" smtClean="0">
                <a:latin typeface="SimHei" pitchFamily="49" charset="-122"/>
                <a:ea typeface="SimHei" pitchFamily="49" charset="-122"/>
              </a:rPr>
              <a:t>消化系統問題</a:t>
            </a:r>
            <a:r>
              <a:rPr lang="en-US" altLang="zh-TW" sz="3200" dirty="0" smtClean="0">
                <a:latin typeface="SimHei" pitchFamily="49" charset="-122"/>
                <a:ea typeface="SimHei" pitchFamily="49" charset="-122"/>
              </a:rPr>
              <a:t>…..</a:t>
            </a:r>
            <a:r>
              <a:rPr lang="zh-TW" altLang="en-US" sz="3200" dirty="0" smtClean="0">
                <a:latin typeface="SimHei" pitchFamily="49" charset="-122"/>
                <a:ea typeface="SimHei" pitchFamily="49" charset="-122"/>
              </a:rPr>
              <a:t>高血壓</a:t>
            </a:r>
            <a:r>
              <a:rPr lang="en-CA" sz="3200" dirty="0" smtClean="0">
                <a:latin typeface="SimHei" pitchFamily="49" charset="-122"/>
                <a:ea typeface="SimHei" pitchFamily="49" charset="-122"/>
              </a:rPr>
              <a:t>/</a:t>
            </a:r>
            <a:r>
              <a:rPr lang="zh-TW" altLang="en-US" sz="3200" dirty="0" smtClean="0">
                <a:latin typeface="SimHei" pitchFamily="49" charset="-122"/>
                <a:ea typeface="SimHei" pitchFamily="49" charset="-122"/>
              </a:rPr>
              <a:t>心臟病</a:t>
            </a:r>
            <a:r>
              <a:rPr lang="en-CA" sz="3200" dirty="0" smtClean="0">
                <a:latin typeface="SimHei" pitchFamily="49" charset="-122"/>
                <a:ea typeface="SimHei" pitchFamily="49" charset="-122"/>
              </a:rPr>
              <a:t>/</a:t>
            </a:r>
            <a:r>
              <a:rPr lang="zh-TW" altLang="en-US" sz="3200" dirty="0" smtClean="0">
                <a:latin typeface="SimHei" pitchFamily="49" charset="-122"/>
                <a:ea typeface="SimHei" pitchFamily="49" charset="-122"/>
              </a:rPr>
              <a:t>關節風濕</a:t>
            </a:r>
            <a:r>
              <a:rPr lang="en-CA" sz="3200" dirty="0" smtClean="0">
                <a:latin typeface="SimHei" pitchFamily="49" charset="-122"/>
                <a:ea typeface="SimHei" pitchFamily="49" charset="-122"/>
              </a:rPr>
              <a:t>...</a:t>
            </a:r>
            <a:r>
              <a:rPr lang="zh-TW" altLang="en-US" sz="3200" dirty="0" smtClean="0">
                <a:latin typeface="SimHei" pitchFamily="49" charset="-122"/>
                <a:ea typeface="SimHei" pitchFamily="49" charset="-122"/>
              </a:rPr>
              <a:t>等</a:t>
            </a:r>
            <a:r>
              <a:rPr lang="en-CA" sz="3200" dirty="0" smtClean="0">
                <a:latin typeface="SimHei" pitchFamily="49" charset="-122"/>
                <a:ea typeface="SimHei" pitchFamily="49" charset="-122"/>
              </a:rPr>
              <a: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zh-TW" altLang="en-CA"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p:cNvSpPr>
            <a:spLocks noGrp="1" noChangeArrowheads="1"/>
          </p:cNvSpPr>
          <p:nvPr>
            <p:ph type="body" idx="1"/>
          </p:nvPr>
        </p:nvSpPr>
        <p:spPr>
          <a:xfrm>
            <a:off x="357158" y="714356"/>
            <a:ext cx="8572560" cy="5000660"/>
          </a:xfrm>
        </p:spPr>
        <p:txBody>
          <a:bodyPr/>
          <a:lstStyle/>
          <a:p>
            <a:pPr>
              <a:buNone/>
            </a:pPr>
            <a:r>
              <a:rPr lang="zh-TW" altLang="en-US" sz="2800" dirty="0" smtClean="0">
                <a:latin typeface="SimHei" pitchFamily="49" charset="-122"/>
                <a:ea typeface="SimHei" pitchFamily="49" charset="-122"/>
              </a:rPr>
              <a:t>長期負面情緒</a:t>
            </a:r>
            <a:r>
              <a:rPr lang="zh-TW" altLang="en-US" sz="2800" dirty="0" smtClean="0">
                <a:solidFill>
                  <a:srgbClr val="C00000"/>
                </a:solidFill>
                <a:latin typeface="SimHei" pitchFamily="49" charset="-122"/>
                <a:ea typeface="SimHei" pitchFamily="49" charset="-122"/>
              </a:rPr>
              <a:t>不知不覺</a:t>
            </a:r>
            <a:r>
              <a:rPr lang="zh-TW" altLang="en-US" sz="2800" dirty="0" smtClean="0">
                <a:latin typeface="SimHei" pitchFamily="49" charset="-122"/>
                <a:ea typeface="SimHei" pitchFamily="49" charset="-122"/>
              </a:rPr>
              <a:t>中也影響我們的</a:t>
            </a:r>
            <a:r>
              <a:rPr lang="zh-TW" altLang="en-US" sz="2800" dirty="0" smtClean="0">
                <a:solidFill>
                  <a:srgbClr val="C00000"/>
                </a:solidFill>
                <a:latin typeface="SimHei" pitchFamily="49" charset="-122"/>
                <a:ea typeface="SimHei" pitchFamily="49" charset="-122"/>
              </a:rPr>
              <a:t>行為</a:t>
            </a:r>
            <a:r>
              <a:rPr lang="en-CA" sz="2800" dirty="0" smtClean="0">
                <a:solidFill>
                  <a:srgbClr val="C00000"/>
                </a:solidFill>
                <a:latin typeface="SimHei" pitchFamily="49" charset="-122"/>
                <a:ea typeface="SimHei" pitchFamily="49" charset="-122"/>
              </a:rPr>
              <a:t>:</a:t>
            </a:r>
            <a:r>
              <a:rPr lang="en-CA" sz="2800" dirty="0" smtClean="0">
                <a:latin typeface="SimHei" pitchFamily="49" charset="-122"/>
                <a:ea typeface="SimHei" pitchFamily="49" charset="-122"/>
              </a:rPr>
              <a:t> </a:t>
            </a:r>
          </a:p>
          <a:p>
            <a:pPr>
              <a:buNone/>
            </a:pPr>
            <a:endParaRPr lang="en-CA" sz="2800" dirty="0" smtClean="0">
              <a:latin typeface="SimHei" pitchFamily="49" charset="-122"/>
              <a:ea typeface="SimHei" pitchFamily="49" charset="-122"/>
            </a:endParaRPr>
          </a:p>
          <a:p>
            <a:pPr>
              <a:buNone/>
            </a:pPr>
            <a:r>
              <a:rPr lang="zh-TW" altLang="en-US" sz="2800" dirty="0" smtClean="0">
                <a:latin typeface="SimHei" pitchFamily="49" charset="-122"/>
                <a:ea typeface="SimHei" pitchFamily="49" charset="-122"/>
              </a:rPr>
              <a:t>不能集中注意力</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坐立不安</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不能停止奔忙</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拖延癥狀</a:t>
            </a:r>
            <a:r>
              <a:rPr lang="en-CA" sz="2800" dirty="0" smtClean="0">
                <a:latin typeface="SimHei" pitchFamily="49" charset="-122"/>
                <a:ea typeface="SimHei" pitchFamily="49" charset="-122"/>
              </a:rPr>
              <a:t>.....</a:t>
            </a:r>
          </a:p>
          <a:p>
            <a:pPr>
              <a:buNone/>
            </a:pPr>
            <a:r>
              <a:rPr lang="zh-TW" altLang="en-US" sz="2800" dirty="0" smtClean="0">
                <a:latin typeface="SimHei" pitchFamily="49" charset="-122"/>
                <a:ea typeface="SimHei" pitchFamily="49" charset="-122"/>
              </a:rPr>
              <a:t>在工作</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學習</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事奉</a:t>
            </a:r>
            <a:r>
              <a:rPr lang="en-CA" sz="2800" dirty="0" smtClean="0">
                <a:latin typeface="SimHei" pitchFamily="49" charset="-122"/>
                <a:ea typeface="SimHei" pitchFamily="49" charset="-122"/>
              </a:rPr>
              <a:t>, </a:t>
            </a:r>
            <a:r>
              <a:rPr lang="zh-TW" altLang="en-US" sz="2800" dirty="0" smtClean="0">
                <a:latin typeface="SimHei" pitchFamily="49" charset="-122"/>
                <a:ea typeface="SimHei" pitchFamily="49" charset="-122"/>
              </a:rPr>
              <a:t>表現差</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效率和結果差</a:t>
            </a:r>
            <a:r>
              <a:rPr lang="en-CA" sz="2800" dirty="0" smtClean="0">
                <a:latin typeface="SimHei" pitchFamily="49" charset="-122"/>
                <a:ea typeface="SimHei" pitchFamily="49" charset="-122"/>
              </a:rPr>
              <a:t>...,</a:t>
            </a:r>
          </a:p>
          <a:p>
            <a:pPr>
              <a:buNone/>
            </a:pPr>
            <a:r>
              <a:rPr lang="zh-TW" altLang="en-US" sz="2800" dirty="0" smtClean="0">
                <a:latin typeface="SimHei" pitchFamily="49" charset="-122"/>
                <a:ea typeface="SimHei" pitchFamily="49" charset="-122"/>
              </a:rPr>
              <a:t>嚴重者會有某方面上癮</a:t>
            </a:r>
            <a:endParaRPr lang="en-US" altLang="zh-TW" sz="2800" dirty="0" smtClean="0">
              <a:latin typeface="SimHei" pitchFamily="49" charset="-122"/>
              <a:ea typeface="SimHei" pitchFamily="49" charset="-122"/>
            </a:endParaRPr>
          </a:p>
          <a:p>
            <a:pPr>
              <a:buNone/>
            </a:pP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過度</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影響一 正常生活</a:t>
            </a:r>
            <a:r>
              <a:rPr lang="en-US" altLang="zh-TW"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責任的屢行</a:t>
            </a:r>
            <a:r>
              <a:rPr lang="en-CA" sz="2800" dirty="0" smtClean="0">
                <a:latin typeface="SimHei" pitchFamily="49" charset="-122"/>
                <a:ea typeface="SimHei" pitchFamily="49" charset="-122"/>
              </a:rPr>
              <a:t>),</a:t>
            </a:r>
          </a:p>
          <a:p>
            <a:pPr>
              <a:buNone/>
            </a:pPr>
            <a:r>
              <a:rPr lang="en-CA" sz="2800" dirty="0" smtClean="0">
                <a:latin typeface="SimHei" pitchFamily="49" charset="-122"/>
                <a:ea typeface="SimHei" pitchFamily="49" charset="-122"/>
              </a:rPr>
              <a:t> (</a:t>
            </a:r>
            <a:r>
              <a:rPr lang="zh-TW" altLang="en-US" sz="2800" dirty="0" smtClean="0">
                <a:latin typeface="SimHei" pitchFamily="49" charset="-122"/>
                <a:ea typeface="SimHei" pitchFamily="49" charset="-122"/>
              </a:rPr>
              <a:t>咖啡</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酒精</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遊戲</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上網</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手機</a:t>
            </a:r>
            <a:r>
              <a:rPr lang="en-US" altLang="zh-TW"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購物</a:t>
            </a:r>
            <a:r>
              <a:rPr lang="en-US" altLang="zh-TW" sz="2800" dirty="0" smtClean="0">
                <a:latin typeface="SimHei" pitchFamily="49" charset="-122"/>
                <a:ea typeface="SimHei" pitchFamily="49" charset="-122"/>
              </a:rPr>
              <a:t>/</a:t>
            </a:r>
          </a:p>
          <a:p>
            <a:pPr>
              <a:buNone/>
            </a:pPr>
            <a:r>
              <a:rPr lang="zh-TW" altLang="en-US" sz="2800" dirty="0" smtClean="0">
                <a:latin typeface="SimHei" pitchFamily="49" charset="-122"/>
                <a:ea typeface="SimHei" pitchFamily="49" charset="-122"/>
              </a:rPr>
              <a:t>  講座狂</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活動狂</a:t>
            </a:r>
            <a:r>
              <a:rPr lang="en-CA" sz="2800" dirty="0" smtClean="0">
                <a:latin typeface="SimHei" pitchFamily="49" charset="-122"/>
                <a:ea typeface="SimHei" pitchFamily="49" charset="-122"/>
              </a:rPr>
              <a:t>/party</a:t>
            </a:r>
            <a:r>
              <a:rPr lang="zh-TW" altLang="en-US" sz="2800" dirty="0" smtClean="0">
                <a:latin typeface="SimHei" pitchFamily="49" charset="-122"/>
                <a:ea typeface="SimHei" pitchFamily="49" charset="-122"/>
              </a:rPr>
              <a:t>狂</a:t>
            </a:r>
            <a:r>
              <a:rPr lang="en-US" altLang="zh-TW"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工作狂</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服事狂</a:t>
            </a:r>
            <a:r>
              <a:rPr lang="en-CA" sz="2800" dirty="0" smtClean="0">
                <a:latin typeface="SimHei" pitchFamily="49" charset="-122"/>
                <a:ea typeface="SimHei" pitchFamily="49" charset="-122"/>
              </a:rPr>
              <a:t>.....)</a:t>
            </a:r>
            <a:endParaRPr lang="en-CA" sz="2800" dirty="0">
              <a:latin typeface="SimHei" pitchFamily="49" charset="-122"/>
              <a:ea typeface="SimHei" pitchFamily="49" charset="-122"/>
            </a:endParaRPr>
          </a:p>
        </p:txBody>
      </p:sp>
      <p:sp>
        <p:nvSpPr>
          <p:cNvPr id="49153" name="Rectangle 1"/>
          <p:cNvSpPr>
            <a:spLocks noChangeArrowheads="1"/>
          </p:cNvSpPr>
          <p:nvPr/>
        </p:nvSpPr>
        <p:spPr bwMode="auto">
          <a:xfrm>
            <a:off x="500034" y="642918"/>
            <a:ext cx="7858180"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CA" altLang="zh-TW" sz="2800" b="1" i="0" u="sng" strike="noStrike" cap="none" normalizeH="0" baseline="0" dirty="0" smtClean="0">
              <a:ln>
                <a:noFill/>
              </a:ln>
              <a:solidFill>
                <a:srgbClr val="FF0000"/>
              </a:solidFill>
              <a:effectLst/>
              <a:latin typeface="SimSun" pitchFamily="2" charset="-122"/>
              <a:ea typeface="SimSun" pitchFamily="2" charset="-122"/>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US" altLang="zh-TW" sz="2800" b="1" u="sng" dirty="0" smtClean="0">
              <a:latin typeface="SimSun" pitchFamily="2" charset="-122"/>
              <a:ea typeface="SimSun" pitchFamily="2" charset="-122"/>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CA" altLang="zh-TW"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p:cNvSpPr>
            <a:spLocks noGrp="1" noChangeArrowheads="1"/>
          </p:cNvSpPr>
          <p:nvPr>
            <p:ph type="body" idx="1"/>
          </p:nvPr>
        </p:nvSpPr>
        <p:spPr>
          <a:xfrm>
            <a:off x="142844" y="500042"/>
            <a:ext cx="8715404" cy="6000792"/>
          </a:xfrm>
        </p:spPr>
        <p:txBody>
          <a:bodyPr/>
          <a:lstStyle/>
          <a:p>
            <a:pPr>
              <a:buNone/>
            </a:pPr>
            <a:r>
              <a:rPr lang="zh-TW" altLang="en-US" sz="2800" dirty="0" smtClean="0">
                <a:latin typeface="SimHei" pitchFamily="49" charset="-122"/>
                <a:ea typeface="SimHei" pitchFamily="49" charset="-122"/>
              </a:rPr>
              <a:t>同時也為我們</a:t>
            </a:r>
            <a:r>
              <a:rPr lang="zh-TW" altLang="en-US" sz="2800" dirty="0" smtClean="0">
                <a:solidFill>
                  <a:srgbClr val="C00000"/>
                </a:solidFill>
                <a:latin typeface="SimHei" pitchFamily="49" charset="-122"/>
                <a:ea typeface="SimHei" pitchFamily="49" charset="-122"/>
              </a:rPr>
              <a:t>屬靈生命</a:t>
            </a:r>
            <a:r>
              <a:rPr lang="zh-TW" altLang="en-US" sz="2800" dirty="0" smtClean="0">
                <a:latin typeface="SimHei" pitchFamily="49" charset="-122"/>
                <a:ea typeface="SimHei" pitchFamily="49" charset="-122"/>
              </a:rPr>
              <a:t>的成長帶來很多的難處和障礙</a:t>
            </a:r>
            <a:r>
              <a:rPr lang="en-CA" sz="2800" dirty="0" smtClean="0">
                <a:latin typeface="SimHei" pitchFamily="49" charset="-122"/>
                <a:ea typeface="SimHei" pitchFamily="49" charset="-122"/>
              </a:rPr>
              <a:t>: </a:t>
            </a:r>
          </a:p>
          <a:p>
            <a:r>
              <a:rPr lang="zh-TW" altLang="en-US" sz="2400" dirty="0" smtClean="0">
                <a:latin typeface="SimHei" pitchFamily="49" charset="-122"/>
                <a:ea typeface="SimHei" pitchFamily="49" charset="-122"/>
              </a:rPr>
              <a:t>以神為中心的難處</a:t>
            </a:r>
            <a:r>
              <a:rPr lang="en-CA"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以自我為出發點</a:t>
            </a:r>
            <a:r>
              <a:rPr lang="en-CA"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防衛</a:t>
            </a:r>
            <a:r>
              <a:rPr lang="en-CA"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靠自己</a:t>
            </a:r>
            <a:r>
              <a:rPr lang="en-CA" sz="2400" dirty="0" smtClean="0">
                <a:latin typeface="SimHei" pitchFamily="49" charset="-122"/>
                <a:ea typeface="SimHei" pitchFamily="49" charset="-122"/>
              </a:rPr>
              <a:t>...</a:t>
            </a:r>
          </a:p>
          <a:p>
            <a:r>
              <a:rPr lang="zh-TW" altLang="en-US" sz="2400" dirty="0" smtClean="0">
                <a:latin typeface="SimHei" pitchFamily="49" charset="-122"/>
                <a:ea typeface="SimHei" pitchFamily="49" charset="-122"/>
              </a:rPr>
              <a:t>敏銳神話語的難處</a:t>
            </a:r>
            <a:r>
              <a:rPr lang="en-CA" sz="2400" dirty="0" smtClean="0">
                <a:latin typeface="SimHei" pitchFamily="49" charset="-122"/>
                <a:ea typeface="SimHei" pitchFamily="49" charset="-122"/>
              </a:rPr>
              <a:t>: </a:t>
            </a:r>
            <a:r>
              <a:rPr lang="zh-TW" altLang="en-US" sz="2400" dirty="0" smtClean="0">
                <a:latin typeface="SimHei" pitchFamily="49" charset="-122"/>
                <a:ea typeface="SimHei" pitchFamily="49" charset="-122"/>
              </a:rPr>
              <a:t>聽不到</a:t>
            </a:r>
            <a:r>
              <a:rPr lang="en-CA"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不去聽</a:t>
            </a:r>
            <a:r>
              <a:rPr lang="en-CA" sz="2400" dirty="0" smtClean="0">
                <a:latin typeface="SimHei" pitchFamily="49" charset="-122"/>
                <a:ea typeface="SimHei" pitchFamily="49" charset="-122"/>
              </a:rPr>
              <a:t>/ /</a:t>
            </a:r>
            <a:r>
              <a:rPr lang="zh-TW" altLang="en-US" sz="2400" dirty="0" smtClean="0">
                <a:latin typeface="SimHei" pitchFamily="49" charset="-122"/>
                <a:ea typeface="SimHei" pitchFamily="49" charset="-122"/>
              </a:rPr>
              <a:t>不去做 </a:t>
            </a:r>
            <a:endParaRPr lang="en-CA" sz="2400" dirty="0" smtClean="0">
              <a:latin typeface="SimHei" pitchFamily="49" charset="-122"/>
              <a:ea typeface="SimHei" pitchFamily="49" charset="-122"/>
            </a:endParaRPr>
          </a:p>
          <a:p>
            <a:pPr>
              <a:buNone/>
            </a:pPr>
            <a:r>
              <a:rPr lang="en-CA" sz="2400" dirty="0" smtClean="0">
                <a:latin typeface="SimHei" pitchFamily="49" charset="-122"/>
                <a:ea typeface="SimHei" pitchFamily="49" charset="-122"/>
              </a:rPr>
              <a:t>                  </a:t>
            </a:r>
            <a:r>
              <a:rPr lang="zh-TW" altLang="en-US" sz="2400" dirty="0" smtClean="0">
                <a:latin typeface="SimHei" pitchFamily="49" charset="-122"/>
                <a:ea typeface="SimHei" pitchFamily="49" charset="-122"/>
              </a:rPr>
              <a:t>  注意力完全在自己的防衛</a:t>
            </a:r>
            <a:r>
              <a:rPr lang="en-CA"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表現</a:t>
            </a:r>
            <a:r>
              <a:rPr lang="en-CA" sz="2400" dirty="0" smtClean="0">
                <a:latin typeface="SimHei" pitchFamily="49" charset="-122"/>
                <a:ea typeface="SimHei" pitchFamily="49" charset="-122"/>
              </a:rPr>
              <a:t>...</a:t>
            </a:r>
          </a:p>
          <a:p>
            <a:r>
              <a:rPr lang="zh-TW" altLang="en-US" sz="2400" dirty="0" smtClean="0">
                <a:latin typeface="SimHei" pitchFamily="49" charset="-122"/>
                <a:ea typeface="SimHei" pitchFamily="49" charset="-122"/>
              </a:rPr>
              <a:t>敏銳聖靈提醒的難處</a:t>
            </a:r>
            <a:r>
              <a:rPr lang="en-CA" sz="2400" dirty="0" smtClean="0">
                <a:latin typeface="SimHei" pitchFamily="49" charset="-122"/>
                <a:ea typeface="SimHei" pitchFamily="49" charset="-122"/>
              </a:rPr>
              <a:t>: </a:t>
            </a:r>
            <a:r>
              <a:rPr lang="zh-TW" altLang="en-US" sz="2400" dirty="0" smtClean="0">
                <a:latin typeface="SimHei" pitchFamily="49" charset="-122"/>
                <a:ea typeface="SimHei" pitchFamily="49" charset="-122"/>
              </a:rPr>
              <a:t>專注自己</a:t>
            </a:r>
            <a:endParaRPr lang="en-CA" sz="2400" dirty="0" smtClean="0">
              <a:latin typeface="SimHei" pitchFamily="49" charset="-122"/>
              <a:ea typeface="SimHei" pitchFamily="49" charset="-122"/>
            </a:endParaRPr>
          </a:p>
          <a:p>
            <a:r>
              <a:rPr lang="zh-TW" altLang="en-US" sz="2400" dirty="0" smtClean="0">
                <a:latin typeface="SimHei" pitchFamily="49" charset="-122"/>
                <a:ea typeface="SimHei" pitchFamily="49" charset="-122"/>
              </a:rPr>
              <a:t>靈命成長的難處</a:t>
            </a:r>
            <a:r>
              <a:rPr lang="en-CA" sz="2400" dirty="0" smtClean="0">
                <a:latin typeface="SimHei" pitchFamily="49" charset="-122"/>
                <a:ea typeface="SimHei" pitchFamily="49" charset="-122"/>
              </a:rPr>
              <a:t>: </a:t>
            </a:r>
            <a:r>
              <a:rPr lang="zh-TW" altLang="en-US" sz="2400" dirty="0" smtClean="0">
                <a:latin typeface="SimHei" pitchFamily="49" charset="-122"/>
                <a:ea typeface="SimHei" pitchFamily="49" charset="-122"/>
              </a:rPr>
              <a:t>自己和周圍的人</a:t>
            </a:r>
            <a:r>
              <a:rPr lang="en-CA"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神只是自己的</a:t>
            </a:r>
            <a:r>
              <a:rPr lang="en-CA"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幫助</a:t>
            </a:r>
            <a:r>
              <a:rPr lang="en-CA" sz="2400" dirty="0" smtClean="0">
                <a:latin typeface="SimHei" pitchFamily="49" charset="-122"/>
                <a:ea typeface="SimHei" pitchFamily="49" charset="-122"/>
              </a:rPr>
              <a:t>", </a:t>
            </a:r>
          </a:p>
          <a:p>
            <a:pPr>
              <a:buNone/>
            </a:pPr>
            <a:r>
              <a:rPr lang="zh-TW" altLang="en-US" sz="2400" dirty="0" smtClean="0">
                <a:latin typeface="SimHei" pitchFamily="49" charset="-122"/>
                <a:ea typeface="SimHei" pitchFamily="49" charset="-122"/>
              </a:rPr>
              <a:t>                  不是生命的主宰</a:t>
            </a:r>
            <a:r>
              <a:rPr lang="en-CA" sz="2400" dirty="0" smtClean="0">
                <a:latin typeface="SimHei" pitchFamily="49" charset="-122"/>
                <a:ea typeface="SimHei" pitchFamily="49" charset="-122"/>
              </a:rPr>
              <a:t>.  </a:t>
            </a:r>
          </a:p>
          <a:p>
            <a:pPr>
              <a:buNone/>
            </a:pPr>
            <a:r>
              <a:rPr lang="zh-TW" altLang="en-US" sz="2400" dirty="0" smtClean="0">
                <a:latin typeface="SimHei" pitchFamily="49" charset="-122"/>
                <a:ea typeface="SimHei" pitchFamily="49" charset="-122"/>
              </a:rPr>
              <a:t>      別人</a:t>
            </a:r>
            <a:r>
              <a:rPr lang="en-CA" sz="2400" dirty="0" smtClean="0">
                <a:latin typeface="SimHei" pitchFamily="49" charset="-122"/>
                <a:ea typeface="SimHei" pitchFamily="49" charset="-122"/>
              </a:rPr>
              <a:t>: </a:t>
            </a:r>
            <a:r>
              <a:rPr lang="zh-TW" altLang="en-US" sz="2400" dirty="0" smtClean="0">
                <a:latin typeface="SimHei" pitchFamily="49" charset="-122"/>
                <a:ea typeface="SimHei" pitchFamily="49" charset="-122"/>
              </a:rPr>
              <a:t>影響別人的信心</a:t>
            </a:r>
            <a:r>
              <a:rPr lang="en-CA" sz="2400" dirty="0" smtClean="0">
                <a:latin typeface="SimHei" pitchFamily="49" charset="-122"/>
                <a:ea typeface="SimHei" pitchFamily="49" charset="-122"/>
              </a:rPr>
              <a:t>, </a:t>
            </a:r>
            <a:r>
              <a:rPr lang="zh-TW" altLang="en-US" sz="2400" dirty="0" smtClean="0">
                <a:latin typeface="SimHei" pitchFamily="49" charset="-122"/>
                <a:ea typeface="SimHei" pitchFamily="49" charset="-122"/>
              </a:rPr>
              <a:t>在你身上似乎看不到神的作為</a:t>
            </a:r>
            <a:r>
              <a:rPr lang="en-CA" sz="2400" dirty="0" smtClean="0">
                <a:latin typeface="SimHei" pitchFamily="49" charset="-122"/>
                <a:ea typeface="SimHei" pitchFamily="49" charset="-122"/>
              </a:rPr>
              <a:t>.</a:t>
            </a:r>
          </a:p>
          <a:p>
            <a:pPr>
              <a:buNone/>
            </a:pPr>
            <a:r>
              <a:rPr lang="en-CA" sz="2400" dirty="0" smtClean="0">
                <a:latin typeface="SimHei" pitchFamily="49" charset="-122"/>
                <a:ea typeface="SimHei" pitchFamily="49" charset="-122"/>
              </a:rPr>
              <a:t> </a:t>
            </a:r>
          </a:p>
          <a:p>
            <a:r>
              <a:rPr lang="zh-TW" altLang="en-US" sz="2400" dirty="0" smtClean="0">
                <a:latin typeface="SimHei" pitchFamily="49" charset="-122"/>
                <a:ea typeface="SimHei" pitchFamily="49" charset="-122"/>
              </a:rPr>
              <a:t>福音廣傳的難處</a:t>
            </a:r>
            <a:r>
              <a:rPr lang="en-CA" sz="2400" dirty="0" smtClean="0">
                <a:latin typeface="SimHei" pitchFamily="49" charset="-122"/>
                <a:ea typeface="SimHei" pitchFamily="49" charset="-122"/>
              </a:rPr>
              <a:t>: </a:t>
            </a:r>
            <a:r>
              <a:rPr lang="zh-TW" altLang="en-US" sz="2400" dirty="0" smtClean="0">
                <a:latin typeface="SimHei" pitchFamily="49" charset="-122"/>
                <a:ea typeface="SimHei" pitchFamily="49" charset="-122"/>
              </a:rPr>
              <a:t>沒有好的生命見證 </a:t>
            </a:r>
            <a:endParaRPr lang="en-CA" sz="2400" dirty="0" smtClean="0">
              <a:latin typeface="SimHei" pitchFamily="49" charset="-122"/>
              <a:ea typeface="SimHei" pitchFamily="49" charset="-122"/>
            </a:endParaRPr>
          </a:p>
          <a:p>
            <a:r>
              <a:rPr lang="zh-TW" altLang="en-US" sz="2400" dirty="0" smtClean="0">
                <a:latin typeface="SimHei" pitchFamily="49" charset="-122"/>
                <a:ea typeface="SimHei" pitchFamily="49" charset="-122"/>
              </a:rPr>
              <a:t>屬靈團體的難處</a:t>
            </a:r>
            <a:r>
              <a:rPr lang="en-CA" sz="2400" dirty="0" smtClean="0">
                <a:latin typeface="SimHei" pitchFamily="49" charset="-122"/>
                <a:ea typeface="SimHei" pitchFamily="49" charset="-122"/>
              </a:rPr>
              <a:t>: </a:t>
            </a:r>
            <a:r>
              <a:rPr lang="zh-TW" altLang="en-US" sz="2400" dirty="0" smtClean="0">
                <a:latin typeface="SimHei" pitchFamily="49" charset="-122"/>
                <a:ea typeface="SimHei" pitchFamily="49" charset="-122"/>
              </a:rPr>
              <a:t>例如</a:t>
            </a:r>
            <a:r>
              <a:rPr lang="en-CA" sz="2400" dirty="0" smtClean="0">
                <a:latin typeface="SimHei" pitchFamily="49" charset="-122"/>
                <a:ea typeface="SimHei" pitchFamily="49" charset="-122"/>
              </a:rPr>
              <a:t>, </a:t>
            </a:r>
            <a:r>
              <a:rPr lang="zh-TW" altLang="en-US" sz="2400" dirty="0" smtClean="0">
                <a:latin typeface="SimHei" pitchFamily="49" charset="-122"/>
                <a:ea typeface="SimHei" pitchFamily="49" charset="-122"/>
              </a:rPr>
              <a:t>因為有我</a:t>
            </a:r>
            <a:r>
              <a:rPr lang="en-CA" sz="2400" dirty="0" smtClean="0">
                <a:latin typeface="SimHei" pitchFamily="49" charset="-122"/>
                <a:ea typeface="SimHei" pitchFamily="49" charset="-122"/>
              </a:rPr>
              <a:t>, </a:t>
            </a:r>
            <a:r>
              <a:rPr lang="zh-TW" altLang="en-US" sz="2400" dirty="0" smtClean="0">
                <a:latin typeface="SimHei" pitchFamily="49" charset="-122"/>
                <a:ea typeface="SimHei" pitchFamily="49" charset="-122"/>
              </a:rPr>
              <a:t>你們實在不想來團契</a:t>
            </a:r>
            <a:r>
              <a:rPr lang="en-CA"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小  </a:t>
            </a:r>
            <a:endParaRPr lang="en-US" altLang="zh-TW" sz="2400" dirty="0" smtClean="0">
              <a:latin typeface="SimHei" pitchFamily="49" charset="-122"/>
              <a:ea typeface="SimHei" pitchFamily="49" charset="-122"/>
            </a:endParaRPr>
          </a:p>
          <a:p>
            <a:pPr>
              <a:buNone/>
            </a:pPr>
            <a:r>
              <a:rPr lang="zh-TW" altLang="en-US" sz="2400" dirty="0" smtClean="0">
                <a:latin typeface="SimHei" pitchFamily="49" charset="-122"/>
                <a:ea typeface="SimHei" pitchFamily="49" charset="-122"/>
              </a:rPr>
              <a:t>                  組</a:t>
            </a:r>
            <a:r>
              <a:rPr lang="en-CA" sz="2400" dirty="0" smtClean="0">
                <a:latin typeface="SimHei" pitchFamily="49" charset="-122"/>
                <a:ea typeface="SimHei" pitchFamily="49" charset="-122"/>
              </a:rPr>
              <a:t>, </a:t>
            </a:r>
            <a:r>
              <a:rPr lang="zh-TW" altLang="en-US" sz="2400" dirty="0" smtClean="0">
                <a:latin typeface="SimHei" pitchFamily="49" charset="-122"/>
                <a:ea typeface="SimHei" pitchFamily="49" charset="-122"/>
              </a:rPr>
              <a:t>人越來越少</a:t>
            </a:r>
            <a:r>
              <a:rPr lang="en-CA" sz="2400" dirty="0" smtClean="0">
                <a:latin typeface="SimHei" pitchFamily="49" charset="-122"/>
                <a:ea typeface="SimHei" pitchFamily="49" charset="-122"/>
              </a:rPr>
              <a:t>, </a:t>
            </a:r>
            <a:r>
              <a:rPr lang="zh-TW" altLang="en-US" sz="2400" dirty="0" smtClean="0">
                <a:latin typeface="SimHei" pitchFamily="49" charset="-122"/>
                <a:ea typeface="SimHei" pitchFamily="49" charset="-122"/>
              </a:rPr>
              <a:t>團體氣氛不好</a:t>
            </a:r>
            <a:r>
              <a:rPr lang="en-CA"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不想發言    </a:t>
            </a:r>
            <a:endParaRPr lang="en-US" altLang="zh-TW" sz="2400" dirty="0" smtClean="0">
              <a:latin typeface="SimHei" pitchFamily="49" charset="-122"/>
              <a:ea typeface="SimHei" pitchFamily="49" charset="-122"/>
            </a:endParaRPr>
          </a:p>
          <a:p>
            <a:pPr>
              <a:buNone/>
            </a:pPr>
            <a:r>
              <a:rPr lang="zh-TW" altLang="en-US" sz="2400" dirty="0" smtClean="0">
                <a:latin typeface="SimHei" pitchFamily="49" charset="-122"/>
                <a:ea typeface="SimHei" pitchFamily="49" charset="-122"/>
              </a:rPr>
              <a:t>                  等等。</a:t>
            </a:r>
            <a:endParaRPr lang="en-CA" sz="2400" dirty="0" smtClean="0">
              <a:latin typeface="SimHei" pitchFamily="49" charset="-122"/>
              <a:ea typeface="SimHei" pitchFamily="49" charset="-122"/>
            </a:endParaRPr>
          </a:p>
          <a:p>
            <a:pPr>
              <a:buNone/>
            </a:pPr>
            <a:endParaRPr lang="en-CA" sz="2400" dirty="0" smtClean="0"/>
          </a:p>
          <a:p>
            <a:pPr>
              <a:buNone/>
            </a:pPr>
            <a:endParaRPr lang="en-CA" sz="2400" dirty="0" smtClean="0"/>
          </a:p>
          <a:p>
            <a:pPr>
              <a:buNone/>
            </a:pPr>
            <a:endParaRPr lang="en-CA" sz="2800" dirty="0" smtClean="0"/>
          </a:p>
          <a:p>
            <a:pPr>
              <a:buNone/>
            </a:pPr>
            <a:endParaRPr lang="en-CA" sz="2400" dirty="0" smtClean="0"/>
          </a:p>
          <a:p>
            <a:pPr>
              <a:buNone/>
            </a:pPr>
            <a:endParaRPr lang="en-CA" sz="3600" b="1" dirty="0" smtClean="0">
              <a:solidFill>
                <a:srgbClr val="C00000"/>
              </a:solidFill>
              <a:latin typeface="SimSun" pitchFamily="2" charset="-122"/>
              <a:ea typeface="SimSun" pitchFamily="2" charset="-122"/>
            </a:endParaRPr>
          </a:p>
        </p:txBody>
      </p:sp>
      <p:sp>
        <p:nvSpPr>
          <p:cNvPr id="49153" name="Rectangle 1"/>
          <p:cNvSpPr>
            <a:spLocks noChangeArrowheads="1"/>
          </p:cNvSpPr>
          <p:nvPr/>
        </p:nvSpPr>
        <p:spPr bwMode="auto">
          <a:xfrm>
            <a:off x="285720" y="642918"/>
            <a:ext cx="785818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lang="en-US" altLang="zh-TW" sz="2800" b="1" u="sng" dirty="0" smtClean="0">
              <a:latin typeface="SimSun" pitchFamily="2" charset="-122"/>
              <a:ea typeface="SimSun" pitchFamily="2" charset="-122"/>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CA" altLang="zh-TW"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p:cNvSpPr>
            <a:spLocks noGrp="1" noChangeArrowheads="1"/>
          </p:cNvSpPr>
          <p:nvPr>
            <p:ph type="body" idx="1"/>
          </p:nvPr>
        </p:nvSpPr>
        <p:spPr>
          <a:xfrm>
            <a:off x="214282" y="1857364"/>
            <a:ext cx="8643998" cy="3429024"/>
          </a:xfrm>
        </p:spPr>
        <p:txBody>
          <a:bodyPr/>
          <a:lstStyle/>
          <a:p>
            <a:pPr>
              <a:buNone/>
            </a:pPr>
            <a:r>
              <a:rPr lang="zh-TW" altLang="en-US" dirty="0" smtClean="0"/>
              <a:t>   </a:t>
            </a:r>
            <a:r>
              <a:rPr lang="zh-TW" altLang="en-US" sz="2800" dirty="0" smtClean="0">
                <a:latin typeface="SimHei" pitchFamily="49" charset="-122"/>
                <a:ea typeface="SimHei" pitchFamily="49" charset="-122"/>
              </a:rPr>
              <a:t>因為這些</a:t>
            </a:r>
            <a:r>
              <a:rPr lang="zh-TW" altLang="en-US" sz="2800" dirty="0" smtClean="0">
                <a:solidFill>
                  <a:srgbClr val="C00000"/>
                </a:solidFill>
                <a:latin typeface="SimHei" pitchFamily="49" charset="-122"/>
                <a:ea typeface="SimHei" pitchFamily="49" charset="-122"/>
              </a:rPr>
              <a:t>無形的</a:t>
            </a:r>
            <a:r>
              <a:rPr lang="zh-TW" altLang="en-US" sz="2800" dirty="0" smtClean="0">
                <a:latin typeface="SimHei" pitchFamily="49" charset="-122"/>
                <a:ea typeface="SimHei" pitchFamily="49" charset="-122"/>
              </a:rPr>
              <a:t>關係難處</a:t>
            </a:r>
            <a:r>
              <a:rPr lang="en-CA" sz="2800" dirty="0" smtClean="0">
                <a:latin typeface="SimHei" pitchFamily="49" charset="-122"/>
                <a:ea typeface="SimHei" pitchFamily="49" charset="-122"/>
              </a:rPr>
              <a:t>, </a:t>
            </a:r>
            <a:r>
              <a:rPr lang="zh-TW" altLang="en-US" sz="2800" dirty="0" smtClean="0">
                <a:latin typeface="SimHei" pitchFamily="49" charset="-122"/>
                <a:ea typeface="SimHei" pitchFamily="49" charset="-122"/>
              </a:rPr>
              <a:t>不能眼見</a:t>
            </a:r>
            <a:r>
              <a:rPr lang="en-US" altLang="zh-TW" sz="2800" dirty="0" smtClean="0">
                <a:latin typeface="SimHei" pitchFamily="49" charset="-122"/>
                <a:ea typeface="SimHei" pitchFamily="49" charset="-122"/>
              </a:rPr>
              <a:t>:</a:t>
            </a:r>
          </a:p>
          <a:p>
            <a:pPr>
              <a:buNone/>
            </a:pPr>
            <a:r>
              <a:rPr lang="zh-TW" altLang="en-US" sz="2800" dirty="0" smtClean="0">
                <a:latin typeface="SimHei" pitchFamily="49" charset="-122"/>
                <a:ea typeface="SimHei" pitchFamily="49" charset="-122"/>
              </a:rPr>
              <a:t> </a:t>
            </a:r>
            <a:r>
              <a:rPr lang="en-CA" sz="2800" dirty="0" smtClean="0">
                <a:latin typeface="SimHei" pitchFamily="49" charset="-122"/>
                <a:ea typeface="SimHei" pitchFamily="49" charset="-122"/>
              </a:rPr>
              <a:t> </a:t>
            </a:r>
            <a:r>
              <a:rPr lang="zh-TW" altLang="en-US" sz="2800" dirty="0" smtClean="0">
                <a:latin typeface="SimHei" pitchFamily="49" charset="-122"/>
                <a:ea typeface="SimHei" pitchFamily="49" charset="-122"/>
              </a:rPr>
              <a:t>我們</a:t>
            </a:r>
            <a:r>
              <a:rPr lang="zh-TW" altLang="en-US" sz="2800" dirty="0" smtClean="0">
                <a:solidFill>
                  <a:srgbClr val="C00000"/>
                </a:solidFill>
                <a:latin typeface="SimHei" pitchFamily="49" charset="-122"/>
                <a:ea typeface="SimHei" pitchFamily="49" charset="-122"/>
              </a:rPr>
              <a:t>不知不覺</a:t>
            </a:r>
            <a:r>
              <a:rPr lang="zh-TW" altLang="en-US" sz="2800" dirty="0" smtClean="0">
                <a:latin typeface="SimHei" pitchFamily="49" charset="-122"/>
                <a:ea typeface="SimHei" pitchFamily="49" charset="-122"/>
              </a:rPr>
              <a:t>地</a:t>
            </a:r>
            <a:r>
              <a:rPr lang="zh-TW" altLang="en-US" sz="2800" dirty="0" smtClean="0">
                <a:solidFill>
                  <a:srgbClr val="C00000"/>
                </a:solidFill>
                <a:latin typeface="SimHei" pitchFamily="49" charset="-122"/>
                <a:ea typeface="SimHei" pitchFamily="49" charset="-122"/>
              </a:rPr>
              <a:t>習以為常</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便在</a:t>
            </a:r>
            <a:r>
              <a:rPr lang="zh-TW" altLang="en-US" sz="2800" dirty="0" smtClean="0">
                <a:solidFill>
                  <a:srgbClr val="C00000"/>
                </a:solidFill>
                <a:latin typeface="SimHei" pitchFamily="49" charset="-122"/>
                <a:ea typeface="SimHei" pitchFamily="49" charset="-122"/>
              </a:rPr>
              <a:t>不知不覺</a:t>
            </a:r>
            <a:r>
              <a:rPr lang="zh-TW" altLang="en-US" sz="2800" dirty="0" smtClean="0">
                <a:latin typeface="SimHei" pitchFamily="49" charset="-122"/>
                <a:ea typeface="SimHei" pitchFamily="49" charset="-122"/>
              </a:rPr>
              <a:t>中會用各種方式逃避著</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將</a:t>
            </a:r>
            <a:r>
              <a:rPr lang="en-CA" sz="2800" dirty="0" smtClean="0">
                <a:latin typeface="SimHei" pitchFamily="49" charset="-122"/>
                <a:ea typeface="SimHei" pitchFamily="49" charset="-122"/>
              </a:rPr>
              <a:t>focus</a:t>
            </a:r>
            <a:r>
              <a:rPr lang="zh-TW" altLang="en-US" sz="2800" dirty="0" smtClean="0">
                <a:latin typeface="SimHei" pitchFamily="49" charset="-122"/>
                <a:ea typeface="SimHei" pitchFamily="49" charset="-122"/>
              </a:rPr>
              <a:t>轉向其他方向</a:t>
            </a:r>
            <a:r>
              <a:rPr lang="en-CA" sz="2800" dirty="0" smtClean="0">
                <a:latin typeface="SimHei" pitchFamily="49" charset="-122"/>
                <a:ea typeface="SimHei" pitchFamily="49" charset="-122"/>
              </a:rPr>
              <a:t>, </a:t>
            </a:r>
            <a:r>
              <a:rPr lang="zh-TW" altLang="en-US" sz="2800" dirty="0" smtClean="0">
                <a:latin typeface="SimHei" pitchFamily="49" charset="-122"/>
                <a:ea typeface="SimHei" pitchFamily="49" charset="-122"/>
              </a:rPr>
              <a:t>特別當我們在某些方面得到補足</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以證明自己價值和得到暫時的安全</a:t>
            </a:r>
            <a:r>
              <a:rPr lang="en-US" altLang="zh-TW"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解決了暫時的焦慮</a:t>
            </a:r>
            <a:r>
              <a:rPr lang="en-CA" sz="2800" dirty="0" smtClean="0">
                <a:latin typeface="SimHei" pitchFamily="49" charset="-122"/>
                <a:ea typeface="SimHei" pitchFamily="49" charset="-122"/>
              </a:rPr>
              <a:t> -</a:t>
            </a:r>
            <a:r>
              <a:rPr lang="zh-TW" altLang="en-US" sz="2800" dirty="0" smtClean="0">
                <a:solidFill>
                  <a:srgbClr val="C00000"/>
                </a:solidFill>
                <a:latin typeface="SimHei" pitchFamily="49" charset="-122"/>
                <a:ea typeface="SimHei" pitchFamily="49" charset="-122"/>
              </a:rPr>
              <a:t>不知不覺</a:t>
            </a:r>
            <a:r>
              <a:rPr lang="zh-TW" altLang="en-US" sz="2800" dirty="0" smtClean="0">
                <a:latin typeface="SimHei" pitchFamily="49" charset="-122"/>
                <a:ea typeface="SimHei" pitchFamily="49" charset="-122"/>
              </a:rPr>
              <a:t>中偏向不合神心意</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不健康的認知</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想法</a:t>
            </a:r>
            <a:r>
              <a:rPr lang="en-US" altLang="zh-TW"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追求</a:t>
            </a:r>
            <a:r>
              <a:rPr lang="en-US" altLang="zh-TW"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 例如</a:t>
            </a:r>
            <a:r>
              <a:rPr lang="en-US" altLang="zh-TW"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成就</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地位</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權力</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金錢</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物質</a:t>
            </a:r>
            <a:r>
              <a:rPr lang="en-US" altLang="zh-TW"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別人的崇拜</a:t>
            </a:r>
            <a:r>
              <a:rPr lang="en-US" altLang="zh-TW" sz="2800" dirty="0" smtClean="0">
                <a:latin typeface="SimHei" pitchFamily="49" charset="-122"/>
                <a:ea typeface="SimHei" pitchFamily="49" charset="-122"/>
              </a:rPr>
              <a:t>…</a:t>
            </a:r>
            <a:endParaRPr lang="zh-CN" altLang="en-US" b="1" dirty="0" smtClean="0">
              <a:ea typeface="宋体" pitchFamily="2" charset="-122"/>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p:cNvSpPr>
            <a:spLocks noGrp="1" noChangeArrowheads="1"/>
          </p:cNvSpPr>
          <p:nvPr>
            <p:ph type="body" idx="1"/>
          </p:nvPr>
        </p:nvSpPr>
        <p:spPr>
          <a:xfrm>
            <a:off x="142844" y="1643050"/>
            <a:ext cx="8715404" cy="2643206"/>
          </a:xfrm>
        </p:spPr>
        <p:txBody>
          <a:bodyPr/>
          <a:lstStyle/>
          <a:p>
            <a:pPr>
              <a:buNone/>
            </a:pPr>
            <a:r>
              <a:rPr lang="zh-TW" altLang="en-US" sz="2800" dirty="0" smtClean="0">
                <a:latin typeface="SimHei" pitchFamily="49" charset="-122"/>
                <a:ea typeface="SimHei" pitchFamily="49" charset="-122"/>
              </a:rPr>
              <a:t>關係便</a:t>
            </a:r>
            <a:r>
              <a:rPr lang="zh-TW" altLang="en-US" sz="2800" dirty="0" smtClean="0">
                <a:solidFill>
                  <a:srgbClr val="C00000"/>
                </a:solidFill>
                <a:latin typeface="SimHei" pitchFamily="49" charset="-122"/>
                <a:ea typeface="SimHei" pitchFamily="49" charset="-122"/>
              </a:rPr>
              <a:t>從</a:t>
            </a:r>
            <a:r>
              <a:rPr lang="zh-TW" altLang="en-US" sz="2800" dirty="0" smtClean="0">
                <a:latin typeface="SimHei" pitchFamily="49" charset="-122"/>
                <a:ea typeface="SimHei" pitchFamily="49" charset="-122"/>
              </a:rPr>
              <a:t>只是</a:t>
            </a:r>
            <a:r>
              <a:rPr lang="en-US" altLang="zh-TW"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做事</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講事</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宣布</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開會</a:t>
            </a:r>
            <a:r>
              <a:rPr lang="en-US" altLang="zh-TW"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冷戰</a:t>
            </a:r>
            <a:r>
              <a:rPr lang="en-CA" sz="2800" dirty="0" smtClean="0">
                <a:latin typeface="SimHei" pitchFamily="49" charset="-122"/>
                <a:ea typeface="SimHei" pitchFamily="49" charset="-122"/>
              </a:rPr>
              <a:t>..,</a:t>
            </a:r>
          </a:p>
          <a:p>
            <a:pPr>
              <a:buNone/>
            </a:pPr>
            <a:r>
              <a:rPr lang="zh-TW" altLang="en-US" sz="2800" dirty="0" smtClean="0">
                <a:solidFill>
                  <a:srgbClr val="C00000"/>
                </a:solidFill>
                <a:latin typeface="SimHei" pitchFamily="49" charset="-122"/>
                <a:ea typeface="SimHei" pitchFamily="49" charset="-122"/>
              </a:rPr>
              <a:t>到</a:t>
            </a:r>
            <a:r>
              <a:rPr lang="zh-TW" altLang="en-US" sz="2800" dirty="0" smtClean="0">
                <a:latin typeface="SimHei" pitchFamily="49" charset="-122"/>
                <a:ea typeface="SimHei" pitchFamily="49" charset="-122"/>
              </a:rPr>
              <a:t>有形無實的家</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不停地換教會</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換公司</a:t>
            </a:r>
            <a:r>
              <a:rPr lang="en-CA" sz="2800" dirty="0" smtClean="0">
                <a:latin typeface="SimHei" pitchFamily="49" charset="-122"/>
                <a:ea typeface="SimHei" pitchFamily="49" charset="-122"/>
              </a:rPr>
              <a:t>... </a:t>
            </a:r>
          </a:p>
          <a:p>
            <a:pPr>
              <a:buNone/>
            </a:pPr>
            <a:r>
              <a:rPr lang="zh-TW" altLang="en-US" sz="2800" dirty="0" smtClean="0">
                <a:latin typeface="SimHei" pitchFamily="49" charset="-122"/>
                <a:ea typeface="SimHei" pitchFamily="49" charset="-122"/>
              </a:rPr>
              <a:t>便忘記了神</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愛</a:t>
            </a:r>
            <a:r>
              <a:rPr lang="en-US" altLang="zh-TW"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 失去了成長</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更新</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彼此造就</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賦予能力的機會</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自己</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他人</a:t>
            </a:r>
            <a:r>
              <a:rPr lang="en-CA" sz="2800" dirty="0" smtClean="0">
                <a:latin typeface="SimHei" pitchFamily="49" charset="-122"/>
                <a:ea typeface="SimHei" pitchFamily="49" charset="-122"/>
              </a:rPr>
              <a:t>),</a:t>
            </a:r>
          </a:p>
          <a:p>
            <a:pPr>
              <a:buNone/>
            </a:pPr>
            <a:r>
              <a:rPr lang="zh-TW" altLang="en-US" sz="2800" dirty="0" smtClean="0">
                <a:latin typeface="SimHei" pitchFamily="49" charset="-122"/>
                <a:ea typeface="SimHei" pitchFamily="49" charset="-122"/>
              </a:rPr>
              <a:t>                          很可惜</a:t>
            </a:r>
            <a:r>
              <a:rPr lang="en-CA" sz="2800" dirty="0" smtClean="0">
                <a:latin typeface="SimHei" pitchFamily="49" charset="-122"/>
                <a:ea typeface="SimHei" pitchFamily="49" charset="-122"/>
              </a:rPr>
              <a: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p:cNvSpPr>
            <a:spLocks noGrp="1" noChangeArrowheads="1"/>
          </p:cNvSpPr>
          <p:nvPr>
            <p:ph type="body" idx="1"/>
          </p:nvPr>
        </p:nvSpPr>
        <p:spPr>
          <a:xfrm>
            <a:off x="214282" y="428604"/>
            <a:ext cx="8643998" cy="5786478"/>
          </a:xfrm>
        </p:spPr>
        <p:txBody>
          <a:bodyPr/>
          <a:lstStyle/>
          <a:p>
            <a:pPr>
              <a:buNone/>
            </a:pPr>
            <a:r>
              <a:rPr lang="zh-TW" altLang="en-US" sz="2800" dirty="0" smtClean="0">
                <a:latin typeface="SimHei" pitchFamily="49" charset="-122"/>
                <a:ea typeface="SimHei" pitchFamily="49" charset="-122"/>
              </a:rPr>
              <a:t> </a:t>
            </a:r>
            <a:r>
              <a:rPr lang="zh-TW" altLang="en-US" sz="2800" dirty="0" smtClean="0">
                <a:latin typeface="SimSun"/>
                <a:ea typeface="SimSun"/>
              </a:rPr>
              <a:t>★ </a:t>
            </a:r>
            <a:r>
              <a:rPr lang="zh-TW" altLang="en-US" sz="2800" dirty="0" smtClean="0">
                <a:solidFill>
                  <a:srgbClr val="C00000"/>
                </a:solidFill>
                <a:latin typeface="SimHei" pitchFamily="49" charset="-122"/>
                <a:ea typeface="SimHei" pitchFamily="49" charset="-122"/>
              </a:rPr>
              <a:t>關係與屬靈生命息息相關</a:t>
            </a:r>
            <a:r>
              <a:rPr lang="en-US" altLang="zh-TW" sz="2800" dirty="0" smtClean="0">
                <a:solidFill>
                  <a:srgbClr val="C00000"/>
                </a:solidFill>
                <a:latin typeface="SimHei" pitchFamily="49" charset="-122"/>
                <a:ea typeface="SimHei" pitchFamily="49" charset="-122"/>
              </a:rPr>
              <a:t>.</a:t>
            </a:r>
            <a:endParaRPr lang="en-CA" sz="2800" dirty="0" smtClean="0">
              <a:solidFill>
                <a:srgbClr val="C00000"/>
              </a:solidFill>
              <a:latin typeface="SimHei" pitchFamily="49" charset="-122"/>
              <a:ea typeface="SimHei" pitchFamily="49" charset="-122"/>
            </a:endParaRPr>
          </a:p>
          <a:p>
            <a:pPr>
              <a:buNone/>
            </a:pPr>
            <a:r>
              <a:rPr lang="zh-TW" altLang="en-US" sz="2800" dirty="0" smtClean="0">
                <a:latin typeface="SimHei" pitchFamily="49" charset="-122"/>
                <a:ea typeface="SimHei" pitchFamily="49" charset="-122"/>
              </a:rPr>
              <a:t> 神的心意</a:t>
            </a:r>
            <a:r>
              <a:rPr lang="en-US" altLang="zh-TW" sz="2800" dirty="0" smtClean="0">
                <a:latin typeface="SimHei" pitchFamily="49" charset="-122"/>
                <a:ea typeface="SimHei" pitchFamily="49" charset="-122"/>
              </a:rPr>
              <a:t>:</a:t>
            </a:r>
            <a:endParaRPr lang="en-CA" sz="2800" dirty="0" smtClean="0">
              <a:latin typeface="SimHei" pitchFamily="49" charset="-122"/>
              <a:ea typeface="SimHei" pitchFamily="49" charset="-122"/>
            </a:endParaRPr>
          </a:p>
          <a:p>
            <a:r>
              <a:rPr lang="zh-TW" altLang="en-US" sz="2800" dirty="0" smtClean="0">
                <a:latin typeface="SimHei" pitchFamily="49" charset="-122"/>
                <a:ea typeface="SimHei" pitchFamily="49" charset="-122"/>
              </a:rPr>
              <a:t>就是讓我們在與祂的關係</a:t>
            </a:r>
            <a:r>
              <a:rPr lang="en-CA" sz="2800" dirty="0" smtClean="0">
                <a:solidFill>
                  <a:srgbClr val="C00000"/>
                </a:solidFill>
                <a:latin typeface="SimHei" pitchFamily="49" charset="-122"/>
                <a:ea typeface="SimHei" pitchFamily="49" charset="-122"/>
              </a:rPr>
              <a:t>(</a:t>
            </a:r>
            <a:r>
              <a:rPr lang="zh-TW" altLang="en-US" sz="2800" dirty="0" smtClean="0">
                <a:solidFill>
                  <a:srgbClr val="C00000"/>
                </a:solidFill>
                <a:latin typeface="SimHei" pitchFamily="49" charset="-122"/>
                <a:ea typeface="SimHei" pitchFamily="49" charset="-122"/>
              </a:rPr>
              <a:t>神</a:t>
            </a:r>
            <a:r>
              <a:rPr lang="en-CA" sz="2800" dirty="0" smtClean="0">
                <a:solidFill>
                  <a:srgbClr val="C00000"/>
                </a:solidFill>
                <a:latin typeface="SimHei" pitchFamily="49" charset="-122"/>
                <a:ea typeface="SimHei" pitchFamily="49" charset="-122"/>
              </a:rPr>
              <a:t>-</a:t>
            </a:r>
            <a:r>
              <a:rPr lang="zh-TW" altLang="en-US" sz="2800" dirty="0" smtClean="0">
                <a:solidFill>
                  <a:srgbClr val="C00000"/>
                </a:solidFill>
                <a:latin typeface="SimHei" pitchFamily="49" charset="-122"/>
                <a:ea typeface="SimHei" pitchFamily="49" charset="-122"/>
              </a:rPr>
              <a:t>人</a:t>
            </a:r>
            <a:r>
              <a:rPr lang="en-CA" sz="2800" dirty="0" smtClean="0">
                <a:solidFill>
                  <a:srgbClr val="C00000"/>
                </a:solidFill>
                <a:latin typeface="SimHei" pitchFamily="49" charset="-122"/>
                <a:ea typeface="SimHei" pitchFamily="49" charset="-122"/>
              </a:rPr>
              <a:t>)</a:t>
            </a:r>
            <a:r>
              <a:rPr lang="zh-TW" altLang="en-US" sz="2800" dirty="0" smtClean="0">
                <a:latin typeface="SimHei" pitchFamily="49" charset="-122"/>
                <a:ea typeface="SimHei" pitchFamily="49" charset="-122"/>
              </a:rPr>
              <a:t>中</a:t>
            </a:r>
            <a:r>
              <a:rPr lang="en-US" altLang="zh-TW" sz="2800" dirty="0" smtClean="0">
                <a:latin typeface="SimHei" pitchFamily="49" charset="-122"/>
                <a:ea typeface="SimHei" pitchFamily="49" charset="-122"/>
              </a:rPr>
              <a:t>,</a:t>
            </a:r>
          </a:p>
          <a:p>
            <a:pPr>
              <a:buNone/>
            </a:pPr>
            <a:r>
              <a:rPr lang="zh-TW" altLang="en-US" sz="2800" dirty="0" smtClean="0">
                <a:solidFill>
                  <a:srgbClr val="C00000"/>
                </a:solidFill>
                <a:latin typeface="SimHei" pitchFamily="49" charset="-122"/>
                <a:ea typeface="SimHei" pitchFamily="49" charset="-122"/>
              </a:rPr>
              <a:t>                         神 </a:t>
            </a:r>
            <a:r>
              <a:rPr lang="en-CA" sz="2800" dirty="0" smtClean="0">
                <a:solidFill>
                  <a:srgbClr val="C00000"/>
                </a:solidFill>
                <a:latin typeface="SimHei" pitchFamily="49" charset="-122"/>
                <a:ea typeface="SimHei" pitchFamily="49" charset="-122"/>
              </a:rPr>
              <a:t>-</a:t>
            </a:r>
            <a:r>
              <a:rPr lang="zh-TW" altLang="en-US" sz="2800" dirty="0" smtClean="0">
                <a:solidFill>
                  <a:srgbClr val="C00000"/>
                </a:solidFill>
                <a:latin typeface="SimHei" pitchFamily="49" charset="-122"/>
                <a:ea typeface="SimHei" pitchFamily="49" charset="-122"/>
              </a:rPr>
              <a:t>兒女</a:t>
            </a:r>
            <a:endParaRPr lang="en-US" altLang="zh-TW" sz="2800" dirty="0" smtClean="0">
              <a:solidFill>
                <a:srgbClr val="C00000"/>
              </a:solidFill>
              <a:latin typeface="SimHei" pitchFamily="49" charset="-122"/>
              <a:ea typeface="SimHei" pitchFamily="49" charset="-122"/>
            </a:endParaRPr>
          </a:p>
          <a:p>
            <a:pPr>
              <a:buNone/>
            </a:pPr>
            <a:r>
              <a:rPr lang="zh-TW" altLang="en-US" sz="2800" dirty="0" smtClean="0">
                <a:latin typeface="SimHei" pitchFamily="49" charset="-122"/>
                <a:ea typeface="SimHei" pitchFamily="49" charset="-122"/>
              </a:rPr>
              <a:t>            得到 </a:t>
            </a:r>
            <a:r>
              <a:rPr lang="en-US" altLang="zh-TW"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 尊嚴</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價值</a:t>
            </a:r>
            <a:r>
              <a:rPr lang="en-US" altLang="zh-TW"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愛的根基</a:t>
            </a:r>
            <a:endParaRPr lang="en-US" altLang="zh-TW" sz="2800" dirty="0" smtClean="0">
              <a:latin typeface="SimHei" pitchFamily="49" charset="-122"/>
              <a:ea typeface="SimHei" pitchFamily="49" charset="-122"/>
            </a:endParaRPr>
          </a:p>
          <a:p>
            <a:pPr>
              <a:buNone/>
            </a:pPr>
            <a:r>
              <a:rPr lang="zh-TW" altLang="en-US" sz="2800" dirty="0" smtClean="0">
                <a:latin typeface="SimHei" pitchFamily="49" charset="-122"/>
                <a:ea typeface="SimHei" pitchFamily="49" charset="-122"/>
              </a:rPr>
              <a:t>                 </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 人子己和</a:t>
            </a:r>
            <a:r>
              <a:rPr lang="zh-TW" altLang="en-US" sz="2800" dirty="0" smtClean="0">
                <a:solidFill>
                  <a:srgbClr val="C00000"/>
                </a:solidFill>
                <a:latin typeface="SimHei" pitchFamily="49" charset="-122"/>
                <a:ea typeface="SimHei" pitchFamily="49" charset="-122"/>
              </a:rPr>
              <a:t>人際關係共同的根基</a:t>
            </a:r>
            <a:endParaRPr lang="en-US" altLang="zh-TW" sz="2800" dirty="0" smtClean="0">
              <a:solidFill>
                <a:srgbClr val="C00000"/>
              </a:solidFill>
              <a:latin typeface="SimHei" pitchFamily="49" charset="-122"/>
              <a:ea typeface="SimHei" pitchFamily="49" charset="-122"/>
            </a:endParaRPr>
          </a:p>
          <a:p>
            <a:pPr>
              <a:buNone/>
            </a:pPr>
            <a:r>
              <a:rPr lang="zh-TW" altLang="en-US" sz="2800" dirty="0" smtClean="0">
                <a:solidFill>
                  <a:srgbClr val="C00000"/>
                </a:solidFill>
                <a:latin typeface="SimHei" pitchFamily="49" charset="-122"/>
                <a:ea typeface="SimHei" pitchFamily="49" charset="-122"/>
              </a:rPr>
              <a:t>                 </a:t>
            </a:r>
            <a:r>
              <a:rPr lang="en-US" altLang="zh-TW" sz="2800" dirty="0" smtClean="0">
                <a:latin typeface="SimHei" pitchFamily="49" charset="-122"/>
                <a:ea typeface="SimHei" pitchFamily="49" charset="-122"/>
              </a:rPr>
              <a:t>-</a:t>
            </a:r>
            <a:r>
              <a:rPr lang="zh-TW" altLang="en-US" sz="2800" dirty="0" smtClean="0">
                <a:solidFill>
                  <a:srgbClr val="C00000"/>
                </a:solidFill>
                <a:latin typeface="SimHei" pitchFamily="49" charset="-122"/>
                <a:ea typeface="SimHei" pitchFamily="49" charset="-122"/>
              </a:rPr>
              <a:t> 愛人如己</a:t>
            </a:r>
            <a:r>
              <a:rPr lang="en-US" altLang="zh-TW" sz="2800" dirty="0" smtClean="0">
                <a:solidFill>
                  <a:srgbClr val="C00000"/>
                </a:solidFill>
                <a:latin typeface="SimHei" pitchFamily="49" charset="-122"/>
                <a:ea typeface="SimHei" pitchFamily="49" charset="-122"/>
              </a:rPr>
              <a:t>/</a:t>
            </a:r>
            <a:r>
              <a:rPr lang="zh-TW" altLang="en-US" sz="2800" dirty="0" smtClean="0">
                <a:solidFill>
                  <a:srgbClr val="C00000"/>
                </a:solidFill>
                <a:latin typeface="SimHei" pitchFamily="49" charset="-122"/>
                <a:ea typeface="SimHei" pitchFamily="49" charset="-122"/>
              </a:rPr>
              <a:t>敬人如己的根基</a:t>
            </a:r>
            <a:endParaRPr lang="en-US" altLang="zh-TW" sz="2800" dirty="0" smtClean="0">
              <a:solidFill>
                <a:srgbClr val="C00000"/>
              </a:solidFill>
              <a:latin typeface="SimHei" pitchFamily="49" charset="-122"/>
              <a:ea typeface="SimHei" pitchFamily="49" charset="-122"/>
            </a:endParaRPr>
          </a:p>
          <a:p>
            <a:pPr>
              <a:buNone/>
            </a:pPr>
            <a:r>
              <a:rPr lang="zh-TW" altLang="en-US" sz="2800" dirty="0" smtClean="0">
                <a:solidFill>
                  <a:srgbClr val="C00000"/>
                </a:solidFill>
                <a:latin typeface="SimHei" pitchFamily="49" charset="-122"/>
                <a:ea typeface="SimHei" pitchFamily="49" charset="-122"/>
              </a:rPr>
              <a:t>                 </a:t>
            </a:r>
            <a:r>
              <a:rPr lang="en-US" altLang="zh-TW" sz="2800" dirty="0" smtClean="0">
                <a:latin typeface="SimHei" pitchFamily="49" charset="-122"/>
                <a:ea typeface="SimHei" pitchFamily="49" charset="-122"/>
              </a:rPr>
              <a:t>-</a:t>
            </a:r>
            <a:r>
              <a:rPr lang="zh-TW" altLang="en-US" sz="2800" dirty="0" smtClean="0">
                <a:solidFill>
                  <a:srgbClr val="C00000"/>
                </a:solidFill>
                <a:latin typeface="SimHei" pitchFamily="49" charset="-122"/>
                <a:ea typeface="SimHei" pitchFamily="49" charset="-122"/>
              </a:rPr>
              <a:t> 彼此相愛的根基</a:t>
            </a:r>
            <a:endParaRPr lang="en-CA" sz="2800" dirty="0" smtClean="0">
              <a:solidFill>
                <a:srgbClr val="C00000"/>
              </a:solidFill>
              <a:latin typeface="SimHei" pitchFamily="49" charset="-122"/>
              <a:ea typeface="SimHei" pitchFamily="49" charset="-122"/>
            </a:endParaRPr>
          </a:p>
          <a:p>
            <a:r>
              <a:rPr lang="zh-TW" altLang="en-US" sz="2800" dirty="0" smtClean="0">
                <a:latin typeface="SimHei" pitchFamily="49" charset="-122"/>
                <a:ea typeface="SimHei" pitchFamily="49" charset="-122"/>
              </a:rPr>
              <a:t>再延展到人的關係</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人</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人</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中</a:t>
            </a:r>
            <a:r>
              <a:rPr lang="en-US" altLang="zh-TW"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操練</a:t>
            </a:r>
            <a:r>
              <a:rPr lang="en-CA" sz="2800" dirty="0" smtClean="0">
                <a:latin typeface="SimHei" pitchFamily="49" charset="-122"/>
                <a:ea typeface="SimHei" pitchFamily="49" charset="-122"/>
              </a:rPr>
              <a:t> </a:t>
            </a:r>
          </a:p>
          <a:p>
            <a:pPr>
              <a:buNone/>
            </a:pPr>
            <a:r>
              <a:rPr lang="zh-TW" altLang="en-US" sz="2800" dirty="0" smtClean="0">
                <a:latin typeface="SimHei" pitchFamily="49" charset="-122"/>
                <a:ea typeface="SimHei" pitchFamily="49" charset="-122"/>
              </a:rPr>
              <a:t>  </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彼此相愛</a:t>
            </a:r>
            <a:endParaRPr lang="en-US" altLang="zh-TW" sz="2800" dirty="0" smtClean="0">
              <a:latin typeface="SimHei" pitchFamily="49" charset="-122"/>
              <a:ea typeface="SimHei" pitchFamily="49" charset="-122"/>
            </a:endParaRPr>
          </a:p>
          <a:p>
            <a:pPr>
              <a:buNone/>
            </a:pPr>
            <a:r>
              <a:rPr lang="zh-TW" altLang="en-US" sz="2800" dirty="0" smtClean="0">
                <a:latin typeface="SimHei" pitchFamily="49" charset="-122"/>
                <a:ea typeface="SimHei" pitchFamily="49" charset="-122"/>
              </a:rPr>
              <a:t>  </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能互相給予和得到更讓我們得屬靈的益處</a:t>
            </a:r>
            <a:r>
              <a:rPr lang="en-CA" sz="2800" dirty="0" smtClean="0">
                <a:latin typeface="SimHei" pitchFamily="49" charset="-122"/>
                <a:ea typeface="SimHei" pitchFamily="49" charset="-122"/>
              </a:rPr>
              <a:t>: </a:t>
            </a:r>
          </a:p>
          <a:p>
            <a:pPr>
              <a:buNone/>
            </a:pPr>
            <a:r>
              <a:rPr lang="zh-TW" altLang="en-US" sz="2800" dirty="0" smtClean="0">
                <a:latin typeface="SimHei" pitchFamily="49" charset="-122"/>
                <a:ea typeface="SimHei" pitchFamily="49" charset="-122"/>
              </a:rPr>
              <a:t>                                    </a:t>
            </a:r>
            <a:r>
              <a:rPr lang="zh-TW" altLang="en-US" sz="2800" dirty="0" smtClean="0">
                <a:solidFill>
                  <a:srgbClr val="C00000"/>
                </a:solidFill>
                <a:latin typeface="SimHei" pitchFamily="49" charset="-122"/>
                <a:ea typeface="SimHei" pitchFamily="49" charset="-122"/>
              </a:rPr>
              <a:t>醫治的團體</a:t>
            </a:r>
            <a:endParaRPr lang="en-CA" sz="2800" dirty="0" smtClean="0">
              <a:solidFill>
                <a:srgbClr val="C00000"/>
              </a:solidFill>
              <a:latin typeface="SimHei" pitchFamily="49" charset="-122"/>
              <a:ea typeface="SimHei" pitchFamily="49" charset="-122"/>
            </a:endParaRPr>
          </a:p>
          <a:p>
            <a:pPr eaLnBrk="1" hangingPunct="1">
              <a:buNone/>
            </a:pPr>
            <a:endParaRPr lang="zh-CN" altLang="en-US" b="1" dirty="0" smtClean="0">
              <a:ea typeface="宋体" pitchFamily="2" charset="-122"/>
            </a:endParaRPr>
          </a:p>
          <a:p>
            <a:pPr eaLnBrk="1" hangingPunct="1"/>
            <a:endParaRPr lang="zh-CN" altLang="en-US" b="1" dirty="0" smtClean="0">
              <a:ea typeface="宋体" pitchFamily="2" charset="-122"/>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p:cNvSpPr>
            <a:spLocks noGrp="1" noChangeArrowheads="1"/>
          </p:cNvSpPr>
          <p:nvPr>
            <p:ph type="body" idx="1"/>
          </p:nvPr>
        </p:nvSpPr>
        <p:spPr>
          <a:xfrm>
            <a:off x="428596" y="571480"/>
            <a:ext cx="8320087" cy="5786478"/>
          </a:xfrm>
        </p:spPr>
        <p:txBody>
          <a:bodyPr/>
          <a:lstStyle/>
          <a:p>
            <a:pPr>
              <a:buNone/>
            </a:pPr>
            <a:r>
              <a:rPr lang="en-CA" sz="2800" dirty="0" smtClean="0">
                <a:latin typeface="SimHei" pitchFamily="49" charset="-122"/>
                <a:ea typeface="SimHei" pitchFamily="49" charset="-122"/>
              </a:rPr>
              <a:t>5. </a:t>
            </a:r>
            <a:r>
              <a:rPr lang="zh-TW" altLang="en-US" sz="2800" dirty="0" smtClean="0">
                <a:latin typeface="SimHei" pitchFamily="49" charset="-122"/>
                <a:ea typeface="SimHei" pitchFamily="49" charset="-122"/>
              </a:rPr>
              <a:t>在今天這個門徒培訓日中</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我會盡我有限的努力與弟兄姊妹一起</a:t>
            </a:r>
            <a:r>
              <a:rPr lang="en-CA" sz="2800" dirty="0" smtClean="0">
                <a:latin typeface="SimHei" pitchFamily="49" charset="-122"/>
                <a:ea typeface="SimHei" pitchFamily="49" charset="-122"/>
              </a:rPr>
              <a:t>,</a:t>
            </a:r>
          </a:p>
          <a:p>
            <a:pPr>
              <a:buNone/>
            </a:pPr>
            <a:r>
              <a:rPr lang="zh-TW" altLang="en-US" sz="2800" dirty="0" smtClean="0">
                <a:latin typeface="SimHei" pitchFamily="49" charset="-122"/>
                <a:ea typeface="SimHei" pitchFamily="49" charset="-122"/>
              </a:rPr>
              <a:t>   從聖經所得到的啟示為出發點和根基</a:t>
            </a:r>
            <a:r>
              <a:rPr lang="en-CA" sz="2800" dirty="0" smtClean="0">
                <a:latin typeface="SimHei" pitchFamily="49" charset="-122"/>
                <a:ea typeface="SimHei" pitchFamily="49" charset="-122"/>
              </a:rPr>
              <a:t>:</a:t>
            </a:r>
          </a:p>
          <a:p>
            <a:r>
              <a:rPr lang="en-CA" sz="2800" dirty="0" smtClean="0">
                <a:latin typeface="SimHei" pitchFamily="49" charset="-122"/>
                <a:ea typeface="SimHei" pitchFamily="49" charset="-122"/>
              </a:rPr>
              <a:t> </a:t>
            </a:r>
            <a:r>
              <a:rPr lang="zh-TW" altLang="en-US" sz="2800" dirty="0" smtClean="0">
                <a:latin typeface="SimHei" pitchFamily="49" charset="-122"/>
                <a:ea typeface="SimHei" pitchFamily="49" charset="-122"/>
              </a:rPr>
              <a:t>神</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人</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罪</a:t>
            </a:r>
            <a:r>
              <a:rPr lang="en-CA" sz="2800" dirty="0" smtClean="0">
                <a:latin typeface="SimHei" pitchFamily="49" charset="-122"/>
                <a:ea typeface="SimHei" pitchFamily="49" charset="-122"/>
              </a:rPr>
              <a:t>, </a:t>
            </a:r>
            <a:r>
              <a:rPr lang="zh-TW" altLang="en-US" sz="2800" dirty="0" smtClean="0">
                <a:latin typeface="SimHei" pitchFamily="49" charset="-122"/>
                <a:ea typeface="SimHei" pitchFamily="49" charset="-122"/>
              </a:rPr>
              <a:t>救贖</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基督與聖靈</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教會</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永恆</a:t>
            </a:r>
            <a:r>
              <a:rPr lang="en-CA" sz="2800" dirty="0" smtClean="0">
                <a:latin typeface="SimHei" pitchFamily="49" charset="-122"/>
                <a:ea typeface="SimHei" pitchFamily="49" charset="-122"/>
              </a:rPr>
              <a:t>, </a:t>
            </a:r>
          </a:p>
          <a:p>
            <a:pPr>
              <a:buNone/>
            </a:pPr>
            <a:r>
              <a:rPr lang="zh-TW" altLang="en-US" sz="2800" dirty="0" smtClean="0">
                <a:latin typeface="SimHei" pitchFamily="49" charset="-122"/>
                <a:ea typeface="SimHei" pitchFamily="49" charset="-122"/>
              </a:rPr>
              <a:t>    這個神救贖人的故事所啟示我們的大圖畫中</a:t>
            </a:r>
            <a:r>
              <a:rPr lang="en-US" altLang="zh-TW" sz="2800" dirty="0" smtClean="0">
                <a:latin typeface="SimHei" pitchFamily="49" charset="-122"/>
                <a:ea typeface="SimHei" pitchFamily="49" charset="-122"/>
              </a:rPr>
              <a:t>:</a:t>
            </a:r>
          </a:p>
          <a:p>
            <a:pPr>
              <a:buNone/>
            </a:pPr>
            <a:r>
              <a:rPr lang="en-CA" sz="2800" dirty="0" smtClean="0">
                <a:latin typeface="SimHei" pitchFamily="49" charset="-122"/>
                <a:ea typeface="SimHei" pitchFamily="49" charset="-122"/>
              </a:rPr>
              <a:t> - </a:t>
            </a:r>
            <a:r>
              <a:rPr lang="zh-TW" altLang="en-US" sz="2800" dirty="0" smtClean="0">
                <a:latin typeface="SimHei" pitchFamily="49" charset="-122"/>
                <a:ea typeface="SimHei" pitchFamily="49" charset="-122"/>
              </a:rPr>
              <a:t>再一次將我們的身分</a:t>
            </a:r>
            <a:r>
              <a:rPr lang="en-US" altLang="zh-TW"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尊嚴和價值確立於天父裡</a:t>
            </a:r>
            <a:r>
              <a:rPr lang="en-US" altLang="zh-TW" sz="2800" dirty="0" smtClean="0">
                <a:latin typeface="SimHei" pitchFamily="49" charset="-122"/>
                <a:ea typeface="SimHei" pitchFamily="49" charset="-122"/>
              </a:rPr>
              <a:t>;</a:t>
            </a:r>
          </a:p>
          <a:p>
            <a:pPr>
              <a:buNone/>
            </a:pPr>
            <a:r>
              <a:rPr lang="zh-TW" altLang="en-US" sz="2800" dirty="0" smtClean="0">
                <a:latin typeface="SimHei" pitchFamily="49" charset="-122"/>
                <a:ea typeface="SimHei" pitchFamily="49" charset="-122"/>
              </a:rPr>
              <a:t> </a:t>
            </a:r>
            <a:r>
              <a:rPr lang="en-US" altLang="zh-TW"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 學習將生命中每個未得之地</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交還給神來掌權</a:t>
            </a:r>
            <a:r>
              <a:rPr lang="en-CA" sz="2800" dirty="0" smtClean="0">
                <a:latin typeface="SimHei" pitchFamily="49" charset="-122"/>
                <a:ea typeface="SimHei" pitchFamily="49" charset="-122"/>
              </a:rPr>
              <a:t>.</a:t>
            </a:r>
            <a:endParaRPr lang="en-US" altLang="zh-CN" sz="2800" dirty="0" smtClean="0">
              <a:latin typeface="SimHei" pitchFamily="49" charset="-122"/>
              <a:ea typeface="SimHei" pitchFamily="49" charset="-122"/>
            </a:endParaRPr>
          </a:p>
          <a:p>
            <a:pPr>
              <a:buNone/>
            </a:pPr>
            <a:r>
              <a:rPr lang="zh-CN" altLang="en-US" sz="2800" dirty="0" smtClean="0">
                <a:solidFill>
                  <a:srgbClr val="C00000"/>
                </a:solidFill>
                <a:latin typeface="SimHei" pitchFamily="49" charset="-122"/>
                <a:ea typeface="SimHei" pitchFamily="49" charset="-122"/>
              </a:rPr>
              <a:t>「除祂以外，别无拯救；因为在天下人间，没有赐下别的名，我们可以靠着得救。</a:t>
            </a:r>
            <a:r>
              <a:rPr lang="zh-TW" altLang="en-US" sz="2800" dirty="0" smtClean="0">
                <a:solidFill>
                  <a:srgbClr val="C00000"/>
                </a:solidFill>
                <a:latin typeface="SimHei" pitchFamily="49" charset="-122"/>
                <a:ea typeface="SimHei" pitchFamily="49" charset="-122"/>
              </a:rPr>
              <a:t>」</a:t>
            </a:r>
            <a:r>
              <a:rPr lang="en-US" altLang="zh-TW"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徒四</a:t>
            </a:r>
            <a:r>
              <a:rPr lang="en-US" sz="2800" dirty="0" smtClean="0">
                <a:latin typeface="SimHei" pitchFamily="49" charset="-122"/>
                <a:ea typeface="SimHei" pitchFamily="49" charset="-122"/>
              </a:rPr>
              <a:t>12</a:t>
            </a:r>
            <a:r>
              <a:rPr lang="en-US" altLang="zh-TW"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。這也正是我們每個門徒經歷的</a:t>
            </a:r>
            <a:r>
              <a:rPr lang="en-US"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見證的</a:t>
            </a:r>
            <a:r>
              <a:rPr lang="en-US"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傳講的。</a:t>
            </a:r>
            <a:endParaRPr lang="en-US" altLang="zh-TW" sz="2800" dirty="0" smtClean="0">
              <a:latin typeface="SimHei" pitchFamily="49" charset="-122"/>
              <a:ea typeface="SimHei" pitchFamily="49" charset="-122"/>
            </a:endParaRPr>
          </a:p>
          <a:p>
            <a:pPr>
              <a:buNone/>
            </a:pPr>
            <a:r>
              <a:rPr lang="zh-TW" altLang="en-US" sz="2800" dirty="0" smtClean="0">
                <a:latin typeface="SimHei" pitchFamily="49" charset="-122"/>
                <a:ea typeface="SimHei" pitchFamily="49" charset="-122"/>
              </a:rPr>
              <a:t>才能更合神的心意</a:t>
            </a:r>
            <a:r>
              <a:rPr lang="en-US" altLang="zh-TW"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 成為神</a:t>
            </a:r>
            <a:r>
              <a:rPr lang="zh-TW" altLang="en-US" sz="2800" dirty="0" smtClean="0">
                <a:solidFill>
                  <a:srgbClr val="C00000"/>
                </a:solidFill>
                <a:latin typeface="SimHei" pitchFamily="49" charset="-122"/>
                <a:ea typeface="SimHei" pitchFamily="49" charset="-122"/>
              </a:rPr>
              <a:t>合用的器皿</a:t>
            </a:r>
            <a:endParaRPr lang="en-CA" sz="2800" dirty="0" smtClean="0">
              <a:solidFill>
                <a:srgbClr val="C00000"/>
              </a:solidFill>
              <a:latin typeface="SimHei" pitchFamily="49" charset="-122"/>
              <a:ea typeface="SimHei" pitchFamily="49" charset="-122"/>
            </a:endParaRPr>
          </a:p>
          <a:p>
            <a:pPr eaLnBrk="1" hangingPunct="1">
              <a:buNone/>
            </a:pPr>
            <a:endParaRPr lang="zh-CN" altLang="en-US" b="1" dirty="0" smtClean="0">
              <a:ea typeface="宋体" pitchFamily="2" charset="-122"/>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p:cNvSpPr>
            <a:spLocks noGrp="1" noChangeArrowheads="1"/>
          </p:cNvSpPr>
          <p:nvPr>
            <p:ph type="body" idx="1"/>
          </p:nvPr>
        </p:nvSpPr>
        <p:spPr>
          <a:xfrm>
            <a:off x="285720" y="285728"/>
            <a:ext cx="8072494" cy="6286544"/>
          </a:xfrm>
        </p:spPr>
        <p:txBody>
          <a:bodyPr/>
          <a:lstStyle/>
          <a:p>
            <a:pPr>
              <a:buNone/>
            </a:pPr>
            <a:r>
              <a:rPr lang="en-CA" dirty="0" smtClean="0">
                <a:latin typeface="SimHei" pitchFamily="49" charset="-122"/>
                <a:ea typeface="SimHei" pitchFamily="49" charset="-122"/>
              </a:rPr>
              <a:t>6.</a:t>
            </a:r>
            <a:r>
              <a:rPr lang="zh-TW" altLang="en-US" dirty="0" smtClean="0">
                <a:latin typeface="SimHei" pitchFamily="49" charset="-122"/>
                <a:ea typeface="SimHei" pitchFamily="49" charset="-122"/>
              </a:rPr>
              <a:t>也開始進入今天培訓的主題</a:t>
            </a:r>
            <a:r>
              <a:rPr lang="en-CA" dirty="0" smtClean="0">
                <a:latin typeface="SimHei" pitchFamily="49" charset="-122"/>
                <a:ea typeface="SimHei" pitchFamily="49" charset="-122"/>
              </a:rPr>
              <a:t>: </a:t>
            </a:r>
            <a:r>
              <a:rPr lang="zh-TW" altLang="en-US" b="1" dirty="0" smtClean="0">
                <a:solidFill>
                  <a:srgbClr val="C00000"/>
                </a:solidFill>
                <a:latin typeface="SimHei" pitchFamily="49" charset="-122"/>
                <a:ea typeface="SimHei" pitchFamily="49" charset="-122"/>
              </a:rPr>
              <a:t>合用的</a:t>
            </a:r>
            <a:r>
              <a:rPr lang="zh-TW" altLang="en-US" dirty="0" smtClean="0">
                <a:solidFill>
                  <a:srgbClr val="C00000"/>
                </a:solidFill>
                <a:latin typeface="SimHei" pitchFamily="49" charset="-122"/>
                <a:ea typeface="SimHei" pitchFamily="49" charset="-122"/>
              </a:rPr>
              <a:t>器皿</a:t>
            </a:r>
            <a:endParaRPr lang="en-CA" dirty="0" smtClean="0">
              <a:solidFill>
                <a:srgbClr val="C00000"/>
              </a:solidFill>
              <a:latin typeface="SimHei" pitchFamily="49" charset="-122"/>
              <a:ea typeface="SimHei" pitchFamily="49" charset="-122"/>
            </a:endParaRPr>
          </a:p>
          <a:p>
            <a:pPr>
              <a:buNone/>
            </a:pPr>
            <a:endParaRPr lang="en-CA" altLang="zh-TW" sz="2800" dirty="0" smtClean="0">
              <a:latin typeface="SimHei" pitchFamily="49" charset="-122"/>
              <a:ea typeface="SimHei" pitchFamily="49" charset="-122"/>
            </a:endParaRPr>
          </a:p>
          <a:p>
            <a:pPr>
              <a:buNone/>
            </a:pPr>
            <a:r>
              <a:rPr lang="zh-TW" altLang="en-US" sz="2800" dirty="0" smtClean="0">
                <a:latin typeface="SimHei" pitchFamily="49" charset="-122"/>
                <a:ea typeface="SimHei" pitchFamily="49" charset="-122"/>
              </a:rPr>
              <a:t>因為我們這</a:t>
            </a:r>
            <a:r>
              <a:rPr lang="zh-TW" altLang="en-US" sz="2800" dirty="0" smtClean="0">
                <a:solidFill>
                  <a:srgbClr val="C00000"/>
                </a:solidFill>
                <a:latin typeface="SimHei" pitchFamily="49" charset="-122"/>
                <a:ea typeface="SimHei" pitchFamily="49" charset="-122"/>
              </a:rPr>
              <a:t>裡面裝著寶貝的器皿</a:t>
            </a:r>
            <a:r>
              <a:rPr lang="zh-TW" altLang="en-US" sz="2800" dirty="0" smtClean="0">
                <a:latin typeface="SimHei" pitchFamily="49" charset="-122"/>
                <a:ea typeface="SimHei" pitchFamily="49" charset="-122"/>
              </a:rPr>
              <a:t>的要操練成合用</a:t>
            </a:r>
            <a:r>
              <a:rPr lang="en-US" altLang="zh-TW" sz="2800" dirty="0" smtClean="0">
                <a:latin typeface="SimHei" pitchFamily="49" charset="-122"/>
                <a:ea typeface="SimHei" pitchFamily="49" charset="-122"/>
              </a:rPr>
              <a:t>,</a:t>
            </a:r>
          </a:p>
          <a:p>
            <a:pPr>
              <a:buNone/>
            </a:pPr>
            <a:r>
              <a:rPr lang="zh-TW" altLang="en-US" sz="2800" dirty="0" smtClean="0">
                <a:latin typeface="SimHei" pitchFamily="49" charset="-122"/>
                <a:ea typeface="SimHei" pitchFamily="49" charset="-122"/>
              </a:rPr>
              <a:t>是必須在與神</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基督</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聖靈</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他人的關係裏實現及彰顯的</a:t>
            </a:r>
            <a:r>
              <a:rPr lang="en-US" altLang="zh-TW" sz="2800" dirty="0" smtClean="0">
                <a:latin typeface="SimHei" pitchFamily="49" charset="-122"/>
                <a:ea typeface="SimHei" pitchFamily="49" charset="-122"/>
              </a:rPr>
              <a:t>.</a:t>
            </a:r>
            <a:endParaRPr lang="en-CA" sz="2800" dirty="0" smtClean="0">
              <a:latin typeface="SimHei" pitchFamily="49" charset="-122"/>
              <a:ea typeface="SimHei" pitchFamily="49" charset="-122"/>
            </a:endParaRPr>
          </a:p>
          <a:p>
            <a:pPr>
              <a:buNone/>
            </a:pPr>
            <a:r>
              <a:rPr lang="en-CA" sz="2800" dirty="0" smtClean="0">
                <a:latin typeface="SimHei" pitchFamily="49" charset="-122"/>
                <a:ea typeface="SimHei" pitchFamily="49" charset="-122"/>
              </a:rPr>
              <a:t> </a:t>
            </a:r>
            <a:r>
              <a:rPr lang="zh-TW" altLang="en-US" sz="2800" dirty="0" smtClean="0">
                <a:latin typeface="SimHei" pitchFamily="49" charset="-122"/>
                <a:ea typeface="SimHei" pitchFamily="49" charset="-122"/>
              </a:rPr>
              <a:t>成為神</a:t>
            </a:r>
            <a:r>
              <a:rPr lang="zh-TW" altLang="en-US" sz="2800" b="1" i="1" dirty="0" smtClean="0">
                <a:latin typeface="SimHei" pitchFamily="49" charset="-122"/>
                <a:ea typeface="SimHei" pitchFamily="49" charset="-122"/>
              </a:rPr>
              <a:t>合用</a:t>
            </a:r>
            <a:r>
              <a:rPr lang="zh-TW" altLang="en-US" sz="2800" dirty="0" smtClean="0">
                <a:latin typeface="SimHei" pitchFamily="49" charset="-122"/>
                <a:ea typeface="SimHei" pitchFamily="49" charset="-122"/>
              </a:rPr>
              <a:t>的器皿 </a:t>
            </a:r>
            <a:r>
              <a:rPr lang="en-CA" sz="2800" dirty="0" smtClean="0">
                <a:latin typeface="SimHei" pitchFamily="49" charset="-122"/>
                <a:ea typeface="SimHei" pitchFamily="49" charset="-122"/>
              </a:rPr>
              <a:t>- </a:t>
            </a:r>
            <a:r>
              <a:rPr lang="zh-TW" altLang="en-US" sz="2800" dirty="0" smtClean="0">
                <a:latin typeface="SimHei" pitchFamily="49" charset="-122"/>
                <a:ea typeface="SimHei" pitchFamily="49" charset="-122"/>
              </a:rPr>
              <a:t>神</a:t>
            </a:r>
            <a:r>
              <a:rPr lang="zh-TW" altLang="en-US" sz="2800" b="1" i="1" dirty="0" smtClean="0">
                <a:latin typeface="SimHei" pitchFamily="49" charset="-122"/>
                <a:ea typeface="SimHei" pitchFamily="49" charset="-122"/>
              </a:rPr>
              <a:t>喜悅</a:t>
            </a:r>
            <a:r>
              <a:rPr lang="en-CA" sz="2800" b="1" i="1" dirty="0" smtClean="0">
                <a:latin typeface="SimHei" pitchFamily="49" charset="-122"/>
                <a:ea typeface="SimHei" pitchFamily="49" charset="-122"/>
              </a:rPr>
              <a:t>/</a:t>
            </a:r>
            <a:r>
              <a:rPr lang="zh-TW" altLang="en-US" sz="2800" b="1" i="1" dirty="0" smtClean="0">
                <a:latin typeface="SimHei" pitchFamily="49" charset="-122"/>
                <a:ea typeface="SimHei" pitchFamily="49" charset="-122"/>
              </a:rPr>
              <a:t>定義</a:t>
            </a:r>
            <a:r>
              <a:rPr lang="en-CA" sz="2800" b="1" i="1" dirty="0" smtClean="0">
                <a:latin typeface="SimHei" pitchFamily="49" charset="-122"/>
                <a:ea typeface="SimHei" pitchFamily="49" charset="-122"/>
              </a:rPr>
              <a:t>/</a:t>
            </a:r>
            <a:r>
              <a:rPr lang="zh-TW" altLang="en-US" sz="2800" b="1" i="1" dirty="0" smtClean="0">
                <a:latin typeface="SimHei" pitchFamily="49" charset="-122"/>
                <a:ea typeface="SimHei" pitchFamily="49" charset="-122"/>
              </a:rPr>
              <a:t>盼望 </a:t>
            </a:r>
            <a:r>
              <a:rPr lang="zh-TW" altLang="en-US" sz="2800" dirty="0" smtClean="0">
                <a:latin typeface="SimHei" pitchFamily="49" charset="-122"/>
                <a:ea typeface="SimHei" pitchFamily="49" charset="-122"/>
              </a:rPr>
              <a:t>的兒女</a:t>
            </a:r>
            <a:r>
              <a:rPr lang="en-CA" sz="2800" dirty="0" smtClean="0">
                <a:latin typeface="SimHei" pitchFamily="49" charset="-122"/>
                <a:ea typeface="SimHei" pitchFamily="49" charset="-122"/>
              </a:rPr>
              <a:t>:</a:t>
            </a:r>
          </a:p>
          <a:p>
            <a:pPr>
              <a:buNone/>
            </a:pPr>
            <a:r>
              <a:rPr lang="en-CA" sz="2800" dirty="0" smtClean="0">
                <a:latin typeface="SimHei" pitchFamily="49" charset="-122"/>
                <a:ea typeface="SimHei" pitchFamily="49" charset="-122"/>
              </a:rPr>
              <a:t>   (</a:t>
            </a:r>
            <a:r>
              <a:rPr lang="zh-TW" altLang="en-US" sz="2800" dirty="0" smtClean="0">
                <a:latin typeface="SimHei" pitchFamily="49" charset="-122"/>
                <a:ea typeface="SimHei" pitchFamily="49" charset="-122"/>
              </a:rPr>
              <a:t>活出大誡命</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實現大使命</a:t>
            </a:r>
            <a:r>
              <a:rPr lang="en-CA" sz="2800" dirty="0" smtClean="0">
                <a:latin typeface="SimHei" pitchFamily="49" charset="-122"/>
                <a:ea typeface="SimHei" pitchFamily="49" charset="-122"/>
              </a:rPr>
              <a:t>)</a:t>
            </a:r>
          </a:p>
          <a:p>
            <a:pPr>
              <a:buNone/>
            </a:pPr>
            <a:r>
              <a:rPr lang="zh-TW" altLang="en-US" sz="2800" dirty="0" smtClean="0">
                <a:latin typeface="SimHei" pitchFamily="49" charset="-122"/>
                <a:ea typeface="SimHei" pitchFamily="49" charset="-122"/>
              </a:rPr>
              <a:t>①</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自己得到和承載福音</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接受救恩和經歷救恩</a:t>
            </a:r>
            <a:endParaRPr lang="en-CA" sz="2800" dirty="0" smtClean="0">
              <a:latin typeface="SimHei" pitchFamily="49" charset="-122"/>
              <a:ea typeface="SimHei" pitchFamily="49" charset="-122"/>
            </a:endParaRPr>
          </a:p>
          <a:p>
            <a:pPr>
              <a:buNone/>
            </a:pPr>
            <a:r>
              <a:rPr lang="en-CA" sz="2800" dirty="0" smtClean="0">
                <a:latin typeface="SimHei" pitchFamily="49" charset="-122"/>
                <a:ea typeface="SimHei" pitchFamily="49" charset="-122"/>
              </a:rPr>
              <a:t> - </a:t>
            </a:r>
            <a:r>
              <a:rPr lang="zh-TW" altLang="en-US" sz="2800" dirty="0" smtClean="0">
                <a:latin typeface="SimHei" pitchFamily="49" charset="-122"/>
                <a:ea typeface="SimHei" pitchFamily="49" charset="-122"/>
              </a:rPr>
              <a:t>接受悔改的福音</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並要成為門徒</a:t>
            </a:r>
            <a:endParaRPr lang="en-CA" sz="2800" dirty="0" smtClean="0">
              <a:latin typeface="SimHei" pitchFamily="49" charset="-122"/>
              <a:ea typeface="SimHei" pitchFamily="49" charset="-122"/>
            </a:endParaRPr>
          </a:p>
          <a:p>
            <a:pPr>
              <a:buNone/>
            </a:pPr>
            <a:r>
              <a:rPr lang="zh-TW" altLang="en-US" sz="2800" dirty="0" smtClean="0">
                <a:latin typeface="SimHei" pitchFamily="49" charset="-122"/>
                <a:ea typeface="SimHei" pitchFamily="49" charset="-122"/>
              </a:rPr>
              <a:t>②</a:t>
            </a:r>
            <a:r>
              <a:rPr lang="en-CA" sz="2800" dirty="0" smtClean="0">
                <a:latin typeface="SimHei" pitchFamily="49" charset="-122"/>
                <a:ea typeface="SimHei" pitchFamily="49" charset="-122"/>
              </a:rPr>
              <a:t>. </a:t>
            </a:r>
            <a:r>
              <a:rPr lang="zh-TW" altLang="en-US" sz="2800" dirty="0" smtClean="0">
                <a:latin typeface="SimHei" pitchFamily="49" charset="-122"/>
                <a:ea typeface="SimHei" pitchFamily="49" charset="-122"/>
              </a:rPr>
              <a:t>再把福音</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救恩傳給他人</a:t>
            </a:r>
            <a:r>
              <a:rPr lang="en-CA" sz="2800" dirty="0" smtClean="0">
                <a:latin typeface="SimHei" pitchFamily="49" charset="-122"/>
                <a:ea typeface="SimHei" pitchFamily="49" charset="-122"/>
              </a:rPr>
              <a:t>/</a:t>
            </a:r>
            <a:r>
              <a:rPr lang="zh-TW" altLang="en-US" sz="2800" b="1" i="1" dirty="0" smtClean="0">
                <a:latin typeface="SimHei" pitchFamily="49" charset="-122"/>
                <a:ea typeface="SimHei" pitchFamily="49" charset="-122"/>
              </a:rPr>
              <a:t>造就</a:t>
            </a:r>
            <a:r>
              <a:rPr lang="zh-TW" altLang="en-US" sz="2800" dirty="0" smtClean="0">
                <a:latin typeface="SimHei" pitchFamily="49" charset="-122"/>
                <a:ea typeface="SimHei" pitchFamily="49" charset="-122"/>
              </a:rPr>
              <a:t>他人</a:t>
            </a:r>
            <a:r>
              <a:rPr lang="en-CA" sz="2800" dirty="0" smtClean="0">
                <a:latin typeface="SimHei" pitchFamily="49" charset="-122"/>
                <a:ea typeface="SimHei" pitchFamily="49" charset="-122"/>
              </a:rPr>
              <a:t>,  </a:t>
            </a:r>
          </a:p>
          <a:p>
            <a:pPr>
              <a:buNone/>
            </a:pPr>
            <a:r>
              <a:rPr lang="en-CA" sz="2800" dirty="0" smtClean="0">
                <a:latin typeface="SimHei" pitchFamily="49" charset="-122"/>
                <a:ea typeface="SimHei" pitchFamily="49" charset="-122"/>
              </a:rPr>
              <a:t>- </a:t>
            </a:r>
            <a:r>
              <a:rPr lang="zh-TW" altLang="en-US" sz="2800" dirty="0" smtClean="0">
                <a:latin typeface="SimHei" pitchFamily="49" charset="-122"/>
                <a:ea typeface="SimHei" pitchFamily="49" charset="-122"/>
              </a:rPr>
              <a:t>廣傳福音</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並要把他們培訓成門徒</a:t>
            </a:r>
            <a:endParaRPr lang="en-CA" sz="2800" dirty="0" smtClean="0">
              <a:latin typeface="SimHei" pitchFamily="49" charset="-122"/>
              <a:ea typeface="SimHei" pitchFamily="49" charset="-122"/>
            </a:endParaRPr>
          </a:p>
          <a:p>
            <a:pPr>
              <a:buNone/>
            </a:pPr>
            <a:r>
              <a:rPr lang="zh-TW" altLang="en-US" sz="2800" dirty="0" smtClean="0">
                <a:latin typeface="SimHei" pitchFamily="49" charset="-122"/>
                <a:ea typeface="SimHei" pitchFamily="49" charset="-122"/>
              </a:rPr>
              <a:t>③</a:t>
            </a:r>
            <a:r>
              <a:rPr lang="en-CA" sz="2800" dirty="0" smtClean="0">
                <a:latin typeface="SimHei" pitchFamily="49" charset="-122"/>
                <a:ea typeface="SimHei" pitchFamily="49" charset="-122"/>
              </a:rPr>
              <a:t> </a:t>
            </a:r>
            <a:r>
              <a:rPr lang="zh-TW" altLang="en-US" sz="2800" dirty="0" smtClean="0">
                <a:latin typeface="SimHei" pitchFamily="49" charset="-122"/>
                <a:ea typeface="SimHei" pitchFamily="49" charset="-122"/>
              </a:rPr>
              <a:t>內在生命更新和外在生活改變的合一</a:t>
            </a:r>
            <a:r>
              <a:rPr lang="en-CA" sz="2800" dirty="0" smtClean="0">
                <a:latin typeface="SimHei" pitchFamily="49" charset="-122"/>
                <a:ea typeface="SimHei" pitchFamily="49" charset="-122"/>
              </a:rPr>
              <a:t>.</a:t>
            </a:r>
          </a:p>
          <a:p>
            <a:pPr>
              <a:buNone/>
            </a:pPr>
            <a:r>
              <a:rPr lang="en-CA" sz="2800" dirty="0" smtClean="0">
                <a:latin typeface="SimHei" pitchFamily="49" charset="-122"/>
                <a:ea typeface="SimHei" pitchFamily="49" charset="-122"/>
              </a:rPr>
              <a:t> </a:t>
            </a:r>
          </a:p>
          <a:p>
            <a:pPr eaLnBrk="1" hangingPunct="1">
              <a:buNone/>
            </a:pPr>
            <a:r>
              <a:rPr lang="zh-TW" altLang="en-US" sz="2800" b="1" dirty="0" smtClean="0">
                <a:ea typeface="宋体" pitchFamily="2" charset="-122"/>
              </a:rPr>
              <a:t> </a:t>
            </a:r>
            <a:endParaRPr lang="zh-CN" altLang="en-US" sz="2800" b="1" dirty="0" smtClean="0">
              <a:ea typeface="宋体" pitchFamily="2" charset="-122"/>
            </a:endParaRPr>
          </a:p>
          <a:p>
            <a:pPr eaLnBrk="1" hangingPunct="1"/>
            <a:endParaRPr lang="zh-CN" altLang="en-US" b="1" dirty="0" smtClean="0">
              <a:ea typeface="宋体" pitchFamily="2" charset="-122"/>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p:cNvSpPr>
            <a:spLocks noGrp="1" noChangeArrowheads="1"/>
          </p:cNvSpPr>
          <p:nvPr>
            <p:ph type="body" idx="1"/>
          </p:nvPr>
        </p:nvSpPr>
        <p:spPr>
          <a:xfrm>
            <a:off x="357158" y="928670"/>
            <a:ext cx="8320087" cy="4857784"/>
          </a:xfrm>
        </p:spPr>
        <p:txBody>
          <a:bodyPr/>
          <a:lstStyle/>
          <a:p>
            <a:pPr>
              <a:buNone/>
            </a:pPr>
            <a:r>
              <a:rPr lang="zh-TW" altLang="en-US" sz="2800" dirty="0" smtClean="0">
                <a:latin typeface="SimHei" pitchFamily="49" charset="-122"/>
                <a:ea typeface="SimHei" pitchFamily="49" charset="-122"/>
              </a:rPr>
              <a:t> </a:t>
            </a:r>
            <a:r>
              <a:rPr lang="en-CA" sz="2800" dirty="0" smtClean="0">
                <a:latin typeface="SimHei" pitchFamily="49" charset="-122"/>
                <a:ea typeface="SimHei" pitchFamily="49" charset="-122"/>
              </a:rPr>
              <a:t>7.</a:t>
            </a:r>
            <a:r>
              <a:rPr lang="zh-TW" altLang="en-US" sz="2800" dirty="0" smtClean="0">
                <a:latin typeface="SimHei" pitchFamily="49" charset="-122"/>
                <a:ea typeface="SimHei" pitchFamily="49" charset="-122"/>
              </a:rPr>
              <a:t>影響一個信徒是否能成為一個蒙神喜悅</a:t>
            </a:r>
            <a:r>
              <a:rPr lang="en-CA" sz="2800" dirty="0" smtClean="0">
                <a:latin typeface="SimHei" pitchFamily="49" charset="-122"/>
                <a:ea typeface="SimHei" pitchFamily="49" charset="-122"/>
              </a:rPr>
              <a:t> -</a:t>
            </a:r>
            <a:r>
              <a:rPr lang="zh-TW" altLang="en-US" sz="2800" dirty="0" smtClean="0">
                <a:latin typeface="SimHei" pitchFamily="49" charset="-122"/>
                <a:ea typeface="SimHei" pitchFamily="49" charset="-122"/>
              </a:rPr>
              <a:t>成為神</a:t>
            </a:r>
            <a:r>
              <a:rPr lang="zh-TW" altLang="en-US" sz="2800" b="1" dirty="0" smtClean="0">
                <a:latin typeface="SimHei" pitchFamily="49" charset="-122"/>
                <a:ea typeface="SimHei" pitchFamily="49" charset="-122"/>
              </a:rPr>
              <a:t>合用</a:t>
            </a:r>
            <a:r>
              <a:rPr lang="zh-TW" altLang="en-US" sz="2800" dirty="0" smtClean="0">
                <a:latin typeface="SimHei" pitchFamily="49" charset="-122"/>
                <a:ea typeface="SimHei" pitchFamily="49" charset="-122"/>
              </a:rPr>
              <a:t>的器皿</a:t>
            </a:r>
            <a:r>
              <a:rPr lang="en-CA" sz="2800" dirty="0" smtClean="0">
                <a:latin typeface="SimHei" pitchFamily="49" charset="-122"/>
                <a:ea typeface="SimHei" pitchFamily="49" charset="-122"/>
              </a:rPr>
              <a:t>, </a:t>
            </a:r>
            <a:r>
              <a:rPr lang="zh-TW" altLang="en-US" sz="2800" dirty="0" smtClean="0">
                <a:latin typeface="SimHei" pitchFamily="49" charset="-122"/>
                <a:ea typeface="SimHei" pitchFamily="49" charset="-122"/>
              </a:rPr>
              <a:t>並在救贖中</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成聖的過程</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的不斷全人健康地成長和生活的因素是多方面的</a:t>
            </a:r>
            <a:r>
              <a:rPr lang="en-US" altLang="zh-TW" sz="2800" dirty="0" smtClean="0">
                <a:latin typeface="SimHei" pitchFamily="49" charset="-122"/>
                <a:ea typeface="SimHei" pitchFamily="49" charset="-122"/>
              </a:rPr>
              <a:t>.</a:t>
            </a:r>
          </a:p>
          <a:p>
            <a:pPr>
              <a:buNone/>
            </a:pPr>
            <a:r>
              <a:rPr lang="zh-TW" altLang="en-US" sz="2800" dirty="0" smtClean="0">
                <a:latin typeface="SimHei" pitchFamily="49" charset="-122"/>
                <a:ea typeface="SimHei" pitchFamily="49" charset="-122"/>
              </a:rPr>
              <a:t>  今天我們主要從</a:t>
            </a:r>
            <a:endParaRPr lang="en-CA" altLang="zh-TW" sz="2800" dirty="0" smtClean="0">
              <a:latin typeface="SimHei" pitchFamily="49" charset="-122"/>
              <a:ea typeface="SimHei" pitchFamily="49" charset="-122"/>
            </a:endParaRPr>
          </a:p>
          <a:p>
            <a:pPr>
              <a:buNone/>
            </a:pPr>
            <a:r>
              <a:rPr lang="zh-TW" altLang="en-US" sz="2800" dirty="0" smtClean="0">
                <a:latin typeface="SimHei" pitchFamily="49" charset="-122"/>
                <a:ea typeface="SimHei" pitchFamily="49" charset="-122"/>
              </a:rPr>
              <a:t>  </a:t>
            </a:r>
            <a:r>
              <a:rPr lang="zh-TW" altLang="en-US" sz="2800" b="1" dirty="0" smtClean="0">
                <a:latin typeface="SimHei" pitchFamily="49" charset="-122"/>
                <a:ea typeface="SimHei" pitchFamily="49" charset="-122"/>
              </a:rPr>
              <a:t>認識由於我們對自我認識</a:t>
            </a:r>
            <a:r>
              <a:rPr lang="en-CA" sz="2800" b="1" dirty="0" smtClean="0">
                <a:latin typeface="SimHei" pitchFamily="49" charset="-122"/>
                <a:ea typeface="SimHei" pitchFamily="49" charset="-122"/>
              </a:rPr>
              <a:t>(</a:t>
            </a:r>
            <a:r>
              <a:rPr lang="zh-TW" altLang="en-US" sz="2800" b="1" dirty="0" smtClean="0">
                <a:latin typeface="SimHei" pitchFamily="49" charset="-122"/>
                <a:ea typeface="SimHei" pitchFamily="49" charset="-122"/>
              </a:rPr>
              <a:t>自我形象</a:t>
            </a:r>
            <a:r>
              <a:rPr lang="en-CA" sz="2800" b="1" dirty="0" smtClean="0">
                <a:latin typeface="SimHei" pitchFamily="49" charset="-122"/>
                <a:ea typeface="SimHei" pitchFamily="49" charset="-122"/>
              </a:rPr>
              <a:t>)</a:t>
            </a:r>
            <a:r>
              <a:rPr lang="zh-TW" altLang="en-US" sz="2800" b="1" dirty="0" smtClean="0">
                <a:latin typeface="SimHei" pitchFamily="49" charset="-122"/>
                <a:ea typeface="SimHei" pitchFamily="49" charset="-122"/>
              </a:rPr>
              <a:t>的偏差而帶來的人際關係的傾向</a:t>
            </a:r>
            <a:r>
              <a:rPr lang="en-CA" sz="2800" b="1" dirty="0" smtClean="0">
                <a:latin typeface="SimHei" pitchFamily="49" charset="-122"/>
                <a:ea typeface="SimHei" pitchFamily="49" charset="-122"/>
              </a:rPr>
              <a:t>/</a:t>
            </a:r>
            <a:r>
              <a:rPr lang="zh-TW" altLang="en-US" sz="2800" b="1" dirty="0" smtClean="0">
                <a:latin typeface="SimHei" pitchFamily="49" charset="-122"/>
                <a:ea typeface="SimHei" pitchFamily="49" charset="-122"/>
              </a:rPr>
              <a:t>習慣</a:t>
            </a:r>
            <a:r>
              <a:rPr lang="en-CA" sz="2800" b="1" dirty="0" smtClean="0">
                <a:latin typeface="SimHei" pitchFamily="49" charset="-122"/>
                <a:ea typeface="SimHei" pitchFamily="49" charset="-122"/>
              </a:rPr>
              <a:t> - </a:t>
            </a:r>
            <a:r>
              <a:rPr lang="zh-TW" altLang="en-US" sz="2800" b="1" dirty="0" smtClean="0">
                <a:latin typeface="SimHei" pitchFamily="49" charset="-122"/>
                <a:ea typeface="SimHei" pitchFamily="49" charset="-122"/>
              </a:rPr>
              <a:t>模式的偏差</a:t>
            </a:r>
            <a:endParaRPr lang="en-US" altLang="zh-TW" sz="2800" b="1" dirty="0" smtClean="0">
              <a:latin typeface="SimHei" pitchFamily="49" charset="-122"/>
              <a:ea typeface="SimHei" pitchFamily="49" charset="-122"/>
            </a:endParaRPr>
          </a:p>
          <a:p>
            <a:pPr>
              <a:buNone/>
            </a:pPr>
            <a:r>
              <a:rPr lang="zh-TW" altLang="en-US" sz="2800" b="1" dirty="0" smtClean="0">
                <a:latin typeface="SimHei" pitchFamily="49" charset="-122"/>
                <a:ea typeface="SimHei" pitchFamily="49" charset="-122"/>
              </a:rPr>
              <a:t>  </a:t>
            </a:r>
            <a:r>
              <a:rPr lang="zh-TW" altLang="en-US" sz="2800" dirty="0" smtClean="0">
                <a:latin typeface="SimHei" pitchFamily="49" charset="-122"/>
                <a:ea typeface="SimHei" pitchFamily="49" charset="-122"/>
              </a:rPr>
              <a:t>為主</a:t>
            </a:r>
            <a:r>
              <a:rPr lang="en-US" altLang="zh-TW"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除去這個我們成長為神</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合用的器皿</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的障礙之一。</a:t>
            </a:r>
            <a:endParaRPr lang="en-CA" sz="2800" dirty="0" smtClean="0">
              <a:latin typeface="SimHei" pitchFamily="49" charset="-122"/>
              <a:ea typeface="SimHei" pitchFamily="49" charset="-122"/>
            </a:endParaRPr>
          </a:p>
          <a:p>
            <a:pPr eaLnBrk="1" hangingPunct="1">
              <a:buNone/>
            </a:pPr>
            <a:endParaRPr lang="zh-CN" altLang="en-US" sz="3600" dirty="0" smtClean="0">
              <a:latin typeface="SimHei" pitchFamily="49" charset="-122"/>
              <a:ea typeface="SimHei" pitchFamily="49" charset="-122"/>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p:cNvSpPr>
            <a:spLocks noGrp="1" noChangeArrowheads="1"/>
          </p:cNvSpPr>
          <p:nvPr>
            <p:ph type="body" idx="1"/>
          </p:nvPr>
        </p:nvSpPr>
        <p:spPr>
          <a:xfrm>
            <a:off x="395288" y="620713"/>
            <a:ext cx="8320087" cy="5808683"/>
          </a:xfrm>
        </p:spPr>
        <p:txBody>
          <a:bodyPr/>
          <a:lstStyle/>
          <a:p>
            <a:pPr>
              <a:buNone/>
            </a:pPr>
            <a:r>
              <a:rPr lang="en-CA" sz="2800" b="1" dirty="0" smtClean="0">
                <a:latin typeface="SimHei" pitchFamily="49" charset="-122"/>
                <a:ea typeface="SimHei" pitchFamily="49" charset="-122"/>
              </a:rPr>
              <a:t>8. </a:t>
            </a:r>
            <a:r>
              <a:rPr lang="zh-TW" altLang="en-US" sz="2800" b="1" dirty="0" smtClean="0">
                <a:latin typeface="SimHei" pitchFamily="49" charset="-122"/>
                <a:ea typeface="SimHei" pitchFamily="49" charset="-122"/>
              </a:rPr>
              <a:t>一起學習人際關係的重要性</a:t>
            </a:r>
            <a:endParaRPr lang="en-US" altLang="zh-TW" sz="2800" b="1" dirty="0" smtClean="0">
              <a:latin typeface="SimHei" pitchFamily="49" charset="-122"/>
              <a:ea typeface="SimHei" pitchFamily="49" charset="-122"/>
            </a:endParaRPr>
          </a:p>
          <a:p>
            <a:pPr>
              <a:buNone/>
            </a:pPr>
            <a:endParaRPr lang="en-CA" sz="2800" dirty="0" smtClean="0">
              <a:latin typeface="SimHei" pitchFamily="49" charset="-122"/>
              <a:ea typeface="SimHei" pitchFamily="49" charset="-122"/>
            </a:endParaRPr>
          </a:p>
          <a:p>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關係</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可以說是我們生命</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生活的一部分</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沒有任何一個人能離開關係而生存。</a:t>
            </a:r>
            <a:endParaRPr lang="en-CA" sz="2800" dirty="0" smtClean="0">
              <a:latin typeface="SimHei" pitchFamily="49" charset="-122"/>
              <a:ea typeface="SimHei" pitchFamily="49" charset="-122"/>
            </a:endParaRPr>
          </a:p>
          <a:p>
            <a:r>
              <a:rPr lang="zh-TW" altLang="en-US" sz="2800" dirty="0" smtClean="0">
                <a:latin typeface="SimHei" pitchFamily="49" charset="-122"/>
                <a:ea typeface="SimHei" pitchFamily="49" charset="-122"/>
              </a:rPr>
              <a:t>包括我們與神</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自己</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他人</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自然</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環境</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工作</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學習</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教會</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弟兄姊妹</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家人</a:t>
            </a:r>
            <a:r>
              <a:rPr lang="en-CA" sz="2800" dirty="0" smtClean="0">
                <a:latin typeface="SimHei" pitchFamily="49" charset="-122"/>
                <a:ea typeface="SimHei" pitchFamily="49" charset="-122"/>
              </a:rPr>
              <a:t>...</a:t>
            </a:r>
          </a:p>
          <a:p>
            <a:pPr>
              <a:buNone/>
            </a:pPr>
            <a:r>
              <a:rPr lang="en-CA" sz="2800" dirty="0" smtClean="0">
                <a:latin typeface="SimHei" pitchFamily="49" charset="-122"/>
                <a:ea typeface="SimHei" pitchFamily="49" charset="-122"/>
              </a:rPr>
              <a:t> </a:t>
            </a:r>
          </a:p>
          <a:p>
            <a:r>
              <a:rPr lang="zh-TW" altLang="en-US" sz="2800" b="1" dirty="0" smtClean="0">
                <a:latin typeface="SimHei" pitchFamily="49" charset="-122"/>
                <a:ea typeface="SimHei" pitchFamily="49" charset="-122"/>
              </a:rPr>
              <a:t>好</a:t>
            </a:r>
            <a:r>
              <a:rPr lang="en-CA" sz="2800" b="1" dirty="0" smtClean="0">
                <a:latin typeface="SimHei" pitchFamily="49" charset="-122"/>
                <a:ea typeface="SimHei" pitchFamily="49" charset="-122"/>
              </a:rPr>
              <a:t>/</a:t>
            </a:r>
            <a:r>
              <a:rPr lang="zh-TW" altLang="en-US" sz="2800" b="1" dirty="0" smtClean="0">
                <a:latin typeface="SimHei" pitchFamily="49" charset="-122"/>
                <a:ea typeface="SimHei" pitchFamily="49" charset="-122"/>
              </a:rPr>
              <a:t>健康的關係帶給我們</a:t>
            </a:r>
            <a:r>
              <a:rPr lang="en-CA" sz="2800" b="1" dirty="0" smtClean="0">
                <a:latin typeface="SimHei" pitchFamily="49" charset="-122"/>
                <a:ea typeface="SimHei" pitchFamily="49" charset="-122"/>
              </a:rPr>
              <a:t>:</a:t>
            </a:r>
            <a:r>
              <a:rPr lang="en-CA" sz="2800" dirty="0" smtClean="0">
                <a:latin typeface="SimHei" pitchFamily="49" charset="-122"/>
                <a:ea typeface="SimHei" pitchFamily="49" charset="-122"/>
              </a:rPr>
              <a:t> </a:t>
            </a:r>
            <a:r>
              <a:rPr lang="zh-TW" altLang="en-US" sz="2800" dirty="0" smtClean="0">
                <a:latin typeface="SimHei" pitchFamily="49" charset="-122"/>
                <a:ea typeface="SimHei" pitchFamily="49" charset="-122"/>
              </a:rPr>
              <a:t>價值、被愛</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接納、歸屬、安全、幸福、多正面情緒</a:t>
            </a:r>
            <a:r>
              <a:rPr lang="en-CA" sz="2800" dirty="0" smtClean="0">
                <a:latin typeface="SimHei" pitchFamily="49" charset="-122"/>
                <a:ea typeface="SimHei" pitchFamily="49" charset="-122"/>
              </a:rPr>
              <a:t>, </a:t>
            </a:r>
            <a:r>
              <a:rPr lang="zh-TW" altLang="en-US" sz="2800" dirty="0" smtClean="0">
                <a:latin typeface="SimHei" pitchFamily="49" charset="-122"/>
                <a:ea typeface="SimHei" pitchFamily="49" charset="-122"/>
              </a:rPr>
              <a:t>好點兒的身體狀況</a:t>
            </a:r>
            <a:r>
              <a:rPr lang="en-CA" sz="2800" dirty="0" smtClean="0">
                <a:latin typeface="SimHei" pitchFamily="49" charset="-122"/>
                <a:ea typeface="SimHei" pitchFamily="49" charset="-122"/>
              </a:rPr>
              <a:t>, </a:t>
            </a:r>
            <a:r>
              <a:rPr lang="zh-TW" altLang="en-US" sz="2800" dirty="0" smtClean="0">
                <a:latin typeface="SimHei" pitchFamily="49" charset="-122"/>
                <a:ea typeface="SimHei" pitchFamily="49" charset="-122"/>
              </a:rPr>
              <a:t>力量、盼望、溫暖、做事有動力、能力、願意成長</a:t>
            </a:r>
            <a:r>
              <a:rPr lang="en-CA" sz="2800" dirty="0" smtClean="0">
                <a:latin typeface="SimHei" pitchFamily="49" charset="-122"/>
                <a:ea typeface="SimHei" pitchFamily="49" charset="-122"/>
              </a:rPr>
              <a:t>...</a:t>
            </a:r>
            <a:endParaRPr lang="en-CA" sz="2800" dirty="0">
              <a:latin typeface="SimHei" pitchFamily="49" charset="-122"/>
              <a:ea typeface="SimHei" pitchFamily="49" charset="-122"/>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3" name="Rectangle 3"/>
          <p:cNvSpPr>
            <a:spLocks noGrp="1" noChangeArrowheads="1"/>
          </p:cNvSpPr>
          <p:nvPr>
            <p:ph type="body" idx="1"/>
          </p:nvPr>
        </p:nvSpPr>
        <p:spPr>
          <a:xfrm>
            <a:off x="1071538" y="1285860"/>
            <a:ext cx="6643734" cy="4643470"/>
          </a:xfrm>
        </p:spPr>
        <p:txBody>
          <a:bodyPr/>
          <a:lstStyle/>
          <a:p>
            <a:pPr>
              <a:buNone/>
            </a:pPr>
            <a:r>
              <a:rPr lang="en-CA" dirty="0" smtClean="0">
                <a:solidFill>
                  <a:srgbClr val="C00000"/>
                </a:solidFill>
                <a:latin typeface="SimHei" pitchFamily="49" charset="-122"/>
                <a:ea typeface="SimHei" pitchFamily="49" charset="-122"/>
              </a:rPr>
              <a:t>1.</a:t>
            </a:r>
            <a:r>
              <a:rPr lang="zh-TW" altLang="en-US" dirty="0" smtClean="0">
                <a:solidFill>
                  <a:srgbClr val="C00000"/>
                </a:solidFill>
                <a:latin typeface="SimHei" pitchFamily="49" charset="-122"/>
                <a:ea typeface="SimHei" pitchFamily="49" charset="-122"/>
              </a:rPr>
              <a:t>先簡單地介紹一下我自己</a:t>
            </a:r>
            <a:r>
              <a:rPr lang="en-CA" dirty="0" smtClean="0">
                <a:solidFill>
                  <a:srgbClr val="C00000"/>
                </a:solidFill>
                <a:latin typeface="SimHei" pitchFamily="49" charset="-122"/>
                <a:ea typeface="SimHei" pitchFamily="49" charset="-122"/>
              </a:rPr>
              <a:t>, </a:t>
            </a:r>
            <a:r>
              <a:rPr lang="zh-TW" altLang="en-US" dirty="0" smtClean="0">
                <a:solidFill>
                  <a:srgbClr val="C00000"/>
                </a:solidFill>
                <a:latin typeface="SimHei" pitchFamily="49" charset="-122"/>
                <a:ea typeface="SimHei" pitchFamily="49" charset="-122"/>
              </a:rPr>
              <a:t>讓大家對我有小小的認識</a:t>
            </a:r>
            <a:r>
              <a:rPr lang="en-CA" dirty="0" smtClean="0">
                <a:solidFill>
                  <a:srgbClr val="C00000"/>
                </a:solidFill>
                <a:latin typeface="SimHei" pitchFamily="49" charset="-122"/>
                <a:ea typeface="SimHei" pitchFamily="49" charset="-122"/>
              </a:rPr>
              <a:t>.</a:t>
            </a:r>
          </a:p>
          <a:p>
            <a:pPr>
              <a:buNone/>
            </a:pPr>
            <a:endParaRPr lang="en-CA" dirty="0" smtClean="0">
              <a:solidFill>
                <a:srgbClr val="C00000"/>
              </a:solidFill>
              <a:latin typeface="SimHei" pitchFamily="49" charset="-122"/>
              <a:ea typeface="SimHei" pitchFamily="49" charset="-122"/>
            </a:endParaRPr>
          </a:p>
          <a:p>
            <a:r>
              <a:rPr lang="zh-TW" altLang="en-US" sz="2800" dirty="0" smtClean="0">
                <a:latin typeface="SimHei" pitchFamily="49" charset="-122"/>
                <a:ea typeface="SimHei" pitchFamily="49" charset="-122"/>
              </a:rPr>
              <a:t>我叫于穎濤</a:t>
            </a:r>
            <a:r>
              <a:rPr lang="en-CA" sz="2800" dirty="0" smtClean="0">
                <a:latin typeface="SimHei" pitchFamily="49" charset="-122"/>
                <a:ea typeface="SimHei" pitchFamily="49" charset="-122"/>
              </a:rPr>
              <a:t>, </a:t>
            </a:r>
            <a:r>
              <a:rPr lang="zh-TW" altLang="en-US" sz="2800" dirty="0" smtClean="0">
                <a:latin typeface="SimHei" pitchFamily="49" charset="-122"/>
                <a:ea typeface="SimHei" pitchFamily="49" charset="-122"/>
              </a:rPr>
              <a:t>在多倫多的一間基督教機構</a:t>
            </a:r>
            <a:r>
              <a:rPr lang="en-CA" sz="2800" dirty="0" smtClean="0">
                <a:latin typeface="SimHei" pitchFamily="49" charset="-122"/>
                <a:ea typeface="SimHei" pitchFamily="49" charset="-122"/>
              </a:rPr>
              <a:t>- </a:t>
            </a:r>
            <a:r>
              <a:rPr lang="zh-TW" altLang="en-US" sz="2800" dirty="0" smtClean="0">
                <a:latin typeface="SimHei" pitchFamily="49" charset="-122"/>
                <a:ea typeface="SimHei" pitchFamily="49" charset="-122"/>
              </a:rPr>
              <a:t>泉源輔導中心全職服事</a:t>
            </a:r>
            <a:r>
              <a:rPr lang="en-CA" sz="2800" dirty="0" smtClean="0">
                <a:latin typeface="SimHei" pitchFamily="49" charset="-122"/>
                <a:ea typeface="SimHei" pitchFamily="49" charset="-122"/>
              </a:rPr>
              <a:t>,</a:t>
            </a:r>
          </a:p>
          <a:p>
            <a:pPr>
              <a:buNone/>
            </a:pPr>
            <a:r>
              <a:rPr lang="zh-TW" altLang="en-US" sz="2800" dirty="0" smtClean="0">
                <a:latin typeface="SimHei" pitchFamily="49" charset="-122"/>
                <a:ea typeface="SimHei" pitchFamily="49" charset="-122"/>
              </a:rPr>
              <a:t>   主要負責項目和社區發展統籌</a:t>
            </a:r>
            <a:r>
              <a:rPr lang="en-CA" sz="2800" dirty="0" smtClean="0">
                <a:latin typeface="SimHei" pitchFamily="49" charset="-122"/>
                <a:ea typeface="SimHei" pitchFamily="49" charset="-122"/>
              </a:rPr>
              <a:t>,</a:t>
            </a:r>
          </a:p>
          <a:p>
            <a:pPr>
              <a:buNone/>
            </a:pPr>
            <a:r>
              <a:rPr lang="zh-TW" altLang="en-US" sz="2800" dirty="0" smtClean="0">
                <a:latin typeface="SimHei" pitchFamily="49" charset="-122"/>
                <a:ea typeface="SimHei" pitchFamily="49" charset="-122"/>
              </a:rPr>
              <a:t>   有</a:t>
            </a:r>
            <a:r>
              <a:rPr lang="en-CA" sz="2800" dirty="0" smtClean="0">
                <a:latin typeface="SimHei" pitchFamily="49" charset="-122"/>
                <a:ea typeface="SimHei" pitchFamily="49" charset="-122"/>
              </a:rPr>
              <a:t>15</a:t>
            </a:r>
            <a:r>
              <a:rPr lang="zh-TW" altLang="en-US" sz="2800" dirty="0" smtClean="0">
                <a:latin typeface="SimHei" pitchFamily="49" charset="-122"/>
                <a:ea typeface="SimHei" pitchFamily="49" charset="-122"/>
              </a:rPr>
              <a:t>年的時間了</a:t>
            </a:r>
            <a:r>
              <a:rPr lang="en-CA" sz="2800" dirty="0" smtClean="0">
                <a:latin typeface="SimHei" pitchFamily="49" charset="-122"/>
                <a:ea typeface="SimHei" pitchFamily="49" charset="-122"/>
              </a:rPr>
              <a:t>. </a:t>
            </a:r>
          </a:p>
          <a:p>
            <a:r>
              <a:rPr lang="zh-TW" altLang="en-US" sz="2800" dirty="0" smtClean="0">
                <a:latin typeface="SimHei" pitchFamily="49" charset="-122"/>
                <a:ea typeface="SimHei" pitchFamily="49" charset="-122"/>
              </a:rPr>
              <a:t>我是在中華福音神學院接受裝備的</a:t>
            </a:r>
            <a:r>
              <a:rPr lang="en-US" altLang="zh-TW" sz="2800" dirty="0" smtClean="0">
                <a:latin typeface="SimHei" pitchFamily="49" charset="-122"/>
                <a:ea typeface="SimHei" pitchFamily="49" charset="-122"/>
              </a:rPr>
              <a:t>,</a:t>
            </a:r>
          </a:p>
          <a:p>
            <a:pPr>
              <a:buNone/>
            </a:pPr>
            <a:r>
              <a:rPr lang="zh-TW" altLang="en-US" sz="2800" dirty="0" smtClean="0">
                <a:latin typeface="SimHei" pitchFamily="49" charset="-122"/>
                <a:ea typeface="SimHei" pitchFamily="49" charset="-122"/>
              </a:rPr>
              <a:t>  </a:t>
            </a:r>
            <a:r>
              <a:rPr lang="en-CA" sz="2800" dirty="0" smtClean="0">
                <a:latin typeface="SimHei" pitchFamily="49" charset="-122"/>
                <a:ea typeface="SimHei" pitchFamily="49" charset="-122"/>
              </a:rPr>
              <a:t> </a:t>
            </a:r>
            <a:r>
              <a:rPr lang="zh-TW" altLang="en-US" sz="2800" dirty="0" smtClean="0">
                <a:latin typeface="SimHei" pitchFamily="49" charset="-122"/>
                <a:ea typeface="SimHei" pitchFamily="49" charset="-122"/>
              </a:rPr>
              <a:t>學習的是基督教研究碩士</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主修輔導</a:t>
            </a:r>
            <a:endParaRPr lang="en-US" sz="2800" dirty="0" smtClean="0">
              <a:solidFill>
                <a:srgbClr val="CC3300"/>
              </a:solidFill>
              <a:latin typeface="SimHei" pitchFamily="49" charset="-122"/>
              <a:ea typeface="SimHei" pitchFamily="49" charset="-122"/>
            </a:endParaRPr>
          </a:p>
          <a:p>
            <a:pPr eaLnBrk="1" hangingPunct="1">
              <a:buFontTx/>
              <a:buNone/>
              <a:defRPr/>
            </a:pPr>
            <a:endParaRPr lang="en-US" altLang="zh-TW" sz="2800" b="1" dirty="0" smtClean="0">
              <a:solidFill>
                <a:srgbClr val="CC3300"/>
              </a:solidFill>
              <a:latin typeface="SimSun" pitchFamily="2" charset="-122"/>
              <a:ea typeface="SimSun" pitchFamily="2" charset="-122"/>
            </a:endParaRPr>
          </a:p>
          <a:p>
            <a:pPr eaLnBrk="1" hangingPunct="1">
              <a:buFontTx/>
              <a:buNone/>
              <a:defRPr/>
            </a:pPr>
            <a:endParaRPr lang="en-US" altLang="zh-TW" sz="2800" b="1" dirty="0" smtClean="0">
              <a:solidFill>
                <a:srgbClr val="CC3300"/>
              </a:solidFill>
              <a:latin typeface="SimSun" pitchFamily="2" charset="-122"/>
              <a:ea typeface="SimSun" pitchFamily="2" charset="-122"/>
            </a:endParaRPr>
          </a:p>
          <a:p>
            <a:pPr eaLnBrk="1" hangingPunct="1">
              <a:buFontTx/>
              <a:buNone/>
              <a:defRPr/>
            </a:pPr>
            <a:endParaRPr lang="en-US" altLang="zh-TW" sz="2800" b="1" dirty="0" smtClean="0">
              <a:solidFill>
                <a:srgbClr val="CC3300"/>
              </a:solidFill>
              <a:latin typeface="SimSun" pitchFamily="2" charset="-122"/>
              <a:ea typeface="SimSun" pitchFamily="2" charset="-122"/>
            </a:endParaRPr>
          </a:p>
          <a:p>
            <a:pPr eaLnBrk="1" hangingPunct="1">
              <a:buFontTx/>
              <a:buNone/>
              <a:defRPr/>
            </a:pPr>
            <a:endParaRPr lang="en-US" altLang="zh-TW" sz="2800" b="1" dirty="0" smtClean="0">
              <a:solidFill>
                <a:srgbClr val="CC3300"/>
              </a:solidFill>
              <a:latin typeface="SimSun" pitchFamily="2" charset="-122"/>
              <a:ea typeface="SimSun" pitchFamily="2" charset="-122"/>
            </a:endParaRPr>
          </a:p>
          <a:p>
            <a:pPr eaLnBrk="1" hangingPunct="1">
              <a:buNone/>
              <a:defRPr/>
            </a:pPr>
            <a:endParaRPr lang="en-US" altLang="zh-TW" sz="2800" b="1" dirty="0" smtClean="0">
              <a:solidFill>
                <a:srgbClr val="CC3300"/>
              </a:solidFill>
              <a:latin typeface="SimSun" pitchFamily="2" charset="-122"/>
              <a:ea typeface="SimSun" pitchFamily="2" charset="-122"/>
            </a:endParaRPr>
          </a:p>
          <a:p>
            <a:pPr eaLnBrk="1" hangingPunct="1">
              <a:buNone/>
              <a:defRPr/>
            </a:pPr>
            <a:endParaRPr lang="en-US" altLang="zh-TW" sz="2800" b="1" dirty="0" smtClean="0">
              <a:solidFill>
                <a:srgbClr val="CC3300"/>
              </a:solidFill>
              <a:latin typeface="SimSun" pitchFamily="2" charset="-122"/>
              <a:ea typeface="SimSun" pitchFamily="2" charset="-122"/>
            </a:endParaRPr>
          </a:p>
          <a:p>
            <a:pPr eaLnBrk="1" hangingPunct="1">
              <a:buFontTx/>
              <a:buNone/>
              <a:defRPr/>
            </a:pPr>
            <a:endParaRPr lang="en-US" sz="2400" b="1" dirty="0" smtClean="0">
              <a:effectLst>
                <a:outerShdw blurRad="38100" dist="38100" dir="2700000" algn="tl">
                  <a:srgbClr val="FFFFFF"/>
                </a:outerShdw>
              </a:effectLst>
              <a:ea typeface="PMingLiU" pitchFamily="18" charset="-12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158" y="857232"/>
            <a:ext cx="8229600" cy="4500594"/>
          </a:xfrm>
        </p:spPr>
        <p:txBody>
          <a:bodyPr/>
          <a:lstStyle/>
          <a:p>
            <a:pPr>
              <a:buNone/>
            </a:pPr>
            <a:r>
              <a:rPr lang="en-CA" sz="2800" b="1" dirty="0" smtClean="0">
                <a:latin typeface="SimHei" pitchFamily="49" charset="-122"/>
                <a:ea typeface="SimHei" pitchFamily="49" charset="-122"/>
              </a:rPr>
              <a:t>"</a:t>
            </a:r>
            <a:r>
              <a:rPr lang="zh-TW" altLang="en-US" sz="2800" b="1" dirty="0" smtClean="0">
                <a:latin typeface="SimHei" pitchFamily="49" charset="-122"/>
                <a:ea typeface="SimHei" pitchFamily="49" charset="-122"/>
              </a:rPr>
              <a:t>好關係</a:t>
            </a:r>
            <a:r>
              <a:rPr lang="en-CA" sz="2800" b="1" dirty="0" smtClean="0">
                <a:latin typeface="SimHei" pitchFamily="49" charset="-122"/>
                <a:ea typeface="SimHei" pitchFamily="49" charset="-122"/>
              </a:rPr>
              <a:t>"</a:t>
            </a:r>
            <a:r>
              <a:rPr lang="zh-TW" altLang="en-US" sz="2800" b="1" dirty="0" smtClean="0">
                <a:latin typeface="SimHei" pitchFamily="49" charset="-122"/>
                <a:ea typeface="SimHei" pitchFamily="49" charset="-122"/>
              </a:rPr>
              <a:t>的迷思</a:t>
            </a:r>
            <a:r>
              <a:rPr lang="en-CA" sz="2800" b="1" dirty="0" smtClean="0">
                <a:latin typeface="SimHei" pitchFamily="49" charset="-122"/>
                <a:ea typeface="SimHei" pitchFamily="49" charset="-122"/>
              </a:rPr>
              <a:t>:</a:t>
            </a:r>
            <a:r>
              <a:rPr lang="en-CA" sz="2800" dirty="0" smtClean="0">
                <a:latin typeface="SimHei" pitchFamily="49" charset="-122"/>
                <a:ea typeface="SimHei" pitchFamily="49" charset="-122"/>
              </a:rPr>
              <a:t> </a:t>
            </a:r>
          </a:p>
          <a:p>
            <a:pPr>
              <a:buNone/>
            </a:pPr>
            <a:r>
              <a:rPr lang="zh-TW" altLang="en-US" sz="2800" dirty="0" smtClean="0">
                <a:latin typeface="SimHei" pitchFamily="49" charset="-122"/>
                <a:ea typeface="SimHei" pitchFamily="49" charset="-122"/>
              </a:rPr>
              <a:t>完全聽我的</a:t>
            </a:r>
            <a:r>
              <a:rPr lang="en-CA" sz="2800" dirty="0" smtClean="0">
                <a:latin typeface="SimHei" pitchFamily="49" charset="-122"/>
                <a:ea typeface="SimHei" pitchFamily="49" charset="-122"/>
              </a:rPr>
              <a:t>, </a:t>
            </a:r>
          </a:p>
          <a:p>
            <a:pPr>
              <a:buNone/>
            </a:pPr>
            <a:r>
              <a:rPr lang="zh-TW" altLang="en-US" sz="2800" dirty="0" smtClean="0">
                <a:latin typeface="SimHei" pitchFamily="49" charset="-122"/>
                <a:ea typeface="SimHei" pitchFamily="49" charset="-122"/>
              </a:rPr>
              <a:t>完全我說了算</a:t>
            </a:r>
            <a:r>
              <a:rPr lang="en-CA" sz="2800" dirty="0" smtClean="0">
                <a:latin typeface="SimHei" pitchFamily="49" charset="-122"/>
                <a:ea typeface="SimHei" pitchFamily="49" charset="-122"/>
              </a:rPr>
              <a:t>,</a:t>
            </a:r>
          </a:p>
          <a:p>
            <a:pPr>
              <a:buNone/>
            </a:pPr>
            <a:r>
              <a:rPr lang="zh-TW" altLang="en-US" sz="2800" dirty="0" smtClean="0">
                <a:latin typeface="SimHei" pitchFamily="49" charset="-122"/>
                <a:ea typeface="SimHei" pitchFamily="49" charset="-122"/>
              </a:rPr>
              <a:t>想法完全一樣</a:t>
            </a:r>
            <a:r>
              <a:rPr lang="en-CA" sz="2800" dirty="0" smtClean="0">
                <a:latin typeface="SimHei" pitchFamily="49" charset="-122"/>
                <a:ea typeface="SimHei" pitchFamily="49" charset="-122"/>
              </a:rPr>
              <a:t>,</a:t>
            </a:r>
          </a:p>
          <a:p>
            <a:pPr>
              <a:buNone/>
            </a:pPr>
            <a:r>
              <a:rPr lang="zh-TW" altLang="en-US" sz="2800" dirty="0" smtClean="0">
                <a:latin typeface="SimHei" pitchFamily="49" charset="-122"/>
                <a:ea typeface="SimHei" pitchFamily="49" charset="-122"/>
              </a:rPr>
              <a:t>不能不同意我</a:t>
            </a:r>
            <a:r>
              <a:rPr lang="en-CA" sz="2800" dirty="0" smtClean="0">
                <a:latin typeface="SimHei" pitchFamily="49" charset="-122"/>
                <a:ea typeface="SimHei" pitchFamily="49" charset="-122"/>
              </a:rPr>
              <a:t>, </a:t>
            </a:r>
          </a:p>
          <a:p>
            <a:pPr>
              <a:buNone/>
            </a:pPr>
            <a:r>
              <a:rPr lang="zh-TW" altLang="en-US" sz="2800" dirty="0" smtClean="0">
                <a:latin typeface="SimHei" pitchFamily="49" charset="-122"/>
                <a:ea typeface="SimHei" pitchFamily="49" charset="-122"/>
              </a:rPr>
              <a:t>喜歡的東西完全一樣</a:t>
            </a:r>
            <a:r>
              <a:rPr lang="en-CA" sz="2800" dirty="0" smtClean="0">
                <a:latin typeface="SimHei" pitchFamily="49" charset="-122"/>
                <a:ea typeface="SimHei" pitchFamily="49" charset="-122"/>
              </a:rPr>
              <a:t>, </a:t>
            </a:r>
          </a:p>
          <a:p>
            <a:pPr>
              <a:buNone/>
            </a:pPr>
            <a:r>
              <a:rPr lang="zh-TW" altLang="en-US" sz="2800" dirty="0" smtClean="0">
                <a:latin typeface="SimHei" pitchFamily="49" charset="-122"/>
                <a:ea typeface="SimHei" pitchFamily="49" charset="-122"/>
              </a:rPr>
              <a:t>事事順著我</a:t>
            </a:r>
            <a:r>
              <a:rPr lang="en-CA" sz="2800" dirty="0" smtClean="0">
                <a:latin typeface="SimHei" pitchFamily="49" charset="-122"/>
                <a:ea typeface="SimHei" pitchFamily="49" charset="-122"/>
              </a:rPr>
              <a:t>....</a:t>
            </a:r>
          </a:p>
          <a:p>
            <a:pPr>
              <a:buNone/>
            </a:pPr>
            <a:endParaRPr lang="en-US" dirty="0" smtClean="0"/>
          </a:p>
          <a:p>
            <a:pPr>
              <a:buNone/>
            </a:pPr>
            <a:endParaRPr lang="en-CA"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857232"/>
            <a:ext cx="9001156" cy="4500594"/>
          </a:xfrm>
        </p:spPr>
        <p:txBody>
          <a:bodyPr/>
          <a:lstStyle/>
          <a:p>
            <a:r>
              <a:rPr lang="zh-TW" altLang="en-US" sz="2800" dirty="0" smtClean="0">
                <a:solidFill>
                  <a:srgbClr val="C00000"/>
                </a:solidFill>
                <a:latin typeface="SimHei" pitchFamily="49" charset="-122"/>
                <a:ea typeface="SimHei" pitchFamily="49" charset="-122"/>
              </a:rPr>
              <a:t>用幾段經文</a:t>
            </a:r>
            <a:r>
              <a:rPr lang="en-CA" sz="2800" dirty="0" smtClean="0">
                <a:solidFill>
                  <a:srgbClr val="C00000"/>
                </a:solidFill>
                <a:latin typeface="SimHei" pitchFamily="49" charset="-122"/>
                <a:ea typeface="SimHei" pitchFamily="49" charset="-122"/>
              </a:rPr>
              <a:t>,</a:t>
            </a:r>
            <a:r>
              <a:rPr lang="zh-TW" altLang="en-US" sz="2800" dirty="0" smtClean="0">
                <a:solidFill>
                  <a:srgbClr val="C00000"/>
                </a:solidFill>
                <a:latin typeface="SimHei" pitchFamily="49" charset="-122"/>
                <a:ea typeface="SimHei" pitchFamily="49" charset="-122"/>
              </a:rPr>
              <a:t>看看聖經中告訴我們在健康的關係中弟兄姊妹可以做些甚麼</a:t>
            </a:r>
            <a:r>
              <a:rPr lang="en-CA" sz="2800" dirty="0" smtClean="0">
                <a:solidFill>
                  <a:srgbClr val="C00000"/>
                </a:solidFill>
                <a:latin typeface="SimHei" pitchFamily="49" charset="-122"/>
                <a:ea typeface="SimHei" pitchFamily="49" charset="-122"/>
              </a:rPr>
              <a:t>: </a:t>
            </a:r>
          </a:p>
          <a:p>
            <a:pPr>
              <a:buNone/>
            </a:pPr>
            <a:r>
              <a:rPr lang="zh-CN" altLang="en-US" sz="2800" dirty="0" smtClean="0">
                <a:latin typeface="SimHei" pitchFamily="49" charset="-122"/>
                <a:ea typeface="SimHei" pitchFamily="49" charset="-122"/>
              </a:rPr>
              <a:t>★ </a:t>
            </a:r>
            <a:r>
              <a:rPr lang="zh-TW" altLang="en-US" sz="2800" dirty="0" smtClean="0">
                <a:latin typeface="SimHei" pitchFamily="49" charset="-122"/>
                <a:ea typeface="SimHei" pitchFamily="49" charset="-122"/>
              </a:rPr>
              <a:t>加</a:t>
            </a:r>
            <a:r>
              <a:rPr lang="zh-CN" altLang="en-US" sz="2800" dirty="0" smtClean="0">
                <a:latin typeface="SimHei" pitchFamily="49" charset="-122"/>
                <a:ea typeface="SimHei" pitchFamily="49" charset="-122"/>
              </a:rPr>
              <a:t>拉太書六</a:t>
            </a:r>
            <a:r>
              <a:rPr lang="en-US" sz="2800" dirty="0" smtClean="0">
                <a:latin typeface="SimHei" pitchFamily="49" charset="-122"/>
                <a:ea typeface="SimHei" pitchFamily="49" charset="-122"/>
              </a:rPr>
              <a:t>1-2:</a:t>
            </a:r>
            <a:endParaRPr lang="en-CA" sz="2800" dirty="0" smtClean="0">
              <a:latin typeface="SimHei" pitchFamily="49" charset="-122"/>
              <a:ea typeface="SimHei" pitchFamily="49" charset="-122"/>
            </a:endParaRPr>
          </a:p>
          <a:p>
            <a:pPr>
              <a:buNone/>
            </a:pPr>
            <a:r>
              <a:rPr lang="zh-TW" altLang="en-US" sz="2800" dirty="0" smtClean="0">
                <a:latin typeface="SimHei" pitchFamily="49" charset="-122"/>
                <a:ea typeface="SimHei" pitchFamily="49" charset="-122"/>
              </a:rPr>
              <a:t>  </a:t>
            </a:r>
            <a:r>
              <a:rPr lang="zh-CN" altLang="en-US" sz="2800" dirty="0" smtClean="0">
                <a:latin typeface="SimHei" pitchFamily="49" charset="-122"/>
                <a:ea typeface="SimHei" pitchFamily="49" charset="-122"/>
              </a:rPr>
              <a:t>弟兄们，若有人偶然被过犯所胜，你们</a:t>
            </a:r>
            <a:r>
              <a:rPr lang="zh-CN" altLang="en-US" sz="2800" dirty="0" smtClean="0">
                <a:solidFill>
                  <a:srgbClr val="0070C0"/>
                </a:solidFill>
                <a:latin typeface="SimHei" pitchFamily="49" charset="-122"/>
                <a:ea typeface="SimHei" pitchFamily="49" charset="-122"/>
              </a:rPr>
              <a:t>属灵的人</a:t>
            </a:r>
            <a:r>
              <a:rPr lang="zh-CN" altLang="en-US" sz="2800" dirty="0" smtClean="0">
                <a:latin typeface="SimHei" pitchFamily="49" charset="-122"/>
                <a:ea typeface="SimHei" pitchFamily="49" charset="-122"/>
              </a:rPr>
              <a:t>，就当用</a:t>
            </a:r>
            <a:r>
              <a:rPr lang="zh-CN" altLang="en-US" sz="2800" dirty="0" smtClean="0">
                <a:solidFill>
                  <a:srgbClr val="0070C0"/>
                </a:solidFill>
                <a:latin typeface="SimHei" pitchFamily="49" charset="-122"/>
                <a:ea typeface="SimHei" pitchFamily="49" charset="-122"/>
              </a:rPr>
              <a:t>温柔的心</a:t>
            </a:r>
            <a:r>
              <a:rPr lang="zh-CN" altLang="en-US" sz="2800" dirty="0" smtClean="0">
                <a:latin typeface="SimHei" pitchFamily="49" charset="-122"/>
                <a:ea typeface="SimHei" pitchFamily="49" charset="-122"/>
              </a:rPr>
              <a:t>，把他</a:t>
            </a:r>
            <a:r>
              <a:rPr lang="zh-CN" altLang="en-US" sz="2800" b="1" dirty="0" smtClean="0">
                <a:solidFill>
                  <a:srgbClr val="C00000"/>
                </a:solidFill>
                <a:latin typeface="SimHei" pitchFamily="49" charset="-122"/>
                <a:ea typeface="SimHei" pitchFamily="49" charset="-122"/>
              </a:rPr>
              <a:t>挽回过来</a:t>
            </a:r>
            <a:r>
              <a:rPr lang="zh-CN" altLang="en-US" sz="2800" dirty="0" smtClean="0">
                <a:latin typeface="SimHei" pitchFamily="49" charset="-122"/>
                <a:ea typeface="SimHei" pitchFamily="49" charset="-122"/>
              </a:rPr>
              <a:t>；又当自己小心，恐怕也被引诱。你们各人的</a:t>
            </a:r>
            <a:r>
              <a:rPr lang="zh-CN" altLang="en-US" sz="2800" b="1" dirty="0" smtClean="0">
                <a:solidFill>
                  <a:srgbClr val="C00000"/>
                </a:solidFill>
                <a:latin typeface="SimHei" pitchFamily="49" charset="-122"/>
                <a:ea typeface="SimHei" pitchFamily="49" charset="-122"/>
              </a:rPr>
              <a:t>重担要互相担当</a:t>
            </a:r>
            <a:r>
              <a:rPr lang="zh-CN" altLang="en-US" sz="2800" b="1" dirty="0" smtClean="0">
                <a:latin typeface="SimHei" pitchFamily="49" charset="-122"/>
                <a:ea typeface="SimHei" pitchFamily="49" charset="-122"/>
              </a:rPr>
              <a:t>，</a:t>
            </a:r>
            <a:r>
              <a:rPr lang="zh-CN" altLang="en-US" sz="2800" dirty="0" smtClean="0">
                <a:latin typeface="SimHei" pitchFamily="49" charset="-122"/>
                <a:ea typeface="SimHei" pitchFamily="49" charset="-122"/>
              </a:rPr>
              <a:t>如此，就</a:t>
            </a:r>
            <a:r>
              <a:rPr lang="zh-CN" altLang="en-US" sz="2800" b="1" dirty="0" smtClean="0">
                <a:solidFill>
                  <a:srgbClr val="C00000"/>
                </a:solidFill>
                <a:latin typeface="SimHei" pitchFamily="49" charset="-122"/>
                <a:ea typeface="SimHei" pitchFamily="49" charset="-122"/>
              </a:rPr>
              <a:t>完全了基督的律法</a:t>
            </a:r>
            <a:r>
              <a:rPr lang="zh-CN" altLang="en-US" sz="2800" b="1" dirty="0" smtClean="0">
                <a:latin typeface="SimHei" pitchFamily="49" charset="-122"/>
                <a:ea typeface="SimHei" pitchFamily="49" charset="-122"/>
              </a:rPr>
              <a:t>。</a:t>
            </a:r>
            <a:r>
              <a:rPr lang="en-US" sz="2800" b="1" dirty="0" smtClean="0">
                <a:latin typeface="SimHei" pitchFamily="49" charset="-122"/>
                <a:ea typeface="SimHei" pitchFamily="49" charset="-122"/>
              </a:rPr>
              <a:t>  </a:t>
            </a:r>
            <a:endParaRPr lang="en-CA" sz="2800" dirty="0" smtClean="0">
              <a:latin typeface="SimHei" pitchFamily="49" charset="-122"/>
              <a:ea typeface="SimHei" pitchFamily="49" charset="-122"/>
            </a:endParaRPr>
          </a:p>
          <a:p>
            <a:pPr>
              <a:buNone/>
            </a:pPr>
            <a:r>
              <a:rPr lang="zh-CN" altLang="en-US" sz="2800" dirty="0" smtClean="0">
                <a:latin typeface="SimHei" pitchFamily="49" charset="-122"/>
                <a:ea typeface="SimHei" pitchFamily="49" charset="-122"/>
              </a:rPr>
              <a:t>★ 羅馬書十五</a:t>
            </a:r>
            <a:r>
              <a:rPr lang="en-US" sz="2800" dirty="0" smtClean="0">
                <a:latin typeface="SimHei" pitchFamily="49" charset="-122"/>
                <a:ea typeface="SimHei" pitchFamily="49" charset="-122"/>
              </a:rPr>
              <a:t>14:</a:t>
            </a:r>
            <a:endParaRPr lang="en-CA" sz="2800" dirty="0" smtClean="0">
              <a:latin typeface="SimHei" pitchFamily="49" charset="-122"/>
              <a:ea typeface="SimHei" pitchFamily="49" charset="-122"/>
            </a:endParaRPr>
          </a:p>
          <a:p>
            <a:pPr>
              <a:buNone/>
            </a:pPr>
            <a:r>
              <a:rPr lang="zh-TW" altLang="en-US" sz="2800" dirty="0" smtClean="0">
                <a:latin typeface="SimHei" pitchFamily="49" charset="-122"/>
                <a:ea typeface="SimHei" pitchFamily="49" charset="-122"/>
              </a:rPr>
              <a:t>  </a:t>
            </a:r>
            <a:r>
              <a:rPr lang="zh-CN" altLang="en-US" sz="2800" dirty="0" smtClean="0">
                <a:latin typeface="SimHei" pitchFamily="49" charset="-122"/>
                <a:ea typeface="SimHei" pitchFamily="49" charset="-122"/>
              </a:rPr>
              <a:t>弟兄们，我自己也深信你们是</a:t>
            </a:r>
            <a:r>
              <a:rPr lang="zh-CN" altLang="en-US" sz="2800" dirty="0" smtClean="0">
                <a:solidFill>
                  <a:srgbClr val="0070C0"/>
                </a:solidFill>
                <a:latin typeface="SimHei" pitchFamily="49" charset="-122"/>
                <a:ea typeface="SimHei" pitchFamily="49" charset="-122"/>
              </a:rPr>
              <a:t>满有良善</a:t>
            </a:r>
            <a:r>
              <a:rPr lang="zh-CN" altLang="en-US" sz="2800" dirty="0" smtClean="0">
                <a:latin typeface="SimHei" pitchFamily="49" charset="-122"/>
                <a:ea typeface="SimHei" pitchFamily="49" charset="-122"/>
              </a:rPr>
              <a:t>，充足了</a:t>
            </a:r>
            <a:r>
              <a:rPr lang="zh-CN" altLang="en-US" sz="2800" dirty="0" smtClean="0">
                <a:solidFill>
                  <a:srgbClr val="0070C0"/>
                </a:solidFill>
                <a:latin typeface="SimHei" pitchFamily="49" charset="-122"/>
                <a:ea typeface="SimHei" pitchFamily="49" charset="-122"/>
              </a:rPr>
              <a:t>诸般的知识</a:t>
            </a:r>
            <a:r>
              <a:rPr lang="zh-CN" altLang="en-US" sz="2800" dirty="0" smtClean="0">
                <a:latin typeface="SimHei" pitchFamily="49" charset="-122"/>
                <a:ea typeface="SimHei" pitchFamily="49" charset="-122"/>
              </a:rPr>
              <a:t>，也能</a:t>
            </a:r>
            <a:r>
              <a:rPr lang="zh-CN" altLang="en-US" sz="2800" b="1" dirty="0" smtClean="0">
                <a:solidFill>
                  <a:srgbClr val="C00000"/>
                </a:solidFill>
                <a:latin typeface="SimHei" pitchFamily="49" charset="-122"/>
                <a:ea typeface="SimHei" pitchFamily="49" charset="-122"/>
              </a:rPr>
              <a:t>彼此劝戒</a:t>
            </a:r>
            <a:r>
              <a:rPr lang="zh-CN" altLang="en-US" sz="2800" b="1" dirty="0" smtClean="0">
                <a:latin typeface="SimHei" pitchFamily="49" charset="-122"/>
                <a:ea typeface="SimHei" pitchFamily="49" charset="-122"/>
              </a:rPr>
              <a:t>。</a:t>
            </a:r>
            <a:r>
              <a:rPr lang="en-CA" sz="2800" b="1" dirty="0" smtClean="0">
                <a:latin typeface="SimHei" pitchFamily="49" charset="-122"/>
                <a:ea typeface="SimHei" pitchFamily="49" charset="-122"/>
              </a:rPr>
              <a:t> </a:t>
            </a:r>
            <a:endParaRPr lang="en-CA" sz="2800" dirty="0" smtClean="0">
              <a:latin typeface="SimHei" pitchFamily="49" charset="-122"/>
              <a:ea typeface="SimHei" pitchFamily="49" charset="-122"/>
            </a:endParaRPr>
          </a:p>
          <a:p>
            <a:pPr>
              <a:buNone/>
            </a:pPr>
            <a:r>
              <a:rPr lang="en-CA" sz="2800" b="1" dirty="0" smtClean="0">
                <a:latin typeface="SimHei" pitchFamily="49" charset="-122"/>
                <a:ea typeface="SimHei" pitchFamily="49" charset="-122"/>
              </a:rPr>
              <a:t> </a:t>
            </a:r>
            <a:endParaRPr lang="en-CA" sz="2800" dirty="0" smtClean="0">
              <a:latin typeface="SimHei" pitchFamily="49" charset="-122"/>
              <a:ea typeface="SimHei" pitchFamily="49" charset="-122"/>
            </a:endParaRPr>
          </a:p>
          <a:p>
            <a:pPr>
              <a:buNone/>
            </a:pPr>
            <a:endParaRPr lang="en-US" dirty="0" smtClean="0"/>
          </a:p>
          <a:p>
            <a:pPr>
              <a:buNone/>
            </a:pPr>
            <a:endParaRPr lang="en-CA"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158" y="1071546"/>
            <a:ext cx="8229600" cy="4071966"/>
          </a:xfrm>
        </p:spPr>
        <p:txBody>
          <a:bodyPr/>
          <a:lstStyle/>
          <a:p>
            <a:pPr>
              <a:buNone/>
            </a:pPr>
            <a:r>
              <a:rPr lang="en-CA" sz="2800" b="1" dirty="0" smtClean="0">
                <a:latin typeface="SimHei" pitchFamily="49" charset="-122"/>
                <a:ea typeface="SimHei" pitchFamily="49" charset="-122"/>
              </a:rPr>
              <a:t> </a:t>
            </a:r>
            <a:r>
              <a:rPr lang="zh-CN" altLang="en-US" sz="2800" dirty="0" smtClean="0">
                <a:latin typeface="SimHei" pitchFamily="49" charset="-122"/>
                <a:ea typeface="SimHei" pitchFamily="49" charset="-122"/>
              </a:rPr>
              <a:t>★ 帖撒羅尼迦前書五</a:t>
            </a:r>
            <a:r>
              <a:rPr lang="en-US" sz="2800" dirty="0" smtClean="0">
                <a:latin typeface="SimHei" pitchFamily="49" charset="-122"/>
                <a:ea typeface="SimHei" pitchFamily="49" charset="-122"/>
              </a:rPr>
              <a:t>14:</a:t>
            </a:r>
            <a:endParaRPr lang="en-CA" sz="2800" dirty="0" smtClean="0">
              <a:latin typeface="SimHei" pitchFamily="49" charset="-122"/>
              <a:ea typeface="SimHei" pitchFamily="49" charset="-122"/>
            </a:endParaRPr>
          </a:p>
          <a:p>
            <a:pPr>
              <a:buNone/>
            </a:pPr>
            <a:r>
              <a:rPr lang="zh-TW" altLang="en-US" sz="2800" dirty="0" smtClean="0">
                <a:latin typeface="SimHei" pitchFamily="49" charset="-122"/>
                <a:ea typeface="SimHei" pitchFamily="49" charset="-122"/>
              </a:rPr>
              <a:t>   </a:t>
            </a:r>
            <a:r>
              <a:rPr lang="zh-CN" altLang="en-US" sz="2800" dirty="0" smtClean="0">
                <a:latin typeface="SimHei" pitchFamily="49" charset="-122"/>
                <a:ea typeface="SimHei" pitchFamily="49" charset="-122"/>
              </a:rPr>
              <a:t>我们又劝弟兄们，要</a:t>
            </a:r>
            <a:r>
              <a:rPr lang="zh-CN" altLang="en-US" sz="2800" b="1" dirty="0" smtClean="0">
                <a:solidFill>
                  <a:srgbClr val="C00000"/>
                </a:solidFill>
                <a:latin typeface="SimHei" pitchFamily="49" charset="-122"/>
                <a:ea typeface="SimHei" pitchFamily="49" charset="-122"/>
              </a:rPr>
              <a:t>警戒</a:t>
            </a:r>
            <a:r>
              <a:rPr lang="zh-CN" altLang="en-US" sz="2800" dirty="0" smtClean="0">
                <a:solidFill>
                  <a:srgbClr val="0070C0"/>
                </a:solidFill>
                <a:latin typeface="SimHei" pitchFamily="49" charset="-122"/>
                <a:ea typeface="SimHei" pitchFamily="49" charset="-122"/>
              </a:rPr>
              <a:t>不守规矩</a:t>
            </a:r>
            <a:r>
              <a:rPr lang="zh-CN" altLang="en-US" sz="2800" dirty="0" smtClean="0">
                <a:latin typeface="SimHei" pitchFamily="49" charset="-122"/>
                <a:ea typeface="SimHei" pitchFamily="49" charset="-122"/>
              </a:rPr>
              <a:t>的人，</a:t>
            </a:r>
            <a:r>
              <a:rPr lang="zh-CN" altLang="en-US" sz="2800" b="1" dirty="0" smtClean="0">
                <a:latin typeface="SimHei" pitchFamily="49" charset="-122"/>
                <a:ea typeface="SimHei" pitchFamily="49" charset="-122"/>
              </a:rPr>
              <a:t>勉励</a:t>
            </a:r>
            <a:r>
              <a:rPr lang="zh-CN" altLang="en-US" sz="2800" dirty="0" smtClean="0">
                <a:solidFill>
                  <a:srgbClr val="0070C0"/>
                </a:solidFill>
                <a:latin typeface="SimHei" pitchFamily="49" charset="-122"/>
                <a:ea typeface="SimHei" pitchFamily="49" charset="-122"/>
              </a:rPr>
              <a:t>灰心</a:t>
            </a:r>
            <a:r>
              <a:rPr lang="zh-CN" altLang="en-US" sz="2800" dirty="0" smtClean="0">
                <a:latin typeface="SimHei" pitchFamily="49" charset="-122"/>
                <a:ea typeface="SimHei" pitchFamily="49" charset="-122"/>
              </a:rPr>
              <a:t>的人，扶助</a:t>
            </a:r>
            <a:r>
              <a:rPr lang="zh-CN" altLang="en-US" sz="2800" dirty="0" smtClean="0">
                <a:solidFill>
                  <a:srgbClr val="0070C0"/>
                </a:solidFill>
                <a:latin typeface="SimHei" pitchFamily="49" charset="-122"/>
                <a:ea typeface="SimHei" pitchFamily="49" charset="-122"/>
              </a:rPr>
              <a:t>软弱</a:t>
            </a:r>
            <a:r>
              <a:rPr lang="zh-CN" altLang="en-US" sz="2800" dirty="0" smtClean="0">
                <a:latin typeface="SimHei" pitchFamily="49" charset="-122"/>
                <a:ea typeface="SimHei" pitchFamily="49" charset="-122"/>
              </a:rPr>
              <a:t>的人，也要向众人</a:t>
            </a:r>
            <a:r>
              <a:rPr lang="zh-CN" altLang="en-US" sz="2800" b="1" dirty="0" smtClean="0">
                <a:latin typeface="SimHei" pitchFamily="49" charset="-122"/>
                <a:ea typeface="SimHei" pitchFamily="49" charset="-122"/>
              </a:rPr>
              <a:t>忍耐</a:t>
            </a:r>
            <a:r>
              <a:rPr lang="zh-CN" altLang="en-US" sz="2800" dirty="0" smtClean="0">
                <a:latin typeface="SimHei" pitchFamily="49" charset="-122"/>
                <a:ea typeface="SimHei" pitchFamily="49" charset="-122"/>
              </a:rPr>
              <a:t>。</a:t>
            </a:r>
            <a:r>
              <a:rPr lang="en-CA" sz="2800" dirty="0" smtClean="0">
                <a:latin typeface="SimHei" pitchFamily="49" charset="-122"/>
                <a:ea typeface="SimHei" pitchFamily="49" charset="-122"/>
              </a:rPr>
              <a:t> </a:t>
            </a:r>
          </a:p>
          <a:p>
            <a:pPr>
              <a:buNone/>
            </a:pPr>
            <a:r>
              <a:rPr lang="zh-TW" altLang="en-US" sz="2800" dirty="0" smtClean="0">
                <a:latin typeface="SimHei" pitchFamily="49" charset="-122"/>
                <a:ea typeface="SimHei" pitchFamily="49" charset="-122"/>
              </a:rPr>
              <a:t>★  以西結書</a:t>
            </a:r>
            <a:r>
              <a:rPr lang="en-US" sz="2800" dirty="0" smtClean="0">
                <a:latin typeface="SimHei" pitchFamily="49" charset="-122"/>
                <a:ea typeface="SimHei" pitchFamily="49" charset="-122"/>
              </a:rPr>
              <a:t>33:1-2</a:t>
            </a:r>
            <a:endParaRPr lang="en-CA" sz="2800" dirty="0" smtClean="0">
              <a:latin typeface="SimHei" pitchFamily="49" charset="-122"/>
              <a:ea typeface="SimHei" pitchFamily="49" charset="-122"/>
            </a:endParaRPr>
          </a:p>
          <a:p>
            <a:pPr>
              <a:buNone/>
            </a:pPr>
            <a:r>
              <a:rPr lang="zh-TW" altLang="en-US" sz="2800" dirty="0" smtClean="0">
                <a:latin typeface="SimHei" pitchFamily="49" charset="-122"/>
                <a:ea typeface="SimHei" pitchFamily="49" charset="-122"/>
              </a:rPr>
              <a:t>耶和華的話臨到我說，人子阿，你要告訴本國的子民說，我使刀劍臨到那一國，那一國的民從他們中間選立一人為</a:t>
            </a:r>
            <a:r>
              <a:rPr lang="zh-TW" altLang="en-US" sz="2800" b="1" dirty="0" smtClean="0">
                <a:solidFill>
                  <a:srgbClr val="C00000"/>
                </a:solidFill>
                <a:latin typeface="SimHei" pitchFamily="49" charset="-122"/>
                <a:ea typeface="SimHei" pitchFamily="49" charset="-122"/>
              </a:rPr>
              <a:t>守望</a:t>
            </a:r>
            <a:r>
              <a:rPr lang="zh-TW" altLang="en-US" sz="2800" dirty="0" smtClean="0">
                <a:latin typeface="SimHei" pitchFamily="49" charset="-122"/>
                <a:ea typeface="SimHei" pitchFamily="49" charset="-122"/>
              </a:rPr>
              <a:t>的。」</a:t>
            </a:r>
            <a:endParaRPr lang="en-CA" sz="2800" dirty="0" smtClean="0">
              <a:latin typeface="SimHei" pitchFamily="49" charset="-122"/>
              <a:ea typeface="SimHei" pitchFamily="49" charset="-122"/>
            </a:endParaRPr>
          </a:p>
          <a:p>
            <a:pPr>
              <a:buNone/>
            </a:pPr>
            <a:r>
              <a:rPr lang="en-CA" sz="2800" dirty="0" smtClean="0">
                <a:latin typeface="SimHei" pitchFamily="49" charset="-122"/>
                <a:ea typeface="SimHei" pitchFamily="49" charset="-122"/>
              </a:rPr>
              <a:t> </a:t>
            </a:r>
          </a:p>
          <a:p>
            <a:pPr>
              <a:buNone/>
            </a:pPr>
            <a:endParaRPr lang="en-US" dirty="0" smtClean="0"/>
          </a:p>
          <a:p>
            <a:pPr>
              <a:buNone/>
            </a:pPr>
            <a:endParaRPr lang="en-CA"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158" y="1357298"/>
            <a:ext cx="8429684" cy="4071966"/>
          </a:xfrm>
        </p:spPr>
        <p:txBody>
          <a:bodyPr/>
          <a:lstStyle/>
          <a:p>
            <a:r>
              <a:rPr lang="zh-TW" altLang="en-US" sz="2800" b="1" dirty="0" smtClean="0">
                <a:solidFill>
                  <a:srgbClr val="C00000"/>
                </a:solidFill>
                <a:latin typeface="SimHei" pitchFamily="49" charset="-122"/>
                <a:ea typeface="SimHei" pitchFamily="49" charset="-122"/>
              </a:rPr>
              <a:t>不健康的關係帶給我們</a:t>
            </a:r>
            <a:r>
              <a:rPr lang="en-CA" sz="2800" b="1" dirty="0" smtClean="0">
                <a:solidFill>
                  <a:srgbClr val="C00000"/>
                </a:solidFill>
                <a:latin typeface="SimHei" pitchFamily="49" charset="-122"/>
                <a:ea typeface="SimHei" pitchFamily="49" charset="-122"/>
              </a:rPr>
              <a:t>: </a:t>
            </a:r>
          </a:p>
          <a:p>
            <a:pPr>
              <a:buNone/>
            </a:pPr>
            <a:r>
              <a:rPr lang="zh-TW" altLang="en-US" sz="2800" dirty="0" smtClean="0">
                <a:latin typeface="SimHei" pitchFamily="49" charset="-122"/>
                <a:ea typeface="SimHei" pitchFamily="49" charset="-122"/>
              </a:rPr>
              <a:t>不被愛</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接納</a:t>
            </a:r>
            <a:r>
              <a:rPr lang="en-CA" sz="2800" dirty="0" smtClean="0">
                <a:latin typeface="SimHei" pitchFamily="49" charset="-122"/>
                <a:ea typeface="SimHei" pitchFamily="49" charset="-122"/>
              </a:rPr>
              <a:t>, </a:t>
            </a:r>
            <a:r>
              <a:rPr lang="zh-TW" altLang="en-US" sz="2800" dirty="0" smtClean="0">
                <a:latin typeface="SimHei" pitchFamily="49" charset="-122"/>
                <a:ea typeface="SimHei" pitchFamily="49" charset="-122"/>
              </a:rPr>
              <a:t>被拒絕</a:t>
            </a:r>
            <a:r>
              <a:rPr lang="en-CA" sz="2800" dirty="0" smtClean="0">
                <a:latin typeface="SimHei" pitchFamily="49" charset="-122"/>
                <a:ea typeface="SimHei" pitchFamily="49" charset="-122"/>
              </a:rPr>
              <a:t>, </a:t>
            </a:r>
            <a:r>
              <a:rPr lang="zh-TW" altLang="en-US" sz="2800" dirty="0" smtClean="0">
                <a:latin typeface="SimHei" pitchFamily="49" charset="-122"/>
                <a:ea typeface="SimHei" pitchFamily="49" charset="-122"/>
              </a:rPr>
              <a:t>不被尊重</a:t>
            </a:r>
            <a:r>
              <a:rPr lang="en-CA" sz="2800" dirty="0" smtClean="0">
                <a:latin typeface="SimHei" pitchFamily="49" charset="-122"/>
                <a:ea typeface="SimHei" pitchFamily="49" charset="-122"/>
              </a:rPr>
              <a:t>, </a:t>
            </a:r>
            <a:r>
              <a:rPr lang="zh-TW" altLang="en-US" sz="2800" dirty="0" smtClean="0">
                <a:latin typeface="SimHei" pitchFamily="49" charset="-122"/>
                <a:ea typeface="SimHei" pitchFamily="49" charset="-122"/>
              </a:rPr>
              <a:t>沒價值</a:t>
            </a:r>
            <a:r>
              <a:rPr lang="en-US" altLang="zh-TW" sz="2800" dirty="0" smtClean="0">
                <a:latin typeface="SimHei" pitchFamily="49" charset="-122"/>
                <a:ea typeface="SimHei" pitchFamily="49" charset="-122"/>
              </a:rPr>
              <a:t>,</a:t>
            </a:r>
          </a:p>
          <a:p>
            <a:pPr>
              <a:buNone/>
            </a:pPr>
            <a:r>
              <a:rPr lang="zh-TW" altLang="en-US" sz="2800" dirty="0" smtClean="0">
                <a:latin typeface="SimHei" pitchFamily="49" charset="-122"/>
                <a:ea typeface="SimHei" pitchFamily="49" charset="-122"/>
              </a:rPr>
              <a:t>沒安全</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沒有歸屬</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 沒有作事</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學習</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工作</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成長動力、</a:t>
            </a:r>
            <a:endParaRPr lang="en-US" altLang="zh-TW" sz="2800" dirty="0" smtClean="0">
              <a:latin typeface="SimHei" pitchFamily="49" charset="-122"/>
              <a:ea typeface="SimHei" pitchFamily="49" charset="-122"/>
            </a:endParaRPr>
          </a:p>
          <a:p>
            <a:pPr>
              <a:buNone/>
            </a:pPr>
            <a:r>
              <a:rPr lang="zh-TW" altLang="en-US" sz="2800" dirty="0" smtClean="0">
                <a:latin typeface="SimHei" pitchFamily="49" charset="-122"/>
                <a:ea typeface="SimHei" pitchFamily="49" charset="-122"/>
              </a:rPr>
              <a:t>痛苦感、壓力感、焦慮、沮喪、孤單、無力、退</a:t>
            </a:r>
            <a:r>
              <a:rPr lang="zh-CN" altLang="en-US" sz="2800" dirty="0" smtClean="0">
                <a:latin typeface="SimHei" pitchFamily="49" charset="-122"/>
                <a:ea typeface="SimHei" pitchFamily="49" charset="-122"/>
              </a:rPr>
              <a:t>縮</a:t>
            </a:r>
            <a:r>
              <a:rPr lang="en-CA" sz="2800" dirty="0" smtClean="0">
                <a:latin typeface="SimHei" pitchFamily="49" charset="-122"/>
                <a:ea typeface="SimHei" pitchFamily="49" charset="-122"/>
              </a:rPr>
              <a:t>...</a:t>
            </a:r>
          </a:p>
          <a:p>
            <a:pPr>
              <a:buNone/>
            </a:pPr>
            <a:r>
              <a:rPr lang="en-CA" sz="2800" dirty="0" smtClean="0">
                <a:latin typeface="SimHei" pitchFamily="49" charset="-122"/>
                <a:ea typeface="SimHei" pitchFamily="49" charset="-122"/>
              </a:rPr>
              <a:t> </a:t>
            </a:r>
          </a:p>
          <a:p>
            <a:pPr>
              <a:buNone/>
            </a:pPr>
            <a:endParaRPr lang="en-US" dirty="0" smtClean="0"/>
          </a:p>
          <a:p>
            <a:pPr>
              <a:buNone/>
            </a:pPr>
            <a:endParaRPr lang="en-CA"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158" y="1000108"/>
            <a:ext cx="8501122" cy="4500594"/>
          </a:xfrm>
        </p:spPr>
        <p:txBody>
          <a:bodyPr/>
          <a:lstStyle/>
          <a:p>
            <a:r>
              <a:rPr lang="zh-TW" altLang="en-US" sz="2400" b="1" dirty="0" smtClean="0">
                <a:latin typeface="SimHei" pitchFamily="49" charset="-122"/>
                <a:ea typeface="SimHei" pitchFamily="49" charset="-122"/>
              </a:rPr>
              <a:t>一些统计资料：</a:t>
            </a:r>
            <a:endParaRPr lang="en-CA" sz="2400" dirty="0" smtClean="0">
              <a:latin typeface="SimHei" pitchFamily="49" charset="-122"/>
              <a:ea typeface="SimHei" pitchFamily="49" charset="-122"/>
            </a:endParaRPr>
          </a:p>
          <a:p>
            <a:pPr>
              <a:buNone/>
            </a:pPr>
            <a:r>
              <a:rPr lang="en-US" sz="2400" b="1" dirty="0" smtClean="0">
                <a:latin typeface="SimHei" pitchFamily="49" charset="-122"/>
                <a:ea typeface="SimHei" pitchFamily="49" charset="-122"/>
              </a:rPr>
              <a:t>(</a:t>
            </a:r>
            <a:r>
              <a:rPr lang="zh-TW" altLang="en-US" sz="2400" b="1" dirty="0" smtClean="0">
                <a:latin typeface="SimHei" pitchFamily="49" charset="-122"/>
                <a:ea typeface="SimHei" pitchFamily="49" charset="-122"/>
              </a:rPr>
              <a:t>只做參考</a:t>
            </a:r>
            <a:r>
              <a:rPr lang="en-US" sz="2400" b="1" dirty="0" smtClean="0">
                <a:latin typeface="SimHei" pitchFamily="49" charset="-122"/>
                <a:ea typeface="SimHei" pitchFamily="49" charset="-122"/>
              </a:rPr>
              <a:t>, </a:t>
            </a:r>
            <a:r>
              <a:rPr lang="zh-TW" altLang="en-US" sz="2400" b="1" dirty="0" smtClean="0">
                <a:latin typeface="SimHei" pitchFamily="49" charset="-122"/>
                <a:ea typeface="SimHei" pitchFamily="49" charset="-122"/>
              </a:rPr>
              <a:t>如果是我們作成得救功夫的 </a:t>
            </a:r>
            <a:r>
              <a:rPr lang="en-US" sz="2400" b="1" dirty="0" smtClean="0">
                <a:latin typeface="SimHei" pitchFamily="49" charset="-122"/>
                <a:ea typeface="SimHei" pitchFamily="49" charset="-122"/>
              </a:rPr>
              <a:t>-</a:t>
            </a:r>
            <a:r>
              <a:rPr lang="zh-TW" altLang="en-US" sz="2400" b="1" dirty="0" smtClean="0">
                <a:latin typeface="SimHei" pitchFamily="49" charset="-122"/>
                <a:ea typeface="SimHei" pitchFamily="49" charset="-122"/>
              </a:rPr>
              <a:t>副產品</a:t>
            </a:r>
            <a:r>
              <a:rPr lang="en-US" sz="2400" b="1" dirty="0" smtClean="0">
                <a:latin typeface="SimHei" pitchFamily="49" charset="-122"/>
                <a:ea typeface="SimHei" pitchFamily="49" charset="-122"/>
              </a:rPr>
              <a:t>, </a:t>
            </a:r>
            <a:r>
              <a:rPr lang="zh-TW" altLang="en-US" sz="2400" b="1" dirty="0" smtClean="0">
                <a:latin typeface="SimHei" pitchFamily="49" charset="-122"/>
                <a:ea typeface="SimHei" pitchFamily="49" charset="-122"/>
              </a:rPr>
              <a:t>有健康的內在生命發出的都是好的</a:t>
            </a:r>
            <a:r>
              <a:rPr lang="en-US" altLang="zh-TW" sz="2400" b="1" dirty="0" smtClean="0">
                <a:latin typeface="SimHei" pitchFamily="49" charset="-122"/>
                <a:ea typeface="SimHei" pitchFamily="49" charset="-122"/>
              </a:rPr>
              <a:t>-</a:t>
            </a:r>
            <a:r>
              <a:rPr lang="zh-TW" altLang="en-US" sz="2400" b="1" dirty="0" smtClean="0">
                <a:latin typeface="SimHei" pitchFamily="49" charset="-122"/>
                <a:ea typeface="SimHei" pitchFamily="49" charset="-122"/>
              </a:rPr>
              <a:t> 健康的動機</a:t>
            </a:r>
            <a:r>
              <a:rPr lang="en-US" sz="2400" b="1" dirty="0" smtClean="0">
                <a:latin typeface="SimHei" pitchFamily="49" charset="-122"/>
                <a:ea typeface="SimHei" pitchFamily="49" charset="-122"/>
              </a:rPr>
              <a:t>)</a:t>
            </a:r>
            <a:endParaRPr lang="en-CA" sz="2400" dirty="0" smtClean="0">
              <a:latin typeface="SimHei" pitchFamily="49" charset="-122"/>
              <a:ea typeface="SimHei" pitchFamily="49" charset="-122"/>
            </a:endParaRPr>
          </a:p>
          <a:p>
            <a:r>
              <a:rPr lang="zh-TW" altLang="en-US" sz="2400" dirty="0" smtClean="0">
                <a:latin typeface="SimHei" pitchFamily="49" charset="-122"/>
                <a:ea typeface="SimHei" pitchFamily="49" charset="-122"/>
              </a:rPr>
              <a:t>良好的人際關係，可使工作成功率 与個人幸福达成率达</a:t>
            </a:r>
            <a:r>
              <a:rPr lang="en-US" sz="2400" dirty="0" smtClean="0">
                <a:latin typeface="SimHei" pitchFamily="49" charset="-122"/>
                <a:ea typeface="SimHei" pitchFamily="49" charset="-122"/>
              </a:rPr>
              <a:t>85%</a:t>
            </a:r>
            <a:r>
              <a:rPr lang="zh-TW" altLang="en-US" sz="2400" dirty="0" smtClean="0">
                <a:latin typeface="SimHei" pitchFamily="49" charset="-122"/>
                <a:ea typeface="SimHei" pitchFamily="49" charset="-122"/>
              </a:rPr>
              <a:t>以上；</a:t>
            </a:r>
            <a:endParaRPr lang="en-CA" sz="2400" dirty="0" smtClean="0">
              <a:latin typeface="SimHei" pitchFamily="49" charset="-122"/>
              <a:ea typeface="SimHei" pitchFamily="49" charset="-122"/>
            </a:endParaRPr>
          </a:p>
          <a:p>
            <a:r>
              <a:rPr lang="zh-TW" altLang="en-US" sz="2400" dirty="0" smtClean="0">
                <a:latin typeface="SimHei" pitchFamily="49" charset="-122"/>
                <a:ea typeface="SimHei" pitchFamily="49" charset="-122"/>
              </a:rPr>
              <a:t>一個人獲得成功的因素中，</a:t>
            </a:r>
            <a:r>
              <a:rPr lang="en-US" sz="2400" dirty="0" smtClean="0">
                <a:latin typeface="SimHei" pitchFamily="49" charset="-122"/>
                <a:ea typeface="SimHei" pitchFamily="49" charset="-122"/>
              </a:rPr>
              <a:t>85%</a:t>
            </a:r>
            <a:r>
              <a:rPr lang="zh-TW" altLang="en-US" sz="2400" dirty="0" smtClean="0">
                <a:latin typeface="SimHei" pitchFamily="49" charset="-122"/>
                <a:ea typeface="SimHei" pitchFamily="49" charset="-122"/>
              </a:rPr>
              <a:t>决定於人際關係，而知識、技术、经验等因素仅占</a:t>
            </a:r>
            <a:r>
              <a:rPr lang="en-US" sz="2400" dirty="0" smtClean="0">
                <a:latin typeface="SimHei" pitchFamily="49" charset="-122"/>
                <a:ea typeface="SimHei" pitchFamily="49" charset="-122"/>
              </a:rPr>
              <a:t>15%</a:t>
            </a:r>
            <a:r>
              <a:rPr lang="zh-TW" altLang="en-US" sz="2400" dirty="0" smtClean="0">
                <a:latin typeface="SimHei" pitchFamily="49" charset="-122"/>
                <a:ea typeface="SimHei" pitchFamily="49" charset="-122"/>
              </a:rPr>
              <a:t>；</a:t>
            </a:r>
            <a:r>
              <a:rPr lang="en-US" sz="2400" dirty="0" smtClean="0">
                <a:latin typeface="SimHei" pitchFamily="49" charset="-122"/>
                <a:ea typeface="SimHei" pitchFamily="49" charset="-122"/>
              </a:rPr>
              <a:t> </a:t>
            </a:r>
            <a:endParaRPr lang="en-CA" sz="2400" dirty="0" smtClean="0">
              <a:latin typeface="SimHei" pitchFamily="49" charset="-122"/>
              <a:ea typeface="SimHei" pitchFamily="49" charset="-122"/>
            </a:endParaRPr>
          </a:p>
          <a:p>
            <a:r>
              <a:rPr lang="zh-CN" altLang="en-US" sz="2400" dirty="0" smtClean="0">
                <a:latin typeface="SimHei" pitchFamily="49" charset="-122"/>
                <a:ea typeface="SimHei" pitchFamily="49" charset="-122"/>
              </a:rPr>
              <a:t>某地被解雇的</a:t>
            </a:r>
            <a:r>
              <a:rPr lang="en-US" sz="2400" dirty="0" smtClean="0">
                <a:latin typeface="SimHei" pitchFamily="49" charset="-122"/>
                <a:ea typeface="SimHei" pitchFamily="49" charset="-122"/>
              </a:rPr>
              <a:t>4000</a:t>
            </a:r>
            <a:r>
              <a:rPr lang="zh-CN" altLang="en-US" sz="2400" dirty="0" smtClean="0">
                <a:latin typeface="SimHei" pitchFamily="49" charset="-122"/>
                <a:ea typeface="SimHei" pitchFamily="49" charset="-122"/>
              </a:rPr>
              <a:t>人中，人際关系不好者占</a:t>
            </a:r>
            <a:r>
              <a:rPr lang="en-US" sz="2400" dirty="0" smtClean="0">
                <a:latin typeface="SimHei" pitchFamily="49" charset="-122"/>
                <a:ea typeface="SimHei" pitchFamily="49" charset="-122"/>
              </a:rPr>
              <a:t>90%</a:t>
            </a:r>
            <a:r>
              <a:rPr lang="zh-CN" altLang="en-US" sz="2400" dirty="0" smtClean="0">
                <a:latin typeface="SimHei" pitchFamily="49" charset="-122"/>
                <a:ea typeface="SimHei" pitchFamily="49" charset="-122"/>
              </a:rPr>
              <a:t>，不称职者占</a:t>
            </a:r>
            <a:r>
              <a:rPr lang="en-US" sz="2400" dirty="0" smtClean="0">
                <a:latin typeface="SimHei" pitchFamily="49" charset="-122"/>
                <a:ea typeface="SimHei" pitchFamily="49" charset="-122"/>
              </a:rPr>
              <a:t>10%</a:t>
            </a:r>
            <a:r>
              <a:rPr lang="zh-CN" altLang="en-US" sz="2400" dirty="0" smtClean="0">
                <a:latin typeface="SimHei" pitchFamily="49" charset="-122"/>
                <a:ea typeface="SimHei" pitchFamily="49" charset="-122"/>
              </a:rPr>
              <a:t>；</a:t>
            </a:r>
            <a:r>
              <a:rPr lang="en-US" sz="2400" dirty="0" smtClean="0">
                <a:latin typeface="SimHei" pitchFamily="49" charset="-122"/>
                <a:ea typeface="SimHei" pitchFamily="49" charset="-122"/>
              </a:rPr>
              <a:t> </a:t>
            </a:r>
            <a:endParaRPr lang="en-CA" sz="2400" dirty="0" smtClean="0">
              <a:latin typeface="SimHei" pitchFamily="49" charset="-122"/>
              <a:ea typeface="SimHei" pitchFamily="49" charset="-122"/>
            </a:endParaRPr>
          </a:p>
          <a:p>
            <a:r>
              <a:rPr lang="zh-TW" altLang="en-US" sz="2400" dirty="0" smtClean="0">
                <a:latin typeface="SimHei" pitchFamily="49" charset="-122"/>
                <a:ea typeface="SimHei" pitchFamily="49" charset="-122"/>
              </a:rPr>
              <a:t>大學畢業生中人際關係处理得好的人平均年薪比优等生高</a:t>
            </a:r>
            <a:r>
              <a:rPr lang="en-US" sz="2400" dirty="0" smtClean="0">
                <a:latin typeface="SimHei" pitchFamily="49" charset="-122"/>
                <a:ea typeface="SimHei" pitchFamily="49" charset="-122"/>
              </a:rPr>
              <a:t>15%</a:t>
            </a:r>
            <a:r>
              <a:rPr lang="zh-TW" altLang="en-US" sz="2400" dirty="0" smtClean="0">
                <a:latin typeface="SimHei" pitchFamily="49" charset="-122"/>
                <a:ea typeface="SimHei" pitchFamily="49" charset="-122"/>
              </a:rPr>
              <a:t>，比普通生高出</a:t>
            </a:r>
            <a:r>
              <a:rPr lang="en-US" sz="2400" dirty="0" smtClean="0">
                <a:latin typeface="SimHei" pitchFamily="49" charset="-122"/>
                <a:ea typeface="SimHei" pitchFamily="49" charset="-122"/>
              </a:rPr>
              <a:t>33%</a:t>
            </a:r>
            <a:r>
              <a:rPr lang="zh-TW" altLang="en-US" sz="2400" dirty="0" smtClean="0">
                <a:latin typeface="SimHei" pitchFamily="49" charset="-122"/>
                <a:ea typeface="SimHei" pitchFamily="49" charset="-122"/>
              </a:rPr>
              <a:t>。</a:t>
            </a:r>
            <a:endParaRPr lang="en-CA" sz="2400" dirty="0" smtClean="0">
              <a:latin typeface="SimHei" pitchFamily="49" charset="-122"/>
              <a:ea typeface="SimHei" pitchFamily="49" charset="-122"/>
            </a:endParaRPr>
          </a:p>
          <a:p>
            <a:pPr>
              <a:buNone/>
            </a:pPr>
            <a:endParaRPr lang="en-US" dirty="0" smtClean="0"/>
          </a:p>
          <a:p>
            <a:pPr>
              <a:buNone/>
            </a:pPr>
            <a:endParaRPr lang="en-CA"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158" y="1357298"/>
            <a:ext cx="8429684" cy="4071966"/>
          </a:xfrm>
        </p:spPr>
        <p:txBody>
          <a:bodyPr/>
          <a:lstStyle/>
          <a:p>
            <a:pPr>
              <a:buNone/>
            </a:pPr>
            <a:r>
              <a:rPr lang="en-CA" sz="2800" dirty="0" smtClean="0">
                <a:latin typeface="SimHei" pitchFamily="49" charset="-122"/>
                <a:ea typeface="SimHei" pitchFamily="49" charset="-122"/>
              </a:rPr>
              <a:t>9. </a:t>
            </a:r>
            <a:r>
              <a:rPr lang="zh-TW" altLang="en-US" sz="2800" dirty="0" smtClean="0">
                <a:latin typeface="SimHei" pitchFamily="49" charset="-122"/>
                <a:ea typeface="SimHei" pitchFamily="49" charset="-122"/>
              </a:rPr>
              <a:t>其實，幾乎所有的人都懂得處理好人際關係的重  要性</a:t>
            </a:r>
            <a:r>
              <a:rPr lang="en-US"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也更盼望、渴慕和追求能有好的人際關係。</a:t>
            </a:r>
            <a:endParaRPr lang="en-CA" sz="2800" dirty="0" smtClean="0">
              <a:latin typeface="SimHei" pitchFamily="49" charset="-122"/>
              <a:ea typeface="SimHei" pitchFamily="49" charset="-122"/>
            </a:endParaRPr>
          </a:p>
          <a:p>
            <a:pPr>
              <a:buNone/>
            </a:pPr>
            <a:r>
              <a:rPr lang="zh-TW" altLang="en-US" sz="2800" dirty="0" smtClean="0">
                <a:latin typeface="SimHei" pitchFamily="49" charset="-122"/>
                <a:ea typeface="SimHei" pitchFamily="49" charset="-122"/>
              </a:rPr>
              <a:t>  </a:t>
            </a:r>
            <a:r>
              <a:rPr lang="en-US" sz="2800" dirty="0" smtClean="0">
                <a:latin typeface="SimHei" pitchFamily="49" charset="-122"/>
                <a:ea typeface="SimHei" pitchFamily="49" charset="-122"/>
              </a:rPr>
              <a:t> </a:t>
            </a:r>
            <a:r>
              <a:rPr lang="zh-TW" altLang="en-US" sz="2800" dirty="0" smtClean="0">
                <a:latin typeface="SimHei" pitchFamily="49" charset="-122"/>
                <a:ea typeface="SimHei" pitchFamily="49" charset="-122"/>
              </a:rPr>
              <a:t>只是大多數都不知道怎樣才能處理好人際關係，</a:t>
            </a:r>
            <a:endParaRPr lang="en-CA" sz="2800" dirty="0" smtClean="0">
              <a:latin typeface="SimHei" pitchFamily="49" charset="-122"/>
              <a:ea typeface="SimHei" pitchFamily="49" charset="-122"/>
            </a:endParaRPr>
          </a:p>
          <a:p>
            <a:pPr>
              <a:buNone/>
            </a:pPr>
            <a:r>
              <a:rPr lang="zh-TW" altLang="en-US" sz="2800" dirty="0" smtClean="0">
                <a:latin typeface="SimHei" pitchFamily="49" charset="-122"/>
                <a:ea typeface="SimHei" pitchFamily="49" charset="-122"/>
              </a:rPr>
              <a:t>   甚至有一些錯誤的認為</a:t>
            </a:r>
            <a:r>
              <a:rPr lang="en-US" sz="2800" dirty="0" smtClean="0">
                <a:latin typeface="SimHei" pitchFamily="49" charset="-122"/>
                <a:ea typeface="SimHei" pitchFamily="49" charset="-122"/>
              </a:rPr>
              <a:t>: </a:t>
            </a:r>
            <a:r>
              <a:rPr lang="zh-TW" altLang="en-US" sz="2800" dirty="0" smtClean="0">
                <a:latin typeface="SimHei" pitchFamily="49" charset="-122"/>
                <a:ea typeface="SimHei" pitchFamily="49" charset="-122"/>
              </a:rPr>
              <a:t>討好、阿谀奉承、請客   </a:t>
            </a:r>
            <a:endParaRPr lang="en-US" altLang="zh-TW" sz="2800" dirty="0" smtClean="0">
              <a:latin typeface="SimHei" pitchFamily="49" charset="-122"/>
              <a:ea typeface="SimHei" pitchFamily="49" charset="-122"/>
            </a:endParaRPr>
          </a:p>
          <a:p>
            <a:pPr>
              <a:buNone/>
            </a:pPr>
            <a:r>
              <a:rPr lang="zh-TW" altLang="en-US" sz="2800" dirty="0" smtClean="0">
                <a:latin typeface="SimHei" pitchFamily="49" charset="-122"/>
                <a:ea typeface="SimHei" pitchFamily="49" charset="-122"/>
              </a:rPr>
              <a:t>   送禮</a:t>
            </a:r>
            <a:r>
              <a:rPr lang="en-US" sz="2800" dirty="0" smtClean="0">
                <a:latin typeface="SimHei" pitchFamily="49" charset="-122"/>
                <a:ea typeface="SimHei" pitchFamily="49" charset="-122"/>
              </a:rPr>
              <a:t>, </a:t>
            </a:r>
            <a:r>
              <a:rPr lang="zh-TW" altLang="en-US" sz="2800" dirty="0" smtClean="0">
                <a:latin typeface="SimHei" pitchFamily="49" charset="-122"/>
                <a:ea typeface="SimHei" pitchFamily="49" charset="-122"/>
              </a:rPr>
              <a:t>無端遷就</a:t>
            </a:r>
            <a:r>
              <a:rPr lang="en-US"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等等</a:t>
            </a:r>
            <a:r>
              <a:rPr lang="en-US" sz="2800" dirty="0" smtClean="0">
                <a:latin typeface="SimHei" pitchFamily="49" charset="-122"/>
                <a:ea typeface="SimHei" pitchFamily="49" charset="-122"/>
              </a:rPr>
              <a:t> </a:t>
            </a:r>
            <a:r>
              <a:rPr lang="en-US" altLang="zh-TW"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才能得到好人際關係。</a:t>
            </a:r>
            <a:endParaRPr lang="en-US" altLang="zh-TW" sz="2800" dirty="0" smtClean="0">
              <a:latin typeface="SimHei" pitchFamily="49" charset="-122"/>
              <a:ea typeface="SimHei" pitchFamily="49" charset="-122"/>
            </a:endParaRPr>
          </a:p>
          <a:p>
            <a:pPr>
              <a:buNone/>
            </a:pPr>
            <a:endParaRPr lang="en-US" sz="2800" dirty="0" smtClean="0"/>
          </a:p>
          <a:p>
            <a:pPr>
              <a:buNone/>
            </a:pPr>
            <a:endParaRPr lang="en-CA" sz="2800" dirty="0" smtClean="0"/>
          </a:p>
          <a:p>
            <a:pPr>
              <a:buNone/>
            </a:pPr>
            <a:endParaRPr lang="en-CA" sz="2800" dirty="0" smtClean="0">
              <a:latin typeface="SimHei" pitchFamily="49" charset="-122"/>
              <a:ea typeface="SimHei" pitchFamily="49" charset="-122"/>
            </a:endParaRPr>
          </a:p>
          <a:p>
            <a:pPr>
              <a:buNone/>
            </a:pPr>
            <a:endParaRPr lang="en-US" dirty="0" smtClean="0"/>
          </a:p>
          <a:p>
            <a:pPr>
              <a:buNone/>
            </a:pPr>
            <a:endParaRPr lang="en-CA"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4282" y="500042"/>
            <a:ext cx="8715404" cy="5715040"/>
          </a:xfrm>
        </p:spPr>
        <p:txBody>
          <a:bodyPr/>
          <a:lstStyle/>
          <a:p>
            <a:pPr>
              <a:buNone/>
            </a:pPr>
            <a:r>
              <a:rPr lang="zh-TW" altLang="en-US" sz="2800" dirty="0" smtClean="0">
                <a:solidFill>
                  <a:srgbClr val="C00000"/>
                </a:solidFill>
                <a:latin typeface="SimHei" pitchFamily="49" charset="-122"/>
                <a:ea typeface="SimHei" pitchFamily="49" charset="-122"/>
              </a:rPr>
              <a:t>        </a:t>
            </a:r>
            <a:endParaRPr lang="en-US" altLang="zh-TW" sz="2800" dirty="0" smtClean="0">
              <a:solidFill>
                <a:srgbClr val="C00000"/>
              </a:solidFill>
              <a:latin typeface="SimHei" pitchFamily="49" charset="-122"/>
              <a:ea typeface="SimHei" pitchFamily="49" charset="-122"/>
            </a:endParaRPr>
          </a:p>
          <a:p>
            <a:pPr>
              <a:buNone/>
            </a:pPr>
            <a:r>
              <a:rPr lang="zh-TW" altLang="en-US" sz="2800" dirty="0" smtClean="0">
                <a:solidFill>
                  <a:srgbClr val="C00000"/>
                </a:solidFill>
                <a:latin typeface="SimHei" pitchFamily="49" charset="-122"/>
                <a:ea typeface="SimHei" pitchFamily="49" charset="-122"/>
              </a:rPr>
              <a:t>      </a:t>
            </a:r>
            <a:r>
              <a:rPr lang="zh-TW" altLang="en-US" dirty="0" smtClean="0">
                <a:solidFill>
                  <a:srgbClr val="C00000"/>
                </a:solidFill>
                <a:latin typeface="SimHei" pitchFamily="49" charset="-122"/>
                <a:ea typeface="SimHei" pitchFamily="49" charset="-122"/>
              </a:rPr>
              <a:t>合神心意的健康人際關係的秘訣</a:t>
            </a:r>
            <a:r>
              <a:rPr lang="en-US" dirty="0" smtClean="0">
                <a:solidFill>
                  <a:srgbClr val="C00000"/>
                </a:solidFill>
                <a:latin typeface="SimHei" pitchFamily="49" charset="-122"/>
                <a:ea typeface="SimHei" pitchFamily="49" charset="-122"/>
              </a:rPr>
              <a:t>:</a:t>
            </a:r>
            <a:r>
              <a:rPr lang="en-US" sz="2800" dirty="0" smtClean="0">
                <a:solidFill>
                  <a:srgbClr val="C00000"/>
                </a:solidFill>
                <a:latin typeface="SimHei" pitchFamily="49" charset="-122"/>
                <a:ea typeface="SimHei" pitchFamily="49" charset="-122"/>
              </a:rPr>
              <a:t> </a:t>
            </a:r>
          </a:p>
          <a:p>
            <a:pPr>
              <a:buNone/>
            </a:pPr>
            <a:r>
              <a:rPr lang="zh-TW" altLang="en-US" sz="2400" dirty="0" smtClean="0">
                <a:latin typeface="SimHei" pitchFamily="49" charset="-122"/>
                <a:ea typeface="SimHei" pitchFamily="49" charset="-122"/>
              </a:rPr>
              <a:t>           基督裏的生命建造 </a:t>
            </a:r>
            <a:r>
              <a:rPr lang="en-US"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門徒培訓</a:t>
            </a:r>
            <a:endParaRPr lang="en-CA" sz="2400" dirty="0" smtClean="0">
              <a:latin typeface="SimHei" pitchFamily="49" charset="-122"/>
              <a:ea typeface="SimHei" pitchFamily="49" charset="-122"/>
            </a:endParaRPr>
          </a:p>
          <a:p>
            <a:pPr>
              <a:buFontTx/>
              <a:buChar char="-"/>
            </a:pPr>
            <a:r>
              <a:rPr lang="zh-TW" altLang="en-US" sz="2400" dirty="0" smtClean="0">
                <a:latin typeface="SimHei" pitchFamily="49" charset="-122"/>
                <a:ea typeface="SimHei" pitchFamily="49" charset="-122"/>
              </a:rPr>
              <a:t>我們越來越像基督 </a:t>
            </a:r>
            <a:endParaRPr lang="en-US" altLang="zh-TW" sz="2400" dirty="0" smtClean="0">
              <a:latin typeface="SimHei" pitchFamily="49" charset="-122"/>
              <a:ea typeface="SimHei" pitchFamily="49" charset="-122"/>
            </a:endParaRPr>
          </a:p>
          <a:p>
            <a:pPr>
              <a:buFontTx/>
              <a:buChar char="-"/>
            </a:pPr>
            <a:r>
              <a:rPr lang="zh-TW" altLang="en-US" sz="2400" dirty="0" smtClean="0">
                <a:latin typeface="SimHei" pitchFamily="49" charset="-122"/>
                <a:ea typeface="SimHei" pitchFamily="49" charset="-122"/>
              </a:rPr>
              <a:t>神兒女的身分</a:t>
            </a:r>
            <a:r>
              <a:rPr lang="en-US"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順服父神的話語</a:t>
            </a:r>
            <a:r>
              <a:rPr lang="en-US" sz="2400" dirty="0" smtClean="0">
                <a:latin typeface="SimHei" pitchFamily="49" charset="-122"/>
                <a:ea typeface="SimHei" pitchFamily="49" charset="-122"/>
              </a:rPr>
              <a:t>  </a:t>
            </a:r>
            <a:endParaRPr lang="en-CA" sz="2400" dirty="0" smtClean="0">
              <a:latin typeface="SimHei" pitchFamily="49" charset="-122"/>
              <a:ea typeface="SimHei" pitchFamily="49" charset="-122"/>
            </a:endParaRPr>
          </a:p>
          <a:p>
            <a:pPr>
              <a:buNone/>
            </a:pPr>
            <a:r>
              <a:rPr lang="en-US"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知道不難</a:t>
            </a:r>
            <a:r>
              <a:rPr lang="en-US" sz="2400" dirty="0" smtClean="0">
                <a:latin typeface="SimHei" pitchFamily="49" charset="-122"/>
                <a:ea typeface="SimHei" pitchFamily="49" charset="-122"/>
              </a:rPr>
              <a:t>, </a:t>
            </a:r>
            <a:r>
              <a:rPr lang="zh-TW" altLang="en-US" sz="2400" dirty="0" smtClean="0">
                <a:latin typeface="SimHei" pitchFamily="49" charset="-122"/>
                <a:ea typeface="SimHei" pitchFamily="49" charset="-122"/>
              </a:rPr>
              <a:t>做到很難</a:t>
            </a:r>
            <a:r>
              <a:rPr lang="en-US" sz="2400" dirty="0" smtClean="0">
                <a:latin typeface="SimHei" pitchFamily="49" charset="-122"/>
                <a:ea typeface="SimHei" pitchFamily="49" charset="-122"/>
              </a:rPr>
              <a:t>, </a:t>
            </a:r>
            <a:r>
              <a:rPr lang="zh-TW" altLang="en-US" sz="2400" dirty="0" smtClean="0">
                <a:latin typeface="SimHei" pitchFamily="49" charset="-122"/>
                <a:ea typeface="SimHei" pitchFamily="49" charset="-122"/>
              </a:rPr>
              <a:t>堅持更難</a:t>
            </a:r>
            <a:r>
              <a:rPr lang="en-US" sz="2400" dirty="0" smtClean="0">
                <a:latin typeface="SimHei" pitchFamily="49" charset="-122"/>
                <a:ea typeface="SimHei" pitchFamily="49" charset="-122"/>
              </a:rPr>
              <a:t>, </a:t>
            </a:r>
            <a:r>
              <a:rPr lang="zh-TW" altLang="en-US" sz="2400" dirty="0" smtClean="0">
                <a:latin typeface="SimHei" pitchFamily="49" charset="-122"/>
                <a:ea typeface="SimHei" pitchFamily="49" charset="-122"/>
              </a:rPr>
              <a:t>但沒有捷徑</a:t>
            </a:r>
            <a:r>
              <a:rPr lang="en-US" sz="2400" dirty="0" smtClean="0">
                <a:latin typeface="SimHei" pitchFamily="49" charset="-122"/>
                <a:ea typeface="SimHei" pitchFamily="49" charset="-122"/>
              </a:rPr>
              <a:t>. </a:t>
            </a:r>
            <a:endParaRPr lang="en-CA" sz="2400" dirty="0" smtClean="0">
              <a:latin typeface="SimHei" pitchFamily="49" charset="-122"/>
              <a:ea typeface="SimHei" pitchFamily="49" charset="-122"/>
            </a:endParaRPr>
          </a:p>
          <a:p>
            <a:pPr>
              <a:buNone/>
            </a:pPr>
            <a:r>
              <a:rPr lang="en-US" sz="2400" dirty="0" smtClean="0">
                <a:latin typeface="SimHei" pitchFamily="49" charset="-122"/>
                <a:ea typeface="SimHei" pitchFamily="49" charset="-122"/>
              </a:rPr>
              <a:t>- </a:t>
            </a:r>
            <a:r>
              <a:rPr lang="zh-TW" altLang="en-US" sz="2400" dirty="0" smtClean="0">
                <a:latin typeface="SimHei" pitchFamily="49" charset="-122"/>
                <a:ea typeface="SimHei" pitchFamily="49" charset="-122"/>
              </a:rPr>
              <a:t>門徒訓練</a:t>
            </a:r>
            <a:r>
              <a:rPr lang="en-US"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操練</a:t>
            </a:r>
            <a:r>
              <a:rPr lang="en-US" sz="2400" dirty="0" smtClean="0">
                <a:latin typeface="SimHei" pitchFamily="49" charset="-122"/>
                <a:ea typeface="SimHei" pitchFamily="49" charset="-122"/>
              </a:rPr>
              <a:t>: </a:t>
            </a:r>
            <a:r>
              <a:rPr lang="zh-TW" altLang="en-US" sz="2400" dirty="0" smtClean="0">
                <a:latin typeface="SimHei" pitchFamily="49" charset="-122"/>
                <a:ea typeface="SimHei" pitchFamily="49" charset="-122"/>
              </a:rPr>
              <a:t>神的話語</a:t>
            </a:r>
            <a:r>
              <a:rPr lang="en-US"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聽一句</a:t>
            </a:r>
            <a:r>
              <a:rPr lang="en-US" sz="2400" dirty="0" smtClean="0">
                <a:latin typeface="SimHei" pitchFamily="49" charset="-122"/>
                <a:ea typeface="SimHei" pitchFamily="49" charset="-122"/>
              </a:rPr>
              <a:t>, </a:t>
            </a:r>
            <a:r>
              <a:rPr lang="zh-TW" altLang="en-US" sz="2400" dirty="0" smtClean="0">
                <a:latin typeface="SimHei" pitchFamily="49" charset="-122"/>
                <a:ea typeface="SimHei" pitchFamily="49" charset="-122"/>
              </a:rPr>
              <a:t>做一句</a:t>
            </a:r>
            <a:r>
              <a:rPr lang="en-US" sz="2400" dirty="0" smtClean="0">
                <a:latin typeface="SimHei" pitchFamily="49" charset="-122"/>
                <a:ea typeface="SimHei" pitchFamily="49" charset="-122"/>
              </a:rPr>
              <a:t>, </a:t>
            </a:r>
            <a:endParaRPr lang="en-CA" sz="2400" dirty="0" smtClean="0">
              <a:latin typeface="SimHei" pitchFamily="49" charset="-122"/>
              <a:ea typeface="SimHei" pitchFamily="49" charset="-122"/>
            </a:endParaRPr>
          </a:p>
          <a:p>
            <a:pPr>
              <a:buNone/>
            </a:pPr>
            <a:r>
              <a:rPr lang="en-US" sz="2400" dirty="0" smtClean="0">
                <a:latin typeface="SimHei" pitchFamily="49" charset="-122"/>
                <a:ea typeface="SimHei" pitchFamily="49" charset="-122"/>
              </a:rPr>
              <a:t>- </a:t>
            </a:r>
            <a:r>
              <a:rPr lang="zh-TW" altLang="en-US" sz="2400" dirty="0" smtClean="0">
                <a:latin typeface="SimHei" pitchFamily="49" charset="-122"/>
                <a:ea typeface="SimHei" pitchFamily="49" charset="-122"/>
              </a:rPr>
              <a:t>習慣天國子民的生活方式</a:t>
            </a:r>
            <a:r>
              <a:rPr lang="en-US" sz="2400" dirty="0" smtClean="0">
                <a:latin typeface="SimHei" pitchFamily="49" charset="-122"/>
                <a:ea typeface="SimHei" pitchFamily="49" charset="-122"/>
              </a:rPr>
              <a:t>- </a:t>
            </a:r>
            <a:r>
              <a:rPr lang="zh-TW" altLang="en-US" sz="2400" dirty="0" smtClean="0">
                <a:latin typeface="SimHei" pitchFamily="49" charset="-122"/>
                <a:ea typeface="SimHei" pitchFamily="49" charset="-122"/>
              </a:rPr>
              <a:t>生命重塑</a:t>
            </a:r>
            <a:r>
              <a:rPr lang="en-US" sz="2400" dirty="0" smtClean="0">
                <a:latin typeface="SimHei" pitchFamily="49" charset="-122"/>
                <a:ea typeface="SimHei" pitchFamily="49" charset="-122"/>
              </a:rPr>
              <a:t> )</a:t>
            </a:r>
            <a:endParaRPr lang="en-CA" sz="2400" dirty="0" smtClean="0">
              <a:latin typeface="SimHei" pitchFamily="49" charset="-122"/>
              <a:ea typeface="SimHei" pitchFamily="49" charset="-122"/>
            </a:endParaRPr>
          </a:p>
          <a:p>
            <a:pPr>
              <a:buNone/>
            </a:pPr>
            <a:r>
              <a:rPr lang="zh-TW" altLang="en-US" b="1" dirty="0" smtClean="0">
                <a:solidFill>
                  <a:srgbClr val="C00000"/>
                </a:solidFill>
                <a:latin typeface="SimHei" pitchFamily="49" charset="-122"/>
                <a:ea typeface="SimHei" pitchFamily="49" charset="-122"/>
              </a:rPr>
              <a:t>     神愛中自尊敬人</a:t>
            </a:r>
            <a:endParaRPr lang="en-US" b="1" dirty="0" smtClean="0">
              <a:solidFill>
                <a:srgbClr val="C00000"/>
              </a:solidFill>
              <a:latin typeface="SimHei" pitchFamily="49" charset="-122"/>
              <a:ea typeface="SimHei" pitchFamily="49" charset="-122"/>
            </a:endParaRPr>
          </a:p>
          <a:p>
            <a:pPr>
              <a:buNone/>
            </a:pPr>
            <a:r>
              <a:rPr lang="zh-TW" altLang="en-US" b="1" dirty="0" smtClean="0">
                <a:solidFill>
                  <a:srgbClr val="C00000"/>
                </a:solidFill>
                <a:latin typeface="SimHei" pitchFamily="49" charset="-122"/>
                <a:ea typeface="SimHei" pitchFamily="49" charset="-122"/>
              </a:rPr>
              <a:t>          基督裏如一互益</a:t>
            </a:r>
            <a:endParaRPr lang="en-US" b="1" dirty="0" smtClean="0">
              <a:solidFill>
                <a:srgbClr val="C00000"/>
              </a:solidFill>
              <a:latin typeface="SimHei" pitchFamily="49" charset="-122"/>
              <a:ea typeface="SimHei" pitchFamily="49" charset="-122"/>
            </a:endParaRPr>
          </a:p>
          <a:p>
            <a:pPr>
              <a:buNone/>
            </a:pPr>
            <a:r>
              <a:rPr lang="zh-TW" altLang="en-US" b="1" dirty="0" smtClean="0">
                <a:solidFill>
                  <a:srgbClr val="C00000"/>
                </a:solidFill>
                <a:latin typeface="SimHei" pitchFamily="49" charset="-122"/>
                <a:ea typeface="SimHei" pitchFamily="49" charset="-122"/>
              </a:rPr>
              <a:t>             聖靈前同蒙保守</a:t>
            </a:r>
            <a:r>
              <a:rPr lang="en-US" b="1" dirty="0" smtClean="0">
                <a:solidFill>
                  <a:srgbClr val="C00000"/>
                </a:solidFill>
                <a:latin typeface="SimHei" pitchFamily="49" charset="-122"/>
                <a:ea typeface="SimHei" pitchFamily="49" charset="-122"/>
              </a:rPr>
              <a:t>       </a:t>
            </a:r>
            <a:r>
              <a:rPr lang="en-CA" sz="2400" b="1" dirty="0" smtClean="0">
                <a:solidFill>
                  <a:srgbClr val="C00000"/>
                </a:solidFill>
                <a:latin typeface="SimHei" pitchFamily="49" charset="-122"/>
                <a:ea typeface="SimHei" pitchFamily="49" charset="-122"/>
              </a:rPr>
              <a:t> </a:t>
            </a:r>
          </a:p>
          <a:p>
            <a:pPr>
              <a:buNone/>
            </a:pPr>
            <a:endParaRPr lang="en-US" dirty="0" smtClean="0"/>
          </a:p>
          <a:p>
            <a:pPr>
              <a:buNone/>
            </a:pPr>
            <a:endParaRPr lang="en-CA"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158" y="1357298"/>
            <a:ext cx="8429684" cy="4071966"/>
          </a:xfrm>
        </p:spPr>
        <p:txBody>
          <a:bodyPr/>
          <a:lstStyle/>
          <a:p>
            <a:pPr>
              <a:buNone/>
            </a:pPr>
            <a:endParaRPr lang="en-US" dirty="0" smtClean="0"/>
          </a:p>
          <a:p>
            <a:pPr>
              <a:buNone/>
            </a:pPr>
            <a:endParaRPr lang="en-CA" dirty="0"/>
          </a:p>
        </p:txBody>
      </p:sp>
      <p:sp>
        <p:nvSpPr>
          <p:cNvPr id="1026" name="AutoShape 2"/>
          <p:cNvSpPr>
            <a:spLocks noChangeArrowheads="1"/>
          </p:cNvSpPr>
          <p:nvPr/>
        </p:nvSpPr>
        <p:spPr bwMode="auto">
          <a:xfrm>
            <a:off x="1785918" y="714356"/>
            <a:ext cx="5143536" cy="5000660"/>
          </a:xfrm>
          <a:custGeom>
            <a:avLst/>
            <a:gdLst>
              <a:gd name="T0" fmla="*/ 10860 w 21600"/>
              <a:gd name="T1" fmla="*/ 2187 h 21600"/>
              <a:gd name="T2" fmla="*/ 2928 w 21600"/>
              <a:gd name="T3" fmla="*/ 10800 h 21600"/>
              <a:gd name="T4" fmla="*/ 10860 w 21600"/>
              <a:gd name="T5" fmla="*/ 21600 h 21600"/>
              <a:gd name="T6" fmla="*/ 18672 w 21600"/>
              <a:gd name="T7" fmla="*/ 10800 h 21600"/>
              <a:gd name="T8" fmla="*/ 17694720 60000 65536"/>
              <a:gd name="T9" fmla="*/ 11796480 60000 65536"/>
              <a:gd name="T10" fmla="*/ 5898240 60000 65536"/>
              <a:gd name="T11" fmla="*/ 0 60000 65536"/>
              <a:gd name="T12" fmla="*/ 5037 w 21600"/>
              <a:gd name="T13" fmla="*/ 2277 h 21600"/>
              <a:gd name="T14" fmla="*/ 16557 w 21600"/>
              <a:gd name="T15" fmla="*/ 13677 h 21600"/>
            </a:gdLst>
            <a:ahLst/>
            <a:cxnLst>
              <a:cxn ang="T8">
                <a:pos x="T0" y="T1"/>
              </a:cxn>
              <a:cxn ang="T9">
                <a:pos x="T2" y="T3"/>
              </a:cxn>
              <a:cxn ang="T10">
                <a:pos x="T4" y="T5"/>
              </a:cxn>
              <a:cxn ang="T11">
                <a:pos x="T6" y="T7"/>
              </a:cxn>
            </a:cxnLst>
            <a:rect l="T12" t="T13" r="T14" b="T15"/>
            <a:pathLst>
              <a:path w="21600" h="21600">
                <a:moveTo>
                  <a:pt x="10860" y="2187"/>
                </a:moveTo>
                <a:cubicBezTo>
                  <a:pt x="10451" y="1746"/>
                  <a:pt x="9529" y="1018"/>
                  <a:pt x="9015" y="730"/>
                </a:cubicBezTo>
                <a:cubicBezTo>
                  <a:pt x="7865" y="152"/>
                  <a:pt x="6685" y="0"/>
                  <a:pt x="5415" y="0"/>
                </a:cubicBezTo>
                <a:cubicBezTo>
                  <a:pt x="4175" y="152"/>
                  <a:pt x="2995" y="575"/>
                  <a:pt x="1967" y="1305"/>
                </a:cubicBezTo>
                <a:cubicBezTo>
                  <a:pt x="1150" y="2187"/>
                  <a:pt x="575" y="3222"/>
                  <a:pt x="242" y="4220"/>
                </a:cubicBezTo>
                <a:cubicBezTo>
                  <a:pt x="0" y="5410"/>
                  <a:pt x="242" y="6560"/>
                  <a:pt x="575" y="7597"/>
                </a:cubicBezTo>
                <a:lnTo>
                  <a:pt x="10860" y="21600"/>
                </a:lnTo>
                <a:lnTo>
                  <a:pt x="20995" y="7597"/>
                </a:lnTo>
                <a:cubicBezTo>
                  <a:pt x="21480" y="6560"/>
                  <a:pt x="21600" y="5410"/>
                  <a:pt x="21480" y="4220"/>
                </a:cubicBezTo>
                <a:cubicBezTo>
                  <a:pt x="21115" y="3222"/>
                  <a:pt x="20420" y="2187"/>
                  <a:pt x="19632" y="1305"/>
                </a:cubicBezTo>
                <a:cubicBezTo>
                  <a:pt x="18575" y="575"/>
                  <a:pt x="17425" y="152"/>
                  <a:pt x="16275" y="0"/>
                </a:cubicBezTo>
                <a:cubicBezTo>
                  <a:pt x="15005" y="0"/>
                  <a:pt x="13735" y="152"/>
                  <a:pt x="12705" y="730"/>
                </a:cubicBezTo>
                <a:cubicBezTo>
                  <a:pt x="12176" y="1018"/>
                  <a:pt x="11254" y="1746"/>
                  <a:pt x="10860" y="2187"/>
                </a:cubicBezTo>
                <a:close/>
              </a:path>
            </a:pathLst>
          </a:cu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CA"/>
          </a:p>
        </p:txBody>
      </p:sp>
      <p:sp>
        <p:nvSpPr>
          <p:cNvPr id="1027" name="AutoShape 3"/>
          <p:cNvSpPr>
            <a:spLocks noChangeArrowheads="1"/>
          </p:cNvSpPr>
          <p:nvPr/>
        </p:nvSpPr>
        <p:spPr bwMode="auto">
          <a:xfrm>
            <a:off x="2928926" y="1428736"/>
            <a:ext cx="2786082" cy="2643206"/>
          </a:xfrm>
          <a:prstGeom prst="plus">
            <a:avLst>
              <a:gd name="adj" fmla="val 2500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CA"/>
          </a:p>
        </p:txBody>
      </p:sp>
      <p:pic>
        <p:nvPicPr>
          <p:cNvPr id="5" name="Picture 4" descr="Image result for 鴿子">
            <a:hlinkClick r:id="rId2"/>
          </p:cNvPr>
          <p:cNvPicPr/>
          <p:nvPr/>
        </p:nvPicPr>
        <p:blipFill>
          <a:blip r:embed="rId3"/>
          <a:srcRect/>
          <a:stretch>
            <a:fillRect/>
          </a:stretch>
        </p:blipFill>
        <p:spPr bwMode="auto">
          <a:xfrm>
            <a:off x="3428992" y="1928802"/>
            <a:ext cx="1785950" cy="1464948"/>
          </a:xfrm>
          <a:prstGeom prst="rect">
            <a:avLst/>
          </a:prstGeom>
          <a:noFill/>
          <a:ln w="9525">
            <a:noFill/>
            <a:miter lim="800000"/>
            <a:headEnd/>
            <a:tailEnd/>
          </a:ln>
        </p:spPr>
      </p:pic>
      <p:sp>
        <p:nvSpPr>
          <p:cNvPr id="1028" name="AutoShape 4"/>
          <p:cNvSpPr>
            <a:spLocks noChangeArrowheads="1"/>
          </p:cNvSpPr>
          <p:nvPr/>
        </p:nvSpPr>
        <p:spPr bwMode="auto">
          <a:xfrm>
            <a:off x="3714744" y="2428868"/>
            <a:ext cx="573090" cy="642942"/>
          </a:xfrm>
          <a:custGeom>
            <a:avLst/>
            <a:gdLst>
              <a:gd name="T0" fmla="*/ 10860 w 21600"/>
              <a:gd name="T1" fmla="*/ 2187 h 21600"/>
              <a:gd name="T2" fmla="*/ 2928 w 21600"/>
              <a:gd name="T3" fmla="*/ 10800 h 21600"/>
              <a:gd name="T4" fmla="*/ 10860 w 21600"/>
              <a:gd name="T5" fmla="*/ 21600 h 21600"/>
              <a:gd name="T6" fmla="*/ 18672 w 21600"/>
              <a:gd name="T7" fmla="*/ 10800 h 21600"/>
              <a:gd name="T8" fmla="*/ 17694720 60000 65536"/>
              <a:gd name="T9" fmla="*/ 11796480 60000 65536"/>
              <a:gd name="T10" fmla="*/ 5898240 60000 65536"/>
              <a:gd name="T11" fmla="*/ 0 60000 65536"/>
              <a:gd name="T12" fmla="*/ 5037 w 21600"/>
              <a:gd name="T13" fmla="*/ 2277 h 21600"/>
              <a:gd name="T14" fmla="*/ 16557 w 21600"/>
              <a:gd name="T15" fmla="*/ 13677 h 21600"/>
            </a:gdLst>
            <a:ahLst/>
            <a:cxnLst>
              <a:cxn ang="T8">
                <a:pos x="T0" y="T1"/>
              </a:cxn>
              <a:cxn ang="T9">
                <a:pos x="T2" y="T3"/>
              </a:cxn>
              <a:cxn ang="T10">
                <a:pos x="T4" y="T5"/>
              </a:cxn>
              <a:cxn ang="T11">
                <a:pos x="T6" y="T7"/>
              </a:cxn>
            </a:cxnLst>
            <a:rect l="T12" t="T13" r="T14" b="T15"/>
            <a:pathLst>
              <a:path w="21600" h="21600">
                <a:moveTo>
                  <a:pt x="10860" y="2187"/>
                </a:moveTo>
                <a:cubicBezTo>
                  <a:pt x="10451" y="1746"/>
                  <a:pt x="9529" y="1018"/>
                  <a:pt x="9015" y="730"/>
                </a:cubicBezTo>
                <a:cubicBezTo>
                  <a:pt x="7865" y="152"/>
                  <a:pt x="6685" y="0"/>
                  <a:pt x="5415" y="0"/>
                </a:cubicBezTo>
                <a:cubicBezTo>
                  <a:pt x="4175" y="152"/>
                  <a:pt x="2995" y="575"/>
                  <a:pt x="1967" y="1305"/>
                </a:cubicBezTo>
                <a:cubicBezTo>
                  <a:pt x="1150" y="2187"/>
                  <a:pt x="575" y="3222"/>
                  <a:pt x="242" y="4220"/>
                </a:cubicBezTo>
                <a:cubicBezTo>
                  <a:pt x="0" y="5410"/>
                  <a:pt x="242" y="6560"/>
                  <a:pt x="575" y="7597"/>
                </a:cubicBezTo>
                <a:lnTo>
                  <a:pt x="10860" y="21600"/>
                </a:lnTo>
                <a:lnTo>
                  <a:pt x="20995" y="7597"/>
                </a:lnTo>
                <a:cubicBezTo>
                  <a:pt x="21480" y="6560"/>
                  <a:pt x="21600" y="5410"/>
                  <a:pt x="21480" y="4220"/>
                </a:cubicBezTo>
                <a:cubicBezTo>
                  <a:pt x="21115" y="3222"/>
                  <a:pt x="20420" y="2187"/>
                  <a:pt x="19632" y="1305"/>
                </a:cubicBezTo>
                <a:cubicBezTo>
                  <a:pt x="18575" y="575"/>
                  <a:pt x="17425" y="152"/>
                  <a:pt x="16275" y="0"/>
                </a:cubicBezTo>
                <a:cubicBezTo>
                  <a:pt x="15005" y="0"/>
                  <a:pt x="13735" y="152"/>
                  <a:pt x="12705" y="730"/>
                </a:cubicBezTo>
                <a:cubicBezTo>
                  <a:pt x="12176" y="1018"/>
                  <a:pt x="11254" y="1746"/>
                  <a:pt x="10860" y="2187"/>
                </a:cubicBezTo>
                <a:close/>
              </a:path>
            </a:pathLst>
          </a:cu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CA"/>
          </a:p>
        </p:txBody>
      </p:sp>
      <p:sp>
        <p:nvSpPr>
          <p:cNvPr id="1029" name="AutoShape 5"/>
          <p:cNvSpPr>
            <a:spLocks noChangeArrowheads="1"/>
          </p:cNvSpPr>
          <p:nvPr/>
        </p:nvSpPr>
        <p:spPr bwMode="auto">
          <a:xfrm>
            <a:off x="4143372" y="2428868"/>
            <a:ext cx="571504" cy="642942"/>
          </a:xfrm>
          <a:custGeom>
            <a:avLst/>
            <a:gdLst>
              <a:gd name="T0" fmla="*/ 10860 w 21600"/>
              <a:gd name="T1" fmla="*/ 2187 h 21600"/>
              <a:gd name="T2" fmla="*/ 2928 w 21600"/>
              <a:gd name="T3" fmla="*/ 10800 h 21600"/>
              <a:gd name="T4" fmla="*/ 10860 w 21600"/>
              <a:gd name="T5" fmla="*/ 21600 h 21600"/>
              <a:gd name="T6" fmla="*/ 18672 w 21600"/>
              <a:gd name="T7" fmla="*/ 10800 h 21600"/>
              <a:gd name="T8" fmla="*/ 17694720 60000 65536"/>
              <a:gd name="T9" fmla="*/ 11796480 60000 65536"/>
              <a:gd name="T10" fmla="*/ 5898240 60000 65536"/>
              <a:gd name="T11" fmla="*/ 0 60000 65536"/>
              <a:gd name="T12" fmla="*/ 5037 w 21600"/>
              <a:gd name="T13" fmla="*/ 2277 h 21600"/>
              <a:gd name="T14" fmla="*/ 16557 w 21600"/>
              <a:gd name="T15" fmla="*/ 13677 h 21600"/>
            </a:gdLst>
            <a:ahLst/>
            <a:cxnLst>
              <a:cxn ang="T8">
                <a:pos x="T0" y="T1"/>
              </a:cxn>
              <a:cxn ang="T9">
                <a:pos x="T2" y="T3"/>
              </a:cxn>
              <a:cxn ang="T10">
                <a:pos x="T4" y="T5"/>
              </a:cxn>
              <a:cxn ang="T11">
                <a:pos x="T6" y="T7"/>
              </a:cxn>
            </a:cxnLst>
            <a:rect l="T12" t="T13" r="T14" b="T15"/>
            <a:pathLst>
              <a:path w="21600" h="21600">
                <a:moveTo>
                  <a:pt x="10860" y="2187"/>
                </a:moveTo>
                <a:cubicBezTo>
                  <a:pt x="10451" y="1746"/>
                  <a:pt x="9529" y="1018"/>
                  <a:pt x="9015" y="730"/>
                </a:cubicBezTo>
                <a:cubicBezTo>
                  <a:pt x="7865" y="152"/>
                  <a:pt x="6685" y="0"/>
                  <a:pt x="5415" y="0"/>
                </a:cubicBezTo>
                <a:cubicBezTo>
                  <a:pt x="4175" y="152"/>
                  <a:pt x="2995" y="575"/>
                  <a:pt x="1967" y="1305"/>
                </a:cubicBezTo>
                <a:cubicBezTo>
                  <a:pt x="1150" y="2187"/>
                  <a:pt x="575" y="3222"/>
                  <a:pt x="242" y="4220"/>
                </a:cubicBezTo>
                <a:cubicBezTo>
                  <a:pt x="0" y="5410"/>
                  <a:pt x="242" y="6560"/>
                  <a:pt x="575" y="7597"/>
                </a:cubicBezTo>
                <a:lnTo>
                  <a:pt x="10860" y="21600"/>
                </a:lnTo>
                <a:lnTo>
                  <a:pt x="20995" y="7597"/>
                </a:lnTo>
                <a:cubicBezTo>
                  <a:pt x="21480" y="6560"/>
                  <a:pt x="21600" y="5410"/>
                  <a:pt x="21480" y="4220"/>
                </a:cubicBezTo>
                <a:cubicBezTo>
                  <a:pt x="21115" y="3222"/>
                  <a:pt x="20420" y="2187"/>
                  <a:pt x="19632" y="1305"/>
                </a:cubicBezTo>
                <a:cubicBezTo>
                  <a:pt x="18575" y="575"/>
                  <a:pt x="17425" y="152"/>
                  <a:pt x="16275" y="0"/>
                </a:cubicBezTo>
                <a:cubicBezTo>
                  <a:pt x="15005" y="0"/>
                  <a:pt x="13735" y="152"/>
                  <a:pt x="12705" y="730"/>
                </a:cubicBezTo>
                <a:cubicBezTo>
                  <a:pt x="12176" y="1018"/>
                  <a:pt x="11254" y="1746"/>
                  <a:pt x="10860" y="2187"/>
                </a:cubicBezTo>
                <a:close/>
              </a:path>
            </a:pathLst>
          </a:cu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CA"/>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158" y="1357298"/>
            <a:ext cx="8429684" cy="4071966"/>
          </a:xfrm>
        </p:spPr>
        <p:txBody>
          <a:bodyPr/>
          <a:lstStyle/>
          <a:p>
            <a:pPr>
              <a:buNone/>
            </a:pPr>
            <a:endParaRPr lang="en-US" dirty="0" smtClean="0"/>
          </a:p>
          <a:p>
            <a:pPr>
              <a:buNone/>
            </a:pPr>
            <a:endParaRPr lang="en-CA"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85852" y="1785926"/>
            <a:ext cx="6143668" cy="2143140"/>
          </a:xfrm>
        </p:spPr>
        <p:txBody>
          <a:bodyPr/>
          <a:lstStyle/>
          <a:p>
            <a:pPr>
              <a:buNone/>
            </a:pPr>
            <a:r>
              <a:rPr lang="zh-TW" altLang="en-US" dirty="0" smtClean="0">
                <a:latin typeface="SimHei" pitchFamily="49" charset="-122"/>
                <a:ea typeface="SimHei" pitchFamily="49" charset="-122"/>
              </a:rPr>
              <a:t>一</a:t>
            </a:r>
            <a:r>
              <a:rPr lang="en-CA" dirty="0" smtClean="0">
                <a:latin typeface="SimHei" pitchFamily="49" charset="-122"/>
                <a:ea typeface="SimHei" pitchFamily="49" charset="-122"/>
              </a:rPr>
              <a:t>. </a:t>
            </a:r>
            <a:r>
              <a:rPr lang="zh-TW" altLang="en-US" dirty="0" smtClean="0">
                <a:latin typeface="SimHei" pitchFamily="49" charset="-122"/>
                <a:ea typeface="SimHei" pitchFamily="49" charset="-122"/>
              </a:rPr>
              <a:t>認識耶和華神和自己 </a:t>
            </a:r>
            <a:endParaRPr lang="en-CA" dirty="0" smtClean="0">
              <a:latin typeface="SimHei" pitchFamily="49" charset="-122"/>
              <a:ea typeface="SimHei" pitchFamily="49" charset="-122"/>
            </a:endParaRPr>
          </a:p>
          <a:p>
            <a:pPr>
              <a:buNone/>
            </a:pPr>
            <a:r>
              <a:rPr lang="zh-TW" altLang="en-US" dirty="0" smtClean="0">
                <a:latin typeface="SimHei" pitchFamily="49" charset="-122"/>
                <a:ea typeface="SimHei" pitchFamily="49" charset="-122"/>
              </a:rPr>
              <a:t>二</a:t>
            </a:r>
            <a:r>
              <a:rPr lang="en-CA" dirty="0" smtClean="0">
                <a:latin typeface="SimHei" pitchFamily="49" charset="-122"/>
                <a:ea typeface="SimHei" pitchFamily="49" charset="-122"/>
              </a:rPr>
              <a:t>. </a:t>
            </a:r>
            <a:r>
              <a:rPr lang="zh-TW" altLang="en-US" dirty="0" smtClean="0">
                <a:latin typeface="SimHei" pitchFamily="49" charset="-122"/>
                <a:ea typeface="SimHei" pitchFamily="49" charset="-122"/>
              </a:rPr>
              <a:t>反思自己關係的模式</a:t>
            </a:r>
            <a:endParaRPr lang="en-CA" dirty="0" smtClean="0">
              <a:latin typeface="SimHei" pitchFamily="49" charset="-122"/>
              <a:ea typeface="SimHei" pitchFamily="49" charset="-122"/>
            </a:endParaRPr>
          </a:p>
          <a:p>
            <a:pPr>
              <a:buNone/>
            </a:pPr>
            <a:r>
              <a:rPr lang="zh-TW" altLang="en-US" dirty="0" smtClean="0">
                <a:latin typeface="SimHei" pitchFamily="49" charset="-122"/>
                <a:ea typeface="SimHei" pitchFamily="49" charset="-122"/>
              </a:rPr>
              <a:t>三</a:t>
            </a:r>
            <a:r>
              <a:rPr lang="en-CA" dirty="0" smtClean="0">
                <a:latin typeface="SimHei" pitchFamily="49" charset="-122"/>
                <a:ea typeface="SimHei" pitchFamily="49" charset="-122"/>
              </a:rPr>
              <a:t>. </a:t>
            </a:r>
            <a:r>
              <a:rPr lang="zh-TW" altLang="en-US" dirty="0" smtClean="0">
                <a:latin typeface="SimHei" pitchFamily="49" charset="-122"/>
                <a:ea typeface="SimHei" pitchFamily="49" charset="-122"/>
              </a:rPr>
              <a:t>在福音的大能中更新</a:t>
            </a:r>
            <a:endParaRPr lang="en-CA" dirty="0" smtClean="0">
              <a:latin typeface="SimHei" pitchFamily="49" charset="-122"/>
              <a:ea typeface="SimHei" pitchFamily="49" charset="-122"/>
            </a:endParaRPr>
          </a:p>
          <a:p>
            <a:pPr>
              <a:buNone/>
            </a:pPr>
            <a:r>
              <a:rPr lang="en-CA" dirty="0" smtClean="0">
                <a:latin typeface="SimHei" pitchFamily="49" charset="-122"/>
                <a:ea typeface="SimHei" pitchFamily="49" charset="-122"/>
              </a:rPr>
              <a:t> </a:t>
            </a:r>
          </a:p>
          <a:p>
            <a:pPr>
              <a:buNone/>
            </a:pPr>
            <a:endParaRPr lang="en-US" dirty="0" smtClean="0"/>
          </a:p>
          <a:p>
            <a:pPr>
              <a:buNone/>
            </a:pPr>
            <a:endParaRPr lang="en-CA"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p:cNvSpPr>
            <a:spLocks noGrp="1" noChangeArrowheads="1"/>
          </p:cNvSpPr>
          <p:nvPr>
            <p:ph type="body" idx="1"/>
          </p:nvPr>
        </p:nvSpPr>
        <p:spPr>
          <a:xfrm>
            <a:off x="357158" y="1000108"/>
            <a:ext cx="8215370" cy="5000660"/>
          </a:xfrm>
        </p:spPr>
        <p:txBody>
          <a:bodyPr/>
          <a:lstStyle/>
          <a:p>
            <a:pPr>
              <a:buNone/>
            </a:pPr>
            <a:r>
              <a:rPr lang="en-CA" sz="2800" dirty="0" smtClean="0">
                <a:solidFill>
                  <a:srgbClr val="C00000"/>
                </a:solidFill>
                <a:latin typeface="SimHei" pitchFamily="49" charset="-122"/>
                <a:ea typeface="SimHei" pitchFamily="49" charset="-122"/>
              </a:rPr>
              <a:t>2.</a:t>
            </a:r>
            <a:r>
              <a:rPr lang="zh-TW" altLang="en-US" sz="2800" dirty="0" smtClean="0">
                <a:solidFill>
                  <a:srgbClr val="C00000"/>
                </a:solidFill>
                <a:latin typeface="SimHei" pitchFamily="49" charset="-122"/>
                <a:ea typeface="SimHei" pitchFamily="49" charset="-122"/>
              </a:rPr>
              <a:t>我要感謝神</a:t>
            </a:r>
            <a:r>
              <a:rPr lang="en-CA" sz="2800" dirty="0" smtClean="0">
                <a:solidFill>
                  <a:srgbClr val="C00000"/>
                </a:solidFill>
                <a:latin typeface="SimHei" pitchFamily="49" charset="-122"/>
                <a:ea typeface="SimHei" pitchFamily="49" charset="-122"/>
              </a:rPr>
              <a:t>,</a:t>
            </a:r>
            <a:r>
              <a:rPr lang="zh-TW" altLang="en-US" sz="2800" dirty="0" smtClean="0">
                <a:solidFill>
                  <a:srgbClr val="C00000"/>
                </a:solidFill>
                <a:latin typeface="SimHei" pitchFamily="49" charset="-122"/>
                <a:ea typeface="SimHei" pitchFamily="49" charset="-122"/>
              </a:rPr>
              <a:t>也非常謝謝環球廣播</a:t>
            </a:r>
            <a:r>
              <a:rPr lang="en-CA" sz="2800" dirty="0" smtClean="0">
                <a:solidFill>
                  <a:srgbClr val="C00000"/>
                </a:solidFill>
                <a:latin typeface="SimHei" pitchFamily="49" charset="-122"/>
                <a:ea typeface="SimHei" pitchFamily="49" charset="-122"/>
              </a:rPr>
              <a:t>,</a:t>
            </a:r>
            <a:r>
              <a:rPr lang="zh-TW" altLang="en-US" sz="2800" dirty="0" smtClean="0">
                <a:solidFill>
                  <a:srgbClr val="C00000"/>
                </a:solidFill>
                <a:latin typeface="SimHei" pitchFamily="49" charset="-122"/>
                <a:ea typeface="SimHei" pitchFamily="49" charset="-122"/>
              </a:rPr>
              <a:t>徐武豪博士和同工們</a:t>
            </a:r>
            <a:r>
              <a:rPr lang="en-CA" sz="2800" dirty="0" smtClean="0">
                <a:solidFill>
                  <a:srgbClr val="C00000"/>
                </a:solidFill>
                <a:latin typeface="SimHei" pitchFamily="49" charset="-122"/>
                <a:ea typeface="SimHei" pitchFamily="49" charset="-122"/>
              </a:rPr>
              <a:t>, </a:t>
            </a:r>
            <a:r>
              <a:rPr lang="zh-TW" altLang="en-US" sz="2800" dirty="0" smtClean="0">
                <a:solidFill>
                  <a:srgbClr val="C00000"/>
                </a:solidFill>
                <a:latin typeface="SimHei" pitchFamily="49" charset="-122"/>
                <a:ea typeface="SimHei" pitchFamily="49" charset="-122"/>
              </a:rPr>
              <a:t>給我這個參與門徒培訓機會。在預備期間也給了我很多的支持和建議</a:t>
            </a:r>
            <a:r>
              <a:rPr lang="en-CA" sz="2800" dirty="0" smtClean="0">
                <a:solidFill>
                  <a:srgbClr val="C00000"/>
                </a:solidFill>
                <a:latin typeface="SimHei" pitchFamily="49" charset="-122"/>
                <a:ea typeface="SimHei" pitchFamily="49" charset="-122"/>
              </a:rPr>
              <a:t>, </a:t>
            </a:r>
            <a:r>
              <a:rPr lang="zh-TW" altLang="en-US" sz="2800" dirty="0" smtClean="0">
                <a:solidFill>
                  <a:srgbClr val="C00000"/>
                </a:solidFill>
                <a:latin typeface="SimHei" pitchFamily="49" charset="-122"/>
                <a:ea typeface="SimHei" pitchFamily="49" charset="-122"/>
              </a:rPr>
              <a:t>很謝謝他們</a:t>
            </a:r>
            <a:r>
              <a:rPr lang="en-CA" sz="2800" dirty="0" smtClean="0">
                <a:solidFill>
                  <a:srgbClr val="C00000"/>
                </a:solidFill>
                <a:latin typeface="SimHei" pitchFamily="49" charset="-122"/>
                <a:ea typeface="SimHei" pitchFamily="49" charset="-122"/>
              </a:rPr>
              <a:t>.</a:t>
            </a:r>
            <a:r>
              <a:rPr lang="zh-TW" altLang="en-US" sz="2800" dirty="0" smtClean="0">
                <a:solidFill>
                  <a:srgbClr val="C00000"/>
                </a:solidFill>
                <a:latin typeface="SimHei" pitchFamily="49" charset="-122"/>
                <a:ea typeface="SimHei" pitchFamily="49" charset="-122"/>
              </a:rPr>
              <a:t>因為先培訓了我自己</a:t>
            </a:r>
            <a:r>
              <a:rPr lang="en-US" altLang="zh-TW" sz="2800" dirty="0" smtClean="0">
                <a:solidFill>
                  <a:srgbClr val="C00000"/>
                </a:solidFill>
                <a:latin typeface="SimHei" pitchFamily="49" charset="-122"/>
                <a:ea typeface="SimHei" pitchFamily="49" charset="-122"/>
              </a:rPr>
              <a:t>.</a:t>
            </a:r>
            <a:endParaRPr lang="en-CA" sz="2800" dirty="0" smtClean="0">
              <a:solidFill>
                <a:srgbClr val="C00000"/>
              </a:solidFill>
              <a:latin typeface="SimHei" pitchFamily="49" charset="-122"/>
              <a:ea typeface="SimHei" pitchFamily="49" charset="-122"/>
            </a:endParaRPr>
          </a:p>
          <a:p>
            <a:r>
              <a:rPr lang="zh-TW" altLang="en-US" sz="2800" dirty="0" smtClean="0">
                <a:latin typeface="SimHei" pitchFamily="49" charset="-122"/>
                <a:ea typeface="SimHei" pitchFamily="49" charset="-122"/>
              </a:rPr>
              <a:t>我對他們特別關注國語信徒生命成長需要的敏銳及幫助我們快快成長的心志</a:t>
            </a:r>
            <a:r>
              <a:rPr lang="en-US" altLang="zh-TW"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和所做</a:t>
            </a:r>
            <a:r>
              <a:rPr lang="zh-TW" altLang="en-US" sz="2800" dirty="0" smtClean="0">
                <a:latin typeface="SimSun"/>
                <a:ea typeface="SimSun"/>
              </a:rPr>
              <a:t>、</a:t>
            </a:r>
            <a:r>
              <a:rPr lang="zh-TW" altLang="en-US" sz="2800" dirty="0" smtClean="0">
                <a:latin typeface="SimHei" pitchFamily="49" charset="-122"/>
                <a:ea typeface="SimHei" pitchFamily="49" charset="-122"/>
              </a:rPr>
              <a:t>所付出的非常感恩和敬佩</a:t>
            </a:r>
            <a:r>
              <a:rPr lang="en-CA" sz="2800" dirty="0" smtClean="0">
                <a:latin typeface="SimHei" pitchFamily="49" charset="-122"/>
                <a:ea typeface="SimHei" pitchFamily="49" charset="-122"/>
              </a:rPr>
              <a:t>.</a:t>
            </a:r>
            <a:r>
              <a:rPr lang="en-US" altLang="zh-TW"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 非常的整全</a:t>
            </a:r>
            <a:r>
              <a:rPr lang="en-US" altLang="zh-TW" sz="2800" dirty="0" smtClean="0">
                <a:latin typeface="SimHei" pitchFamily="49" charset="-122"/>
                <a:ea typeface="SimHei" pitchFamily="49" charset="-122"/>
              </a:rPr>
              <a:t>.</a:t>
            </a:r>
            <a:endParaRPr lang="en-CA" sz="2800" dirty="0" smtClean="0">
              <a:latin typeface="SimHei" pitchFamily="49" charset="-122"/>
              <a:ea typeface="SimHei" pitchFamily="49" charset="-122"/>
            </a:endParaRPr>
          </a:p>
          <a:p>
            <a:r>
              <a:rPr lang="zh-TW" altLang="en-US" sz="2800" dirty="0" smtClean="0">
                <a:latin typeface="SimHei" pitchFamily="49" charset="-122"/>
                <a:ea typeface="SimHei" pitchFamily="49" charset="-122"/>
              </a:rPr>
              <a:t>我和先生都從他開始的簡體字版</a:t>
            </a:r>
            <a:r>
              <a:rPr lang="zh-TW" altLang="en-US" sz="2800" dirty="0" smtClean="0">
                <a:latin typeface="SimSun"/>
                <a:ea typeface="SimSun"/>
              </a:rPr>
              <a:t>、</a:t>
            </a:r>
            <a:r>
              <a:rPr lang="zh-TW" altLang="en-US" sz="2800" dirty="0" smtClean="0">
                <a:latin typeface="SimHei" pitchFamily="49" charset="-122"/>
                <a:ea typeface="SimHei" pitchFamily="49" charset="-122"/>
              </a:rPr>
              <a:t>大字版聖經</a:t>
            </a:r>
            <a:r>
              <a:rPr lang="zh-TW" altLang="en-US" sz="2800" dirty="0" smtClean="0">
                <a:latin typeface="SimSun"/>
                <a:ea typeface="SimSun"/>
              </a:rPr>
              <a:t>、</a:t>
            </a:r>
            <a:r>
              <a:rPr lang="zh-TW" altLang="en-US" sz="2800" dirty="0" smtClean="0">
                <a:latin typeface="SimHei" pitchFamily="49" charset="-122"/>
                <a:ea typeface="SimHei" pitchFamily="49" charset="-122"/>
              </a:rPr>
              <a:t>讀經營</a:t>
            </a:r>
            <a:r>
              <a:rPr lang="zh-TW" altLang="en-US" sz="2800" dirty="0" smtClean="0">
                <a:latin typeface="SimSun"/>
                <a:ea typeface="SimSun"/>
              </a:rPr>
              <a:t>、</a:t>
            </a:r>
            <a:r>
              <a:rPr lang="zh-TW" altLang="en-US" sz="2800" dirty="0" smtClean="0">
                <a:latin typeface="SimHei" pitchFamily="49" charset="-122"/>
                <a:ea typeface="SimHei" pitchFamily="49" charset="-122"/>
              </a:rPr>
              <a:t>門徒培訓日中受益匪淺。也藉此幫助很多弟兄姊妹開啟了讀經的旅程及主日學的教導。</a:t>
            </a:r>
            <a:endParaRPr lang="en-CA" sz="2800" dirty="0" smtClean="0">
              <a:latin typeface="SimHei" pitchFamily="49" charset="-122"/>
              <a:ea typeface="SimHei" pitchFamily="49" charset="-122"/>
            </a:endParaRPr>
          </a:p>
          <a:p>
            <a:endParaRPr lang="en-CA" dirty="0" smtClean="0">
              <a:latin typeface="SimHei" pitchFamily="49" charset="-122"/>
              <a:ea typeface="SimHei" pitchFamily="49" charset="-122"/>
            </a:endParaRPr>
          </a:p>
          <a:p>
            <a:pPr>
              <a:buNone/>
            </a:pPr>
            <a:r>
              <a:rPr lang="zh-TW" altLang="en-US" dirty="0" smtClean="0">
                <a:latin typeface="SimHei" pitchFamily="49" charset="-122"/>
                <a:ea typeface="SimHei" pitchFamily="49" charset="-122"/>
              </a:rPr>
              <a:t>  </a:t>
            </a:r>
            <a:endParaRPr lang="en-CA" dirty="0" smtClean="0">
              <a:latin typeface="SimHei" pitchFamily="49" charset="-122"/>
              <a:ea typeface="SimHei" pitchFamily="49" charset="-122"/>
            </a:endParaRPr>
          </a:p>
          <a:p>
            <a:pPr>
              <a:buNone/>
            </a:pPr>
            <a:r>
              <a:rPr lang="zh-TW" altLang="en-US" sz="3600" dirty="0" smtClean="0"/>
              <a:t>   </a:t>
            </a:r>
            <a:endParaRPr lang="en-CA" sz="2800" dirty="0" smtClean="0"/>
          </a:p>
          <a:p>
            <a:pPr eaLnBrk="1" hangingPunct="1">
              <a:buFontTx/>
              <a:buNone/>
              <a:defRPr/>
            </a:pPr>
            <a:endParaRPr lang="en-US" altLang="zh-CN" sz="2800" b="1" dirty="0" smtClean="0">
              <a:solidFill>
                <a:srgbClr val="C00000"/>
              </a:solidFill>
              <a:ea typeface="宋体" pitchFamily="2" charset="-122"/>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4282" y="1285860"/>
            <a:ext cx="8643998" cy="4286280"/>
          </a:xfrm>
        </p:spPr>
        <p:txBody>
          <a:bodyPr/>
          <a:lstStyle/>
          <a:p>
            <a:pPr>
              <a:buNone/>
            </a:pPr>
            <a:r>
              <a:rPr lang="zh-TW" altLang="en-US" b="1" dirty="0" smtClean="0">
                <a:solidFill>
                  <a:srgbClr val="C00000"/>
                </a:solidFill>
                <a:latin typeface="SimHei" pitchFamily="49" charset="-122"/>
                <a:ea typeface="SimHei" pitchFamily="49" charset="-122"/>
              </a:rPr>
              <a:t>一</a:t>
            </a:r>
            <a:r>
              <a:rPr lang="en-US" altLang="zh-TW" b="1" dirty="0" smtClean="0">
                <a:solidFill>
                  <a:srgbClr val="C00000"/>
                </a:solidFill>
                <a:latin typeface="SimHei" pitchFamily="49" charset="-122"/>
                <a:ea typeface="SimHei" pitchFamily="49" charset="-122"/>
              </a:rPr>
              <a:t>.</a:t>
            </a:r>
            <a:r>
              <a:rPr lang="zh-TW" altLang="en-US" b="1" dirty="0" smtClean="0">
                <a:solidFill>
                  <a:srgbClr val="C00000"/>
                </a:solidFill>
                <a:latin typeface="SimHei" pitchFamily="49" charset="-122"/>
                <a:ea typeface="SimHei" pitchFamily="49" charset="-122"/>
              </a:rPr>
              <a:t>認識耶和華神和自己</a:t>
            </a:r>
            <a:r>
              <a:rPr lang="zh-TW" altLang="en-US" b="1" dirty="0" smtClean="0">
                <a:latin typeface="SimHei" pitchFamily="49" charset="-122"/>
                <a:ea typeface="SimHei" pitchFamily="49" charset="-122"/>
              </a:rPr>
              <a:t> </a:t>
            </a:r>
            <a:endParaRPr lang="en-CA" b="1" dirty="0" smtClean="0">
              <a:latin typeface="SimHei" pitchFamily="49" charset="-122"/>
              <a:ea typeface="SimHei" pitchFamily="49" charset="-122"/>
            </a:endParaRPr>
          </a:p>
          <a:p>
            <a:pPr>
              <a:buNone/>
            </a:pPr>
            <a:r>
              <a:rPr lang="en-CA" sz="2800" dirty="0" smtClean="0">
                <a:latin typeface="SimHei" pitchFamily="49" charset="-122"/>
                <a:ea typeface="SimHei" pitchFamily="49" charset="-122"/>
              </a:rPr>
              <a:t>  </a:t>
            </a:r>
            <a:r>
              <a:rPr lang="zh-TW" altLang="en-US" sz="2800" dirty="0" smtClean="0">
                <a:latin typeface="SimHei" pitchFamily="49" charset="-122"/>
                <a:ea typeface="SimHei" pitchFamily="49" charset="-122"/>
              </a:rPr>
              <a:t>我們對神的正確認識</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和我們對自己的正確認識密切相關</a:t>
            </a:r>
            <a:r>
              <a:rPr lang="en-CA" sz="2800" dirty="0" smtClean="0">
                <a:latin typeface="SimHei" pitchFamily="49" charset="-122"/>
                <a:ea typeface="SimHei" pitchFamily="49" charset="-122"/>
              </a:rPr>
              <a:t>.</a:t>
            </a:r>
          </a:p>
          <a:p>
            <a:r>
              <a:rPr lang="zh-TW" altLang="en-US" sz="2800" dirty="0" smtClean="0">
                <a:latin typeface="SimHei" pitchFamily="49" charset="-122"/>
                <a:ea typeface="SimHei" pitchFamily="49" charset="-122"/>
              </a:rPr>
              <a:t>只有在我們的造物主面前</a:t>
            </a:r>
            <a:r>
              <a:rPr lang="en-CA" sz="2800" dirty="0" smtClean="0">
                <a:latin typeface="SimHei" pitchFamily="49" charset="-122"/>
                <a:ea typeface="SimHei" pitchFamily="49" charset="-122"/>
              </a:rPr>
              <a:t>, </a:t>
            </a:r>
            <a:r>
              <a:rPr lang="zh-TW" altLang="en-US" sz="2800" dirty="0" smtClean="0">
                <a:latin typeface="SimHei" pitchFamily="49" charset="-122"/>
                <a:ea typeface="SimHei" pitchFamily="49" charset="-122"/>
              </a:rPr>
              <a:t>我們做為被造得人才能找到真正的我</a:t>
            </a:r>
            <a:r>
              <a:rPr lang="en-CA" sz="2800" dirty="0" smtClean="0">
                <a:latin typeface="SimHei" pitchFamily="49" charset="-122"/>
                <a:ea typeface="SimHei" pitchFamily="49" charset="-122"/>
              </a:rPr>
              <a:t>.</a:t>
            </a:r>
          </a:p>
          <a:p>
            <a:r>
              <a:rPr lang="zh-TW" altLang="en-US" sz="2800" dirty="0" smtClean="0">
                <a:latin typeface="SimHei" pitchFamily="49" charset="-122"/>
                <a:ea typeface="SimHei" pitchFamily="49" charset="-122"/>
              </a:rPr>
              <a:t>我被造的尊嚴和價值</a:t>
            </a:r>
            <a:r>
              <a:rPr lang="en-CA" sz="2800" dirty="0" smtClean="0">
                <a:latin typeface="SimHei" pitchFamily="49" charset="-122"/>
                <a:ea typeface="SimHei" pitchFamily="49" charset="-122"/>
              </a:rPr>
              <a:t>, </a:t>
            </a:r>
            <a:r>
              <a:rPr lang="zh-TW" altLang="en-US" sz="2800" dirty="0" smtClean="0">
                <a:latin typeface="SimHei" pitchFamily="49" charset="-122"/>
                <a:ea typeface="SimHei" pitchFamily="49" charset="-122"/>
              </a:rPr>
              <a:t>是自我價值和自我形象的根源</a:t>
            </a:r>
            <a:r>
              <a:rPr lang="en-US" altLang="zh-TW" sz="2800" dirty="0" smtClean="0">
                <a:latin typeface="SimHei" pitchFamily="49" charset="-122"/>
                <a:ea typeface="SimHei" pitchFamily="49" charset="-122"/>
              </a:rPr>
              <a:t>.</a:t>
            </a:r>
            <a:endParaRPr lang="en-CA" sz="2800" dirty="0" smtClean="0">
              <a:latin typeface="SimHei" pitchFamily="49" charset="-122"/>
              <a:ea typeface="SimHei" pitchFamily="49" charset="-122"/>
            </a:endParaRPr>
          </a:p>
          <a:p>
            <a:r>
              <a:rPr lang="zh-TW" altLang="en-US" sz="2800" dirty="0" smtClean="0">
                <a:latin typeface="SimHei" pitchFamily="49" charset="-122"/>
                <a:ea typeface="SimHei" pitchFamily="49" charset="-122"/>
              </a:rPr>
              <a:t>影響人的生活方式</a:t>
            </a:r>
            <a:r>
              <a:rPr lang="en-US" altLang="zh-TW"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意義</a:t>
            </a:r>
            <a:r>
              <a:rPr lang="en-US" altLang="zh-TW"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目的</a:t>
            </a:r>
            <a:r>
              <a:rPr lang="en-US" altLang="zh-TW"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 包括人際關係方式</a:t>
            </a:r>
            <a:r>
              <a:rPr lang="en-US" altLang="zh-TW" sz="2800" dirty="0" smtClean="0">
                <a:latin typeface="SimHei" pitchFamily="49" charset="-122"/>
                <a:ea typeface="SimHei" pitchFamily="49" charset="-122"/>
              </a:rPr>
              <a:t>….</a:t>
            </a:r>
          </a:p>
          <a:p>
            <a:pPr>
              <a:buNone/>
            </a:pPr>
            <a:r>
              <a:rPr lang="zh-TW" altLang="en-US" sz="2800" dirty="0" smtClean="0">
                <a:latin typeface="SimHei" pitchFamily="49" charset="-122"/>
                <a:ea typeface="SimHei" pitchFamily="49" charset="-122"/>
              </a:rPr>
              <a:t> </a:t>
            </a:r>
            <a:endParaRPr lang="en-CA" sz="2800" dirty="0" smtClean="0">
              <a:latin typeface="SimHei" pitchFamily="49" charset="-122"/>
              <a:ea typeface="SimHei" pitchFamily="49" charset="-122"/>
            </a:endParaRPr>
          </a:p>
          <a:p>
            <a:pPr>
              <a:buNone/>
            </a:pPr>
            <a:endParaRPr lang="en-US" dirty="0" smtClean="0"/>
          </a:p>
          <a:p>
            <a:pPr>
              <a:buNone/>
            </a:pPr>
            <a:endParaRPr lang="en-CA"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20" y="1285860"/>
            <a:ext cx="8429684" cy="4071966"/>
          </a:xfrm>
        </p:spPr>
        <p:txBody>
          <a:bodyPr/>
          <a:lstStyle/>
          <a:p>
            <a:pPr>
              <a:buNone/>
            </a:pPr>
            <a:r>
              <a:rPr lang="en-US" sz="2800" dirty="0" smtClean="0">
                <a:solidFill>
                  <a:srgbClr val="C00000"/>
                </a:solidFill>
                <a:latin typeface="SimHei" pitchFamily="49" charset="-122"/>
                <a:ea typeface="SimHei" pitchFamily="49" charset="-122"/>
              </a:rPr>
              <a:t>1.</a:t>
            </a:r>
            <a:r>
              <a:rPr lang="zh-TW" altLang="en-US" sz="2800" dirty="0" smtClean="0">
                <a:solidFill>
                  <a:srgbClr val="C00000"/>
                </a:solidFill>
                <a:latin typeface="SimHei" pitchFamily="49" charset="-122"/>
                <a:ea typeface="SimHei" pitchFamily="49" charset="-122"/>
              </a:rPr>
              <a:t>從創造主而來的尊嚴和價值</a:t>
            </a:r>
            <a:r>
              <a:rPr lang="en-US" sz="2800" dirty="0" smtClean="0">
                <a:solidFill>
                  <a:srgbClr val="C00000"/>
                </a:solidFill>
                <a:latin typeface="SimHei" pitchFamily="49" charset="-122"/>
                <a:ea typeface="SimHei" pitchFamily="49" charset="-122"/>
              </a:rPr>
              <a:t>: -  </a:t>
            </a:r>
            <a:r>
              <a:rPr lang="zh-TW" altLang="en-US" sz="2800" dirty="0" smtClean="0">
                <a:solidFill>
                  <a:srgbClr val="C00000"/>
                </a:solidFill>
                <a:latin typeface="SimHei" pitchFamily="49" charset="-122"/>
                <a:ea typeface="SimHei" pitchFamily="49" charset="-122"/>
              </a:rPr>
              <a:t>拋下我生命的錨</a:t>
            </a:r>
            <a:endParaRPr lang="en-US" altLang="zh-TW" sz="2800" dirty="0" smtClean="0">
              <a:solidFill>
                <a:srgbClr val="C00000"/>
              </a:solidFill>
              <a:latin typeface="SimHei" pitchFamily="49" charset="-122"/>
              <a:ea typeface="SimHei" pitchFamily="49" charset="-122"/>
            </a:endParaRPr>
          </a:p>
          <a:p>
            <a:pPr>
              <a:buNone/>
            </a:pPr>
            <a:endParaRPr lang="en-CA" sz="2800" dirty="0" smtClean="0">
              <a:solidFill>
                <a:srgbClr val="C00000"/>
              </a:solidFill>
              <a:latin typeface="SimHei" pitchFamily="49" charset="-122"/>
              <a:ea typeface="SimHei" pitchFamily="49" charset="-122"/>
            </a:endParaRPr>
          </a:p>
          <a:p>
            <a:r>
              <a:rPr lang="zh-TW" altLang="en-US" sz="2800" dirty="0" smtClean="0">
                <a:latin typeface="SimHei" pitchFamily="49" charset="-122"/>
                <a:ea typeface="SimHei" pitchFamily="49" charset="-122"/>
              </a:rPr>
              <a:t> 創造我們的神</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在創造之時</a:t>
            </a:r>
            <a:r>
              <a:rPr lang="en-CA" sz="2800" dirty="0" smtClean="0">
                <a:latin typeface="SimHei" pitchFamily="49" charset="-122"/>
                <a:ea typeface="SimHei" pitchFamily="49" charset="-122"/>
              </a:rPr>
              <a:t>, </a:t>
            </a:r>
            <a:r>
              <a:rPr lang="zh-TW" altLang="en-US" sz="2800" dirty="0" smtClean="0">
                <a:latin typeface="SimHei" pitchFamily="49" charset="-122"/>
                <a:ea typeface="SimHei" pitchFamily="49" charset="-122"/>
              </a:rPr>
              <a:t>以肯定了我們這被造  </a:t>
            </a:r>
            <a:endParaRPr lang="en-US" altLang="zh-TW" sz="2800" dirty="0" smtClean="0">
              <a:latin typeface="SimHei" pitchFamily="49" charset="-122"/>
              <a:ea typeface="SimHei" pitchFamily="49" charset="-122"/>
            </a:endParaRPr>
          </a:p>
          <a:p>
            <a:pPr>
              <a:buNone/>
            </a:pPr>
            <a:r>
              <a:rPr lang="zh-TW" altLang="en-US" sz="2800" dirty="0" smtClean="0">
                <a:latin typeface="SimHei" pitchFamily="49" charset="-122"/>
                <a:ea typeface="SimHei" pitchFamily="49" charset="-122"/>
              </a:rPr>
              <a:t>   物</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人的價值</a:t>
            </a:r>
            <a:r>
              <a:rPr lang="en-CA" sz="2800" dirty="0" smtClean="0">
                <a:latin typeface="SimHei" pitchFamily="49" charset="-122"/>
                <a:ea typeface="SimHei" pitchFamily="49" charset="-122"/>
              </a:rPr>
              <a:t>  (Being),</a:t>
            </a:r>
          </a:p>
          <a:p>
            <a:r>
              <a:rPr lang="en-CA" sz="2800" dirty="0" smtClean="0">
                <a:latin typeface="SimHei" pitchFamily="49" charset="-122"/>
                <a:ea typeface="SimHei" pitchFamily="49" charset="-122"/>
              </a:rPr>
              <a:t> </a:t>
            </a:r>
            <a:r>
              <a:rPr lang="zh-TW" altLang="en-US" sz="2800" dirty="0" smtClean="0">
                <a:latin typeface="SimHei" pitchFamily="49" charset="-122"/>
                <a:ea typeface="SimHei" pitchFamily="49" charset="-122"/>
              </a:rPr>
              <a:t>並非人所定</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更不是透過人外在所擁有的一切</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能力和財物</a:t>
            </a:r>
            <a:r>
              <a:rPr lang="en-CA" sz="2800" dirty="0" smtClean="0">
                <a:latin typeface="SimHei" pitchFamily="49" charset="-122"/>
                <a:ea typeface="SimHei" pitchFamily="49" charset="-122"/>
              </a:rPr>
              <a:t>),</a:t>
            </a:r>
          </a:p>
          <a:p>
            <a:r>
              <a:rPr lang="en-CA" sz="2800" dirty="0" smtClean="0">
                <a:latin typeface="SimHei" pitchFamily="49" charset="-122"/>
                <a:ea typeface="SimHei" pitchFamily="49" charset="-122"/>
              </a:rPr>
              <a:t> </a:t>
            </a:r>
            <a:r>
              <a:rPr lang="zh-TW" altLang="en-US" sz="2800" dirty="0" smtClean="0">
                <a:latin typeface="SimHei" pitchFamily="49" charset="-122"/>
                <a:ea typeface="SimHei" pitchFamily="49" charset="-122"/>
              </a:rPr>
              <a:t>在人之間的比較中</a:t>
            </a:r>
            <a:r>
              <a:rPr lang="en-CA" sz="2800" dirty="0" smtClean="0">
                <a:latin typeface="SimHei" pitchFamily="49" charset="-122"/>
                <a:ea typeface="SimHei" pitchFamily="49" charset="-122"/>
              </a:rPr>
              <a:t>(Doing )</a:t>
            </a:r>
            <a:r>
              <a:rPr lang="zh-TW" altLang="en-US" sz="2800" dirty="0" smtClean="0">
                <a:latin typeface="SimHei" pitchFamily="49" charset="-122"/>
                <a:ea typeface="SimHei" pitchFamily="49" charset="-122"/>
              </a:rPr>
              <a:t>來肯定我們的價值</a:t>
            </a:r>
            <a:r>
              <a:rPr lang="en-CA" sz="2800" dirty="0" smtClean="0">
                <a:latin typeface="SimHei" pitchFamily="49" charset="-122"/>
                <a:ea typeface="SimHei" pitchFamily="49" charset="-122"/>
              </a:rPr>
              <a:t>:</a:t>
            </a:r>
            <a:endParaRPr lang="en-US" dirty="0" smtClean="0">
              <a:latin typeface="SimHei" pitchFamily="49" charset="-122"/>
              <a:ea typeface="SimHei" pitchFamily="49" charset="-122"/>
            </a:endParaRPr>
          </a:p>
          <a:p>
            <a:pPr>
              <a:buNone/>
            </a:pPr>
            <a:endParaRPr lang="en-CA" dirty="0">
              <a:latin typeface="SimHei" pitchFamily="49" charset="-122"/>
              <a:ea typeface="SimHei" pitchFamily="49" charset="-122"/>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4282" y="285728"/>
            <a:ext cx="8643998" cy="6286544"/>
          </a:xfrm>
        </p:spPr>
        <p:txBody>
          <a:bodyPr/>
          <a:lstStyle/>
          <a:p>
            <a:pPr>
              <a:buNone/>
            </a:pPr>
            <a:r>
              <a:rPr lang="zh-CN" altLang="en-US" sz="2800" dirty="0" smtClean="0">
                <a:solidFill>
                  <a:srgbClr val="C00000"/>
                </a:solidFill>
                <a:latin typeface="SimHei" pitchFamily="49" charset="-122"/>
                <a:ea typeface="SimHei" pitchFamily="49" charset="-122"/>
              </a:rPr>
              <a:t>聖經告訴我們</a:t>
            </a:r>
            <a:r>
              <a:rPr lang="en-CA" sz="2800" dirty="0" smtClean="0">
                <a:solidFill>
                  <a:srgbClr val="C00000"/>
                </a:solidFill>
                <a:latin typeface="SimHei" pitchFamily="49" charset="-122"/>
                <a:ea typeface="SimHei" pitchFamily="49" charset="-122"/>
              </a:rPr>
              <a:t>: </a:t>
            </a:r>
            <a:endParaRPr lang="en-CA" sz="2400" dirty="0" smtClean="0">
              <a:latin typeface="SimHei" pitchFamily="49" charset="-122"/>
              <a:ea typeface="SimHei" pitchFamily="49" charset="-122"/>
            </a:endParaRPr>
          </a:p>
          <a:p>
            <a:pPr>
              <a:buNone/>
            </a:pPr>
            <a:r>
              <a:rPr lang="en-CA" sz="2400" dirty="0" smtClean="0">
                <a:latin typeface="SimHei" pitchFamily="49" charset="-122"/>
                <a:ea typeface="SimHei" pitchFamily="49" charset="-122"/>
              </a:rPr>
              <a:t> </a:t>
            </a:r>
            <a:r>
              <a:rPr lang="zh-CN" altLang="en-US" sz="2800" dirty="0" smtClean="0">
                <a:latin typeface="SimHei" pitchFamily="49" charset="-122"/>
                <a:ea typeface="SimHei" pitchFamily="49" charset="-122"/>
              </a:rPr>
              <a:t>①創世記一</a:t>
            </a:r>
            <a:r>
              <a:rPr lang="en-CA" sz="2800" dirty="0" smtClean="0">
                <a:latin typeface="SimHei" pitchFamily="49" charset="-122"/>
                <a:ea typeface="SimHei" pitchFamily="49" charset="-122"/>
              </a:rPr>
              <a:t>26-28: </a:t>
            </a:r>
            <a:r>
              <a:rPr lang="zh-CN" altLang="en-US" sz="2800" dirty="0" smtClean="0">
                <a:latin typeface="SimHei" pitchFamily="49" charset="-122"/>
                <a:ea typeface="SimHei" pitchFamily="49" charset="-122"/>
              </a:rPr>
              <a:t>神说，我们要照着</a:t>
            </a:r>
            <a:r>
              <a:rPr lang="zh-CN" altLang="en-US" sz="2800" dirty="0" smtClean="0">
                <a:solidFill>
                  <a:srgbClr val="C00000"/>
                </a:solidFill>
                <a:latin typeface="SimHei" pitchFamily="49" charset="-122"/>
                <a:ea typeface="SimHei" pitchFamily="49" charset="-122"/>
              </a:rPr>
              <a:t>我们的形像</a:t>
            </a:r>
            <a:r>
              <a:rPr lang="zh-CN" altLang="en-US" sz="2800" dirty="0" smtClean="0">
                <a:latin typeface="SimHei" pitchFamily="49" charset="-122"/>
                <a:ea typeface="SimHei" pitchFamily="49" charset="-122"/>
              </a:rPr>
              <a:t>，按着</a:t>
            </a:r>
            <a:r>
              <a:rPr lang="zh-CN" altLang="en-US" sz="2800" dirty="0" smtClean="0">
                <a:solidFill>
                  <a:srgbClr val="C00000"/>
                </a:solidFill>
                <a:latin typeface="SimHei" pitchFamily="49" charset="-122"/>
                <a:ea typeface="SimHei" pitchFamily="49" charset="-122"/>
              </a:rPr>
              <a:t>我们的样式</a:t>
            </a:r>
            <a:r>
              <a:rPr lang="zh-CN" altLang="en-US" sz="2800" dirty="0" smtClean="0">
                <a:latin typeface="SimHei" pitchFamily="49" charset="-122"/>
                <a:ea typeface="SimHei" pitchFamily="49" charset="-122"/>
              </a:rPr>
              <a:t>造人，使他们管理海里的鱼、空中的鸟、地上的牲畜，和全地，并地上所爬的一切昆虫。神就照着自己的形像造人，乃是照着祂的形像造男造女。</a:t>
            </a:r>
            <a:r>
              <a:rPr lang="zh-CN" altLang="en-US" sz="2800" dirty="0" smtClean="0">
                <a:solidFill>
                  <a:srgbClr val="C00000"/>
                </a:solidFill>
                <a:latin typeface="SimHei" pitchFamily="49" charset="-122"/>
                <a:ea typeface="SimHei" pitchFamily="49" charset="-122"/>
              </a:rPr>
              <a:t>神就赐福给他们</a:t>
            </a:r>
            <a:r>
              <a:rPr lang="zh-CN" altLang="en-US" sz="2800" dirty="0" smtClean="0">
                <a:latin typeface="SimHei" pitchFamily="49" charset="-122"/>
                <a:ea typeface="SimHei" pitchFamily="49" charset="-122"/>
              </a:rPr>
              <a:t>；又对他们说，要生养众多，遍满地面，</a:t>
            </a:r>
            <a:r>
              <a:rPr lang="zh-CN" altLang="en-US" sz="2800" dirty="0" smtClean="0">
                <a:solidFill>
                  <a:srgbClr val="C00000"/>
                </a:solidFill>
                <a:latin typeface="SimHei" pitchFamily="49" charset="-122"/>
                <a:ea typeface="SimHei" pitchFamily="49" charset="-122"/>
              </a:rPr>
              <a:t>治理这地</a:t>
            </a:r>
            <a:r>
              <a:rPr lang="zh-CN" altLang="en-US" sz="2800" dirty="0" smtClean="0">
                <a:latin typeface="SimHei" pitchFamily="49" charset="-122"/>
                <a:ea typeface="SimHei" pitchFamily="49" charset="-122"/>
              </a:rPr>
              <a:t>；也要</a:t>
            </a:r>
            <a:r>
              <a:rPr lang="zh-CN" altLang="en-US" sz="2800" dirty="0" smtClean="0">
                <a:solidFill>
                  <a:srgbClr val="C00000"/>
                </a:solidFill>
                <a:latin typeface="SimHei" pitchFamily="49" charset="-122"/>
                <a:ea typeface="SimHei" pitchFamily="49" charset="-122"/>
              </a:rPr>
              <a:t>管理</a:t>
            </a:r>
            <a:r>
              <a:rPr lang="zh-CN" altLang="en-US" sz="2800" dirty="0" smtClean="0">
                <a:latin typeface="SimHei" pitchFamily="49" charset="-122"/>
                <a:ea typeface="SimHei" pitchFamily="49" charset="-122"/>
              </a:rPr>
              <a:t>海里的鱼、空中的鸟、和地上各样行动的活物。</a:t>
            </a:r>
            <a:endParaRPr lang="en-CA" sz="2800" dirty="0" smtClean="0">
              <a:latin typeface="SimHei" pitchFamily="49" charset="-122"/>
              <a:ea typeface="SimHei" pitchFamily="49" charset="-122"/>
            </a:endParaRPr>
          </a:p>
          <a:p>
            <a:pPr>
              <a:buNone/>
            </a:pPr>
            <a:r>
              <a:rPr lang="en-US" sz="2800" dirty="0" smtClean="0">
                <a:latin typeface="SimHei" pitchFamily="49" charset="-122"/>
                <a:ea typeface="SimHei" pitchFamily="49" charset="-122"/>
              </a:rPr>
              <a:t> </a:t>
            </a:r>
            <a:r>
              <a:rPr lang="zh-CN" altLang="en-US" sz="2800" dirty="0" smtClean="0">
                <a:latin typeface="SimHei" pitchFamily="49" charset="-122"/>
                <a:ea typeface="SimHei" pitchFamily="49" charset="-122"/>
              </a:rPr>
              <a:t>②</a:t>
            </a:r>
            <a:r>
              <a:rPr lang="zh-CN" altLang="en-US" sz="2800" b="1" dirty="0" smtClean="0">
                <a:latin typeface="SimHei" pitchFamily="49" charset="-122"/>
                <a:ea typeface="SimHei" pitchFamily="49" charset="-122"/>
              </a:rPr>
              <a:t>创世記一</a:t>
            </a:r>
            <a:r>
              <a:rPr lang="en-US" sz="2800" b="1" dirty="0" smtClean="0">
                <a:latin typeface="SimHei" pitchFamily="49" charset="-122"/>
                <a:ea typeface="SimHei" pitchFamily="49" charset="-122"/>
              </a:rPr>
              <a:t>31: </a:t>
            </a:r>
            <a:r>
              <a:rPr lang="zh-CN" altLang="en-US" sz="2800" dirty="0" smtClean="0">
                <a:latin typeface="SimHei" pitchFamily="49" charset="-122"/>
                <a:ea typeface="SimHei" pitchFamily="49" charset="-122"/>
              </a:rPr>
              <a:t>神看着一切所造的都</a:t>
            </a:r>
            <a:r>
              <a:rPr lang="zh-CN" altLang="en-US" sz="2800" dirty="0" smtClean="0">
                <a:solidFill>
                  <a:srgbClr val="C00000"/>
                </a:solidFill>
                <a:latin typeface="SimHei" pitchFamily="49" charset="-122"/>
                <a:ea typeface="SimHei" pitchFamily="49" charset="-122"/>
              </a:rPr>
              <a:t>甚好</a:t>
            </a:r>
            <a:r>
              <a:rPr lang="zh-CN" altLang="en-US" sz="2800" dirty="0" smtClean="0">
                <a:latin typeface="SimHei" pitchFamily="49" charset="-122"/>
                <a:ea typeface="SimHei" pitchFamily="49" charset="-122"/>
              </a:rPr>
              <a:t>；有晚上，有早晨，是第六日。</a:t>
            </a:r>
            <a:endParaRPr lang="en-CA" sz="2800" dirty="0" smtClean="0">
              <a:latin typeface="SimHei" pitchFamily="49" charset="-122"/>
              <a:ea typeface="SimHei" pitchFamily="49" charset="-122"/>
            </a:endParaRPr>
          </a:p>
          <a:p>
            <a:pPr>
              <a:buNone/>
            </a:pPr>
            <a:r>
              <a:rPr lang="en-CA" sz="2800" dirty="0" smtClean="0">
                <a:latin typeface="SimHei" pitchFamily="49" charset="-122"/>
                <a:ea typeface="SimHei" pitchFamily="49" charset="-122"/>
              </a:rPr>
              <a:t> </a:t>
            </a:r>
            <a:r>
              <a:rPr lang="zh-CN" altLang="en-US" sz="2800" dirty="0" smtClean="0">
                <a:latin typeface="SimHei" pitchFamily="49" charset="-122"/>
                <a:ea typeface="SimHei" pitchFamily="49" charset="-122"/>
              </a:rPr>
              <a:t>③ 詩篇八</a:t>
            </a:r>
            <a:r>
              <a:rPr lang="en-CA" sz="2800" dirty="0" smtClean="0">
                <a:latin typeface="SimHei" pitchFamily="49" charset="-122"/>
                <a:ea typeface="SimHei" pitchFamily="49" charset="-122"/>
              </a:rPr>
              <a:t>4-5: </a:t>
            </a:r>
            <a:r>
              <a:rPr lang="zh-CN" altLang="en-US" sz="2800" dirty="0" smtClean="0">
                <a:latin typeface="SimHei" pitchFamily="49" charset="-122"/>
                <a:ea typeface="SimHei" pitchFamily="49" charset="-122"/>
              </a:rPr>
              <a:t>便说，人算什么，你竟顾念他？世人算什么，你竟眷顾他？你叫他比天使微小一点，并</a:t>
            </a:r>
            <a:r>
              <a:rPr lang="zh-CN" altLang="en-US" sz="2800" dirty="0" smtClean="0">
                <a:solidFill>
                  <a:srgbClr val="C00000"/>
                </a:solidFill>
                <a:latin typeface="SimHei" pitchFamily="49" charset="-122"/>
                <a:ea typeface="SimHei" pitchFamily="49" charset="-122"/>
              </a:rPr>
              <a:t>赐祂荣耀尊贵为冠冕</a:t>
            </a:r>
            <a:r>
              <a:rPr lang="zh-CN" altLang="en-US" sz="2800" dirty="0" smtClean="0">
                <a:latin typeface="SimHei" pitchFamily="49" charset="-122"/>
                <a:ea typeface="SimHei" pitchFamily="49" charset="-122"/>
              </a:rPr>
              <a:t>。</a:t>
            </a:r>
            <a:endParaRPr lang="en-CA" sz="2800" dirty="0" smtClean="0">
              <a:latin typeface="SimHei" pitchFamily="49" charset="-122"/>
              <a:ea typeface="SimHei" pitchFamily="49" charset="-122"/>
            </a:endParaRPr>
          </a:p>
          <a:p>
            <a:pPr>
              <a:buNone/>
            </a:pPr>
            <a:r>
              <a:rPr lang="en-CA" sz="2800" dirty="0" smtClean="0">
                <a:latin typeface="SimHei" pitchFamily="49" charset="-122"/>
                <a:ea typeface="SimHei" pitchFamily="49" charset="-122"/>
              </a:rPr>
              <a:t> </a:t>
            </a:r>
          </a:p>
          <a:p>
            <a:pPr>
              <a:buNone/>
            </a:pPr>
            <a:endParaRPr lang="en-CA" sz="28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val 4"/>
          <p:cNvSpPr/>
          <p:nvPr/>
        </p:nvSpPr>
        <p:spPr>
          <a:xfrm>
            <a:off x="2857488" y="3286124"/>
            <a:ext cx="2857520" cy="264320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6" name="TextBox 5"/>
          <p:cNvSpPr txBox="1"/>
          <p:nvPr/>
        </p:nvSpPr>
        <p:spPr>
          <a:xfrm>
            <a:off x="3500430" y="4572008"/>
            <a:ext cx="1643074" cy="646331"/>
          </a:xfrm>
          <a:prstGeom prst="rect">
            <a:avLst/>
          </a:prstGeom>
          <a:noFill/>
        </p:spPr>
        <p:txBody>
          <a:bodyPr wrap="square" rtlCol="0">
            <a:spAutoFit/>
          </a:bodyPr>
          <a:lstStyle/>
          <a:p>
            <a:r>
              <a:rPr lang="zh-TW" altLang="en-US" dirty="0" smtClean="0"/>
              <a:t>我 </a:t>
            </a:r>
            <a:r>
              <a:rPr lang="en-US" altLang="zh-TW" dirty="0" smtClean="0"/>
              <a:t>,</a:t>
            </a:r>
            <a:r>
              <a:rPr lang="zh-TW" altLang="en-US" dirty="0" smtClean="0"/>
              <a:t> 被神創造</a:t>
            </a:r>
            <a:r>
              <a:rPr lang="en-US" altLang="zh-TW" dirty="0" smtClean="0"/>
              <a:t>,</a:t>
            </a:r>
          </a:p>
          <a:p>
            <a:r>
              <a:rPr lang="zh-TW" altLang="en-US" dirty="0" smtClean="0"/>
              <a:t>       神兒女</a:t>
            </a:r>
            <a:endParaRPr lang="en-CA" dirty="0"/>
          </a:p>
        </p:txBody>
      </p:sp>
      <p:sp>
        <p:nvSpPr>
          <p:cNvPr id="7" name="TextBox 6"/>
          <p:cNvSpPr txBox="1"/>
          <p:nvPr/>
        </p:nvSpPr>
        <p:spPr>
          <a:xfrm>
            <a:off x="2786050" y="3643314"/>
            <a:ext cx="642942" cy="523220"/>
          </a:xfrm>
          <a:prstGeom prst="rect">
            <a:avLst/>
          </a:prstGeom>
          <a:noFill/>
        </p:spPr>
        <p:txBody>
          <a:bodyPr wrap="square" rtlCol="0">
            <a:spAutoFit/>
          </a:bodyPr>
          <a:lstStyle/>
          <a:p>
            <a:r>
              <a:rPr lang="zh-TW" altLang="en-US" sz="2800" b="1" dirty="0" smtClean="0">
                <a:solidFill>
                  <a:srgbClr val="C00000"/>
                </a:solidFill>
              </a:rPr>
              <a:t>神</a:t>
            </a:r>
            <a:endParaRPr lang="en-CA" sz="2800" b="1" dirty="0">
              <a:solidFill>
                <a:srgbClr val="C00000"/>
              </a:solidFill>
            </a:endParaRPr>
          </a:p>
        </p:txBody>
      </p:sp>
      <p:sp>
        <p:nvSpPr>
          <p:cNvPr id="9" name="Down Arrow 8"/>
          <p:cNvSpPr/>
          <p:nvPr/>
        </p:nvSpPr>
        <p:spPr>
          <a:xfrm>
            <a:off x="3714744" y="1000108"/>
            <a:ext cx="1214446" cy="328614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0" name="TextBox 9"/>
          <p:cNvSpPr txBox="1"/>
          <p:nvPr/>
        </p:nvSpPr>
        <p:spPr>
          <a:xfrm>
            <a:off x="4071934" y="1214422"/>
            <a:ext cx="461665" cy="2643206"/>
          </a:xfrm>
          <a:prstGeom prst="rect">
            <a:avLst/>
          </a:prstGeom>
          <a:noFill/>
        </p:spPr>
        <p:txBody>
          <a:bodyPr vert="eaVert" wrap="square" rtlCol="0">
            <a:spAutoFit/>
          </a:bodyPr>
          <a:lstStyle/>
          <a:p>
            <a:r>
              <a:rPr lang="zh-TW" altLang="en-US" b="1" dirty="0" smtClean="0"/>
              <a:t>真我的身分   價值   尊嚴</a:t>
            </a:r>
            <a:endParaRPr lang="en-US" altLang="zh-TW" b="1" dirty="0" smtClean="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8596" y="1214422"/>
            <a:ext cx="8429684" cy="4643470"/>
          </a:xfrm>
        </p:spPr>
        <p:txBody>
          <a:bodyPr/>
          <a:lstStyle/>
          <a:p>
            <a:pPr>
              <a:buNone/>
            </a:pPr>
            <a:r>
              <a:rPr lang="en-CA" sz="2800" dirty="0" smtClean="0">
                <a:latin typeface="SimHei" pitchFamily="49" charset="-122"/>
                <a:ea typeface="SimHei" pitchFamily="49" charset="-122"/>
              </a:rPr>
              <a:t>2. </a:t>
            </a:r>
            <a:r>
              <a:rPr lang="zh-TW" altLang="en-US" sz="2800" dirty="0" smtClean="0">
                <a:latin typeface="SimHei" pitchFamily="49" charset="-122"/>
                <a:ea typeface="SimHei" pitchFamily="49" charset="-122"/>
              </a:rPr>
              <a:t>犯罪後</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人與神隔絕</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賽五十九</a:t>
            </a:r>
            <a:r>
              <a:rPr lang="en-CA" sz="2800" dirty="0" smtClean="0">
                <a:latin typeface="SimHei" pitchFamily="49" charset="-122"/>
                <a:ea typeface="SimHei" pitchFamily="49" charset="-122"/>
              </a:rPr>
              <a:t>2), </a:t>
            </a:r>
          </a:p>
          <a:p>
            <a:pPr>
              <a:buNone/>
            </a:pPr>
            <a:r>
              <a:rPr lang="zh-TW" altLang="en-US" sz="2800" b="1" dirty="0" smtClean="0">
                <a:latin typeface="SimHei" pitchFamily="49" charset="-122"/>
                <a:ea typeface="SimHei" pitchFamily="49" charset="-122"/>
              </a:rPr>
              <a:t>  </a:t>
            </a:r>
            <a:r>
              <a:rPr lang="en-US" altLang="zh-CN" sz="2800" b="1" dirty="0" smtClean="0">
                <a:latin typeface="SimHei" pitchFamily="49" charset="-122"/>
                <a:ea typeface="SimHei" pitchFamily="49" charset="-122"/>
              </a:rPr>
              <a:t>【</a:t>
            </a:r>
            <a:r>
              <a:rPr lang="zh-CN" altLang="en-US" sz="2800" b="1" dirty="0" smtClean="0">
                <a:latin typeface="SimHei" pitchFamily="49" charset="-122"/>
                <a:ea typeface="SimHei" pitchFamily="49" charset="-122"/>
              </a:rPr>
              <a:t>赛五十九</a:t>
            </a:r>
            <a:r>
              <a:rPr lang="en-US" sz="2800" b="1" dirty="0" smtClean="0">
                <a:latin typeface="SimHei" pitchFamily="49" charset="-122"/>
                <a:ea typeface="SimHei" pitchFamily="49" charset="-122"/>
              </a:rPr>
              <a:t>2</a:t>
            </a:r>
            <a:r>
              <a:rPr lang="en-US" altLang="zh-CN" sz="2800" b="1" dirty="0" smtClean="0">
                <a:latin typeface="SimHei" pitchFamily="49" charset="-122"/>
                <a:ea typeface="SimHei" pitchFamily="49" charset="-122"/>
              </a:rPr>
              <a:t>】</a:t>
            </a:r>
            <a:r>
              <a:rPr lang="zh-CN" altLang="en-US" sz="2800" dirty="0" smtClean="0">
                <a:latin typeface="SimHei" pitchFamily="49" charset="-122"/>
                <a:ea typeface="SimHei" pitchFamily="49" charset="-122"/>
              </a:rPr>
              <a:t>「但你们的罪孽使你们与神隔绝，你们的罪恶使他掩面不听你们。」</a:t>
            </a:r>
            <a:endParaRPr lang="en-CA" sz="2800" dirty="0" smtClean="0">
              <a:latin typeface="SimHei" pitchFamily="49" charset="-122"/>
              <a:ea typeface="SimHei" pitchFamily="49" charset="-122"/>
            </a:endParaRPr>
          </a:p>
          <a:p>
            <a:r>
              <a:rPr lang="zh-TW" altLang="en-US" sz="2800" dirty="0" smtClean="0">
                <a:latin typeface="SimHei" pitchFamily="49" charset="-122"/>
                <a:ea typeface="SimHei" pitchFamily="49" charset="-122"/>
              </a:rPr>
              <a:t>帶給人神造他的本性</a:t>
            </a:r>
            <a:r>
              <a:rPr lang="en-US" altLang="zh-TW"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身分</a:t>
            </a:r>
            <a:r>
              <a:rPr lang="en-US" altLang="zh-TW"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加值</a:t>
            </a:r>
            <a:r>
              <a:rPr lang="en-US" altLang="zh-TW"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目的</a:t>
            </a:r>
            <a:r>
              <a:rPr lang="en-US" altLang="zh-TW"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意義</a:t>
            </a:r>
            <a:r>
              <a:rPr lang="en-US" altLang="zh-TW"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的不確定和扭曲</a:t>
            </a:r>
            <a:r>
              <a:rPr lang="en-US" altLang="zh-TW" sz="2800" dirty="0" smtClean="0">
                <a:latin typeface="SimHei" pitchFamily="49" charset="-122"/>
                <a:ea typeface="SimHei" pitchFamily="49" charset="-122"/>
              </a:rPr>
              <a:t>.</a:t>
            </a:r>
          </a:p>
          <a:p>
            <a:r>
              <a:rPr lang="zh-TW" altLang="en-US" sz="2800" dirty="0" smtClean="0">
                <a:latin typeface="SimHei" pitchFamily="49" charset="-122"/>
                <a:ea typeface="SimHei" pitchFamily="49" charset="-122"/>
              </a:rPr>
              <a:t>隔斷了創造主的生命泉源和生命</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生活的律</a:t>
            </a:r>
            <a:r>
              <a:rPr lang="en-CA" sz="2800" dirty="0" smtClean="0">
                <a:latin typeface="SimHei" pitchFamily="49" charset="-122"/>
                <a:ea typeface="SimHei" pitchFamily="49" charset="-122"/>
              </a:rPr>
              <a:t>,</a:t>
            </a:r>
          </a:p>
          <a:p>
            <a:pPr>
              <a:buNone/>
            </a:pPr>
            <a:r>
              <a:rPr lang="zh-TW" altLang="en-US" sz="2800" dirty="0" smtClean="0">
                <a:latin typeface="SimHei" pitchFamily="49" charset="-122"/>
                <a:ea typeface="SimHei" pitchFamily="49" charset="-122"/>
              </a:rPr>
              <a:t>  人失去了全部的和諧</a:t>
            </a:r>
            <a:r>
              <a:rPr lang="en-CA" sz="2800" dirty="0" smtClean="0">
                <a:latin typeface="SimHei" pitchFamily="49" charset="-122"/>
                <a:ea typeface="SimHei" pitchFamily="49" charset="-122"/>
              </a:rPr>
              <a:t>.</a:t>
            </a:r>
          </a:p>
          <a:p>
            <a:r>
              <a:rPr lang="zh-TW" altLang="en-US" sz="2800" dirty="0" smtClean="0">
                <a:latin typeface="SimHei" pitchFamily="49" charset="-122"/>
                <a:ea typeface="SimHei" pitchFamily="49" charset="-122"/>
              </a:rPr>
              <a:t>像罪性一樣</a:t>
            </a:r>
            <a:r>
              <a:rPr lang="en-CA" sz="2800" dirty="0" smtClean="0">
                <a:latin typeface="SimHei" pitchFamily="49" charset="-122"/>
                <a:ea typeface="SimHei" pitchFamily="49" charset="-122"/>
              </a:rPr>
              <a:t>, </a:t>
            </a:r>
            <a:r>
              <a:rPr lang="zh-TW" altLang="en-US" sz="2800" dirty="0" smtClean="0">
                <a:latin typeface="SimHei" pitchFamily="49" charset="-122"/>
                <a:ea typeface="SimHei" pitchFamily="49" charset="-122"/>
              </a:rPr>
              <a:t>與生命的源頭分離的不安與焦慮</a:t>
            </a:r>
            <a:r>
              <a:rPr lang="en-CA" sz="2800" dirty="0" smtClean="0">
                <a:latin typeface="SimHei" pitchFamily="49" charset="-122"/>
                <a:ea typeface="SimHei" pitchFamily="49" charset="-122"/>
              </a:rPr>
              <a:t>. </a:t>
            </a:r>
          </a:p>
          <a:p>
            <a:pPr>
              <a:buNone/>
            </a:pPr>
            <a:r>
              <a:rPr lang="zh-TW" altLang="en-US" sz="2800" dirty="0" smtClean="0">
                <a:latin typeface="SimHei" pitchFamily="49" charset="-122"/>
                <a:ea typeface="SimHei" pitchFamily="49" charset="-122"/>
              </a:rPr>
              <a:t>  在人內心的深處就存在了</a:t>
            </a:r>
            <a:r>
              <a:rPr lang="en-US" altLang="zh-TW" sz="2800" dirty="0" smtClean="0">
                <a:latin typeface="SimHei" pitchFamily="49" charset="-122"/>
                <a:ea typeface="SimHei" pitchFamily="49" charset="-122"/>
              </a:rPr>
              <a:t>.</a:t>
            </a:r>
            <a:endParaRPr lang="en-US" sz="2800" dirty="0" smtClean="0">
              <a:latin typeface="SimHei" pitchFamily="49" charset="-122"/>
              <a:ea typeface="SimHei" pitchFamily="49" charset="-122"/>
            </a:endParaRPr>
          </a:p>
          <a:p>
            <a:pPr>
              <a:buNone/>
            </a:pPr>
            <a:endParaRPr lang="en-CA"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Grp="1" noChangeArrowheads="1"/>
          </p:cNvSpPr>
          <p:nvPr>
            <p:ph idx="1"/>
          </p:nvPr>
        </p:nvSpPr>
        <p:spPr bwMode="auto">
          <a:xfrm>
            <a:off x="500034" y="642918"/>
            <a:ext cx="8001056" cy="569386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CA" altLang="zh-TW" sz="2800" b="0" i="0" u="none" strike="noStrike" cap="none" normalizeH="0" baseline="0" dirty="0" smtClean="0">
                <a:ln>
                  <a:noFill/>
                </a:ln>
                <a:solidFill>
                  <a:schemeClr val="tx1"/>
                </a:solidFill>
                <a:effectLst/>
                <a:latin typeface="SimHei" pitchFamily="49" charset="-122"/>
                <a:ea typeface="SimHei" pitchFamily="49" charset="-122"/>
                <a:cs typeface="Times New Roman" pitchFamily="18" charset="0"/>
              </a:rPr>
              <a:t> </a:t>
            </a:r>
            <a:r>
              <a:rPr kumimoji="0" lang="zh-TW" altLang="en-CA" sz="2800" b="0" i="0" u="none" strike="noStrike" cap="none" normalizeH="0" baseline="0" dirty="0" smtClean="0">
                <a:ln>
                  <a:noFill/>
                </a:ln>
                <a:solidFill>
                  <a:schemeClr val="tx1"/>
                </a:solidFill>
                <a:effectLst/>
                <a:latin typeface="SimHei" pitchFamily="49" charset="-122"/>
                <a:ea typeface="SimHei" pitchFamily="49" charset="-122"/>
                <a:cs typeface="Times New Roman" pitchFamily="18" charset="0"/>
              </a:rPr>
              <a:t>加上</a:t>
            </a:r>
            <a:r>
              <a:rPr kumimoji="0" lang="en-CA" altLang="zh-TW" sz="2800" b="0" i="0" u="none" strike="noStrike" cap="none" normalizeH="0" baseline="0" dirty="0" smtClean="0">
                <a:ln>
                  <a:noFill/>
                </a:ln>
                <a:solidFill>
                  <a:schemeClr val="tx1"/>
                </a:solidFill>
                <a:effectLst/>
                <a:latin typeface="SimHei" pitchFamily="49" charset="-122"/>
                <a:ea typeface="SimHei" pitchFamily="49" charset="-122"/>
                <a:cs typeface="Times New Roman" pitchFamily="18" charset="0"/>
              </a:rPr>
              <a:t>,</a:t>
            </a:r>
            <a:r>
              <a:rPr kumimoji="0" lang="zh-TW" altLang="en-CA" sz="2800" b="0" i="0" u="none" strike="noStrike" cap="none" normalizeH="0" baseline="0" dirty="0" smtClean="0">
                <a:ln>
                  <a:noFill/>
                </a:ln>
                <a:solidFill>
                  <a:schemeClr val="tx1"/>
                </a:solidFill>
                <a:effectLst/>
                <a:latin typeface="SimHei" pitchFamily="49" charset="-122"/>
                <a:ea typeface="SimHei" pitchFamily="49" charset="-122"/>
                <a:cs typeface="Times New Roman" pitchFamily="18" charset="0"/>
              </a:rPr>
              <a:t>在這樣景況中的人</a:t>
            </a:r>
            <a:r>
              <a:rPr kumimoji="0" lang="en-CA" altLang="zh-TW" sz="2800" b="0" i="0" u="none" strike="noStrike" cap="none" normalizeH="0" baseline="0" dirty="0" smtClean="0">
                <a:ln>
                  <a:noFill/>
                </a:ln>
                <a:solidFill>
                  <a:schemeClr val="tx1"/>
                </a:solidFill>
                <a:effectLst/>
                <a:latin typeface="SimHei" pitchFamily="49" charset="-122"/>
                <a:ea typeface="SimHei" pitchFamily="49" charset="-122"/>
                <a:cs typeface="Times New Roman" pitchFamily="18"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kumimoji="0" lang="en-CA" altLang="zh-TW" sz="2800" b="0" i="0" u="none" strike="noStrike" cap="none" normalizeH="0" baseline="0" dirty="0" smtClean="0">
                <a:ln>
                  <a:noFill/>
                </a:ln>
                <a:solidFill>
                  <a:schemeClr val="tx1"/>
                </a:solidFill>
                <a:effectLst/>
                <a:latin typeface="SimHei" pitchFamily="49" charset="-122"/>
                <a:ea typeface="SimHei" pitchFamily="49" charset="-122"/>
                <a:cs typeface="Times New Roman" pitchFamily="18" charset="0"/>
              </a:rPr>
              <a:t> </a:t>
            </a:r>
            <a:endParaRPr kumimoji="0" lang="en-CA" altLang="zh-TW" sz="2800" b="0" i="0" u="none" strike="noStrike" cap="none" normalizeH="0" baseline="0" dirty="0" smtClean="0">
              <a:ln>
                <a:noFill/>
              </a:ln>
              <a:solidFill>
                <a:schemeClr val="tx1"/>
              </a:solidFill>
              <a:effectLst/>
              <a:latin typeface="SimHei" pitchFamily="49" charset="-122"/>
              <a:ea typeface="SimHei" pitchFamily="49" charset="-122"/>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CA" altLang="zh-TW" sz="2800" b="0" i="0" u="none" strike="noStrike" cap="none" normalizeH="0" baseline="0" dirty="0" smtClean="0">
                <a:ln>
                  <a:noFill/>
                </a:ln>
                <a:solidFill>
                  <a:schemeClr val="tx1"/>
                </a:solidFill>
                <a:effectLst/>
                <a:latin typeface="SimHei" pitchFamily="49" charset="-122"/>
                <a:ea typeface="SimHei" pitchFamily="49" charset="-122"/>
                <a:cs typeface="Times New Roman" pitchFamily="18" charset="0"/>
              </a:rPr>
              <a:t> - </a:t>
            </a:r>
            <a:r>
              <a:rPr kumimoji="0" lang="zh-TW" altLang="en-CA" sz="2800" b="0" i="0" u="none" strike="noStrike" cap="none" normalizeH="0" baseline="0" dirty="0" smtClean="0">
                <a:ln>
                  <a:noFill/>
                </a:ln>
                <a:solidFill>
                  <a:schemeClr val="tx1"/>
                </a:solidFill>
                <a:effectLst/>
                <a:latin typeface="SimHei" pitchFamily="49" charset="-122"/>
                <a:ea typeface="SimHei" pitchFamily="49" charset="-122"/>
                <a:cs typeface="Times New Roman" pitchFamily="18" charset="0"/>
              </a:rPr>
              <a:t>我們每個破碎的自己</a:t>
            </a:r>
            <a:r>
              <a:rPr kumimoji="0" lang="en-CA" altLang="zh-TW" sz="2800" b="0" i="0" u="none" strike="noStrike" cap="none" normalizeH="0" baseline="0" dirty="0" smtClean="0">
                <a:ln>
                  <a:noFill/>
                </a:ln>
                <a:solidFill>
                  <a:schemeClr val="tx1"/>
                </a:solidFill>
                <a:effectLst/>
                <a:latin typeface="SimHei" pitchFamily="49" charset="-122"/>
                <a:ea typeface="SimHei" pitchFamily="49" charset="-122"/>
                <a:cs typeface="Times New Roman" pitchFamily="18" charset="0"/>
              </a:rPr>
              <a:t>,</a:t>
            </a:r>
            <a:r>
              <a:rPr kumimoji="0" lang="zh-TW" altLang="en-CA" sz="2800" b="0" i="0" u="none" strike="noStrike" cap="none" normalizeH="0" baseline="0" dirty="0" smtClean="0">
                <a:ln>
                  <a:noFill/>
                </a:ln>
                <a:solidFill>
                  <a:schemeClr val="tx1"/>
                </a:solidFill>
                <a:effectLst/>
                <a:latin typeface="SimHei" pitchFamily="49" charset="-122"/>
                <a:ea typeface="SimHei" pitchFamily="49" charset="-122"/>
                <a:cs typeface="Times New Roman" pitchFamily="18" charset="0"/>
              </a:rPr>
              <a:t>都是在每個破碎的他人中間長大</a:t>
            </a:r>
            <a:r>
              <a:rPr kumimoji="0" lang="en-CA" altLang="zh-TW" sz="2800" b="0" i="0" u="none" strike="noStrike" cap="none" normalizeH="0" baseline="0" dirty="0" smtClean="0">
                <a:ln>
                  <a:noFill/>
                </a:ln>
                <a:solidFill>
                  <a:schemeClr val="tx1"/>
                </a:solidFill>
                <a:effectLst/>
                <a:latin typeface="SimHei" pitchFamily="49" charset="-122"/>
                <a:ea typeface="SimHei" pitchFamily="49" charset="-122"/>
                <a:cs typeface="Times New Roman" pitchFamily="18" charset="0"/>
              </a:rPr>
              <a:t>.</a:t>
            </a:r>
            <a:endParaRPr kumimoji="0" lang="en-CA" altLang="zh-TW" sz="2800" b="0" i="0" u="none" strike="noStrike" cap="none" normalizeH="0" baseline="0" dirty="0" smtClean="0">
              <a:ln>
                <a:noFill/>
              </a:ln>
              <a:solidFill>
                <a:schemeClr val="tx1"/>
              </a:solidFill>
              <a:effectLst/>
              <a:latin typeface="SimHei" pitchFamily="49" charset="-122"/>
              <a:ea typeface="SimHei" pitchFamily="49" charset="-122"/>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zh-TW" sz="2800" b="0" i="0" u="none" strike="noStrike" cap="none" normalizeH="0" baseline="0" dirty="0" smtClean="0">
              <a:ln>
                <a:noFill/>
              </a:ln>
              <a:solidFill>
                <a:schemeClr val="tx1"/>
              </a:solidFill>
              <a:effectLst/>
              <a:latin typeface="SimHei" pitchFamily="49" charset="-122"/>
              <a:ea typeface="SimHei" pitchFamily="49" charset="-122"/>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zh-TW" altLang="en-CA" sz="2800" b="0" i="0" u="none" strike="noStrike" cap="none" normalizeH="0" baseline="0" dirty="0" smtClean="0">
                <a:ln>
                  <a:noFill/>
                </a:ln>
                <a:solidFill>
                  <a:schemeClr val="tx1"/>
                </a:solidFill>
                <a:effectLst/>
                <a:latin typeface="SimHei" pitchFamily="49" charset="-122"/>
                <a:ea typeface="SimHei" pitchFamily="49" charset="-122"/>
                <a:cs typeface="Times New Roman" pitchFamily="18" charset="0"/>
              </a:rPr>
              <a:t>因為</a:t>
            </a:r>
            <a:r>
              <a:rPr kumimoji="0" lang="en-CA" altLang="zh-TW" sz="2800" b="0" i="0" u="none" strike="noStrike" cap="none" normalizeH="0" baseline="0" dirty="0" smtClean="0">
                <a:ln>
                  <a:noFill/>
                </a:ln>
                <a:solidFill>
                  <a:schemeClr val="tx1"/>
                </a:solidFill>
                <a:effectLst/>
                <a:latin typeface="SimHei" pitchFamily="49" charset="-122"/>
                <a:ea typeface="SimHei" pitchFamily="49" charset="-122"/>
                <a:cs typeface="Times New Roman" pitchFamily="18" charset="0"/>
              </a:rPr>
              <a:t>,</a:t>
            </a:r>
            <a:r>
              <a:rPr kumimoji="0" lang="zh-TW" altLang="en-CA" sz="2800" b="0" i="0" u="none" strike="noStrike" cap="none" normalizeH="0" baseline="0" dirty="0" smtClean="0">
                <a:ln>
                  <a:noFill/>
                </a:ln>
                <a:solidFill>
                  <a:schemeClr val="tx1"/>
                </a:solidFill>
                <a:effectLst/>
                <a:latin typeface="SimHei" pitchFamily="49" charset="-122"/>
                <a:ea typeface="SimHei" pitchFamily="49" charset="-122"/>
                <a:cs typeface="Times New Roman" pitchFamily="18" charset="0"/>
              </a:rPr>
              <a:t>我們在地上的家</a:t>
            </a:r>
            <a:r>
              <a:rPr kumimoji="0" lang="en-CA" altLang="zh-TW" sz="2800" b="0" i="0" u="none" strike="noStrike" cap="none" normalizeH="0" baseline="0" dirty="0" smtClean="0">
                <a:ln>
                  <a:noFill/>
                </a:ln>
                <a:solidFill>
                  <a:schemeClr val="tx1"/>
                </a:solidFill>
                <a:effectLst/>
                <a:latin typeface="SimHei" pitchFamily="49" charset="-122"/>
                <a:ea typeface="SimHei" pitchFamily="49" charset="-122"/>
                <a:cs typeface="Times New Roman" pitchFamily="18" charset="0"/>
              </a:rPr>
              <a:t>,</a:t>
            </a:r>
            <a:r>
              <a:rPr kumimoji="0" lang="zh-TW" altLang="en-CA" sz="2800" b="0" i="0" u="none" strike="noStrike" cap="none" normalizeH="0" baseline="0" dirty="0" smtClean="0">
                <a:ln>
                  <a:noFill/>
                </a:ln>
                <a:solidFill>
                  <a:schemeClr val="tx1"/>
                </a:solidFill>
                <a:effectLst/>
                <a:latin typeface="SimHei" pitchFamily="49" charset="-122"/>
                <a:ea typeface="SimHei" pitchFamily="49" charset="-122"/>
                <a:cs typeface="Times New Roman" pitchFamily="18" charset="0"/>
              </a:rPr>
              <a:t>是我們每個人在地上的起點</a:t>
            </a:r>
            <a:r>
              <a:rPr kumimoji="0" lang="en-CA" altLang="zh-TW" sz="2800" b="0" i="0" u="none" strike="noStrike" cap="none" normalizeH="0" baseline="0" dirty="0" smtClean="0">
                <a:ln>
                  <a:noFill/>
                </a:ln>
                <a:solidFill>
                  <a:schemeClr val="tx1"/>
                </a:solidFill>
                <a:effectLst/>
                <a:latin typeface="SimHei" pitchFamily="49" charset="-122"/>
                <a:ea typeface="SimHei" pitchFamily="49" charset="-122"/>
                <a:cs typeface="Times New Roman" pitchFamily="18" charset="0"/>
              </a:rPr>
              <a:t>,</a:t>
            </a:r>
            <a:endParaRPr kumimoji="0" lang="en-CA" altLang="zh-TW" sz="2800" b="0" i="0" u="none" strike="noStrike" cap="none" normalizeH="0" baseline="0" dirty="0" smtClean="0">
              <a:ln>
                <a:noFill/>
              </a:ln>
              <a:solidFill>
                <a:schemeClr val="tx1"/>
              </a:solidFill>
              <a:effectLst/>
              <a:latin typeface="SimHei" pitchFamily="49" charset="-122"/>
              <a:ea typeface="SimHei" pitchFamily="49" charset="-122"/>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zh-TW" altLang="en-CA" sz="2800" b="0" i="0" u="none" strike="noStrike" cap="none" normalizeH="0" baseline="0" dirty="0" smtClean="0">
                <a:ln>
                  <a:noFill/>
                </a:ln>
                <a:solidFill>
                  <a:schemeClr val="tx1"/>
                </a:solidFill>
                <a:effectLst/>
                <a:latin typeface="SimHei" pitchFamily="49" charset="-122"/>
                <a:ea typeface="SimHei" pitchFamily="49" charset="-122"/>
                <a:cs typeface="Times New Roman" pitchFamily="18" charset="0"/>
              </a:rPr>
              <a:t>可以說幾乎我們的全部</a:t>
            </a:r>
            <a:r>
              <a:rPr kumimoji="0" lang="en-CA" altLang="zh-TW" sz="2800" b="0" i="0" u="none" strike="noStrike" cap="none" normalizeH="0" baseline="0" dirty="0" smtClean="0">
                <a:ln>
                  <a:noFill/>
                </a:ln>
                <a:solidFill>
                  <a:schemeClr val="tx1"/>
                </a:solidFill>
                <a:effectLst/>
                <a:latin typeface="SimHei" pitchFamily="49" charset="-122"/>
                <a:ea typeface="SimHei" pitchFamily="49" charset="-122"/>
                <a:cs typeface="Times New Roman" pitchFamily="18" charset="0"/>
              </a:rPr>
              <a:t>,</a:t>
            </a:r>
            <a:r>
              <a:rPr kumimoji="0" lang="zh-TW" altLang="en-CA" sz="2800" b="0" i="0" u="none" strike="noStrike" cap="none" normalizeH="0" baseline="0" dirty="0" smtClean="0">
                <a:ln>
                  <a:noFill/>
                </a:ln>
                <a:solidFill>
                  <a:schemeClr val="tx1"/>
                </a:solidFill>
                <a:effectLst/>
                <a:latin typeface="SimHei" pitchFamily="49" charset="-122"/>
                <a:ea typeface="SimHei" pitchFamily="49" charset="-122"/>
                <a:cs typeface="Times New Roman" pitchFamily="18" charset="0"/>
              </a:rPr>
              <a:t>都是從家開始學習的</a:t>
            </a:r>
            <a:r>
              <a:rPr kumimoji="0" lang="en-CA" altLang="zh-TW" sz="2800" b="0" i="0" u="none" strike="noStrike" cap="none" normalizeH="0" baseline="0" dirty="0" smtClean="0">
                <a:ln>
                  <a:noFill/>
                </a:ln>
                <a:solidFill>
                  <a:schemeClr val="tx1"/>
                </a:solidFill>
                <a:effectLst/>
                <a:latin typeface="SimHei" pitchFamily="49" charset="-122"/>
                <a:ea typeface="SimHei" pitchFamily="49" charset="-122"/>
                <a:cs typeface="Times New Roman" pitchFamily="18" charset="0"/>
              </a:rPr>
              <a:t>,</a:t>
            </a:r>
            <a:endParaRPr kumimoji="0" lang="en-CA" altLang="zh-TW" sz="2800" b="0" i="0" u="none" strike="noStrike" cap="none" normalizeH="0" baseline="0" dirty="0" smtClean="0">
              <a:ln>
                <a:noFill/>
              </a:ln>
              <a:solidFill>
                <a:schemeClr val="tx1"/>
              </a:solidFill>
              <a:effectLst/>
              <a:latin typeface="SimHei" pitchFamily="49" charset="-122"/>
              <a:ea typeface="SimHei" pitchFamily="49" charset="-122"/>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zh-TW" sz="2800" dirty="0" smtClean="0">
              <a:latin typeface="SimHei" pitchFamily="49" charset="-122"/>
              <a:ea typeface="SimHei" pitchFamily="49" charset="-122"/>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zh-TW" altLang="en-CA" sz="2800" b="0" i="0" u="none" strike="noStrike" cap="none" normalizeH="0" baseline="0" dirty="0" smtClean="0">
                <a:ln>
                  <a:noFill/>
                </a:ln>
                <a:solidFill>
                  <a:schemeClr val="tx1"/>
                </a:solidFill>
                <a:effectLst/>
                <a:latin typeface="SimHei" pitchFamily="49" charset="-122"/>
                <a:ea typeface="SimHei" pitchFamily="49" charset="-122"/>
                <a:cs typeface="Times New Roman" pitchFamily="18" charset="0"/>
              </a:rPr>
              <a:t>儘管他們</a:t>
            </a:r>
            <a:r>
              <a:rPr kumimoji="0" lang="zh-TW" altLang="en-CA" sz="2800" b="0" i="0" u="none" strike="noStrike" cap="none" normalizeH="0" baseline="0" dirty="0" smtClean="0">
                <a:ln>
                  <a:noFill/>
                </a:ln>
                <a:solidFill>
                  <a:schemeClr val="tx1"/>
                </a:solidFill>
                <a:effectLst/>
                <a:latin typeface="SimHei" pitchFamily="49" charset="-122"/>
                <a:ea typeface="SimHei" pitchFamily="49" charset="-122"/>
                <a:cs typeface="Arial Unicode MS" pitchFamily="34" charset="-128"/>
              </a:rPr>
              <a:t>盡了他們最大的</a:t>
            </a:r>
            <a:r>
              <a:rPr kumimoji="0" lang="en-CA" altLang="zh-TW" sz="2800" b="0" i="0" u="none" strike="noStrike" cap="none" normalizeH="0" baseline="0" dirty="0" smtClean="0">
                <a:ln>
                  <a:noFill/>
                </a:ln>
                <a:solidFill>
                  <a:schemeClr val="tx1"/>
                </a:solidFill>
                <a:effectLst/>
                <a:latin typeface="SimHei" pitchFamily="49" charset="-122"/>
                <a:ea typeface="SimHei" pitchFamily="49" charset="-122"/>
                <a:cs typeface="Arial Unicode MS" pitchFamily="34" charset="-128"/>
              </a:rPr>
              <a:t>"</a:t>
            </a:r>
            <a:r>
              <a:rPr kumimoji="0" lang="zh-TW" altLang="en-CA" sz="2800" b="0" i="0" u="none" strike="noStrike" cap="none" normalizeH="0" baseline="0" dirty="0" smtClean="0">
                <a:ln>
                  <a:noFill/>
                </a:ln>
                <a:solidFill>
                  <a:schemeClr val="tx1"/>
                </a:solidFill>
                <a:effectLst/>
                <a:latin typeface="SimHei" pitchFamily="49" charset="-122"/>
                <a:ea typeface="SimHei" pitchFamily="49" charset="-122"/>
                <a:cs typeface="Arial Unicode MS" pitchFamily="34" charset="-128"/>
              </a:rPr>
              <a:t>努力</a:t>
            </a:r>
            <a:r>
              <a:rPr kumimoji="0" lang="en-CA" altLang="zh-TW" sz="2800" b="0" i="0" u="none" strike="noStrike" cap="none" normalizeH="0" baseline="0" dirty="0" smtClean="0">
                <a:ln>
                  <a:noFill/>
                </a:ln>
                <a:solidFill>
                  <a:schemeClr val="tx1"/>
                </a:solidFill>
                <a:effectLst/>
                <a:latin typeface="SimHei" pitchFamily="49" charset="-122"/>
                <a:ea typeface="SimHei" pitchFamily="49" charset="-122"/>
                <a:cs typeface="Arial Unicode MS" pitchFamily="34" charset="-128"/>
              </a:rPr>
              <a:t>",</a:t>
            </a:r>
            <a:r>
              <a:rPr kumimoji="0" lang="zh-TW" altLang="en-CA" sz="2800" b="0" i="0" u="none" strike="noStrike" cap="none" normalizeH="0" baseline="0" dirty="0" smtClean="0">
                <a:ln>
                  <a:noFill/>
                </a:ln>
                <a:solidFill>
                  <a:schemeClr val="tx1"/>
                </a:solidFill>
                <a:effectLst/>
                <a:latin typeface="SimHei" pitchFamily="49" charset="-122"/>
                <a:ea typeface="SimHei" pitchFamily="49" charset="-122"/>
                <a:cs typeface="Arial Unicode MS" pitchFamily="34" charset="-128"/>
              </a:rPr>
              <a:t>把他們認為對我們 </a:t>
            </a:r>
            <a:r>
              <a:rPr kumimoji="0" lang="en-CA" altLang="zh-TW" sz="2800" b="0" i="0" u="none" strike="noStrike" cap="none" normalizeH="0" baseline="0" dirty="0" smtClean="0">
                <a:ln>
                  <a:noFill/>
                </a:ln>
                <a:solidFill>
                  <a:schemeClr val="tx1"/>
                </a:solidFill>
                <a:effectLst/>
                <a:latin typeface="SimHei" pitchFamily="49" charset="-122"/>
                <a:ea typeface="SimHei" pitchFamily="49" charset="-122"/>
                <a:cs typeface="Arial Unicode MS" pitchFamily="34" charset="-128"/>
              </a:rPr>
              <a:t>"</a:t>
            </a:r>
            <a:r>
              <a:rPr kumimoji="0" lang="zh-TW" altLang="en-CA" sz="2800" b="0" i="0" u="none" strike="noStrike" cap="none" normalizeH="0" baseline="0" dirty="0" smtClean="0">
                <a:ln>
                  <a:noFill/>
                </a:ln>
                <a:solidFill>
                  <a:schemeClr val="tx1"/>
                </a:solidFill>
                <a:effectLst/>
                <a:latin typeface="SimHei" pitchFamily="49" charset="-122"/>
                <a:ea typeface="SimHei" pitchFamily="49" charset="-122"/>
                <a:cs typeface="Arial Unicode MS" pitchFamily="34" charset="-128"/>
              </a:rPr>
              <a:t>最好的</a:t>
            </a:r>
            <a:r>
              <a:rPr kumimoji="0" lang="en-CA" altLang="zh-TW" sz="2800" b="0" i="0" u="none" strike="noStrike" cap="none" normalizeH="0" baseline="0" dirty="0" smtClean="0">
                <a:ln>
                  <a:noFill/>
                </a:ln>
                <a:solidFill>
                  <a:schemeClr val="tx1"/>
                </a:solidFill>
                <a:effectLst/>
                <a:latin typeface="SimHei" pitchFamily="49" charset="-122"/>
                <a:ea typeface="SimHei" pitchFamily="49" charset="-122"/>
                <a:cs typeface="Arial Unicode MS" pitchFamily="34" charset="-128"/>
              </a:rPr>
              <a:t>"</a:t>
            </a:r>
            <a:r>
              <a:rPr kumimoji="0" lang="zh-TW" altLang="en-CA" sz="2800" b="0" i="0" u="none" strike="noStrike" cap="none" normalizeH="0" baseline="0" dirty="0" smtClean="0">
                <a:ln>
                  <a:noFill/>
                </a:ln>
                <a:solidFill>
                  <a:schemeClr val="tx1"/>
                </a:solidFill>
                <a:effectLst/>
                <a:latin typeface="SimHei" pitchFamily="49" charset="-122"/>
                <a:ea typeface="SimHei" pitchFamily="49" charset="-122"/>
                <a:cs typeface="Arial Unicode MS" pitchFamily="34" charset="-128"/>
              </a:rPr>
              <a:t>給了我們</a:t>
            </a:r>
            <a:r>
              <a:rPr kumimoji="0" lang="en-CA" altLang="zh-TW" sz="2800" b="0" i="0" u="none" strike="noStrike" cap="none" normalizeH="0" baseline="0" dirty="0" smtClean="0">
                <a:ln>
                  <a:noFill/>
                </a:ln>
                <a:solidFill>
                  <a:schemeClr val="tx1"/>
                </a:solidFill>
                <a:effectLst/>
                <a:latin typeface="SimHei" pitchFamily="49" charset="-122"/>
                <a:ea typeface="SimHei" pitchFamily="49" charset="-122"/>
                <a:cs typeface="Arial Unicode MS" pitchFamily="34" charset="-128"/>
              </a:rPr>
              <a:t>,</a:t>
            </a:r>
            <a:r>
              <a:rPr kumimoji="0" lang="zh-TW" altLang="en-CA" sz="2800" b="0" i="0" u="none" strike="noStrike" cap="none" normalizeH="0" baseline="0" dirty="0" smtClean="0">
                <a:ln>
                  <a:noFill/>
                </a:ln>
                <a:solidFill>
                  <a:schemeClr val="tx1"/>
                </a:solidFill>
                <a:effectLst/>
                <a:latin typeface="SimHei" pitchFamily="49" charset="-122"/>
                <a:ea typeface="SimHei" pitchFamily="49" charset="-122"/>
                <a:cs typeface="Arial Unicode MS" pitchFamily="34" charset="-128"/>
              </a:rPr>
              <a:t>以他們認為</a:t>
            </a:r>
            <a:r>
              <a:rPr kumimoji="0" lang="en-CA" altLang="zh-TW" sz="2800" b="0" i="0" u="none" strike="noStrike" cap="none" normalizeH="0" baseline="0" dirty="0" smtClean="0">
                <a:ln>
                  <a:noFill/>
                </a:ln>
                <a:solidFill>
                  <a:schemeClr val="tx1"/>
                </a:solidFill>
                <a:effectLst/>
                <a:latin typeface="SimHei" pitchFamily="49" charset="-122"/>
                <a:ea typeface="SimHei" pitchFamily="49" charset="-122"/>
                <a:cs typeface="Arial Unicode MS" pitchFamily="34" charset="-128"/>
              </a:rPr>
              <a:t>"</a:t>
            </a:r>
            <a:r>
              <a:rPr kumimoji="0" lang="zh-TW" altLang="en-CA" sz="2800" b="0" i="0" u="none" strike="noStrike" cap="none" normalizeH="0" baseline="0" dirty="0" smtClean="0">
                <a:ln>
                  <a:noFill/>
                </a:ln>
                <a:solidFill>
                  <a:schemeClr val="tx1"/>
                </a:solidFill>
                <a:effectLst/>
                <a:latin typeface="SimHei" pitchFamily="49" charset="-122"/>
                <a:ea typeface="SimHei" pitchFamily="49" charset="-122"/>
                <a:cs typeface="Arial Unicode MS" pitchFamily="34" charset="-128"/>
              </a:rPr>
              <a:t>最好</a:t>
            </a:r>
            <a:r>
              <a:rPr kumimoji="0" lang="en-CA" altLang="zh-TW" sz="2800" b="0" i="0" u="none" strike="noStrike" cap="none" normalizeH="0" baseline="0" dirty="0" smtClean="0">
                <a:ln>
                  <a:noFill/>
                </a:ln>
                <a:solidFill>
                  <a:schemeClr val="tx1"/>
                </a:solidFill>
                <a:effectLst/>
                <a:latin typeface="SimHei" pitchFamily="49" charset="-122"/>
                <a:ea typeface="SimHei" pitchFamily="49" charset="-122"/>
                <a:cs typeface="Arial Unicode MS" pitchFamily="34" charset="-128"/>
              </a:rPr>
              <a:t>/</a:t>
            </a:r>
            <a:r>
              <a:rPr kumimoji="0" lang="zh-TW" altLang="en-CA" sz="2800" b="0" i="0" u="none" strike="noStrike" cap="none" normalizeH="0" baseline="0" dirty="0" smtClean="0">
                <a:ln>
                  <a:noFill/>
                </a:ln>
                <a:solidFill>
                  <a:schemeClr val="tx1"/>
                </a:solidFill>
                <a:effectLst/>
                <a:latin typeface="SimHei" pitchFamily="49" charset="-122"/>
                <a:ea typeface="SimHei" pitchFamily="49" charset="-122"/>
                <a:cs typeface="Arial Unicode MS" pitchFamily="34" charset="-128"/>
              </a:rPr>
              <a:t>正確</a:t>
            </a:r>
            <a:r>
              <a:rPr kumimoji="0" lang="en-CA" altLang="zh-TW" sz="2800" b="0" i="0" u="none" strike="noStrike" cap="none" normalizeH="0" baseline="0" dirty="0" smtClean="0">
                <a:ln>
                  <a:noFill/>
                </a:ln>
                <a:solidFill>
                  <a:schemeClr val="tx1"/>
                </a:solidFill>
                <a:effectLst/>
                <a:latin typeface="SimHei" pitchFamily="49" charset="-122"/>
                <a:ea typeface="SimHei" pitchFamily="49" charset="-122"/>
                <a:cs typeface="Arial Unicode MS" pitchFamily="34" charset="-128"/>
              </a:rPr>
              <a:t>"</a:t>
            </a:r>
            <a:r>
              <a:rPr kumimoji="0" lang="zh-TW" altLang="en-CA" sz="2800" b="0" i="0" u="none" strike="noStrike" cap="none" normalizeH="0" baseline="0" dirty="0" smtClean="0">
                <a:ln>
                  <a:noFill/>
                </a:ln>
                <a:solidFill>
                  <a:schemeClr val="tx1"/>
                </a:solidFill>
                <a:effectLst/>
                <a:latin typeface="SimHei" pitchFamily="49" charset="-122"/>
                <a:ea typeface="SimHei" pitchFamily="49" charset="-122"/>
                <a:cs typeface="Arial Unicode MS" pitchFamily="34" charset="-128"/>
              </a:rPr>
              <a:t>的方式</a:t>
            </a:r>
            <a:r>
              <a:rPr kumimoji="0" lang="en-CA" altLang="zh-TW" sz="2800" b="0" i="0" u="none" strike="noStrike" cap="none" normalizeH="0" baseline="0" dirty="0" smtClean="0">
                <a:ln>
                  <a:noFill/>
                </a:ln>
                <a:solidFill>
                  <a:schemeClr val="tx1"/>
                </a:solidFill>
                <a:effectLst/>
                <a:latin typeface="SimHei" pitchFamily="49" charset="-122"/>
                <a:ea typeface="SimHei" pitchFamily="49" charset="-122"/>
                <a:cs typeface="Arial Unicode MS" pitchFamily="34" charset="-128"/>
              </a:rPr>
              <a:t>/</a:t>
            </a:r>
            <a:r>
              <a:rPr kumimoji="0" lang="zh-TW" altLang="en-CA" sz="2800" b="0" i="0" u="none" strike="noStrike" cap="none" normalizeH="0" baseline="0" dirty="0" smtClean="0">
                <a:ln>
                  <a:noFill/>
                </a:ln>
                <a:solidFill>
                  <a:schemeClr val="tx1"/>
                </a:solidFill>
                <a:effectLst/>
                <a:latin typeface="SimHei" pitchFamily="49" charset="-122"/>
                <a:ea typeface="SimHei" pitchFamily="49" charset="-122"/>
                <a:cs typeface="Arial Unicode MS" pitchFamily="34" charset="-128"/>
              </a:rPr>
              <a:t>方法</a:t>
            </a:r>
            <a:r>
              <a:rPr kumimoji="0" lang="en-CA" altLang="zh-TW" sz="2800" b="0" i="0" u="none" strike="noStrike" cap="none" normalizeH="0" baseline="0" dirty="0" smtClean="0">
                <a:ln>
                  <a:noFill/>
                </a:ln>
                <a:solidFill>
                  <a:schemeClr val="tx1"/>
                </a:solidFill>
                <a:effectLst/>
                <a:latin typeface="SimHei" pitchFamily="49" charset="-122"/>
                <a:ea typeface="SimHei" pitchFamily="49" charset="-122"/>
                <a:cs typeface="Arial Unicode MS" pitchFamily="34" charset="-128"/>
              </a:rPr>
              <a:t>/</a:t>
            </a:r>
            <a:r>
              <a:rPr kumimoji="0" lang="zh-TW" altLang="en-CA" sz="2800" b="0" i="0" u="none" strike="noStrike" cap="none" normalizeH="0" baseline="0" dirty="0" smtClean="0">
                <a:ln>
                  <a:noFill/>
                </a:ln>
                <a:solidFill>
                  <a:schemeClr val="tx1"/>
                </a:solidFill>
                <a:effectLst/>
                <a:latin typeface="SimHei" pitchFamily="49" charset="-122"/>
                <a:ea typeface="SimHei" pitchFamily="49" charset="-122"/>
                <a:cs typeface="Arial Unicode MS" pitchFamily="34" charset="-128"/>
              </a:rPr>
              <a:t>家規</a:t>
            </a:r>
            <a:r>
              <a:rPr kumimoji="0" lang="en-CA" altLang="zh-TW" sz="2800" b="0" i="0" u="none" strike="noStrike" cap="none" normalizeH="0" baseline="0" dirty="0" smtClean="0">
                <a:ln>
                  <a:noFill/>
                </a:ln>
                <a:solidFill>
                  <a:schemeClr val="tx1"/>
                </a:solidFill>
                <a:effectLst/>
                <a:latin typeface="SimHei" pitchFamily="49" charset="-122"/>
                <a:ea typeface="SimHei" pitchFamily="49" charset="-122"/>
                <a:cs typeface="Arial Unicode MS" pitchFamily="34" charset="-128"/>
              </a:rPr>
              <a:t>,,.,</a:t>
            </a:r>
            <a:r>
              <a:rPr kumimoji="0" lang="zh-TW" altLang="en-CA" sz="2800" b="0" i="0" u="none" strike="noStrike" cap="none" normalizeH="0" baseline="0" dirty="0" smtClean="0">
                <a:ln>
                  <a:noFill/>
                </a:ln>
                <a:solidFill>
                  <a:schemeClr val="tx1"/>
                </a:solidFill>
                <a:effectLst/>
                <a:latin typeface="SimHei" pitchFamily="49" charset="-122"/>
                <a:ea typeface="SimHei" pitchFamily="49" charset="-122"/>
                <a:cs typeface="Arial Unicode MS" pitchFamily="34" charset="-128"/>
              </a:rPr>
              <a:t>來把我們養大</a:t>
            </a:r>
            <a:r>
              <a:rPr kumimoji="0" lang="en-CA" altLang="zh-TW" sz="2800" b="0" i="0" u="none" strike="noStrike" cap="none" normalizeH="0" baseline="0" dirty="0" smtClean="0">
                <a:ln>
                  <a:noFill/>
                </a:ln>
                <a:solidFill>
                  <a:schemeClr val="tx1"/>
                </a:solidFill>
                <a:effectLst/>
                <a:latin typeface="SimHei" pitchFamily="49" charset="-122"/>
                <a:ea typeface="SimHei" pitchFamily="49" charset="-122"/>
                <a:cs typeface="Arial Unicode MS" pitchFamily="34" charset="-128"/>
              </a:rPr>
              <a:t>, </a:t>
            </a:r>
            <a:r>
              <a:rPr kumimoji="0" lang="zh-TW" altLang="en-CA" sz="2800" b="0" i="0" u="none" strike="noStrike" cap="none" normalizeH="0" baseline="0" dirty="0" smtClean="0">
                <a:ln>
                  <a:noFill/>
                </a:ln>
                <a:solidFill>
                  <a:schemeClr val="tx1"/>
                </a:solidFill>
                <a:effectLst/>
                <a:latin typeface="SimHei" pitchFamily="49" charset="-122"/>
                <a:ea typeface="SimHei" pitchFamily="49" charset="-122"/>
                <a:cs typeface="Arial Unicode MS" pitchFamily="34" charset="-128"/>
              </a:rPr>
              <a:t>但也都帶著扭曲</a:t>
            </a:r>
            <a:r>
              <a:rPr kumimoji="0" lang="en-CA" altLang="zh-TW" sz="2800" b="0" i="0" u="none" strike="noStrike" cap="none" normalizeH="0" baseline="0" dirty="0" smtClean="0">
                <a:ln>
                  <a:noFill/>
                </a:ln>
                <a:solidFill>
                  <a:schemeClr val="tx1"/>
                </a:solidFill>
                <a:effectLst/>
                <a:latin typeface="SimHei" pitchFamily="49" charset="-122"/>
                <a:ea typeface="SimHei" pitchFamily="49" charset="-122"/>
                <a:cs typeface="Arial Unicode MS" pitchFamily="34" charset="-128"/>
              </a:rPr>
              <a:t>.</a:t>
            </a:r>
            <a:endParaRPr kumimoji="0" lang="en-CA" altLang="zh-TW" sz="2800" b="0" i="0" u="none" strike="noStrike" cap="none" normalizeH="0" baseline="0" dirty="0" smtClean="0">
              <a:ln>
                <a:noFill/>
              </a:ln>
              <a:solidFill>
                <a:schemeClr val="tx1"/>
              </a:solidFill>
              <a:effectLst/>
              <a:latin typeface="SimHei" pitchFamily="49" charset="-122"/>
              <a:ea typeface="SimHei" pitchFamily="49" charset="-122"/>
              <a:cs typeface="Arial" pitchFamily="34"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158" y="714356"/>
            <a:ext cx="8429684" cy="5429288"/>
          </a:xfrm>
        </p:spPr>
        <p:txBody>
          <a:bodyPr/>
          <a:lstStyle/>
          <a:p>
            <a:pPr>
              <a:buNone/>
            </a:pPr>
            <a:r>
              <a:rPr lang="en-CA" sz="2800" dirty="0" smtClean="0">
                <a:latin typeface="SimHei" pitchFamily="49" charset="-122"/>
                <a:ea typeface="SimHei" pitchFamily="49" charset="-122"/>
              </a:rPr>
              <a:t>- </a:t>
            </a:r>
            <a:r>
              <a:rPr lang="zh-TW" altLang="en-US" sz="2800" dirty="0" smtClean="0">
                <a:latin typeface="SimHei" pitchFamily="49" charset="-122"/>
                <a:ea typeface="SimHei" pitchFamily="49" charset="-122"/>
              </a:rPr>
              <a:t>所以</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雖然</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每個家庭都為我們的成長帶來了無盡的美好和幸福的時光</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把我們養育成人</a:t>
            </a:r>
            <a:r>
              <a:rPr lang="en-CA" sz="2800" dirty="0" smtClean="0">
                <a:latin typeface="SimHei" pitchFamily="49" charset="-122"/>
                <a:ea typeface="SimHei" pitchFamily="49" charset="-122"/>
              </a:rPr>
              <a:t>, </a:t>
            </a:r>
          </a:p>
          <a:p>
            <a:r>
              <a:rPr lang="zh-TW" altLang="en-US" sz="2800" dirty="0" smtClean="0">
                <a:latin typeface="SimHei" pitchFamily="49" charset="-122"/>
                <a:ea typeface="SimHei" pitchFamily="49" charset="-122"/>
              </a:rPr>
              <a:t>但都會在成長過程中</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受到一些家庭和家庭意外的負面影響</a:t>
            </a:r>
            <a:r>
              <a:rPr lang="en-CA" sz="2800" dirty="0" smtClean="0">
                <a:latin typeface="SimHei" pitchFamily="49" charset="-122"/>
                <a:ea typeface="SimHei" pitchFamily="49" charset="-122"/>
              </a:rPr>
              <a:t>. </a:t>
            </a:r>
          </a:p>
          <a:p>
            <a:r>
              <a:rPr lang="zh-TW" altLang="en-US" sz="2800" dirty="0" smtClean="0">
                <a:latin typeface="SimHei" pitchFamily="49" charset="-122"/>
                <a:ea typeface="SimHei" pitchFamily="49" charset="-122"/>
              </a:rPr>
              <a:t>有些是當時家庭景況的艱辛</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或是不健康習慣的</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代代相傳</a:t>
            </a:r>
            <a:r>
              <a:rPr lang="en-CA" sz="2800" dirty="0" smtClean="0">
                <a:latin typeface="SimHei" pitchFamily="49" charset="-122"/>
                <a:ea typeface="SimHei" pitchFamily="49" charset="-122"/>
              </a:rPr>
              <a:t>;    </a:t>
            </a:r>
          </a:p>
          <a:p>
            <a:r>
              <a:rPr lang="zh-TW" altLang="en-US" sz="2800" dirty="0" smtClean="0">
                <a:latin typeface="SimHei" pitchFamily="49" charset="-122"/>
                <a:ea typeface="SimHei" pitchFamily="49" charset="-122"/>
              </a:rPr>
              <a:t>或是在幼兒園</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學校</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鄰居</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公共環境受到傷害</a:t>
            </a:r>
            <a:r>
              <a:rPr lang="en-CA" sz="2800" dirty="0" smtClean="0">
                <a:latin typeface="SimHei" pitchFamily="49" charset="-122"/>
                <a:ea typeface="SimHei" pitchFamily="49" charset="-122"/>
              </a:rPr>
              <a:t>..., </a:t>
            </a:r>
          </a:p>
          <a:p>
            <a:r>
              <a:rPr lang="zh-TW" altLang="en-US" sz="2800" dirty="0" smtClean="0">
                <a:latin typeface="SimHei" pitchFamily="49" charset="-122"/>
                <a:ea typeface="SimHei" pitchFamily="49" charset="-122"/>
              </a:rPr>
              <a:t>都會對我們如何看待自己帶來更大的偏差</a:t>
            </a:r>
            <a:r>
              <a:rPr lang="en-CA" sz="2800" dirty="0" smtClean="0">
                <a:latin typeface="SimHei" pitchFamily="49" charset="-122"/>
                <a:ea typeface="SimHei" pitchFamily="49" charset="-122"/>
              </a:rPr>
              <a:t>: </a:t>
            </a:r>
          </a:p>
          <a:p>
            <a:r>
              <a:rPr lang="zh-TW" altLang="en-US" sz="2800" dirty="0" smtClean="0">
                <a:latin typeface="SimHei" pitchFamily="49" charset="-122"/>
                <a:ea typeface="SimHei" pitchFamily="49" charset="-122"/>
              </a:rPr>
              <a:t>真正自我</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尊嚴和價值 </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更不確定</a:t>
            </a:r>
            <a:r>
              <a:rPr lang="en-CA" sz="2800" dirty="0" smtClean="0">
                <a:latin typeface="SimHei" pitchFamily="49" charset="-122"/>
                <a:ea typeface="SimHei" pitchFamily="49" charset="-122"/>
              </a:rPr>
              <a:t>.</a:t>
            </a:r>
          </a:p>
          <a:p>
            <a:pPr>
              <a:buNone/>
            </a:pPr>
            <a:endParaRPr lang="en-CA" sz="2800" dirty="0" smtClean="0">
              <a:latin typeface="SimHei" pitchFamily="49" charset="-122"/>
              <a:ea typeface="SimHei" pitchFamily="49" charset="-122"/>
            </a:endParaRPr>
          </a:p>
          <a:p>
            <a:pPr>
              <a:buNone/>
            </a:pPr>
            <a:r>
              <a:rPr lang="zh-TW" altLang="en-US" sz="2800" dirty="0" smtClean="0">
                <a:latin typeface="SimHei" pitchFamily="49" charset="-122"/>
                <a:ea typeface="SimHei" pitchFamily="49" charset="-122"/>
              </a:rPr>
              <a:t>  </a:t>
            </a:r>
            <a:r>
              <a:rPr lang="zh-TW" altLang="en-US" sz="2800" b="1" dirty="0" smtClean="0">
                <a:solidFill>
                  <a:srgbClr val="C00000"/>
                </a:solidFill>
                <a:latin typeface="SimHei" pitchFamily="49" charset="-122"/>
                <a:ea typeface="SimHei" pitchFamily="49" charset="-122"/>
              </a:rPr>
              <a:t>所以</a:t>
            </a:r>
            <a:r>
              <a:rPr lang="en-CA" sz="2800" b="1" dirty="0" smtClean="0">
                <a:solidFill>
                  <a:srgbClr val="C00000"/>
                </a:solidFill>
                <a:latin typeface="SimHei" pitchFamily="49" charset="-122"/>
                <a:ea typeface="SimHei" pitchFamily="49" charset="-122"/>
              </a:rPr>
              <a:t>,</a:t>
            </a:r>
            <a:r>
              <a:rPr lang="zh-TW" altLang="en-US" sz="2800" b="1" dirty="0" smtClean="0">
                <a:solidFill>
                  <a:srgbClr val="C00000"/>
                </a:solidFill>
                <a:latin typeface="SimHei" pitchFamily="49" charset="-122"/>
                <a:ea typeface="SimHei" pitchFamily="49" charset="-122"/>
              </a:rPr>
              <a:t>人人需要主</a:t>
            </a:r>
            <a:r>
              <a:rPr lang="en-CA" sz="2800" b="1" dirty="0" smtClean="0">
                <a:solidFill>
                  <a:srgbClr val="C00000"/>
                </a:solidFill>
                <a:latin typeface="SimHei" pitchFamily="49" charset="-122"/>
                <a:ea typeface="SimHei" pitchFamily="49" charset="-122"/>
              </a:rPr>
              <a:t>, </a:t>
            </a:r>
            <a:r>
              <a:rPr lang="zh-TW" altLang="en-US" sz="2800" b="1" dirty="0" smtClean="0">
                <a:solidFill>
                  <a:srgbClr val="C00000"/>
                </a:solidFill>
                <a:latin typeface="SimHei" pitchFamily="49" charset="-122"/>
                <a:ea typeface="SimHei" pitchFamily="49" charset="-122"/>
              </a:rPr>
              <a:t>快快傳福音</a:t>
            </a:r>
            <a:r>
              <a:rPr lang="en-CA" sz="2800" b="1" dirty="0" smtClean="0">
                <a:solidFill>
                  <a:srgbClr val="C00000"/>
                </a:solidFill>
                <a:latin typeface="SimHei" pitchFamily="49" charset="-122"/>
                <a:ea typeface="SimHei" pitchFamily="49" charset="-122"/>
              </a:rPr>
              <a:t>, </a:t>
            </a:r>
            <a:r>
              <a:rPr lang="zh-TW" altLang="en-US" sz="2800" b="1" dirty="0" smtClean="0">
                <a:solidFill>
                  <a:srgbClr val="C00000"/>
                </a:solidFill>
                <a:latin typeface="SimHei" pitchFamily="49" charset="-122"/>
                <a:ea typeface="SimHei" pitchFamily="49" charset="-122"/>
              </a:rPr>
              <a:t>快快培訓門徒</a:t>
            </a:r>
            <a:r>
              <a:rPr lang="en-CA" sz="2800" b="1" dirty="0" smtClean="0">
                <a:solidFill>
                  <a:srgbClr val="C00000"/>
                </a:solidFill>
                <a:latin typeface="SimHei" pitchFamily="49" charset="-122"/>
                <a:ea typeface="SimHei" pitchFamily="49" charset="-122"/>
              </a:rPr>
              <a:t>. </a:t>
            </a:r>
          </a:p>
          <a:p>
            <a:pPr>
              <a:buNone/>
            </a:pPr>
            <a:endParaRPr lang="en-US" dirty="0" smtClean="0"/>
          </a:p>
          <a:p>
            <a:pPr>
              <a:buNone/>
            </a:pPr>
            <a:endParaRPr lang="en-CA"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158" y="285728"/>
            <a:ext cx="8429684" cy="6072230"/>
          </a:xfrm>
        </p:spPr>
        <p:txBody>
          <a:bodyPr/>
          <a:lstStyle/>
          <a:p>
            <a:pPr>
              <a:buNone/>
            </a:pPr>
            <a:r>
              <a:rPr lang="en-CA" b="1" dirty="0" smtClean="0"/>
              <a:t> </a:t>
            </a:r>
            <a:r>
              <a:rPr lang="zh-TW" altLang="en-US" sz="2800" b="1" dirty="0" smtClean="0">
                <a:latin typeface="SimHei" pitchFamily="49" charset="-122"/>
                <a:ea typeface="SimHei" pitchFamily="49" charset="-122"/>
              </a:rPr>
              <a:t>★ </a:t>
            </a:r>
            <a:r>
              <a:rPr lang="zh-TW" altLang="en-US" sz="2800" b="1" dirty="0" smtClean="0">
                <a:solidFill>
                  <a:srgbClr val="C00000"/>
                </a:solidFill>
                <a:latin typeface="SimHei" pitchFamily="49" charset="-122"/>
                <a:ea typeface="SimHei" pitchFamily="49" charset="-122"/>
              </a:rPr>
              <a:t>認識原生家庭的影響</a:t>
            </a:r>
            <a:r>
              <a:rPr lang="en-US" altLang="zh-TW" sz="2800" b="1" dirty="0" smtClean="0">
                <a:solidFill>
                  <a:srgbClr val="C00000"/>
                </a:solidFill>
                <a:latin typeface="SimHei" pitchFamily="49" charset="-122"/>
                <a:ea typeface="SimHei" pitchFamily="49" charset="-122"/>
              </a:rPr>
              <a:t>,</a:t>
            </a:r>
            <a:r>
              <a:rPr lang="zh-TW" altLang="en-US" sz="2800" b="1" dirty="0" smtClean="0">
                <a:solidFill>
                  <a:srgbClr val="C00000"/>
                </a:solidFill>
                <a:latin typeface="SimHei" pitchFamily="49" charset="-122"/>
                <a:ea typeface="SimHei" pitchFamily="49" charset="-122"/>
              </a:rPr>
              <a:t>不是為算帳</a:t>
            </a:r>
            <a:r>
              <a:rPr lang="en-CA" sz="2800" b="1" dirty="0" smtClean="0">
                <a:solidFill>
                  <a:srgbClr val="C00000"/>
                </a:solidFill>
                <a:latin typeface="SimHei" pitchFamily="49" charset="-122"/>
                <a:ea typeface="SimHei" pitchFamily="49" charset="-122"/>
              </a:rPr>
              <a:t>,</a:t>
            </a:r>
            <a:r>
              <a:rPr lang="zh-TW" altLang="en-US" sz="2800" b="1" dirty="0" smtClean="0">
                <a:solidFill>
                  <a:srgbClr val="C00000"/>
                </a:solidFill>
                <a:latin typeface="SimHei" pitchFamily="49" charset="-122"/>
                <a:ea typeface="SimHei" pitchFamily="49" charset="-122"/>
              </a:rPr>
              <a:t>而是為停止它對我們的影響</a:t>
            </a:r>
            <a:endParaRPr lang="en-CA" sz="2800" dirty="0" smtClean="0">
              <a:latin typeface="SimHei" pitchFamily="49" charset="-122"/>
              <a:ea typeface="SimHei" pitchFamily="49" charset="-122"/>
            </a:endParaRPr>
          </a:p>
          <a:p>
            <a:pPr>
              <a:buNone/>
            </a:pPr>
            <a:r>
              <a:rPr lang="en-CA" sz="2800" dirty="0" smtClean="0">
                <a:latin typeface="SimHei" pitchFamily="49" charset="-122"/>
                <a:ea typeface="SimHei" pitchFamily="49" charset="-122"/>
              </a:rPr>
              <a:t> </a:t>
            </a:r>
            <a:r>
              <a:rPr lang="zh-TW" altLang="en-US" sz="2400" dirty="0" smtClean="0">
                <a:latin typeface="SimHei" pitchFamily="49" charset="-122"/>
                <a:ea typeface="SimHei" pitchFamily="49" charset="-122"/>
              </a:rPr>
              <a:t>①</a:t>
            </a:r>
            <a:r>
              <a:rPr lang="en-CA" sz="2400" dirty="0" smtClean="0">
                <a:latin typeface="SimHei" pitchFamily="49" charset="-122"/>
                <a:ea typeface="SimHei" pitchFamily="49" charset="-122"/>
              </a:rPr>
              <a:t> 0 - 3 </a:t>
            </a:r>
            <a:r>
              <a:rPr lang="zh-TW" altLang="en-US" sz="2400" dirty="0" smtClean="0">
                <a:latin typeface="SimHei" pitchFamily="49" charset="-122"/>
                <a:ea typeface="SimHei" pitchFamily="49" charset="-122"/>
              </a:rPr>
              <a:t>歲</a:t>
            </a:r>
            <a:r>
              <a:rPr lang="en-CA"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如果基本需要能不能被滿足</a:t>
            </a:r>
            <a:r>
              <a:rPr lang="en-CA"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分離</a:t>
            </a:r>
            <a:endParaRPr lang="en-CA" sz="2400" dirty="0" smtClean="0">
              <a:latin typeface="SimHei" pitchFamily="49" charset="-122"/>
              <a:ea typeface="SimHei" pitchFamily="49" charset="-122"/>
            </a:endParaRPr>
          </a:p>
          <a:p>
            <a:pPr>
              <a:buNone/>
            </a:pPr>
            <a:r>
              <a:rPr lang="zh-TW" altLang="en-US" sz="2400" dirty="0" smtClean="0">
                <a:latin typeface="SimHei" pitchFamily="49" charset="-122"/>
                <a:ea typeface="SimHei" pitchFamily="49" charset="-122"/>
              </a:rPr>
              <a:t>   </a:t>
            </a:r>
            <a:r>
              <a:rPr lang="en-CA" sz="2400" dirty="0" smtClean="0">
                <a:latin typeface="SimHei" pitchFamily="49" charset="-122"/>
                <a:ea typeface="SimHei" pitchFamily="49" charset="-122"/>
              </a:rPr>
              <a:t>           (</a:t>
            </a:r>
            <a:r>
              <a:rPr lang="zh-TW" altLang="en-US" sz="2400" dirty="0" smtClean="0">
                <a:latin typeface="SimHei" pitchFamily="49" charset="-122"/>
                <a:ea typeface="SimHei" pitchFamily="49" charset="-122"/>
              </a:rPr>
              <a:t>父母不懂</a:t>
            </a:r>
            <a:r>
              <a:rPr lang="en-CA"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家境不允許</a:t>
            </a:r>
            <a:r>
              <a:rPr lang="en-CA"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無奈</a:t>
            </a:r>
            <a:r>
              <a:rPr lang="en-CA" sz="2400" dirty="0" smtClean="0">
                <a:latin typeface="SimHei" pitchFamily="49" charset="-122"/>
                <a:ea typeface="SimHei" pitchFamily="49" charset="-122"/>
              </a:rPr>
              <a:t>...,)</a:t>
            </a:r>
          </a:p>
          <a:p>
            <a:pPr>
              <a:buNone/>
            </a:pPr>
            <a:r>
              <a:rPr lang="en-CA" sz="2400" dirty="0" smtClean="0">
                <a:latin typeface="SimHei" pitchFamily="49" charset="-122"/>
                <a:ea typeface="SimHei" pitchFamily="49" charset="-122"/>
              </a:rPr>
              <a:t>            - </a:t>
            </a:r>
            <a:r>
              <a:rPr lang="zh-TW" altLang="en-US" sz="2400" dirty="0" smtClean="0">
                <a:latin typeface="SimHei" pitchFamily="49" charset="-122"/>
                <a:ea typeface="SimHei" pitchFamily="49" charset="-122"/>
              </a:rPr>
              <a:t>不可愛的我</a:t>
            </a:r>
            <a:r>
              <a:rPr lang="en-CA"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不安全的世界</a:t>
            </a:r>
            <a:r>
              <a:rPr lang="en-CA" sz="2400" dirty="0" smtClean="0">
                <a:latin typeface="SimHei" pitchFamily="49" charset="-122"/>
                <a:ea typeface="SimHei" pitchFamily="49" charset="-122"/>
              </a:rPr>
              <a:t> </a:t>
            </a:r>
          </a:p>
          <a:p>
            <a:pPr>
              <a:buNone/>
            </a:pPr>
            <a:r>
              <a:rPr lang="zh-TW" altLang="en-US" sz="2400" dirty="0" smtClean="0">
                <a:latin typeface="SimHei" pitchFamily="49" charset="-122"/>
                <a:ea typeface="SimHei" pitchFamily="49" charset="-122"/>
              </a:rPr>
              <a:t>            </a:t>
            </a:r>
            <a:r>
              <a:rPr lang="en-CA" sz="2400" dirty="0" smtClean="0">
                <a:latin typeface="SimHei" pitchFamily="49" charset="-122"/>
                <a:ea typeface="SimHei" pitchFamily="49" charset="-122"/>
              </a:rPr>
              <a:t>- </a:t>
            </a:r>
            <a:r>
              <a:rPr lang="zh-TW" altLang="en-US" sz="2400" dirty="0" smtClean="0">
                <a:latin typeface="SimHei" pitchFamily="49" charset="-122"/>
                <a:ea typeface="SimHei" pitchFamily="49" charset="-122"/>
              </a:rPr>
              <a:t>不安全</a:t>
            </a:r>
            <a:r>
              <a:rPr lang="en-CA"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焦慮的基礎</a:t>
            </a:r>
            <a:endParaRPr lang="en-CA" sz="2400" dirty="0" smtClean="0">
              <a:latin typeface="SimHei" pitchFamily="49" charset="-122"/>
              <a:ea typeface="SimHei" pitchFamily="49" charset="-122"/>
            </a:endParaRPr>
          </a:p>
          <a:p>
            <a:pPr>
              <a:buNone/>
            </a:pPr>
            <a:r>
              <a:rPr lang="en-CA" sz="2400" dirty="0" smtClean="0">
                <a:latin typeface="SimHei" pitchFamily="49" charset="-122"/>
                <a:ea typeface="SimHei" pitchFamily="49" charset="-122"/>
              </a:rPr>
              <a:t> </a:t>
            </a:r>
            <a:r>
              <a:rPr lang="zh-TW" altLang="en-US" sz="2400" dirty="0" smtClean="0">
                <a:latin typeface="SimHei" pitchFamily="49" charset="-122"/>
                <a:ea typeface="SimHei" pitchFamily="49" charset="-122"/>
              </a:rPr>
              <a:t>②</a:t>
            </a:r>
            <a:r>
              <a:rPr lang="en-CA" sz="2400" dirty="0" smtClean="0">
                <a:latin typeface="SimHei" pitchFamily="49" charset="-122"/>
                <a:ea typeface="SimHei" pitchFamily="49" charset="-122"/>
              </a:rPr>
              <a:t> </a:t>
            </a:r>
            <a:r>
              <a:rPr lang="zh-TW" altLang="en-US" sz="2400" dirty="0" smtClean="0">
                <a:latin typeface="SimHei" pitchFamily="49" charset="-122"/>
                <a:ea typeface="SimHei" pitchFamily="49" charset="-122"/>
              </a:rPr>
              <a:t>兒童</a:t>
            </a:r>
            <a:r>
              <a:rPr lang="en-CA"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青少年</a:t>
            </a:r>
            <a:r>
              <a:rPr lang="en-CA"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如果父母的管教方式和家人互動不健康時</a:t>
            </a:r>
            <a:r>
              <a:rPr lang="en-CA"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   </a:t>
            </a:r>
            <a:endParaRPr lang="en-US" altLang="zh-TW" sz="2400" dirty="0" smtClean="0">
              <a:latin typeface="SimHei" pitchFamily="49" charset="-122"/>
              <a:ea typeface="SimHei" pitchFamily="49" charset="-122"/>
            </a:endParaRPr>
          </a:p>
          <a:p>
            <a:pPr>
              <a:buNone/>
            </a:pPr>
            <a:r>
              <a:rPr lang="zh-TW" altLang="en-US" sz="2400" dirty="0" smtClean="0">
                <a:latin typeface="SimHei" pitchFamily="49" charset="-122"/>
                <a:ea typeface="SimHei" pitchFamily="49" charset="-122"/>
              </a:rPr>
              <a:t>      </a:t>
            </a:r>
            <a:r>
              <a:rPr lang="en-CA" sz="2400" dirty="0" smtClean="0">
                <a:latin typeface="SimHei" pitchFamily="49" charset="-122"/>
                <a:ea typeface="SimHei" pitchFamily="49" charset="-122"/>
              </a:rPr>
              <a:t>- </a:t>
            </a:r>
            <a:r>
              <a:rPr lang="zh-TW" altLang="en-US" sz="2400" dirty="0" smtClean="0">
                <a:latin typeface="SimHei" pitchFamily="49" charset="-122"/>
                <a:ea typeface="SimHei" pitchFamily="49" charset="-122"/>
              </a:rPr>
              <a:t>感到被拒絕</a:t>
            </a:r>
            <a:r>
              <a:rPr lang="en-CA"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忽視</a:t>
            </a:r>
            <a:r>
              <a:rPr lang="en-CA" sz="2400" dirty="0" smtClean="0">
                <a:latin typeface="SimHei" pitchFamily="49" charset="-122"/>
                <a:ea typeface="SimHei" pitchFamily="49" charset="-122"/>
              </a:rPr>
              <a:t>/ </a:t>
            </a:r>
            <a:r>
              <a:rPr lang="zh-TW" altLang="en-US" sz="2400" dirty="0" smtClean="0">
                <a:latin typeface="SimHei" pitchFamily="49" charset="-122"/>
                <a:ea typeface="SimHei" pitchFamily="49" charset="-122"/>
              </a:rPr>
              <a:t>不被愛</a:t>
            </a:r>
            <a:r>
              <a:rPr lang="en-CA"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不重要</a:t>
            </a:r>
            <a:r>
              <a:rPr lang="en-CA"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沒價值</a:t>
            </a:r>
            <a:r>
              <a:rPr lang="en-CA"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被</a:t>
            </a:r>
            <a:r>
              <a:rPr lang="en-CA" sz="2400" dirty="0" err="1" smtClean="0">
                <a:latin typeface="SimHei" pitchFamily="49" charset="-122"/>
                <a:ea typeface="SimHei" pitchFamily="49" charset="-122"/>
              </a:rPr>
              <a:t>lable</a:t>
            </a:r>
            <a:endParaRPr lang="en-CA" sz="2400" dirty="0" smtClean="0">
              <a:latin typeface="SimHei" pitchFamily="49" charset="-122"/>
              <a:ea typeface="SimHei" pitchFamily="49" charset="-122"/>
            </a:endParaRPr>
          </a:p>
          <a:p>
            <a:pPr>
              <a:buNone/>
            </a:pPr>
            <a:r>
              <a:rPr lang="zh-TW" altLang="en-US" sz="2400" dirty="0" smtClean="0">
                <a:latin typeface="SimHei" pitchFamily="49" charset="-122"/>
                <a:ea typeface="SimHei" pitchFamily="49" charset="-122"/>
              </a:rPr>
              <a:t>         </a:t>
            </a:r>
            <a:r>
              <a:rPr lang="en-CA" sz="2400" dirty="0" smtClean="0">
                <a:latin typeface="SimHei" pitchFamily="49" charset="-122"/>
                <a:ea typeface="SimHei" pitchFamily="49" charset="-122"/>
              </a:rPr>
              <a:t>- </a:t>
            </a:r>
            <a:r>
              <a:rPr lang="zh-TW" altLang="en-US" sz="2400" dirty="0" smtClean="0">
                <a:latin typeface="SimHei" pitchFamily="49" charset="-122"/>
                <a:ea typeface="SimHei" pitchFamily="49" charset="-122"/>
              </a:rPr>
              <a:t>不可愛的我</a:t>
            </a:r>
            <a:r>
              <a:rPr lang="en-CA"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他人如何對待我</a:t>
            </a:r>
            <a:r>
              <a:rPr lang="en-CA"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我形象的鏡子</a:t>
            </a:r>
            <a:r>
              <a:rPr lang="en-CA" sz="2400" dirty="0" smtClean="0">
                <a:latin typeface="SimHei" pitchFamily="49" charset="-122"/>
                <a:ea typeface="SimHei" pitchFamily="49" charset="-122"/>
              </a:rPr>
              <a:t>)</a:t>
            </a:r>
          </a:p>
          <a:p>
            <a:pPr>
              <a:buNone/>
            </a:pPr>
            <a:r>
              <a:rPr lang="zh-TW" altLang="en-US" sz="2400" dirty="0" smtClean="0">
                <a:latin typeface="SimHei" pitchFamily="49" charset="-122"/>
                <a:ea typeface="SimHei" pitchFamily="49" charset="-122"/>
              </a:rPr>
              <a:t>         </a:t>
            </a:r>
            <a:r>
              <a:rPr lang="en-CA" sz="2400" dirty="0" smtClean="0">
                <a:latin typeface="SimHei" pitchFamily="49" charset="-122"/>
                <a:ea typeface="SimHei" pitchFamily="49" charset="-122"/>
              </a:rPr>
              <a:t>- </a:t>
            </a:r>
            <a:r>
              <a:rPr lang="zh-TW" altLang="en-US" sz="2400" dirty="0" smtClean="0">
                <a:latin typeface="SimHei" pitchFamily="49" charset="-122"/>
                <a:ea typeface="SimHei" pitchFamily="49" charset="-122"/>
              </a:rPr>
              <a:t>焦慮</a:t>
            </a:r>
            <a:r>
              <a:rPr lang="en-CA"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緊張</a:t>
            </a:r>
            <a:r>
              <a:rPr lang="en-CA"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不安全</a:t>
            </a:r>
            <a:endParaRPr lang="en-CA" sz="2400" dirty="0" smtClean="0">
              <a:latin typeface="SimHei" pitchFamily="49" charset="-122"/>
              <a:ea typeface="SimHei" pitchFamily="49" charset="-122"/>
            </a:endParaRPr>
          </a:p>
          <a:p>
            <a:pPr>
              <a:buNone/>
            </a:pPr>
            <a:r>
              <a:rPr lang="zh-TW" altLang="en-US" sz="2400" dirty="0" smtClean="0">
                <a:latin typeface="SimHei" pitchFamily="49" charset="-122"/>
                <a:ea typeface="SimHei" pitchFamily="49" charset="-122"/>
              </a:rPr>
              <a:t>         </a:t>
            </a:r>
            <a:r>
              <a:rPr lang="en-CA"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 不健康人際關係</a:t>
            </a:r>
            <a:r>
              <a:rPr lang="en-CA"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情緒處理的學習</a:t>
            </a:r>
            <a:endParaRPr lang="en-CA" sz="2400" dirty="0" smtClean="0">
              <a:latin typeface="SimHei" pitchFamily="49" charset="-122"/>
              <a:ea typeface="SimHei" pitchFamily="49" charset="-122"/>
            </a:endParaRPr>
          </a:p>
          <a:p>
            <a:pPr>
              <a:buNone/>
            </a:pPr>
            <a:endParaRPr lang="en-US" dirty="0" smtClean="0"/>
          </a:p>
          <a:p>
            <a:pPr>
              <a:buNone/>
            </a:pPr>
            <a:r>
              <a:rPr lang="zh-TW" altLang="en-US" sz="1800" dirty="0" smtClean="0"/>
              <a:t>③有些真的經歷過創傷</a:t>
            </a:r>
            <a:r>
              <a:rPr lang="en-CA" sz="1800" dirty="0" smtClean="0"/>
              <a:t>,</a:t>
            </a:r>
            <a:r>
              <a:rPr lang="zh-TW" altLang="en-US" sz="1800" dirty="0" smtClean="0"/>
              <a:t>或目睹傷害</a:t>
            </a:r>
            <a:r>
              <a:rPr lang="en-CA" sz="1800" dirty="0" smtClean="0"/>
              <a:t>(</a:t>
            </a:r>
            <a:r>
              <a:rPr lang="zh-TW" altLang="en-US" sz="1800" dirty="0" smtClean="0"/>
              <a:t>不在我們今天的範圍內</a:t>
            </a:r>
            <a:r>
              <a:rPr lang="en-CA" sz="1800" dirty="0" smtClean="0"/>
              <a:t>)</a:t>
            </a:r>
          </a:p>
          <a:p>
            <a:pPr>
              <a:buNone/>
            </a:pPr>
            <a:endParaRPr lang="en-CA"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158" y="1357298"/>
            <a:ext cx="8429684" cy="4071966"/>
          </a:xfrm>
        </p:spPr>
        <p:txBody>
          <a:bodyPr/>
          <a:lstStyle/>
          <a:p>
            <a:pPr>
              <a:buNone/>
            </a:pPr>
            <a:endParaRPr lang="en-CA" sz="2800" dirty="0" smtClean="0">
              <a:latin typeface="SimHei" pitchFamily="49" charset="-122"/>
              <a:ea typeface="SimHei" pitchFamily="49" charset="-122"/>
            </a:endParaRPr>
          </a:p>
          <a:p>
            <a:pPr>
              <a:buNone/>
            </a:pPr>
            <a:endParaRPr lang="en-US" dirty="0" smtClean="0"/>
          </a:p>
          <a:p>
            <a:pPr>
              <a:buNone/>
            </a:pPr>
            <a:endParaRPr lang="en-CA" dirty="0"/>
          </a:p>
        </p:txBody>
      </p:sp>
      <p:sp>
        <p:nvSpPr>
          <p:cNvPr id="9217" name="Oval 1"/>
          <p:cNvSpPr>
            <a:spLocks noChangeArrowheads="1"/>
          </p:cNvSpPr>
          <p:nvPr/>
        </p:nvSpPr>
        <p:spPr bwMode="auto">
          <a:xfrm>
            <a:off x="1500166" y="3000372"/>
            <a:ext cx="2214578" cy="2143140"/>
          </a:xfrm>
          <a:prstGeom prst="ellipse">
            <a:avLst/>
          </a:prstGeom>
          <a:solidFill>
            <a:srgbClr val="FFFFFF"/>
          </a:solidFill>
          <a:ln w="12700">
            <a:solidFill>
              <a:srgbClr val="000000"/>
            </a:solidFill>
            <a:prstDash val="lgDash"/>
            <a:round/>
            <a:headEnd/>
            <a:tailEnd/>
          </a:ln>
        </p:spPr>
        <p:txBody>
          <a:bodyPr vert="horz" wrap="square" lIns="91440" tIns="45720" rIns="91440" bIns="45720" numCol="1" anchor="t" anchorCtr="0" compatLnSpc="1">
            <a:prstTxWarp prst="textNoShape">
              <a:avLst/>
            </a:prstTxWarp>
          </a:bodyPr>
          <a:lstStyle/>
          <a:p>
            <a:endParaRPr lang="en-CA"/>
          </a:p>
        </p:txBody>
      </p:sp>
      <p:sp>
        <p:nvSpPr>
          <p:cNvPr id="9218" name="Oval 2"/>
          <p:cNvSpPr>
            <a:spLocks noChangeArrowheads="1"/>
          </p:cNvSpPr>
          <p:nvPr/>
        </p:nvSpPr>
        <p:spPr bwMode="auto">
          <a:xfrm>
            <a:off x="3214678" y="3000372"/>
            <a:ext cx="2171704" cy="2173290"/>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CA"/>
          </a:p>
        </p:txBody>
      </p:sp>
      <p:sp>
        <p:nvSpPr>
          <p:cNvPr id="9219" name="Oval 3"/>
          <p:cNvSpPr>
            <a:spLocks noChangeArrowheads="1"/>
          </p:cNvSpPr>
          <p:nvPr/>
        </p:nvSpPr>
        <p:spPr bwMode="auto">
          <a:xfrm>
            <a:off x="5000628" y="3071810"/>
            <a:ext cx="2071702" cy="2000264"/>
          </a:xfrm>
          <a:prstGeom prst="ellipse">
            <a:avLst/>
          </a:prstGeom>
          <a:solidFill>
            <a:srgbClr val="FFFFFF"/>
          </a:solidFill>
          <a:ln w="12700">
            <a:solidFill>
              <a:srgbClr val="000000"/>
            </a:solidFill>
            <a:prstDash val="lgDash"/>
            <a:round/>
            <a:headEnd/>
            <a:tailEnd/>
          </a:ln>
        </p:spPr>
        <p:txBody>
          <a:bodyPr vert="horz" wrap="square" lIns="91440" tIns="45720" rIns="91440" bIns="45720" numCol="1" anchor="t" anchorCtr="0" compatLnSpc="1">
            <a:prstTxWarp prst="textNoShape">
              <a:avLst/>
            </a:prstTxWarp>
          </a:bodyPr>
          <a:lstStyle/>
          <a:p>
            <a:endParaRPr lang="en-CA"/>
          </a:p>
        </p:txBody>
      </p:sp>
      <p:sp>
        <p:nvSpPr>
          <p:cNvPr id="7" name="TextBox 6"/>
          <p:cNvSpPr txBox="1"/>
          <p:nvPr/>
        </p:nvSpPr>
        <p:spPr>
          <a:xfrm>
            <a:off x="1571604" y="3929066"/>
            <a:ext cx="1571636" cy="369332"/>
          </a:xfrm>
          <a:prstGeom prst="rect">
            <a:avLst/>
          </a:prstGeom>
          <a:noFill/>
        </p:spPr>
        <p:txBody>
          <a:bodyPr wrap="square" rtlCol="0">
            <a:spAutoFit/>
          </a:bodyPr>
          <a:lstStyle/>
          <a:p>
            <a:r>
              <a:rPr lang="zh-TW" altLang="en-US" dirty="0" smtClean="0"/>
              <a:t>不可愛的我</a:t>
            </a:r>
            <a:endParaRPr lang="en-CA" dirty="0"/>
          </a:p>
        </p:txBody>
      </p:sp>
      <p:sp>
        <p:nvSpPr>
          <p:cNvPr id="8" name="TextBox 7"/>
          <p:cNvSpPr txBox="1"/>
          <p:nvPr/>
        </p:nvSpPr>
        <p:spPr>
          <a:xfrm>
            <a:off x="3714744" y="4071942"/>
            <a:ext cx="1214446" cy="369332"/>
          </a:xfrm>
          <a:prstGeom prst="rect">
            <a:avLst/>
          </a:prstGeom>
          <a:noFill/>
        </p:spPr>
        <p:txBody>
          <a:bodyPr wrap="square" rtlCol="0">
            <a:spAutoFit/>
          </a:bodyPr>
          <a:lstStyle/>
          <a:p>
            <a:r>
              <a:rPr lang="zh-TW" altLang="en-US" dirty="0" smtClean="0"/>
              <a:t>真正的我</a:t>
            </a:r>
            <a:endParaRPr lang="en-CA" dirty="0"/>
          </a:p>
        </p:txBody>
      </p:sp>
      <p:sp>
        <p:nvSpPr>
          <p:cNvPr id="9" name="TextBox 8"/>
          <p:cNvSpPr txBox="1"/>
          <p:nvPr/>
        </p:nvSpPr>
        <p:spPr>
          <a:xfrm>
            <a:off x="5572132" y="4000504"/>
            <a:ext cx="1214446" cy="369332"/>
          </a:xfrm>
          <a:prstGeom prst="rect">
            <a:avLst/>
          </a:prstGeom>
          <a:noFill/>
        </p:spPr>
        <p:txBody>
          <a:bodyPr wrap="square" rtlCol="0">
            <a:spAutoFit/>
          </a:bodyPr>
          <a:lstStyle/>
          <a:p>
            <a:r>
              <a:rPr lang="zh-TW" altLang="en-US" dirty="0" smtClean="0"/>
              <a:t>理想的我</a:t>
            </a:r>
            <a:endParaRPr lang="en-CA" dirty="0"/>
          </a:p>
        </p:txBody>
      </p:sp>
      <p:sp>
        <p:nvSpPr>
          <p:cNvPr id="10" name="Down Arrow 9"/>
          <p:cNvSpPr/>
          <p:nvPr/>
        </p:nvSpPr>
        <p:spPr>
          <a:xfrm rot="2767144">
            <a:off x="3152014" y="1341236"/>
            <a:ext cx="500066" cy="271346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1" name="Down Arrow 10"/>
          <p:cNvSpPr/>
          <p:nvPr/>
        </p:nvSpPr>
        <p:spPr>
          <a:xfrm rot="18673656">
            <a:off x="4984522" y="1274925"/>
            <a:ext cx="500066" cy="284344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20" y="1214422"/>
            <a:ext cx="8429684" cy="4071966"/>
          </a:xfrm>
        </p:spPr>
        <p:txBody>
          <a:bodyPr/>
          <a:lstStyle/>
          <a:p>
            <a:pPr>
              <a:buNone/>
            </a:pPr>
            <a:r>
              <a:rPr lang="en-CA" sz="2800" dirty="0" smtClean="0">
                <a:solidFill>
                  <a:srgbClr val="C00000"/>
                </a:solidFill>
                <a:latin typeface="SimHei" pitchFamily="49" charset="-122"/>
                <a:ea typeface="SimHei" pitchFamily="49" charset="-122"/>
              </a:rPr>
              <a:t>3. </a:t>
            </a:r>
            <a:r>
              <a:rPr lang="zh-TW" altLang="en-US" sz="2800" dirty="0" smtClean="0">
                <a:solidFill>
                  <a:srgbClr val="C00000"/>
                </a:solidFill>
                <a:latin typeface="SimHei" pitchFamily="49" charset="-122"/>
                <a:ea typeface="SimHei" pitchFamily="49" charset="-122"/>
              </a:rPr>
              <a:t>人承載成長背景</a:t>
            </a:r>
            <a:r>
              <a:rPr lang="en-CA" sz="2800" dirty="0" smtClean="0">
                <a:solidFill>
                  <a:srgbClr val="C00000"/>
                </a:solidFill>
                <a:latin typeface="SimHei" pitchFamily="49" charset="-122"/>
                <a:ea typeface="SimHei" pitchFamily="49" charset="-122"/>
              </a:rPr>
              <a:t>(</a:t>
            </a:r>
            <a:r>
              <a:rPr lang="zh-TW" altLang="en-US" sz="2800" dirty="0" smtClean="0">
                <a:solidFill>
                  <a:srgbClr val="C00000"/>
                </a:solidFill>
                <a:latin typeface="SimHei" pitchFamily="49" charset="-122"/>
                <a:ea typeface="SimHei" pitchFamily="49" charset="-122"/>
              </a:rPr>
              <a:t>原生家庭</a:t>
            </a:r>
            <a:r>
              <a:rPr lang="en-CA" sz="2800" dirty="0" smtClean="0">
                <a:solidFill>
                  <a:srgbClr val="C00000"/>
                </a:solidFill>
                <a:latin typeface="SimHei" pitchFamily="49" charset="-122"/>
                <a:ea typeface="SimHei" pitchFamily="49" charset="-122"/>
              </a:rPr>
              <a:t>)</a:t>
            </a:r>
            <a:r>
              <a:rPr lang="zh-TW" altLang="en-US" sz="2800" dirty="0" smtClean="0">
                <a:solidFill>
                  <a:srgbClr val="C00000"/>
                </a:solidFill>
                <a:latin typeface="SimHei" pitchFamily="49" charset="-122"/>
                <a:ea typeface="SimHei" pitchFamily="49" charset="-122"/>
              </a:rPr>
              <a:t>的影響</a:t>
            </a:r>
            <a:endParaRPr lang="en-US" altLang="zh-TW" sz="2800" dirty="0" smtClean="0">
              <a:solidFill>
                <a:srgbClr val="C00000"/>
              </a:solidFill>
              <a:latin typeface="SimHei" pitchFamily="49" charset="-122"/>
              <a:ea typeface="SimHei" pitchFamily="49" charset="-122"/>
            </a:endParaRPr>
          </a:p>
          <a:p>
            <a:pPr>
              <a:buNone/>
            </a:pPr>
            <a:endParaRPr lang="en-CA" sz="2800" dirty="0" smtClean="0">
              <a:latin typeface="SimHei" pitchFamily="49" charset="-122"/>
              <a:ea typeface="SimHei" pitchFamily="49" charset="-122"/>
            </a:endParaRPr>
          </a:p>
          <a:p>
            <a:r>
              <a:rPr lang="zh-TW" altLang="en-US" sz="2800" dirty="0" smtClean="0">
                <a:latin typeface="SimHei" pitchFamily="49" charset="-122"/>
                <a:ea typeface="SimHei" pitchFamily="49" charset="-122"/>
              </a:rPr>
              <a:t>重複</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小時候</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照顧者怎麼對我</a:t>
            </a:r>
            <a:r>
              <a:rPr lang="en-CA" sz="2800" dirty="0" smtClean="0">
                <a:latin typeface="SimHei" pitchFamily="49" charset="-122"/>
                <a:ea typeface="SimHei" pitchFamily="49" charset="-122"/>
              </a:rPr>
              <a:t>; </a:t>
            </a:r>
            <a:r>
              <a:rPr lang="zh-TW" altLang="en-US" sz="2800" dirty="0" smtClean="0">
                <a:latin typeface="SimHei" pitchFamily="49" charset="-122"/>
                <a:ea typeface="SimHei" pitchFamily="49" charset="-122"/>
              </a:rPr>
              <a:t>現在我就允許別   </a:t>
            </a:r>
            <a:endParaRPr lang="en-US" altLang="zh-TW" sz="2800" dirty="0" smtClean="0">
              <a:latin typeface="SimHei" pitchFamily="49" charset="-122"/>
              <a:ea typeface="SimHei" pitchFamily="49" charset="-122"/>
            </a:endParaRPr>
          </a:p>
          <a:p>
            <a:pPr>
              <a:buNone/>
            </a:pPr>
            <a:r>
              <a:rPr lang="zh-TW" altLang="en-US" sz="2800" dirty="0" smtClean="0">
                <a:latin typeface="SimHei" pitchFamily="49" charset="-122"/>
                <a:ea typeface="SimHei" pitchFamily="49" charset="-122"/>
              </a:rPr>
              <a:t>       人怎麼對我</a:t>
            </a:r>
            <a:r>
              <a:rPr lang="en-CA" sz="2800" dirty="0" smtClean="0">
                <a:latin typeface="SimHei" pitchFamily="49" charset="-122"/>
                <a:ea typeface="SimHei" pitchFamily="49" charset="-122"/>
              </a:rPr>
              <a:t>),</a:t>
            </a:r>
          </a:p>
          <a:p>
            <a:r>
              <a:rPr lang="zh-TW" altLang="en-US" sz="2800" dirty="0" smtClean="0">
                <a:latin typeface="SimHei" pitchFamily="49" charset="-122"/>
                <a:ea typeface="SimHei" pitchFamily="49" charset="-122"/>
              </a:rPr>
              <a:t>再現</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小時候</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照顧者怎麼對我</a:t>
            </a:r>
            <a:r>
              <a:rPr lang="en-CA" sz="2800" dirty="0" smtClean="0">
                <a:latin typeface="SimHei" pitchFamily="49" charset="-122"/>
                <a:ea typeface="SimHei" pitchFamily="49" charset="-122"/>
              </a:rPr>
              <a:t>; </a:t>
            </a:r>
            <a:r>
              <a:rPr lang="zh-TW" altLang="en-US" sz="2800" dirty="0" smtClean="0">
                <a:latin typeface="SimHei" pitchFamily="49" charset="-122"/>
                <a:ea typeface="SimHei" pitchFamily="49" charset="-122"/>
              </a:rPr>
              <a:t>現在我就用同樣方</a:t>
            </a:r>
            <a:endParaRPr lang="en-US" altLang="zh-TW" sz="2800" dirty="0" smtClean="0">
              <a:latin typeface="SimHei" pitchFamily="49" charset="-122"/>
              <a:ea typeface="SimHei" pitchFamily="49" charset="-122"/>
            </a:endParaRPr>
          </a:p>
          <a:p>
            <a:pPr>
              <a:buNone/>
            </a:pPr>
            <a:r>
              <a:rPr lang="zh-TW" altLang="en-US" sz="2800" dirty="0" smtClean="0">
                <a:latin typeface="SimHei" pitchFamily="49" charset="-122"/>
                <a:ea typeface="SimHei" pitchFamily="49" charset="-122"/>
              </a:rPr>
              <a:t>       式對別人</a:t>
            </a:r>
            <a:r>
              <a:rPr lang="en-CA" sz="2800" dirty="0" smtClean="0">
                <a:latin typeface="SimHei" pitchFamily="49" charset="-122"/>
                <a:ea typeface="SimHei" pitchFamily="49" charset="-122"/>
              </a:rPr>
              <a:t>)</a:t>
            </a:r>
          </a:p>
          <a:p>
            <a:r>
              <a:rPr lang="zh-TW" altLang="en-US" sz="2800" dirty="0" smtClean="0">
                <a:latin typeface="SimHei" pitchFamily="49" charset="-122"/>
                <a:ea typeface="SimHei" pitchFamily="49" charset="-122"/>
              </a:rPr>
              <a:t>內化</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把照顧者對待方式</a:t>
            </a:r>
            <a:r>
              <a:rPr lang="en-CA" sz="2800" dirty="0" smtClean="0">
                <a:latin typeface="SimHei" pitchFamily="49" charset="-122"/>
                <a:ea typeface="SimHei" pitchFamily="49" charset="-122"/>
              </a:rPr>
              <a:t> - </a:t>
            </a:r>
            <a:r>
              <a:rPr lang="zh-TW" altLang="en-US" sz="2800" dirty="0" smtClean="0">
                <a:latin typeface="SimHei" pitchFamily="49" charset="-122"/>
                <a:ea typeface="SimHei" pitchFamily="49" charset="-122"/>
              </a:rPr>
              <a:t>化成了對自己是否值得</a:t>
            </a:r>
            <a:endParaRPr lang="en-US" altLang="zh-TW" sz="2800" dirty="0" smtClean="0">
              <a:latin typeface="SimHei" pitchFamily="49" charset="-122"/>
              <a:ea typeface="SimHei" pitchFamily="49" charset="-122"/>
            </a:endParaRPr>
          </a:p>
          <a:p>
            <a:pPr>
              <a:buNone/>
            </a:pPr>
            <a:r>
              <a:rPr lang="zh-TW" altLang="en-US" sz="2800" dirty="0" smtClean="0">
                <a:latin typeface="SimHei" pitchFamily="49" charset="-122"/>
                <a:ea typeface="SimHei" pitchFamily="49" charset="-122"/>
              </a:rPr>
              <a:t>      被愛和有價值的認知</a:t>
            </a:r>
            <a:r>
              <a:rPr lang="en-CA" sz="2800" dirty="0" smtClean="0">
                <a:latin typeface="SimHei" pitchFamily="49" charset="-122"/>
                <a:ea typeface="SimHei" pitchFamily="49" charset="-122"/>
              </a:rPr>
              <a:t>)</a:t>
            </a:r>
          </a:p>
          <a:p>
            <a:pPr>
              <a:buNone/>
            </a:pPr>
            <a:r>
              <a:rPr lang="en-CA" dirty="0" smtClean="0"/>
              <a:t> </a:t>
            </a:r>
          </a:p>
          <a:p>
            <a:pPr>
              <a:buNone/>
            </a:pPr>
            <a:endParaRPr lang="en-US" dirty="0" smtClean="0"/>
          </a:p>
          <a:p>
            <a:pPr>
              <a:buNone/>
            </a:pPr>
            <a:endParaRPr lang="en-CA"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p:cNvSpPr>
            <a:spLocks noGrp="1" noChangeArrowheads="1"/>
          </p:cNvSpPr>
          <p:nvPr>
            <p:ph type="body" idx="1"/>
          </p:nvPr>
        </p:nvSpPr>
        <p:spPr>
          <a:xfrm>
            <a:off x="214282" y="1071546"/>
            <a:ext cx="8501122" cy="5214974"/>
          </a:xfrm>
        </p:spPr>
        <p:txBody>
          <a:bodyPr/>
          <a:lstStyle/>
          <a:p>
            <a:pPr>
              <a:buNone/>
            </a:pPr>
            <a:r>
              <a:rPr lang="en-US" dirty="0" smtClean="0">
                <a:solidFill>
                  <a:srgbClr val="C00000"/>
                </a:solidFill>
                <a:latin typeface="SimHei" pitchFamily="49" charset="-122"/>
                <a:ea typeface="SimHei" pitchFamily="49" charset="-122"/>
              </a:rPr>
              <a:t>3. </a:t>
            </a:r>
            <a:r>
              <a:rPr lang="zh-TW" altLang="en-US" dirty="0" smtClean="0">
                <a:solidFill>
                  <a:srgbClr val="C00000"/>
                </a:solidFill>
                <a:latin typeface="SimHei" pitchFamily="49" charset="-122"/>
                <a:ea typeface="SimHei" pitchFamily="49" charset="-122"/>
              </a:rPr>
              <a:t>今天分享的目的</a:t>
            </a:r>
            <a:r>
              <a:rPr lang="en-CA" dirty="0" smtClean="0">
                <a:solidFill>
                  <a:srgbClr val="C00000"/>
                </a:solidFill>
                <a:latin typeface="SimHei" pitchFamily="49" charset="-122"/>
                <a:ea typeface="SimHei" pitchFamily="49" charset="-122"/>
              </a:rPr>
              <a:t>: </a:t>
            </a:r>
          </a:p>
          <a:p>
            <a:pPr>
              <a:buNone/>
            </a:pPr>
            <a:r>
              <a:rPr lang="zh-TW" altLang="en-US" dirty="0" smtClean="0">
                <a:latin typeface="SimHei" pitchFamily="49" charset="-122"/>
                <a:ea typeface="SimHei" pitchFamily="49" charset="-122"/>
              </a:rPr>
              <a:t>  同弟兄姊妹一起從認識和更新我們由</a:t>
            </a:r>
            <a:r>
              <a:rPr lang="zh-TW" altLang="en-US" dirty="0" smtClean="0">
                <a:solidFill>
                  <a:srgbClr val="C00000"/>
                </a:solidFill>
                <a:latin typeface="SimHei" pitchFamily="49" charset="-122"/>
                <a:ea typeface="SimHei" pitchFamily="49" charset="-122"/>
              </a:rPr>
              <a:t>不健康的自我認知</a:t>
            </a:r>
            <a:r>
              <a:rPr lang="zh-TW" altLang="en-US" dirty="0" smtClean="0">
                <a:latin typeface="SimHei" pitchFamily="49" charset="-122"/>
                <a:ea typeface="SimHei" pitchFamily="49" charset="-122"/>
              </a:rPr>
              <a:t>而帶來的</a:t>
            </a:r>
            <a:r>
              <a:rPr lang="zh-TW" altLang="en-US" dirty="0" smtClean="0">
                <a:solidFill>
                  <a:srgbClr val="C00000"/>
                </a:solidFill>
                <a:latin typeface="SimHei" pitchFamily="49" charset="-122"/>
                <a:ea typeface="SimHei" pitchFamily="49" charset="-122"/>
              </a:rPr>
              <a:t>不健康的人際關係模式</a:t>
            </a:r>
            <a:r>
              <a:rPr lang="zh-TW" altLang="en-US" dirty="0" smtClean="0">
                <a:latin typeface="SimHei" pitchFamily="49" charset="-122"/>
                <a:ea typeface="SimHei" pitchFamily="49" charset="-122"/>
              </a:rPr>
              <a:t>的角度</a:t>
            </a:r>
            <a:r>
              <a:rPr lang="en-CA" dirty="0" smtClean="0">
                <a:latin typeface="SimHei" pitchFamily="49" charset="-122"/>
                <a:ea typeface="SimHei" pitchFamily="49" charset="-122"/>
              </a:rPr>
              <a:t>,</a:t>
            </a:r>
            <a:r>
              <a:rPr lang="zh-TW" altLang="en-US" dirty="0" smtClean="0">
                <a:latin typeface="SimHei" pitchFamily="49" charset="-122"/>
                <a:ea typeface="SimHei" pitchFamily="49" charset="-122"/>
              </a:rPr>
              <a:t>來實踐在基督裏更新生命</a:t>
            </a:r>
            <a:r>
              <a:rPr lang="en-US" dirty="0" smtClean="0">
                <a:latin typeface="SimHei" pitchFamily="49" charset="-122"/>
                <a:ea typeface="SimHei" pitchFamily="49" charset="-122"/>
              </a:rPr>
              <a:t>, </a:t>
            </a:r>
            <a:r>
              <a:rPr lang="zh-TW" altLang="en-US" dirty="0" smtClean="0">
                <a:latin typeface="SimHei" pitchFamily="49" charset="-122"/>
                <a:ea typeface="SimHei" pitchFamily="49" charset="-122"/>
              </a:rPr>
              <a:t>成為神合用的器皿。 </a:t>
            </a:r>
            <a:endParaRPr lang="en-US" altLang="zh-TW" dirty="0" smtClean="0">
              <a:latin typeface="SimHei" pitchFamily="49" charset="-122"/>
              <a:ea typeface="SimHei" pitchFamily="49" charset="-122"/>
            </a:endParaRPr>
          </a:p>
          <a:p>
            <a:pPr>
              <a:buNone/>
            </a:pPr>
            <a:r>
              <a:rPr lang="zh-TW" altLang="en-US" dirty="0" smtClean="0">
                <a:latin typeface="SimHei" pitchFamily="49" charset="-122"/>
                <a:ea typeface="SimHei" pitchFamily="49" charset="-122"/>
              </a:rPr>
              <a:t>  </a:t>
            </a:r>
            <a:r>
              <a:rPr lang="zh-TW" altLang="en-US" sz="2800" dirty="0" smtClean="0">
                <a:latin typeface="SimHei" pitchFamily="49" charset="-122"/>
                <a:ea typeface="SimHei" pitchFamily="49" charset="-122"/>
              </a:rPr>
              <a:t>因為</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關係</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是我們內在生命景況的訊號之一</a:t>
            </a:r>
            <a:r>
              <a:rPr lang="en-CA" sz="2800" dirty="0" smtClean="0">
                <a:latin typeface="SimHei" pitchFamily="49" charset="-122"/>
                <a:ea typeface="SimHei" pitchFamily="49" charset="-122"/>
              </a:rPr>
              <a:t>.</a:t>
            </a:r>
          </a:p>
          <a:p>
            <a:pPr>
              <a:buNone/>
            </a:pPr>
            <a:r>
              <a:rPr lang="zh-TW" altLang="en-US" dirty="0" smtClean="0">
                <a:latin typeface="SimHei" pitchFamily="49" charset="-122"/>
                <a:ea typeface="SimHei" pitchFamily="49" charset="-122"/>
              </a:rPr>
              <a:t>  </a:t>
            </a:r>
            <a:r>
              <a:rPr lang="en-US" altLang="zh-TW" dirty="0" smtClean="0">
                <a:latin typeface="SimHei" pitchFamily="49" charset="-122"/>
                <a:ea typeface="SimHei" pitchFamily="49" charset="-122"/>
              </a:rPr>
              <a:t>(</a:t>
            </a:r>
            <a:r>
              <a:rPr lang="zh-TW" altLang="en-US" sz="2800" dirty="0" smtClean="0">
                <a:latin typeface="SimHei" pitchFamily="49" charset="-122"/>
                <a:ea typeface="SimHei" pitchFamily="49" charset="-122"/>
              </a:rPr>
              <a:t>它不僅僅是“你愛不愛我</a:t>
            </a:r>
            <a:r>
              <a:rPr lang="en-US" altLang="zh-TW" sz="2800" dirty="0" smtClean="0">
                <a:latin typeface="SimHei" pitchFamily="49" charset="-122"/>
                <a:ea typeface="SimHei" pitchFamily="49" charset="-122"/>
              </a:rPr>
              <a:t>”</a:t>
            </a:r>
            <a:r>
              <a:rPr lang="en-CA" sz="2800" dirty="0" smtClean="0">
                <a:latin typeface="SimHei" pitchFamily="49" charset="-122"/>
                <a:ea typeface="SimHei" pitchFamily="49" charset="-122"/>
              </a:rPr>
              <a:t> “</a:t>
            </a:r>
            <a:r>
              <a:rPr lang="zh-TW" altLang="en-US" sz="2800" dirty="0" smtClean="0">
                <a:latin typeface="SimHei" pitchFamily="49" charset="-122"/>
                <a:ea typeface="SimHei" pitchFamily="49" charset="-122"/>
              </a:rPr>
              <a:t>聽不聽我</a:t>
            </a:r>
            <a:r>
              <a:rPr lang="en-US" altLang="zh-TW" sz="2800" dirty="0" smtClean="0">
                <a:latin typeface="SimHei" pitchFamily="49" charset="-122"/>
                <a:ea typeface="SimHei" pitchFamily="49" charset="-122"/>
              </a:rPr>
              <a:t>”…</a:t>
            </a:r>
          </a:p>
          <a:p>
            <a:pPr>
              <a:buNone/>
            </a:pPr>
            <a:r>
              <a:rPr lang="zh-TW" altLang="en-US" sz="2800" dirty="0" smtClean="0">
                <a:latin typeface="SimHei" pitchFamily="49" charset="-122"/>
                <a:ea typeface="SimHei" pitchFamily="49" charset="-122"/>
              </a:rPr>
              <a:t>   那麼簡單</a:t>
            </a:r>
            <a:r>
              <a:rPr lang="en-US" altLang="zh-TW"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它根源於我們與神的關係</a:t>
            </a:r>
            <a:r>
              <a:rPr lang="en-US" altLang="zh-TW"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神兒女的身    </a:t>
            </a:r>
            <a:endParaRPr lang="en-US" altLang="zh-TW" sz="2800" dirty="0" smtClean="0">
              <a:latin typeface="SimHei" pitchFamily="49" charset="-122"/>
              <a:ea typeface="SimHei" pitchFamily="49" charset="-122"/>
            </a:endParaRPr>
          </a:p>
          <a:p>
            <a:pPr>
              <a:buNone/>
            </a:pPr>
            <a:r>
              <a:rPr lang="zh-TW" altLang="en-US" sz="2800" dirty="0" smtClean="0">
                <a:latin typeface="SimHei" pitchFamily="49" charset="-122"/>
                <a:ea typeface="SimHei" pitchFamily="49" charset="-122"/>
              </a:rPr>
              <a:t>   分</a:t>
            </a:r>
            <a:r>
              <a:rPr lang="en-US" altLang="zh-TW"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並會從我們全人身上反映出來</a:t>
            </a:r>
            <a:r>
              <a:rPr lang="en-US" altLang="zh-TW" sz="2800" dirty="0" smtClean="0">
                <a:latin typeface="SimHei" pitchFamily="49" charset="-122"/>
                <a:ea typeface="SimHei" pitchFamily="49" charset="-122"/>
              </a:rPr>
              <a:t>.)</a:t>
            </a:r>
            <a:endParaRPr lang="en-CA" sz="2800" dirty="0" smtClean="0">
              <a:latin typeface="SimHei" pitchFamily="49" charset="-122"/>
              <a:ea typeface="SimHei" pitchFamily="49" charset="-122"/>
            </a:endParaRPr>
          </a:p>
          <a:p>
            <a:pPr eaLnBrk="1" hangingPunct="1">
              <a:buFontTx/>
              <a:buNone/>
              <a:defRPr/>
            </a:pPr>
            <a:endParaRPr lang="en-US" altLang="zh-CN" sz="2800" b="1" dirty="0" smtClean="0">
              <a:solidFill>
                <a:srgbClr val="C00000"/>
              </a:solidFill>
              <a:ea typeface="宋体" pitchFamily="2" charset="-122"/>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0034" y="928670"/>
            <a:ext cx="7786742" cy="5072098"/>
          </a:xfrm>
        </p:spPr>
        <p:txBody>
          <a:bodyPr/>
          <a:lstStyle/>
          <a:p>
            <a:pPr>
              <a:buNone/>
            </a:pPr>
            <a:r>
              <a:rPr lang="en-CA" sz="2800" dirty="0" smtClean="0">
                <a:solidFill>
                  <a:srgbClr val="C00000"/>
                </a:solidFill>
                <a:latin typeface="SimHei" pitchFamily="49" charset="-122"/>
                <a:ea typeface="SimHei" pitchFamily="49" charset="-122"/>
              </a:rPr>
              <a:t>4. </a:t>
            </a:r>
            <a:r>
              <a:rPr lang="zh-TW" altLang="en-US" sz="2800" dirty="0" smtClean="0">
                <a:solidFill>
                  <a:srgbClr val="C00000"/>
                </a:solidFill>
                <a:latin typeface="SimHei" pitchFamily="49" charset="-122"/>
                <a:ea typeface="SimHei" pitchFamily="49" charset="-122"/>
              </a:rPr>
              <a:t>作幾個小小評估 </a:t>
            </a:r>
            <a:endParaRPr lang="en-US" altLang="zh-TW" sz="2800" dirty="0" smtClean="0">
              <a:solidFill>
                <a:srgbClr val="C00000"/>
              </a:solidFill>
              <a:latin typeface="SimHei" pitchFamily="49" charset="-122"/>
              <a:ea typeface="SimHei" pitchFamily="49" charset="-122"/>
            </a:endParaRPr>
          </a:p>
          <a:p>
            <a:pPr>
              <a:buNone/>
            </a:pPr>
            <a:r>
              <a:rPr lang="zh-TW" altLang="en-US" sz="2800" dirty="0" smtClean="0">
                <a:latin typeface="SimHei" pitchFamily="49" charset="-122"/>
                <a:ea typeface="SimHei" pitchFamily="49" charset="-122"/>
              </a:rPr>
              <a:t> </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目的</a:t>
            </a:r>
            <a:r>
              <a:rPr lang="en-US" altLang="zh-TW"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 幫助我們學習全人的認識自己</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別人</a:t>
            </a:r>
            <a:r>
              <a:rPr lang="en-CA" sz="2800" dirty="0" smtClean="0">
                <a:latin typeface="SimHei" pitchFamily="49" charset="-122"/>
                <a:ea typeface="SimHei" pitchFamily="49" charset="-122"/>
              </a:rPr>
              <a:t>)</a:t>
            </a:r>
          </a:p>
          <a:p>
            <a:pPr>
              <a:buNone/>
            </a:pPr>
            <a:r>
              <a:rPr lang="zh-TW" altLang="en-US" sz="2800" dirty="0" smtClean="0">
                <a:latin typeface="SimHei" pitchFamily="49" charset="-122"/>
                <a:ea typeface="SimHei" pitchFamily="49" charset="-122"/>
              </a:rPr>
              <a:t>        沒有診斷</a:t>
            </a:r>
            <a:r>
              <a:rPr lang="en-US" altLang="zh-TW"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定型</a:t>
            </a:r>
            <a:r>
              <a:rPr lang="en-US" altLang="zh-TW"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定病</a:t>
            </a:r>
            <a:r>
              <a:rPr lang="en-US" altLang="zh-TW"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定罪作用</a:t>
            </a:r>
            <a:r>
              <a:rPr lang="en-US" altLang="zh-TW" sz="2800" dirty="0" smtClean="0">
                <a:latin typeface="SimHei" pitchFamily="49" charset="-122"/>
                <a:ea typeface="SimHei" pitchFamily="49" charset="-122"/>
              </a:rPr>
              <a:t>,</a:t>
            </a:r>
          </a:p>
          <a:p>
            <a:pPr>
              <a:buNone/>
            </a:pPr>
            <a:r>
              <a:rPr lang="zh-TW" altLang="en-US" sz="2800" dirty="0" smtClean="0">
                <a:latin typeface="SimHei" pitchFamily="49" charset="-122"/>
                <a:ea typeface="SimHei" pitchFamily="49" charset="-122"/>
              </a:rPr>
              <a:t>        每個人不同</a:t>
            </a:r>
            <a:r>
              <a:rPr lang="en-US" altLang="zh-TW"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感覺也不同</a:t>
            </a:r>
            <a:endParaRPr lang="en-US" altLang="zh-TW" sz="2800" dirty="0" smtClean="0">
              <a:latin typeface="SimHei" pitchFamily="49" charset="-122"/>
              <a:ea typeface="SimHei" pitchFamily="49" charset="-122"/>
            </a:endParaRPr>
          </a:p>
          <a:p>
            <a:pPr>
              <a:buNone/>
            </a:pPr>
            <a:endParaRPr lang="en-CA" sz="2800" dirty="0" smtClean="0">
              <a:latin typeface="SimHei" pitchFamily="49" charset="-122"/>
              <a:ea typeface="SimHei" pitchFamily="49" charset="-122"/>
            </a:endParaRPr>
          </a:p>
          <a:p>
            <a:pPr>
              <a:buNone/>
            </a:pPr>
            <a:r>
              <a:rPr lang="zh-TW" altLang="en-US" sz="2800" dirty="0" smtClean="0">
                <a:latin typeface="SimHei" pitchFamily="49" charset="-122"/>
                <a:ea typeface="SimHei" pitchFamily="49" charset="-122"/>
              </a:rPr>
              <a:t>①情緒低落程度評估</a:t>
            </a:r>
            <a:endParaRPr lang="en-CA" sz="2800" dirty="0" smtClean="0">
              <a:latin typeface="SimHei" pitchFamily="49" charset="-122"/>
              <a:ea typeface="SimHei" pitchFamily="49" charset="-122"/>
            </a:endParaRPr>
          </a:p>
          <a:p>
            <a:pPr>
              <a:buNone/>
            </a:pPr>
            <a:r>
              <a:rPr lang="zh-TW" altLang="en-US" sz="2800" dirty="0" smtClean="0">
                <a:latin typeface="SimHei" pitchFamily="49" charset="-122"/>
                <a:ea typeface="SimHei" pitchFamily="49" charset="-122"/>
              </a:rPr>
              <a:t>②緊張程度評估</a:t>
            </a:r>
            <a:endParaRPr lang="en-CA" sz="2800" dirty="0" smtClean="0">
              <a:latin typeface="SimHei" pitchFamily="49" charset="-122"/>
              <a:ea typeface="SimHei" pitchFamily="49" charset="-122"/>
            </a:endParaRPr>
          </a:p>
          <a:p>
            <a:pPr>
              <a:buNone/>
            </a:pPr>
            <a:r>
              <a:rPr lang="zh-TW" altLang="en-US" sz="2800" dirty="0" smtClean="0">
                <a:latin typeface="SimHei" pitchFamily="49" charset="-122"/>
                <a:ea typeface="SimHei" pitchFamily="49" charset="-122"/>
              </a:rPr>
              <a:t>③關係滿足評估</a:t>
            </a:r>
            <a:endParaRPr lang="en-CA" sz="2800" dirty="0" smtClean="0">
              <a:latin typeface="SimHei" pitchFamily="49" charset="-122"/>
              <a:ea typeface="SimHei" pitchFamily="49" charset="-122"/>
            </a:endParaRPr>
          </a:p>
          <a:p>
            <a:pPr>
              <a:buNone/>
            </a:pPr>
            <a:r>
              <a:rPr lang="zh-TW" altLang="en-US" sz="2800" dirty="0" smtClean="0">
                <a:latin typeface="SimHei" pitchFamily="49" charset="-122"/>
                <a:ea typeface="SimHei" pitchFamily="49" charset="-122"/>
              </a:rPr>
              <a:t>④自我形象評估</a:t>
            </a:r>
            <a:r>
              <a:rPr lang="zh-TW" altLang="en-US" sz="2800" b="1" dirty="0" smtClean="0">
                <a:latin typeface="SimHei" pitchFamily="49" charset="-122"/>
                <a:ea typeface="SimHei" pitchFamily="49" charset="-122"/>
              </a:rPr>
              <a:t> </a:t>
            </a:r>
            <a:endParaRPr lang="en-CA" sz="2800" dirty="0" smtClean="0">
              <a:latin typeface="SimHei" pitchFamily="49" charset="-122"/>
              <a:ea typeface="SimHei" pitchFamily="49" charset="-122"/>
            </a:endParaRPr>
          </a:p>
          <a:p>
            <a:pPr>
              <a:buNone/>
            </a:pPr>
            <a:endParaRPr lang="en-US" dirty="0" smtClean="0"/>
          </a:p>
          <a:p>
            <a:pPr>
              <a:buNone/>
            </a:pPr>
            <a:endParaRPr lang="en-CA"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158" y="1357298"/>
            <a:ext cx="8429684" cy="4071966"/>
          </a:xfrm>
        </p:spPr>
        <p:txBody>
          <a:bodyPr/>
          <a:lstStyle/>
          <a:p>
            <a:pPr>
              <a:buNone/>
            </a:pPr>
            <a:endParaRPr lang="en-CA" sz="2800" dirty="0" smtClean="0">
              <a:latin typeface="SimHei" pitchFamily="49" charset="-122"/>
              <a:ea typeface="SimHei" pitchFamily="49" charset="-122"/>
            </a:endParaRPr>
          </a:p>
          <a:p>
            <a:pPr>
              <a:buNone/>
            </a:pPr>
            <a:endParaRPr lang="en-US" dirty="0" smtClean="0"/>
          </a:p>
          <a:p>
            <a:pPr>
              <a:buNone/>
            </a:pPr>
            <a:endParaRPr lang="en-CA"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158" y="857232"/>
            <a:ext cx="8429684" cy="4071966"/>
          </a:xfrm>
        </p:spPr>
        <p:txBody>
          <a:bodyPr/>
          <a:lstStyle/>
          <a:p>
            <a:pPr>
              <a:buNone/>
            </a:pPr>
            <a:r>
              <a:rPr lang="zh-TW" altLang="en-US" b="1" dirty="0" smtClean="0">
                <a:solidFill>
                  <a:srgbClr val="C00000"/>
                </a:solidFill>
                <a:latin typeface="SimHei" pitchFamily="49" charset="-122"/>
                <a:ea typeface="SimHei" pitchFamily="49" charset="-122"/>
              </a:rPr>
              <a:t>二</a:t>
            </a:r>
            <a:r>
              <a:rPr lang="en-CA" b="1" dirty="0" smtClean="0">
                <a:solidFill>
                  <a:srgbClr val="C00000"/>
                </a:solidFill>
                <a:latin typeface="SimHei" pitchFamily="49" charset="-122"/>
                <a:ea typeface="SimHei" pitchFamily="49" charset="-122"/>
              </a:rPr>
              <a:t>  </a:t>
            </a:r>
            <a:r>
              <a:rPr lang="zh-TW" altLang="en-US" b="1" dirty="0" smtClean="0">
                <a:solidFill>
                  <a:srgbClr val="C00000"/>
                </a:solidFill>
                <a:latin typeface="SimHei" pitchFamily="49" charset="-122"/>
                <a:ea typeface="SimHei" pitchFamily="49" charset="-122"/>
              </a:rPr>
              <a:t>反思自己關係的模式</a:t>
            </a:r>
            <a:endParaRPr lang="en-CA" b="1" dirty="0" smtClean="0">
              <a:solidFill>
                <a:srgbClr val="C00000"/>
              </a:solidFill>
              <a:latin typeface="SimHei" pitchFamily="49" charset="-122"/>
              <a:ea typeface="SimHei" pitchFamily="49" charset="-122"/>
            </a:endParaRPr>
          </a:p>
          <a:p>
            <a:pPr>
              <a:buNone/>
            </a:pPr>
            <a:r>
              <a:rPr lang="en-CA" sz="2800" dirty="0" smtClean="0">
                <a:latin typeface="SimHei" pitchFamily="49" charset="-122"/>
                <a:ea typeface="SimHei" pitchFamily="49" charset="-122"/>
              </a:rPr>
              <a:t> </a:t>
            </a:r>
          </a:p>
          <a:p>
            <a:pPr>
              <a:buNone/>
            </a:pPr>
            <a:r>
              <a:rPr lang="zh-TW" altLang="en-US" sz="2800" dirty="0" smtClean="0">
                <a:latin typeface="SimHei" pitchFamily="49" charset="-122"/>
                <a:ea typeface="SimHei" pitchFamily="49" charset="-122"/>
              </a:rPr>
              <a:t>★</a:t>
            </a:r>
            <a:r>
              <a:rPr lang="en-CA" sz="2800" dirty="0" smtClean="0">
                <a:latin typeface="SimHei" pitchFamily="49" charset="-122"/>
                <a:ea typeface="SimHei" pitchFamily="49" charset="-122"/>
              </a:rPr>
              <a:t>  </a:t>
            </a:r>
            <a:r>
              <a:rPr lang="zh-TW" altLang="en-US" sz="2800" dirty="0" smtClean="0">
                <a:latin typeface="SimHei" pitchFamily="49" charset="-122"/>
                <a:ea typeface="SimHei" pitchFamily="49" charset="-122"/>
              </a:rPr>
              <a:t>先一起作一個放鬆的活動</a:t>
            </a:r>
            <a:r>
              <a:rPr lang="en-CA" sz="2800" dirty="0" smtClean="0">
                <a:latin typeface="SimHei" pitchFamily="49" charset="-122"/>
                <a:ea typeface="SimHei" pitchFamily="49" charset="-122"/>
              </a:rPr>
              <a:t>  - </a:t>
            </a:r>
            <a:r>
              <a:rPr lang="zh-TW" altLang="en-US" sz="2800" dirty="0" smtClean="0">
                <a:latin typeface="SimHei" pitchFamily="49" charset="-122"/>
                <a:ea typeface="SimHei" pitchFamily="49" charset="-122"/>
              </a:rPr>
              <a:t>全身放鬆</a:t>
            </a:r>
            <a:r>
              <a:rPr lang="en-CA" sz="2800" dirty="0" smtClean="0">
                <a:latin typeface="SimHei" pitchFamily="49" charset="-122"/>
                <a:ea typeface="SimHei" pitchFamily="49" charset="-122"/>
              </a:rPr>
              <a:t> </a:t>
            </a:r>
          </a:p>
          <a:p>
            <a:pPr>
              <a:buNone/>
            </a:pPr>
            <a:r>
              <a:rPr lang="en-CA" sz="2800" dirty="0" smtClean="0">
                <a:solidFill>
                  <a:srgbClr val="C00000"/>
                </a:solidFill>
                <a:latin typeface="SimHei" pitchFamily="49" charset="-122"/>
                <a:ea typeface="SimHei" pitchFamily="49" charset="-122"/>
              </a:rPr>
              <a:t>1</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我們用心理學家</a:t>
            </a:r>
            <a:r>
              <a:rPr lang="en-CA" sz="2800" dirty="0" smtClean="0">
                <a:latin typeface="SimHei" pitchFamily="49" charset="-122"/>
                <a:ea typeface="SimHei" pitchFamily="49" charset="-122"/>
              </a:rPr>
              <a:t>Karen Homey, </a:t>
            </a:r>
            <a:r>
              <a:rPr lang="zh-TW" altLang="en-US" sz="2800" dirty="0" smtClean="0">
                <a:latin typeface="SimHei" pitchFamily="49" charset="-122"/>
                <a:ea typeface="SimHei" pitchFamily="49" charset="-122"/>
              </a:rPr>
              <a:t>所總結出的</a:t>
            </a:r>
            <a:r>
              <a:rPr lang="en-CA" sz="2800" dirty="0" smtClean="0">
                <a:latin typeface="SimHei" pitchFamily="49" charset="-122"/>
                <a:ea typeface="SimHei" pitchFamily="49" charset="-122"/>
              </a:rPr>
              <a:t>,</a:t>
            </a:r>
          </a:p>
          <a:p>
            <a:pPr>
              <a:buNone/>
            </a:pPr>
            <a:r>
              <a:rPr lang="zh-TW" altLang="en-US" sz="2800" dirty="0" smtClean="0">
                <a:latin typeface="SimHei" pitchFamily="49" charset="-122"/>
                <a:ea typeface="SimHei" pitchFamily="49" charset="-122"/>
              </a:rPr>
              <a:t>由不健康的自我形象而產生的人際過度防衛方式。</a:t>
            </a:r>
            <a:endParaRPr lang="en-CA" sz="2800" dirty="0" smtClean="0">
              <a:latin typeface="SimHei" pitchFamily="49" charset="-122"/>
              <a:ea typeface="SimHei" pitchFamily="49" charset="-122"/>
            </a:endParaRPr>
          </a:p>
          <a:p>
            <a:pPr>
              <a:buNone/>
            </a:pP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其實</a:t>
            </a:r>
            <a:r>
              <a:rPr lang="en-CA" sz="2800" dirty="0" smtClean="0">
                <a:latin typeface="SimHei" pitchFamily="49" charset="-122"/>
                <a:ea typeface="SimHei" pitchFamily="49" charset="-122"/>
              </a:rPr>
              <a:t>, </a:t>
            </a:r>
            <a:r>
              <a:rPr lang="zh-TW" altLang="en-US" sz="2800" dirty="0" smtClean="0">
                <a:latin typeface="SimHei" pitchFamily="49" charset="-122"/>
                <a:ea typeface="SimHei" pitchFamily="49" charset="-122"/>
              </a:rPr>
              <a:t>這些模式的開始</a:t>
            </a:r>
            <a:r>
              <a:rPr lang="en-US" altLang="zh-TW"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 是當時為應對人際關係</a:t>
            </a:r>
            <a:endParaRPr lang="en-US" altLang="zh-TW" sz="2800" dirty="0" smtClean="0">
              <a:latin typeface="SimHei" pitchFamily="49" charset="-122"/>
              <a:ea typeface="SimHei" pitchFamily="49" charset="-122"/>
            </a:endParaRPr>
          </a:p>
          <a:p>
            <a:pPr>
              <a:buNone/>
            </a:pPr>
            <a:r>
              <a:rPr lang="zh-TW" altLang="en-US" sz="2800" dirty="0" smtClean="0">
                <a:latin typeface="SimHei" pitchFamily="49" charset="-122"/>
                <a:ea typeface="SimHei" pitchFamily="49" charset="-122"/>
              </a:rPr>
              <a:t> 而產生的焦慮和壓力而產生的</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慢慢成為習慣</a:t>
            </a:r>
            <a:r>
              <a:rPr lang="en-CA" sz="2800" dirty="0" smtClean="0">
                <a:latin typeface="SimHei" pitchFamily="49" charset="-122"/>
                <a:ea typeface="SimHei" pitchFamily="49" charset="-122"/>
              </a:rPr>
              <a:t>.)</a:t>
            </a:r>
          </a:p>
          <a:p>
            <a:pPr>
              <a:buNone/>
            </a:pPr>
            <a:endParaRPr lang="en-CA" sz="2800" dirty="0" smtClean="0">
              <a:latin typeface="SimHei" pitchFamily="49" charset="-122"/>
              <a:ea typeface="SimHei" pitchFamily="49" charset="-122"/>
            </a:endParaRPr>
          </a:p>
          <a:p>
            <a:r>
              <a:rPr lang="zh-TW" altLang="en-US" sz="2800" b="1" dirty="0" smtClean="0">
                <a:latin typeface="SimHei" pitchFamily="49" charset="-122"/>
                <a:ea typeface="SimHei" pitchFamily="49" charset="-122"/>
              </a:rPr>
              <a:t>三種不健康的模式 </a:t>
            </a:r>
            <a:r>
              <a:rPr lang="en-CA" sz="2800" b="1" dirty="0" smtClean="0">
                <a:latin typeface="SimHei" pitchFamily="49" charset="-122"/>
                <a:ea typeface="SimHei" pitchFamily="49" charset="-122"/>
              </a:rPr>
              <a:t>:</a:t>
            </a:r>
            <a:r>
              <a:rPr lang="en-CA" sz="2800" dirty="0" smtClean="0">
                <a:latin typeface="SimHei" pitchFamily="49" charset="-122"/>
                <a:ea typeface="SimHei" pitchFamily="49" charset="-122"/>
              </a:rPr>
              <a:t> </a:t>
            </a:r>
            <a:r>
              <a:rPr lang="zh-TW" altLang="en-US" sz="2800" dirty="0" smtClean="0">
                <a:latin typeface="SimHei" pitchFamily="49" charset="-122"/>
                <a:ea typeface="SimHei" pitchFamily="49" charset="-122"/>
              </a:rPr>
              <a:t>遷就型</a:t>
            </a:r>
            <a:r>
              <a:rPr lang="en-CA" sz="2800" dirty="0" smtClean="0">
                <a:latin typeface="SimHei" pitchFamily="49" charset="-122"/>
                <a:ea typeface="SimHei" pitchFamily="49" charset="-122"/>
              </a:rPr>
              <a:t>, </a:t>
            </a:r>
            <a:r>
              <a:rPr lang="zh-TW" altLang="en-US" sz="2800" dirty="0" smtClean="0">
                <a:latin typeface="SimHei" pitchFamily="49" charset="-122"/>
                <a:ea typeface="SimHei" pitchFamily="49" charset="-122"/>
              </a:rPr>
              <a:t>攻擊型</a:t>
            </a:r>
            <a:r>
              <a:rPr lang="en-CA" sz="2800" dirty="0" smtClean="0">
                <a:latin typeface="SimHei" pitchFamily="49" charset="-122"/>
                <a:ea typeface="SimHei" pitchFamily="49" charset="-122"/>
              </a:rPr>
              <a:t>, </a:t>
            </a:r>
            <a:r>
              <a:rPr lang="zh-TW" altLang="en-US" sz="2800" dirty="0" smtClean="0">
                <a:latin typeface="SimHei" pitchFamily="49" charset="-122"/>
                <a:ea typeface="SimHei" pitchFamily="49" charset="-122"/>
              </a:rPr>
              <a:t>抽離型</a:t>
            </a:r>
            <a:endParaRPr lang="en-CA" sz="2800" dirty="0" smtClean="0">
              <a:latin typeface="SimHei" pitchFamily="49" charset="-122"/>
              <a:ea typeface="SimHei" pitchFamily="49" charset="-122"/>
            </a:endParaRPr>
          </a:p>
          <a:p>
            <a:pPr>
              <a:buNone/>
            </a:pPr>
            <a:endParaRPr lang="en-CA" sz="2800" dirty="0" smtClean="0">
              <a:latin typeface="SimHei" pitchFamily="49" charset="-122"/>
              <a:ea typeface="SimHei" pitchFamily="49" charset="-122"/>
            </a:endParaRPr>
          </a:p>
          <a:p>
            <a:pPr>
              <a:buNone/>
            </a:pPr>
            <a:endParaRPr lang="en-US" dirty="0" smtClean="0"/>
          </a:p>
          <a:p>
            <a:pPr>
              <a:buNone/>
            </a:pPr>
            <a:endParaRPr lang="en-CA"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158" y="714356"/>
            <a:ext cx="8429684" cy="5643602"/>
          </a:xfrm>
        </p:spPr>
        <p:txBody>
          <a:bodyPr/>
          <a:lstStyle/>
          <a:p>
            <a:pPr>
              <a:buNone/>
            </a:pPr>
            <a:r>
              <a:rPr lang="zh-TW" altLang="en-US" sz="2800" b="1" dirty="0" smtClean="0">
                <a:solidFill>
                  <a:srgbClr val="C00000"/>
                </a:solidFill>
                <a:latin typeface="SimHei" pitchFamily="49" charset="-122"/>
                <a:ea typeface="SimHei" pitchFamily="49" charset="-122"/>
              </a:rPr>
              <a:t>健康的關係模式</a:t>
            </a:r>
            <a:r>
              <a:rPr lang="en-CA" sz="2800" dirty="0" smtClean="0">
                <a:solidFill>
                  <a:srgbClr val="C00000"/>
                </a:solidFill>
                <a:latin typeface="SimHei" pitchFamily="49" charset="-122"/>
                <a:ea typeface="SimHei" pitchFamily="49" charset="-122"/>
              </a:rPr>
              <a:t>:</a:t>
            </a:r>
            <a:r>
              <a:rPr lang="en-CA" sz="2800" dirty="0" smtClean="0">
                <a:latin typeface="SimHei" pitchFamily="49" charset="-122"/>
                <a:ea typeface="SimHei" pitchFamily="49" charset="-122"/>
              </a:rPr>
              <a:t> </a:t>
            </a:r>
          </a:p>
          <a:p>
            <a:pPr>
              <a:buNone/>
            </a:pPr>
            <a:endParaRPr lang="en-US" altLang="zh-TW" sz="2800" dirty="0" smtClean="0">
              <a:latin typeface="SimHei" pitchFamily="49" charset="-122"/>
              <a:ea typeface="SimHei" pitchFamily="49" charset="-122"/>
            </a:endParaRPr>
          </a:p>
          <a:p>
            <a:pPr>
              <a:buNone/>
            </a:pPr>
            <a:r>
              <a:rPr lang="zh-TW" altLang="en-US" sz="2800" dirty="0" smtClean="0">
                <a:latin typeface="SimHei" pitchFamily="49" charset="-122"/>
                <a:ea typeface="SimHei" pitchFamily="49" charset="-122"/>
              </a:rPr>
              <a:t>表裡如一型</a:t>
            </a:r>
            <a:r>
              <a:rPr lang="en-CA" sz="2800" dirty="0" smtClean="0">
                <a:latin typeface="SimHei" pitchFamily="49" charset="-122"/>
                <a:ea typeface="SimHei" pitchFamily="49" charset="-122"/>
              </a:rPr>
              <a:t> </a:t>
            </a:r>
            <a:r>
              <a:rPr lang="zh-TW" altLang="en-US" sz="2800" dirty="0" smtClean="0">
                <a:latin typeface="SimHei" pitchFamily="49" charset="-122"/>
                <a:ea typeface="SimHei" pitchFamily="49" charset="-122"/>
              </a:rPr>
              <a:t> </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真實自我</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健康防衛</a:t>
            </a:r>
            <a:r>
              <a:rPr lang="en-CA" sz="2800" dirty="0" smtClean="0">
                <a:latin typeface="SimHei" pitchFamily="49" charset="-122"/>
                <a:ea typeface="SimHei" pitchFamily="49" charset="-122"/>
              </a:rPr>
              <a:t>)</a:t>
            </a:r>
          </a:p>
          <a:p>
            <a:pPr>
              <a:buNone/>
            </a:pPr>
            <a:r>
              <a:rPr lang="zh-TW" altLang="en-US" sz="2800" dirty="0" smtClean="0">
                <a:latin typeface="SimHei" pitchFamily="49" charset="-122"/>
                <a:ea typeface="SimHei" pitchFamily="49" charset="-122"/>
              </a:rPr>
              <a:t>            </a:t>
            </a:r>
            <a:r>
              <a:rPr lang="en-CA" sz="2800" dirty="0" smtClean="0">
                <a:latin typeface="SimHei" pitchFamily="49" charset="-122"/>
                <a:ea typeface="SimHei" pitchFamily="49" charset="-122"/>
              </a:rPr>
              <a:t>- </a:t>
            </a:r>
            <a:r>
              <a:rPr lang="zh-TW" altLang="en-US" sz="2800" dirty="0" smtClean="0">
                <a:latin typeface="SimHei" pitchFamily="49" charset="-122"/>
                <a:ea typeface="SimHei" pitchFamily="49" charset="-122"/>
              </a:rPr>
              <a:t>我們成長的方向</a:t>
            </a:r>
            <a:endParaRPr lang="en-US" altLang="zh-TW" sz="2800" dirty="0" smtClean="0">
              <a:latin typeface="SimHei" pitchFamily="49" charset="-122"/>
              <a:ea typeface="SimHei" pitchFamily="49" charset="-122"/>
            </a:endParaRPr>
          </a:p>
          <a:p>
            <a:pPr>
              <a:buNone/>
            </a:pPr>
            <a:r>
              <a:rPr lang="zh-TW" altLang="en-US" sz="2800" dirty="0" smtClean="0">
                <a:latin typeface="SimHei" pitchFamily="49" charset="-122"/>
                <a:ea typeface="SimHei" pitchFamily="49" charset="-122"/>
              </a:rPr>
              <a:t>           </a:t>
            </a:r>
            <a:r>
              <a:rPr lang="en-US" altLang="zh-TW"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第三點</a:t>
            </a:r>
            <a:r>
              <a:rPr lang="en-US" altLang="zh-TW"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 在福音的大能裏更新</a:t>
            </a:r>
            <a:r>
              <a:rPr lang="en-US" altLang="zh-TW" sz="2800" dirty="0" smtClean="0">
                <a:latin typeface="SimHei" pitchFamily="49" charset="-122"/>
                <a:ea typeface="SimHei" pitchFamily="49" charset="-122"/>
              </a:rPr>
              <a:t>)</a:t>
            </a:r>
            <a:endParaRPr lang="en-CA" sz="2800" dirty="0" smtClean="0">
              <a:latin typeface="SimHei" pitchFamily="49" charset="-122"/>
              <a:ea typeface="SimHei" pitchFamily="49" charset="-122"/>
            </a:endParaRPr>
          </a:p>
          <a:p>
            <a:pPr>
              <a:buNone/>
            </a:pPr>
            <a:endParaRPr lang="en-US" altLang="zh-TW" sz="2800" dirty="0" smtClean="0">
              <a:solidFill>
                <a:srgbClr val="C00000"/>
              </a:solidFill>
              <a:latin typeface="SimHei" pitchFamily="49" charset="-122"/>
              <a:ea typeface="SimHei" pitchFamily="49" charset="-122"/>
            </a:endParaRPr>
          </a:p>
          <a:p>
            <a:pPr>
              <a:buNone/>
            </a:pPr>
            <a:r>
              <a:rPr lang="zh-TW" altLang="en-US" sz="2800" dirty="0" smtClean="0">
                <a:solidFill>
                  <a:srgbClr val="C00000"/>
                </a:solidFill>
                <a:latin typeface="SimHei" pitchFamily="49" charset="-122"/>
                <a:ea typeface="SimHei" pitchFamily="49" charset="-122"/>
              </a:rPr>
              <a:t>神愛中自尊敬人 </a:t>
            </a:r>
            <a:r>
              <a:rPr lang="en-US" sz="2800" dirty="0" smtClean="0">
                <a:solidFill>
                  <a:srgbClr val="C00000"/>
                </a:solidFill>
                <a:latin typeface="SimHei" pitchFamily="49" charset="-122"/>
                <a:ea typeface="SimHei" pitchFamily="49" charset="-122"/>
              </a:rPr>
              <a:t> </a:t>
            </a:r>
            <a:r>
              <a:rPr lang="zh-TW" altLang="en-US" sz="2800" dirty="0" smtClean="0">
                <a:solidFill>
                  <a:srgbClr val="C00000"/>
                </a:solidFill>
                <a:latin typeface="SimHei" pitchFamily="49" charset="-122"/>
                <a:ea typeface="SimHei" pitchFamily="49" charset="-122"/>
              </a:rPr>
              <a:t>基督裏如一互益</a:t>
            </a:r>
            <a:r>
              <a:rPr lang="en-US" sz="2800" dirty="0" smtClean="0">
                <a:solidFill>
                  <a:srgbClr val="C00000"/>
                </a:solidFill>
                <a:latin typeface="SimHei" pitchFamily="49" charset="-122"/>
                <a:ea typeface="SimHei" pitchFamily="49" charset="-122"/>
              </a:rPr>
              <a:t> </a:t>
            </a:r>
            <a:r>
              <a:rPr lang="zh-TW" altLang="en-US" sz="2800" dirty="0" smtClean="0">
                <a:solidFill>
                  <a:srgbClr val="C00000"/>
                </a:solidFill>
                <a:latin typeface="SimHei" pitchFamily="49" charset="-122"/>
                <a:ea typeface="SimHei" pitchFamily="49" charset="-122"/>
              </a:rPr>
              <a:t>聖靈前同蒙引領</a:t>
            </a:r>
            <a:endParaRPr lang="en-CA" sz="2800" dirty="0" smtClean="0">
              <a:solidFill>
                <a:srgbClr val="C00000"/>
              </a:solidFill>
              <a:latin typeface="SimHei" pitchFamily="49" charset="-122"/>
              <a:ea typeface="SimHei" pitchFamily="49" charset="-122"/>
            </a:endParaRPr>
          </a:p>
          <a:p>
            <a:pPr>
              <a:buNone/>
            </a:pPr>
            <a:r>
              <a:rPr lang="zh-TW" altLang="en-US" sz="2800" dirty="0" smtClean="0">
                <a:latin typeface="SimHei" pitchFamily="49" charset="-122"/>
                <a:ea typeface="SimHei" pitchFamily="49" charset="-122"/>
              </a:rPr>
              <a:t>      </a:t>
            </a:r>
            <a:endParaRPr lang="en-US" altLang="zh-TW" sz="2800" dirty="0" smtClean="0">
              <a:latin typeface="SimHei" pitchFamily="49" charset="-122"/>
              <a:ea typeface="SimHei" pitchFamily="49" charset="-122"/>
            </a:endParaRPr>
          </a:p>
          <a:p>
            <a:pPr>
              <a:buNone/>
            </a:pPr>
            <a:r>
              <a:rPr lang="zh-TW" altLang="en-US" sz="2800" dirty="0" smtClean="0">
                <a:latin typeface="SimHei" pitchFamily="49" charset="-122"/>
                <a:ea typeface="SimHei" pitchFamily="49" charset="-122"/>
              </a:rPr>
              <a:t>      </a:t>
            </a:r>
            <a:r>
              <a:rPr lang="zh-TW" altLang="en-US" sz="2400" dirty="0" smtClean="0">
                <a:latin typeface="SimHei" pitchFamily="49" charset="-122"/>
                <a:ea typeface="SimHei" pitchFamily="49" charset="-122"/>
              </a:rPr>
              <a:t>定位在神所賦於我們的尊嚴和價值下</a:t>
            </a:r>
            <a:r>
              <a:rPr lang="en-CA" sz="2400" dirty="0" smtClean="0">
                <a:latin typeface="SimHei" pitchFamily="49" charset="-122"/>
                <a:ea typeface="SimHei" pitchFamily="49" charset="-122"/>
              </a:rPr>
              <a:t>,</a:t>
            </a:r>
          </a:p>
          <a:p>
            <a:pPr>
              <a:buNone/>
            </a:pPr>
            <a:r>
              <a:rPr lang="zh-TW" altLang="en-US" sz="2400" dirty="0" smtClean="0">
                <a:latin typeface="SimHei" pitchFamily="49" charset="-122"/>
                <a:ea typeface="SimHei" pitchFamily="49" charset="-122"/>
              </a:rPr>
              <a:t>       定位在耶穌基督十字架救贖的大愛裏</a:t>
            </a:r>
            <a:r>
              <a:rPr lang="en-CA" sz="2400" dirty="0" smtClean="0">
                <a:latin typeface="SimHei" pitchFamily="49" charset="-122"/>
                <a:ea typeface="SimHei" pitchFamily="49" charset="-122"/>
              </a:rPr>
              <a:t>,</a:t>
            </a:r>
          </a:p>
          <a:p>
            <a:pPr>
              <a:buNone/>
            </a:pPr>
            <a:r>
              <a:rPr lang="zh-TW" altLang="en-US" sz="2400" dirty="0" smtClean="0">
                <a:latin typeface="SimHei" pitchFamily="49" charset="-122"/>
                <a:ea typeface="SimHei" pitchFamily="49" charset="-122"/>
              </a:rPr>
              <a:t>       定位在聖靈保守引領下的生命方向中</a:t>
            </a:r>
            <a:r>
              <a:rPr lang="en-CA" sz="2400" dirty="0" smtClean="0">
                <a:latin typeface="SimHei" pitchFamily="49" charset="-122"/>
                <a:ea typeface="SimHei" pitchFamily="49" charset="-122"/>
              </a:rPr>
              <a:t>:</a:t>
            </a:r>
            <a:endParaRPr lang="en-US" sz="2400" dirty="0" smtClean="0">
              <a:latin typeface="SimHei" pitchFamily="49" charset="-122"/>
              <a:ea typeface="SimHei" pitchFamily="49" charset="-122"/>
            </a:endParaRPr>
          </a:p>
          <a:p>
            <a:pPr>
              <a:buNone/>
            </a:pPr>
            <a:endParaRPr lang="en-CA"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20" y="857232"/>
            <a:ext cx="8429684" cy="4071966"/>
          </a:xfrm>
        </p:spPr>
        <p:txBody>
          <a:bodyPr/>
          <a:lstStyle/>
          <a:p>
            <a:pPr>
              <a:buNone/>
            </a:pPr>
            <a:r>
              <a:rPr lang="zh-TW" altLang="en-US" sz="2800" dirty="0" smtClean="0">
                <a:solidFill>
                  <a:srgbClr val="C00000"/>
                </a:solidFill>
              </a:rPr>
              <a:t> </a:t>
            </a:r>
            <a:r>
              <a:rPr lang="en-US" sz="2800" dirty="0" smtClean="0">
                <a:solidFill>
                  <a:srgbClr val="C00000"/>
                </a:solidFill>
                <a:latin typeface="SimHei" pitchFamily="49" charset="-122"/>
                <a:ea typeface="SimHei" pitchFamily="49" charset="-122"/>
              </a:rPr>
              <a:t>2. </a:t>
            </a:r>
            <a:r>
              <a:rPr lang="zh-TW" altLang="en-US" sz="2800" dirty="0" smtClean="0">
                <a:solidFill>
                  <a:srgbClr val="C00000"/>
                </a:solidFill>
                <a:latin typeface="SimHei" pitchFamily="49" charset="-122"/>
                <a:ea typeface="SimHei" pitchFamily="49" charset="-122"/>
              </a:rPr>
              <a:t>需要說明的</a:t>
            </a:r>
            <a:r>
              <a:rPr lang="en-US" sz="2800" dirty="0" smtClean="0">
                <a:solidFill>
                  <a:srgbClr val="C00000"/>
                </a:solidFill>
                <a:latin typeface="SimHei" pitchFamily="49" charset="-122"/>
                <a:ea typeface="SimHei" pitchFamily="49" charset="-122"/>
              </a:rPr>
              <a:t>: </a:t>
            </a:r>
            <a:endParaRPr lang="en-CA" sz="2800" dirty="0" smtClean="0">
              <a:solidFill>
                <a:srgbClr val="C00000"/>
              </a:solidFill>
              <a:latin typeface="SimHei" pitchFamily="49" charset="-122"/>
              <a:ea typeface="SimHei" pitchFamily="49" charset="-122"/>
            </a:endParaRPr>
          </a:p>
          <a:p>
            <a:pPr>
              <a:buNone/>
            </a:pPr>
            <a:endParaRPr lang="en-US" altLang="zh-TW" sz="2800" dirty="0" smtClean="0">
              <a:latin typeface="SimHei" pitchFamily="49" charset="-122"/>
              <a:ea typeface="SimHei" pitchFamily="49" charset="-122"/>
            </a:endParaRPr>
          </a:p>
          <a:p>
            <a:pPr>
              <a:buNone/>
            </a:pPr>
            <a:r>
              <a:rPr lang="zh-TW" altLang="en-US" sz="2800" dirty="0" smtClean="0">
                <a:latin typeface="SimHei" pitchFamily="49" charset="-122"/>
                <a:ea typeface="SimHei" pitchFamily="49" charset="-122"/>
              </a:rPr>
              <a:t>① 模式</a:t>
            </a:r>
            <a:r>
              <a:rPr lang="en-US"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習慣</a:t>
            </a:r>
            <a:r>
              <a:rPr lang="en-US"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的總結或一些情緒</a:t>
            </a:r>
            <a:r>
              <a:rPr lang="en-US"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關係</a:t>
            </a:r>
            <a:r>
              <a:rPr lang="en-US"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自我認識的 </a:t>
            </a:r>
            <a:endParaRPr lang="en-US" altLang="zh-TW" sz="2800" dirty="0" smtClean="0">
              <a:latin typeface="SimHei" pitchFamily="49" charset="-122"/>
              <a:ea typeface="SimHei" pitchFamily="49" charset="-122"/>
            </a:endParaRPr>
          </a:p>
          <a:p>
            <a:pPr>
              <a:buNone/>
            </a:pPr>
            <a:r>
              <a:rPr lang="zh-TW" altLang="en-US" sz="2800" dirty="0" smtClean="0">
                <a:latin typeface="SimHei" pitchFamily="49" charset="-122"/>
                <a:ea typeface="SimHei" pitchFamily="49" charset="-122"/>
              </a:rPr>
              <a:t>   量表</a:t>
            </a:r>
            <a:r>
              <a:rPr lang="en-US" altLang="zh-TW" sz="2800" dirty="0" smtClean="0">
                <a:latin typeface="SimHei" pitchFamily="49" charset="-122"/>
                <a:ea typeface="SimHei" pitchFamily="49" charset="-122"/>
              </a:rPr>
              <a:t>,</a:t>
            </a:r>
            <a:r>
              <a:rPr lang="en-US" sz="2800" dirty="0" smtClean="0">
                <a:latin typeface="SimHei" pitchFamily="49" charset="-122"/>
                <a:ea typeface="SimHei" pitchFamily="49" charset="-122"/>
              </a:rPr>
              <a:t> </a:t>
            </a:r>
            <a:endParaRPr lang="en-CA" sz="2800" dirty="0" smtClean="0">
              <a:latin typeface="SimHei" pitchFamily="49" charset="-122"/>
              <a:ea typeface="SimHei" pitchFamily="49" charset="-122"/>
            </a:endParaRPr>
          </a:p>
          <a:p>
            <a:r>
              <a:rPr lang="zh-TW" altLang="en-US" sz="2800" dirty="0" smtClean="0">
                <a:latin typeface="SimHei" pitchFamily="49" charset="-122"/>
                <a:ea typeface="SimHei" pitchFamily="49" charset="-122"/>
              </a:rPr>
              <a:t> 目的</a:t>
            </a:r>
            <a:r>
              <a:rPr lang="en-US"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不是定型</a:t>
            </a:r>
            <a:r>
              <a:rPr lang="en-US" sz="2800" dirty="0" smtClean="0">
                <a:latin typeface="SimHei" pitchFamily="49" charset="-122"/>
                <a:ea typeface="SimHei" pitchFamily="49" charset="-122"/>
              </a:rPr>
              <a:t>, </a:t>
            </a:r>
            <a:r>
              <a:rPr lang="zh-TW" altLang="en-US" sz="2800" dirty="0" smtClean="0">
                <a:latin typeface="SimHei" pitchFamily="49" charset="-122"/>
                <a:ea typeface="SimHei" pitchFamily="49" charset="-122"/>
              </a:rPr>
              <a:t>定罪</a:t>
            </a:r>
            <a:r>
              <a:rPr lang="en-US" sz="2800" dirty="0" smtClean="0">
                <a:latin typeface="SimHei" pitchFamily="49" charset="-122"/>
                <a:ea typeface="SimHei" pitchFamily="49" charset="-122"/>
              </a:rPr>
              <a:t>, </a:t>
            </a:r>
            <a:r>
              <a:rPr lang="zh-TW" altLang="en-US" sz="2800" dirty="0" smtClean="0">
                <a:latin typeface="SimHei" pitchFamily="49" charset="-122"/>
                <a:ea typeface="SimHei" pitchFamily="49" charset="-122"/>
              </a:rPr>
              <a:t>定病</a:t>
            </a:r>
            <a:r>
              <a:rPr lang="en-US" sz="2800" dirty="0" smtClean="0">
                <a:latin typeface="SimHei" pitchFamily="49" charset="-122"/>
                <a:ea typeface="SimHei" pitchFamily="49" charset="-122"/>
              </a:rPr>
              <a:t> - </a:t>
            </a:r>
            <a:r>
              <a:rPr lang="zh-TW" altLang="en-US" sz="2800" dirty="0" smtClean="0">
                <a:latin typeface="SimHei" pitchFamily="49" charset="-122"/>
                <a:ea typeface="SimHei" pitchFamily="49" charset="-122"/>
              </a:rPr>
              <a:t>自己</a:t>
            </a:r>
            <a:r>
              <a:rPr lang="en-US"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他人</a:t>
            </a:r>
            <a:endParaRPr lang="en-CA" sz="2800" dirty="0" smtClean="0">
              <a:latin typeface="SimHei" pitchFamily="49" charset="-122"/>
              <a:ea typeface="SimHei" pitchFamily="49" charset="-122"/>
            </a:endParaRPr>
          </a:p>
          <a:p>
            <a:pPr>
              <a:buNone/>
            </a:pPr>
            <a:r>
              <a:rPr lang="zh-TW" altLang="en-US" sz="2800" dirty="0" smtClean="0">
                <a:latin typeface="SimHei" pitchFamily="49" charset="-122"/>
                <a:ea typeface="SimHei" pitchFamily="49" charset="-122"/>
              </a:rPr>
              <a:t>   而是幫助我們更清晰和敏銳的認識自己面對和</a:t>
            </a:r>
            <a:endParaRPr lang="en-US" altLang="zh-TW" sz="2800" dirty="0" smtClean="0">
              <a:latin typeface="SimHei" pitchFamily="49" charset="-122"/>
              <a:ea typeface="SimHei" pitchFamily="49" charset="-122"/>
            </a:endParaRPr>
          </a:p>
          <a:p>
            <a:pPr>
              <a:buNone/>
            </a:pPr>
            <a:r>
              <a:rPr lang="zh-TW" altLang="en-US" sz="2800" dirty="0" smtClean="0">
                <a:latin typeface="SimHei" pitchFamily="49" charset="-122"/>
                <a:ea typeface="SimHei" pitchFamily="49" charset="-122"/>
              </a:rPr>
              <a:t>   處理人際關係時的不健康的習慣傾向</a:t>
            </a:r>
            <a:r>
              <a:rPr lang="en-US"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以及這些</a:t>
            </a:r>
            <a:endParaRPr lang="en-US" altLang="zh-TW" sz="2800" dirty="0" smtClean="0">
              <a:latin typeface="SimHei" pitchFamily="49" charset="-122"/>
              <a:ea typeface="SimHei" pitchFamily="49" charset="-122"/>
            </a:endParaRPr>
          </a:p>
          <a:p>
            <a:pPr>
              <a:buNone/>
            </a:pPr>
            <a:r>
              <a:rPr lang="zh-TW" altLang="en-US" sz="2800" dirty="0" smtClean="0">
                <a:latin typeface="SimHei" pitchFamily="49" charset="-122"/>
                <a:ea typeface="SimHei" pitchFamily="49" charset="-122"/>
              </a:rPr>
              <a:t>   到底對我的影響有多大</a:t>
            </a:r>
            <a:r>
              <a:rPr lang="en-US"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多深</a:t>
            </a:r>
            <a:r>
              <a:rPr lang="en-US"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多重</a:t>
            </a:r>
            <a:r>
              <a:rPr lang="en-US"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每個人不同</a:t>
            </a:r>
            <a:r>
              <a:rPr lang="en-US" sz="2800" dirty="0" smtClean="0">
                <a:latin typeface="SimHei" pitchFamily="49" charset="-122"/>
                <a:ea typeface="SimHei" pitchFamily="49" charset="-122"/>
              </a:rPr>
              <a:t>),</a:t>
            </a:r>
            <a:endParaRPr lang="en-CA" sz="2800" dirty="0" smtClean="0">
              <a:latin typeface="SimHei" pitchFamily="49" charset="-122"/>
              <a:ea typeface="SimHei" pitchFamily="49" charset="-122"/>
            </a:endParaRPr>
          </a:p>
          <a:p>
            <a:r>
              <a:rPr lang="en-US" sz="2800" dirty="0" smtClean="0">
                <a:latin typeface="SimHei" pitchFamily="49" charset="-122"/>
                <a:ea typeface="SimHei" pitchFamily="49" charset="-122"/>
              </a:rPr>
              <a:t> </a:t>
            </a:r>
            <a:r>
              <a:rPr lang="zh-TW" altLang="en-US" sz="2800" dirty="0" smtClean="0">
                <a:latin typeface="SimHei" pitchFamily="49" charset="-122"/>
                <a:ea typeface="SimHei" pitchFamily="49" charset="-122"/>
              </a:rPr>
              <a:t>為的是邁向健康</a:t>
            </a:r>
            <a:r>
              <a:rPr lang="en-US" sz="2800" dirty="0" smtClean="0">
                <a:latin typeface="SimHei" pitchFamily="49" charset="-122"/>
                <a:ea typeface="SimHei" pitchFamily="49" charset="-122"/>
              </a:rPr>
              <a:t>.</a:t>
            </a:r>
            <a:endParaRPr lang="en-CA" sz="2800" dirty="0" smtClean="0">
              <a:latin typeface="SimHei" pitchFamily="49" charset="-122"/>
              <a:ea typeface="SimHei" pitchFamily="49" charset="-122"/>
            </a:endParaRPr>
          </a:p>
          <a:p>
            <a:pPr>
              <a:buNone/>
            </a:pPr>
            <a:endParaRPr lang="en-CA" sz="2800" dirty="0" smtClean="0">
              <a:latin typeface="SimHei" pitchFamily="49" charset="-122"/>
              <a:ea typeface="SimHei" pitchFamily="49" charset="-122"/>
            </a:endParaRPr>
          </a:p>
          <a:p>
            <a:pPr>
              <a:buNone/>
            </a:pPr>
            <a:endParaRPr lang="en-US" dirty="0" smtClean="0"/>
          </a:p>
          <a:p>
            <a:pPr>
              <a:buNone/>
            </a:pPr>
            <a:endParaRPr lang="en-CA"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158" y="1071546"/>
            <a:ext cx="8429684" cy="4786346"/>
          </a:xfrm>
        </p:spPr>
        <p:txBody>
          <a:bodyPr/>
          <a:lstStyle/>
          <a:p>
            <a:pPr>
              <a:buNone/>
            </a:pPr>
            <a:r>
              <a:rPr lang="zh-TW" altLang="en-US" sz="2800" dirty="0" smtClean="0">
                <a:latin typeface="SimHei" pitchFamily="49" charset="-122"/>
                <a:ea typeface="SimHei" pitchFamily="49" charset="-122"/>
              </a:rPr>
              <a:t>②我們通常是每個方式都有</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只是在某一模式上比較強些</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使用多些</a:t>
            </a:r>
            <a:r>
              <a:rPr lang="en-CA" sz="2800" dirty="0" smtClean="0">
                <a:latin typeface="SimHei" pitchFamily="49" charset="-122"/>
                <a:ea typeface="SimHei" pitchFamily="49" charset="-122"/>
              </a:rPr>
              <a:t>.</a:t>
            </a:r>
          </a:p>
          <a:p>
            <a:pPr>
              <a:buNone/>
            </a:pPr>
            <a:r>
              <a:rPr lang="en-CA" sz="2800" dirty="0" smtClean="0">
                <a:latin typeface="SimHei" pitchFamily="49" charset="-122"/>
                <a:ea typeface="SimHei" pitchFamily="49" charset="-122"/>
              </a:rPr>
              <a:t>    </a:t>
            </a:r>
          </a:p>
          <a:p>
            <a:pPr>
              <a:buNone/>
            </a:pPr>
            <a:r>
              <a:rPr lang="zh-TW" altLang="en-US" sz="2800" dirty="0" smtClean="0">
                <a:latin typeface="SimHei" pitchFamily="49" charset="-122"/>
                <a:ea typeface="SimHei" pitchFamily="49" charset="-122"/>
              </a:rPr>
              <a:t>③ 每個模式的背後都有個安全的需要</a:t>
            </a:r>
            <a:r>
              <a:rPr lang="en-CA" sz="2800" dirty="0" smtClean="0">
                <a:latin typeface="SimHei" pitchFamily="49" charset="-122"/>
                <a:ea typeface="SimHei" pitchFamily="49" charset="-122"/>
              </a:rPr>
              <a:t>,</a:t>
            </a:r>
          </a:p>
          <a:p>
            <a:pPr>
              <a:buNone/>
            </a:pPr>
            <a:r>
              <a:rPr lang="zh-TW" altLang="en-US" sz="2800" dirty="0" smtClean="0">
                <a:latin typeface="SimHei" pitchFamily="49" charset="-122"/>
                <a:ea typeface="SimHei" pitchFamily="49" charset="-122"/>
              </a:rPr>
              <a:t>  所以需要在相互理解中</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彼此鼓勵</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彼此多給些愛和支持</a:t>
            </a:r>
            <a:r>
              <a:rPr lang="en-CA" sz="2800" dirty="0" smtClean="0">
                <a:latin typeface="SimHei" pitchFamily="49" charset="-122"/>
                <a:ea typeface="SimHei" pitchFamily="49" charset="-122"/>
              </a:rPr>
              <a:t>.</a:t>
            </a:r>
          </a:p>
          <a:p>
            <a:pPr>
              <a:buNone/>
            </a:pPr>
            <a:r>
              <a:rPr lang="zh-TW" altLang="en-US" sz="2800" dirty="0" smtClean="0">
                <a:latin typeface="SimHei" pitchFamily="49" charset="-122"/>
                <a:ea typeface="SimHei" pitchFamily="49" charset="-122"/>
              </a:rPr>
              <a:t>  每個我</a:t>
            </a:r>
            <a:r>
              <a:rPr lang="en-CA" sz="2800" dirty="0" smtClean="0">
                <a:latin typeface="SimHei" pitchFamily="49" charset="-122"/>
                <a:ea typeface="SimHei" pitchFamily="49" charset="-122"/>
              </a:rPr>
              <a:t>, </a:t>
            </a:r>
            <a:r>
              <a:rPr lang="zh-TW" altLang="en-US" sz="2800" dirty="0" smtClean="0">
                <a:latin typeface="SimHei" pitchFamily="49" charset="-122"/>
                <a:ea typeface="SimHei" pitchFamily="49" charset="-122"/>
              </a:rPr>
              <a:t>在關係中都是每個別人的世界的一部分</a:t>
            </a:r>
            <a:r>
              <a:rPr lang="en-CA" sz="2800" dirty="0" smtClean="0">
                <a:latin typeface="SimHei" pitchFamily="49" charset="-122"/>
                <a:ea typeface="SimHei" pitchFamily="49" charset="-122"/>
              </a:rPr>
              <a:t>.</a:t>
            </a:r>
          </a:p>
          <a:p>
            <a:pPr>
              <a:buNone/>
            </a:pPr>
            <a:r>
              <a:rPr lang="zh-TW" altLang="en-US" sz="2800" dirty="0" smtClean="0">
                <a:latin typeface="SimHei" pitchFamily="49" charset="-122"/>
                <a:ea typeface="SimHei" pitchFamily="49" charset="-122"/>
              </a:rPr>
              <a:t>  我們每個個人的生命景況</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在關係中就為別人帶來了一個世界的景況的一部份</a:t>
            </a:r>
            <a:endParaRPr lang="en-US" altLang="zh-TW" sz="2800" dirty="0" smtClean="0">
              <a:latin typeface="SimHei" pitchFamily="49" charset="-122"/>
              <a:ea typeface="SimHei" pitchFamily="49" charset="-122"/>
            </a:endParaRPr>
          </a:p>
          <a:p>
            <a:pPr>
              <a:buNone/>
            </a:pPr>
            <a:r>
              <a:rPr lang="zh-TW" altLang="en-US" sz="2800" dirty="0" smtClean="0">
                <a:latin typeface="SimHei" pitchFamily="49" charset="-122"/>
                <a:ea typeface="SimHei" pitchFamily="49" charset="-122"/>
              </a:rPr>
              <a:t>                     </a:t>
            </a:r>
            <a:r>
              <a:rPr lang="en-CA" sz="2800" dirty="0" smtClean="0">
                <a:latin typeface="SimHei" pitchFamily="49" charset="-122"/>
                <a:ea typeface="SimHei" pitchFamily="49" charset="-122"/>
              </a:rPr>
              <a:t>- </a:t>
            </a:r>
            <a:r>
              <a:rPr lang="zh-TW" altLang="en-US" sz="2800" dirty="0" smtClean="0">
                <a:latin typeface="SimHei" pitchFamily="49" charset="-122"/>
                <a:ea typeface="SimHei" pitchFamily="49" charset="-122"/>
              </a:rPr>
              <a:t>力量</a:t>
            </a:r>
            <a:r>
              <a:rPr lang="en-US" altLang="zh-TW"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醫治</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難處</a:t>
            </a:r>
            <a:r>
              <a:rPr lang="en-US" altLang="zh-TW"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痛苦</a:t>
            </a:r>
            <a:endParaRPr lang="en-CA" sz="2800" dirty="0">
              <a:latin typeface="SimHei" pitchFamily="49" charset="-122"/>
              <a:ea typeface="SimHei" pitchFamily="49" charset="-122"/>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8596" y="1142984"/>
            <a:ext cx="8429684" cy="4071966"/>
          </a:xfrm>
        </p:spPr>
        <p:txBody>
          <a:bodyPr/>
          <a:lstStyle/>
          <a:p>
            <a:pPr>
              <a:buNone/>
            </a:pPr>
            <a:r>
              <a:rPr lang="zh-TW" altLang="en-US" sz="2800" dirty="0" smtClean="0">
                <a:latin typeface="SimHei" pitchFamily="49" charset="-122"/>
                <a:ea typeface="SimHei" pitchFamily="49" charset="-122"/>
              </a:rPr>
              <a:t>④ </a:t>
            </a:r>
            <a:r>
              <a:rPr lang="zh-TW" altLang="en-US" sz="2800" dirty="0" smtClean="0">
                <a:solidFill>
                  <a:srgbClr val="C00000"/>
                </a:solidFill>
                <a:latin typeface="SimHei" pitchFamily="49" charset="-122"/>
                <a:ea typeface="SimHei" pitchFamily="49" charset="-122"/>
              </a:rPr>
              <a:t>我們不能不讓過去的生活</a:t>
            </a:r>
            <a:r>
              <a:rPr lang="en-CA" sz="2800" dirty="0" smtClean="0">
                <a:solidFill>
                  <a:srgbClr val="C00000"/>
                </a:solidFill>
                <a:latin typeface="SimHei" pitchFamily="49" charset="-122"/>
                <a:ea typeface="SimHei" pitchFamily="49" charset="-122"/>
              </a:rPr>
              <a:t>/</a:t>
            </a:r>
            <a:r>
              <a:rPr lang="zh-TW" altLang="en-US" sz="2800" dirty="0" smtClean="0">
                <a:solidFill>
                  <a:srgbClr val="C00000"/>
                </a:solidFill>
                <a:latin typeface="SimHei" pitchFamily="49" charset="-122"/>
                <a:ea typeface="SimHei" pitchFamily="49" charset="-122"/>
              </a:rPr>
              <a:t>事件發生</a:t>
            </a:r>
            <a:r>
              <a:rPr lang="en-CA" sz="2800" dirty="0" smtClean="0">
                <a:solidFill>
                  <a:srgbClr val="C00000"/>
                </a:solidFill>
                <a:latin typeface="SimHei" pitchFamily="49" charset="-122"/>
                <a:ea typeface="SimHei" pitchFamily="49" charset="-122"/>
              </a:rPr>
              <a:t>,</a:t>
            </a:r>
          </a:p>
          <a:p>
            <a:pPr>
              <a:buNone/>
            </a:pPr>
            <a:r>
              <a:rPr lang="zh-TW" altLang="en-US" sz="2800" dirty="0" smtClean="0">
                <a:solidFill>
                  <a:srgbClr val="C00000"/>
                </a:solidFill>
                <a:latin typeface="SimHei" pitchFamily="49" charset="-122"/>
                <a:ea typeface="SimHei" pitchFamily="49" charset="-122"/>
              </a:rPr>
              <a:t>   但</a:t>
            </a:r>
            <a:r>
              <a:rPr lang="en-CA" sz="2800" dirty="0" smtClean="0">
                <a:solidFill>
                  <a:srgbClr val="C00000"/>
                </a:solidFill>
                <a:latin typeface="SimHei" pitchFamily="49" charset="-122"/>
                <a:ea typeface="SimHei" pitchFamily="49" charset="-122"/>
              </a:rPr>
              <a:t>, </a:t>
            </a:r>
            <a:r>
              <a:rPr lang="zh-TW" altLang="en-US" sz="2800" dirty="0" smtClean="0">
                <a:solidFill>
                  <a:srgbClr val="C00000"/>
                </a:solidFill>
                <a:latin typeface="SimHei" pitchFamily="49" charset="-122"/>
                <a:ea typeface="SimHei" pitchFamily="49" charset="-122"/>
              </a:rPr>
              <a:t>我們去可以在基督裏</a:t>
            </a:r>
            <a:r>
              <a:rPr lang="en-CA" sz="2800" dirty="0" smtClean="0">
                <a:solidFill>
                  <a:srgbClr val="C00000"/>
                </a:solidFill>
                <a:latin typeface="SimHei" pitchFamily="49" charset="-122"/>
                <a:ea typeface="SimHei" pitchFamily="49" charset="-122"/>
              </a:rPr>
              <a:t>, </a:t>
            </a:r>
            <a:r>
              <a:rPr lang="zh-TW" altLang="en-US" sz="2800" dirty="0" smtClean="0">
                <a:solidFill>
                  <a:srgbClr val="C00000"/>
                </a:solidFill>
                <a:latin typeface="SimHei" pitchFamily="49" charset="-122"/>
                <a:ea typeface="SimHei" pitchFamily="49" charset="-122"/>
              </a:rPr>
              <a:t>不讓它再影響我</a:t>
            </a:r>
            <a:r>
              <a:rPr lang="en-CA" sz="2800" dirty="0" smtClean="0">
                <a:solidFill>
                  <a:srgbClr val="C00000"/>
                </a:solidFill>
                <a:latin typeface="SimHei" pitchFamily="49" charset="-122"/>
                <a:ea typeface="SimHei" pitchFamily="49" charset="-122"/>
              </a:rPr>
              <a:t>.</a:t>
            </a:r>
          </a:p>
          <a:p>
            <a:pPr>
              <a:buNone/>
            </a:pPr>
            <a:endParaRPr lang="en-US" altLang="zh-TW" sz="2800" dirty="0" smtClean="0">
              <a:solidFill>
                <a:srgbClr val="C00000"/>
              </a:solidFill>
              <a:latin typeface="SimHei" pitchFamily="49" charset="-122"/>
              <a:ea typeface="SimHei" pitchFamily="49" charset="-122"/>
            </a:endParaRPr>
          </a:p>
          <a:p>
            <a:pPr>
              <a:buNone/>
            </a:pPr>
            <a:r>
              <a:rPr lang="zh-TW" altLang="en-US" sz="2800" dirty="0" smtClean="0">
                <a:solidFill>
                  <a:srgbClr val="C00000"/>
                </a:solidFill>
                <a:latin typeface="SimHei" pitchFamily="49" charset="-122"/>
                <a:ea typeface="SimHei" pitchFamily="49" charset="-122"/>
              </a:rPr>
              <a:t>   更重要的是</a:t>
            </a:r>
            <a:r>
              <a:rPr lang="en-CA" sz="2800" dirty="0" smtClean="0">
                <a:solidFill>
                  <a:srgbClr val="C00000"/>
                </a:solidFill>
                <a:latin typeface="SimHei" pitchFamily="49" charset="-122"/>
                <a:ea typeface="SimHei" pitchFamily="49" charset="-122"/>
              </a:rPr>
              <a:t>,</a:t>
            </a:r>
            <a:r>
              <a:rPr lang="zh-TW" altLang="en-US" sz="2800" dirty="0" smtClean="0">
                <a:solidFill>
                  <a:srgbClr val="C00000"/>
                </a:solidFill>
                <a:latin typeface="SimHei" pitchFamily="49" charset="-122"/>
                <a:ea typeface="SimHei" pitchFamily="49" charset="-122"/>
              </a:rPr>
              <a:t>你就是你孩子的原生家庭</a:t>
            </a:r>
            <a:r>
              <a:rPr lang="en-CA" sz="2800" dirty="0" smtClean="0">
                <a:solidFill>
                  <a:srgbClr val="C00000"/>
                </a:solidFill>
                <a:latin typeface="SimHei" pitchFamily="49" charset="-122"/>
                <a:ea typeface="SimHei" pitchFamily="49" charset="-122"/>
              </a:rPr>
              <a:t>.</a:t>
            </a:r>
          </a:p>
          <a:p>
            <a:pPr>
              <a:buNone/>
            </a:pPr>
            <a:endParaRPr lang="en-CA" altLang="zh-TW" sz="2800" dirty="0" smtClean="0">
              <a:latin typeface="SimHei" pitchFamily="49" charset="-122"/>
              <a:ea typeface="SimHei" pitchFamily="49" charset="-122"/>
            </a:endParaRPr>
          </a:p>
          <a:p>
            <a:pPr>
              <a:buNone/>
            </a:pPr>
            <a:r>
              <a:rPr lang="zh-TW" altLang="en-US" sz="2800" dirty="0" smtClean="0">
                <a:latin typeface="SimHei" pitchFamily="49" charset="-122"/>
                <a:ea typeface="SimHei" pitchFamily="49" charset="-122"/>
              </a:rPr>
              <a:t>★</a:t>
            </a:r>
            <a:r>
              <a:rPr lang="en-CA" sz="2800" dirty="0" smtClean="0">
                <a:latin typeface="SimHei" pitchFamily="49" charset="-122"/>
                <a:ea typeface="SimHei" pitchFamily="49" charset="-122"/>
              </a:rPr>
              <a:t> </a:t>
            </a:r>
            <a:r>
              <a:rPr lang="zh-TW" altLang="en-US" sz="2800" dirty="0" smtClean="0">
                <a:latin typeface="SimHei" pitchFamily="49" charset="-122"/>
                <a:ea typeface="SimHei" pitchFamily="49" charset="-122"/>
              </a:rPr>
              <a:t>把福音傳給你的孩子</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家人</a:t>
            </a:r>
            <a:r>
              <a:rPr lang="en-US" altLang="zh-TW"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所有人</a:t>
            </a:r>
            <a:r>
              <a:rPr lang="en-CA" sz="2800" dirty="0" smtClean="0">
                <a:latin typeface="SimHei" pitchFamily="49" charset="-122"/>
                <a:ea typeface="SimHei" pitchFamily="49" charset="-122"/>
              </a:rPr>
              <a:t> + </a:t>
            </a:r>
            <a:r>
              <a:rPr lang="zh-TW" altLang="en-US" sz="2800" dirty="0" smtClean="0">
                <a:latin typeface="SimHei" pitchFamily="49" charset="-122"/>
                <a:ea typeface="SimHei" pitchFamily="49" charset="-122"/>
              </a:rPr>
              <a:t>在基督裏的  </a:t>
            </a:r>
            <a:endParaRPr lang="en-US" altLang="zh-TW" sz="2800" dirty="0" smtClean="0">
              <a:latin typeface="SimHei" pitchFamily="49" charset="-122"/>
              <a:ea typeface="SimHei" pitchFamily="49" charset="-122"/>
            </a:endParaRPr>
          </a:p>
          <a:p>
            <a:pPr>
              <a:buNone/>
            </a:pPr>
            <a:r>
              <a:rPr lang="zh-TW" altLang="en-US" sz="2800" dirty="0" smtClean="0">
                <a:latin typeface="SimHei" pitchFamily="49" charset="-122"/>
                <a:ea typeface="SimHei" pitchFamily="49" charset="-122"/>
              </a:rPr>
              <a:t>   你的愛</a:t>
            </a:r>
            <a:r>
              <a:rPr lang="en-CA" sz="2800" dirty="0" smtClean="0">
                <a:latin typeface="SimHei" pitchFamily="49" charset="-122"/>
                <a:ea typeface="SimHei" pitchFamily="49" charset="-122"/>
              </a:rPr>
              <a:t> = </a:t>
            </a:r>
            <a:r>
              <a:rPr lang="zh-TW" altLang="en-US" sz="2800" dirty="0" smtClean="0">
                <a:latin typeface="SimHei" pitchFamily="49" charset="-122"/>
                <a:ea typeface="SimHei" pitchFamily="49" charset="-122"/>
              </a:rPr>
              <a:t>最大的福份</a:t>
            </a:r>
            <a:endParaRPr lang="en-US" altLang="zh-TW" sz="2800" dirty="0" smtClean="0">
              <a:latin typeface="SimHei" pitchFamily="49" charset="-122"/>
              <a:ea typeface="SimHei" pitchFamily="49" charset="-122"/>
            </a:endParaRPr>
          </a:p>
          <a:p>
            <a:pPr>
              <a:buNone/>
            </a:pPr>
            <a:r>
              <a:rPr lang="zh-TW" altLang="en-US" sz="2800" dirty="0" smtClean="0">
                <a:latin typeface="SimHei" pitchFamily="49" charset="-122"/>
                <a:ea typeface="SimHei" pitchFamily="49" charset="-122"/>
              </a:rPr>
              <a:t>★ 快快在基督裏長大</a:t>
            </a:r>
            <a:r>
              <a:rPr lang="en-US" altLang="zh-TW" sz="2800" dirty="0" smtClean="0">
                <a:latin typeface="SimHei" pitchFamily="49" charset="-122"/>
                <a:ea typeface="SimHei" pitchFamily="49" charset="-122"/>
              </a:rPr>
              <a:t>….</a:t>
            </a:r>
            <a:endParaRPr lang="en-CA" sz="2800" dirty="0">
              <a:latin typeface="SimHei" pitchFamily="49" charset="-122"/>
              <a:ea typeface="SimHei" pitchFamily="49" charset="-122"/>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4282" y="0"/>
            <a:ext cx="8429684" cy="6429396"/>
          </a:xfrm>
        </p:spPr>
        <p:txBody>
          <a:bodyPr/>
          <a:lstStyle/>
          <a:p>
            <a:pPr>
              <a:buNone/>
            </a:pPr>
            <a:r>
              <a:rPr lang="zh-TW" altLang="en-US" sz="2400" dirty="0" smtClean="0">
                <a:solidFill>
                  <a:srgbClr val="C00000"/>
                </a:solidFill>
                <a:latin typeface="SimHei" pitchFamily="49" charset="-122"/>
                <a:ea typeface="SimHei" pitchFamily="49" charset="-122"/>
              </a:rPr>
              <a:t>前面已經講過了</a:t>
            </a:r>
            <a:endParaRPr lang="en-US" altLang="zh-TW" sz="2400" dirty="0" smtClean="0">
              <a:solidFill>
                <a:srgbClr val="C00000"/>
              </a:solidFill>
              <a:latin typeface="SimHei" pitchFamily="49" charset="-122"/>
              <a:ea typeface="SimHei" pitchFamily="49" charset="-122"/>
            </a:endParaRPr>
          </a:p>
          <a:p>
            <a:pPr>
              <a:buNone/>
            </a:pPr>
            <a:endParaRPr lang="en-CA" sz="2400" dirty="0" smtClean="0">
              <a:solidFill>
                <a:srgbClr val="C00000"/>
              </a:solidFill>
              <a:latin typeface="SimHei" pitchFamily="49" charset="-122"/>
              <a:ea typeface="SimHei" pitchFamily="49" charset="-122"/>
            </a:endParaRPr>
          </a:p>
          <a:p>
            <a:pPr>
              <a:buNone/>
            </a:pPr>
            <a:r>
              <a:rPr lang="zh-TW" altLang="en-US" sz="2400" dirty="0" smtClean="0">
                <a:latin typeface="SimHei" pitchFamily="49" charset="-122"/>
                <a:ea typeface="SimHei" pitchFamily="49" charset="-122"/>
              </a:rPr>
              <a:t>人犯罪</a:t>
            </a:r>
            <a:r>
              <a:rPr lang="en-CA"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離開了神</a:t>
            </a:r>
            <a:r>
              <a:rPr lang="en-CA"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離開了創造主</a:t>
            </a:r>
            <a:r>
              <a:rPr lang="en-CA"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就如罪性一樣</a:t>
            </a:r>
            <a:r>
              <a:rPr lang="en-CA"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不安全和分離的焦慮</a:t>
            </a:r>
            <a:r>
              <a:rPr lang="en-CA"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也已根深在人的心理</a:t>
            </a:r>
            <a:r>
              <a:rPr lang="en-US" altLang="zh-TW"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再加之出生和成長在破碎的世界</a:t>
            </a:r>
            <a:r>
              <a:rPr lang="en-CA"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人際</a:t>
            </a:r>
            <a:r>
              <a:rPr lang="en-CA"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家庭中</a:t>
            </a:r>
            <a:r>
              <a:rPr lang="en-CA"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我們每個人的成長</a:t>
            </a:r>
            <a:r>
              <a:rPr lang="en-CA"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都不會一帆風順</a:t>
            </a:r>
            <a:r>
              <a:rPr lang="en-CA" sz="2400" dirty="0" smtClean="0">
                <a:latin typeface="SimHei" pitchFamily="49" charset="-122"/>
                <a:ea typeface="SimHei" pitchFamily="49" charset="-122"/>
              </a:rPr>
              <a:t>;</a:t>
            </a:r>
          </a:p>
          <a:p>
            <a:pPr>
              <a:buNone/>
            </a:pPr>
            <a:r>
              <a:rPr lang="zh-TW" altLang="en-US" sz="2400" b="1" dirty="0" smtClean="0">
                <a:latin typeface="SimHei" pitchFamily="49" charset="-122"/>
                <a:ea typeface="SimHei" pitchFamily="49" charset="-122"/>
              </a:rPr>
              <a:t>在家庭中</a:t>
            </a:r>
            <a:r>
              <a:rPr lang="en-CA" sz="2400" b="1" dirty="0" smtClean="0">
                <a:latin typeface="SimHei" pitchFamily="49" charset="-122"/>
                <a:ea typeface="SimHei" pitchFamily="49" charset="-122"/>
              </a:rPr>
              <a:t>: </a:t>
            </a:r>
            <a:endParaRPr lang="en-CA" sz="2400" dirty="0" smtClean="0">
              <a:latin typeface="SimHei" pitchFamily="49" charset="-122"/>
              <a:ea typeface="SimHei" pitchFamily="49" charset="-122"/>
            </a:endParaRPr>
          </a:p>
          <a:p>
            <a:r>
              <a:rPr lang="zh-TW" altLang="en-US" sz="2400" dirty="0" smtClean="0">
                <a:latin typeface="SimHei" pitchFamily="49" charset="-122"/>
                <a:ea typeface="SimHei" pitchFamily="49" charset="-122"/>
              </a:rPr>
              <a:t>儘管我們的父母</a:t>
            </a:r>
            <a:r>
              <a:rPr lang="en-CA"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盡了他們最大的愛和努力</a:t>
            </a:r>
            <a:r>
              <a:rPr lang="en-CA"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我們一樣都還是被罪扭曲了的人</a:t>
            </a:r>
            <a:r>
              <a:rPr lang="en-CA" sz="2400" dirty="0" smtClean="0">
                <a:latin typeface="SimHei" pitchFamily="49" charset="-122"/>
                <a:ea typeface="SimHei" pitchFamily="49" charset="-122"/>
              </a:rPr>
              <a:t>;</a:t>
            </a:r>
          </a:p>
          <a:p>
            <a:r>
              <a:rPr lang="zh-TW" altLang="en-US" sz="2400" dirty="0" smtClean="0">
                <a:latin typeface="SimHei" pitchFamily="49" charset="-122"/>
                <a:ea typeface="SimHei" pitchFamily="49" charset="-122"/>
              </a:rPr>
              <a:t>所以</a:t>
            </a:r>
            <a:r>
              <a:rPr lang="en-CA"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還是會因為種種緣故</a:t>
            </a:r>
            <a:r>
              <a:rPr lang="en-CA"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或者他們從他們的原生家庭中承載了一些負面的影響</a:t>
            </a:r>
            <a:r>
              <a:rPr lang="en-CA" sz="2400" dirty="0" smtClean="0">
                <a:latin typeface="SimHei" pitchFamily="49" charset="-122"/>
                <a:ea typeface="SimHei" pitchFamily="49" charset="-122"/>
              </a:rPr>
              <a:t>;</a:t>
            </a:r>
          </a:p>
          <a:p>
            <a:r>
              <a:rPr lang="zh-TW" altLang="en-US" sz="2400" dirty="0" smtClean="0">
                <a:latin typeface="SimHei" pitchFamily="49" charset="-122"/>
                <a:ea typeface="SimHei" pitchFamily="49" charset="-122"/>
              </a:rPr>
              <a:t>或是因為當時的家境</a:t>
            </a:r>
            <a:r>
              <a:rPr lang="en-CA" sz="2400" dirty="0" smtClean="0">
                <a:latin typeface="SimHei" pitchFamily="49" charset="-122"/>
                <a:ea typeface="SimHei" pitchFamily="49" charset="-122"/>
              </a:rPr>
              <a:t>, </a:t>
            </a:r>
            <a:r>
              <a:rPr lang="zh-TW" altLang="en-US" sz="2400" dirty="0" smtClean="0">
                <a:latin typeface="SimHei" pitchFamily="49" charset="-122"/>
                <a:ea typeface="SimHei" pitchFamily="49" charset="-122"/>
              </a:rPr>
              <a:t>環境原因</a:t>
            </a:r>
            <a:r>
              <a:rPr lang="en-CA" sz="2400" dirty="0" smtClean="0">
                <a:latin typeface="SimHei" pitchFamily="49" charset="-122"/>
                <a:ea typeface="SimHei" pitchFamily="49" charset="-122"/>
              </a:rPr>
              <a:t>;</a:t>
            </a:r>
          </a:p>
          <a:p>
            <a:r>
              <a:rPr lang="zh-TW" altLang="en-US" sz="2400" dirty="0" smtClean="0">
                <a:latin typeface="SimHei" pitchFamily="49" charset="-122"/>
                <a:ea typeface="SimHei" pitchFamily="49" charset="-122"/>
              </a:rPr>
              <a:t>使得他們沒能給子女一個安穩依附的關係</a:t>
            </a:r>
            <a:r>
              <a:rPr lang="en-CA" sz="2400" dirty="0" smtClean="0">
                <a:latin typeface="SimHei" pitchFamily="49" charset="-122"/>
                <a:ea typeface="SimHei" pitchFamily="49" charset="-122"/>
              </a:rPr>
              <a:t> -</a:t>
            </a:r>
            <a:r>
              <a:rPr lang="zh-TW" altLang="en-US" sz="2400" dirty="0" smtClean="0">
                <a:latin typeface="SimHei" pitchFamily="49" charset="-122"/>
                <a:ea typeface="SimHei" pitchFamily="49" charset="-122"/>
              </a:rPr>
              <a:t>焦慮的基礎</a:t>
            </a:r>
            <a:r>
              <a:rPr lang="en-CA" sz="2400" dirty="0" smtClean="0">
                <a:latin typeface="SimHei" pitchFamily="49" charset="-122"/>
                <a:ea typeface="SimHei" pitchFamily="49" charset="-122"/>
              </a:rPr>
              <a:t>;</a:t>
            </a:r>
          </a:p>
          <a:p>
            <a:r>
              <a:rPr lang="zh-TW" altLang="en-US" sz="2400" dirty="0" smtClean="0">
                <a:latin typeface="SimHei" pitchFamily="49" charset="-122"/>
                <a:ea typeface="SimHei" pitchFamily="49" charset="-122"/>
              </a:rPr>
              <a:t>當在家庭成長中感受到被忽視和拒絕</a:t>
            </a:r>
            <a:r>
              <a:rPr lang="en-CA"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或者不健康的教養方式</a:t>
            </a:r>
            <a:r>
              <a:rPr lang="en-CA" sz="2400" dirty="0" smtClean="0">
                <a:latin typeface="SimHei" pitchFamily="49" charset="-122"/>
                <a:ea typeface="SimHei" pitchFamily="49" charset="-122"/>
              </a:rPr>
              <a:t>;</a:t>
            </a:r>
          </a:p>
          <a:p>
            <a:pPr>
              <a:buNone/>
            </a:pPr>
            <a:r>
              <a:rPr lang="zh-TW" altLang="en-US" sz="2400" b="1" dirty="0" smtClean="0">
                <a:latin typeface="SimHei" pitchFamily="49" charset="-122"/>
                <a:ea typeface="SimHei" pitchFamily="49" charset="-122"/>
              </a:rPr>
              <a:t>在其他人際</a:t>
            </a:r>
            <a:r>
              <a:rPr lang="en-CA" sz="2400" b="1" dirty="0" smtClean="0">
                <a:latin typeface="SimHei" pitchFamily="49" charset="-122"/>
                <a:ea typeface="SimHei" pitchFamily="49" charset="-122"/>
              </a:rPr>
              <a:t>/</a:t>
            </a:r>
            <a:r>
              <a:rPr lang="zh-TW" altLang="en-US" sz="2400" b="1" dirty="0" smtClean="0">
                <a:latin typeface="SimHei" pitchFamily="49" charset="-122"/>
                <a:ea typeface="SimHei" pitchFamily="49" charset="-122"/>
              </a:rPr>
              <a:t>環境中</a:t>
            </a:r>
            <a:r>
              <a:rPr lang="en-CA" sz="2400" b="1" dirty="0" smtClean="0">
                <a:latin typeface="SimHei" pitchFamily="49" charset="-122"/>
                <a:ea typeface="SimHei" pitchFamily="49" charset="-122"/>
              </a:rPr>
              <a:t>:</a:t>
            </a:r>
            <a:r>
              <a:rPr lang="en-CA" sz="2400" dirty="0" smtClean="0">
                <a:latin typeface="SimHei" pitchFamily="49" charset="-122"/>
                <a:ea typeface="SimHei" pitchFamily="49" charset="-122"/>
              </a:rPr>
              <a:t> </a:t>
            </a:r>
            <a:r>
              <a:rPr lang="zh-TW" altLang="en-US" sz="2400" dirty="0" smtClean="0">
                <a:latin typeface="SimHei" pitchFamily="49" charset="-122"/>
                <a:ea typeface="SimHei" pitchFamily="49" charset="-122"/>
              </a:rPr>
              <a:t>幼兒園</a:t>
            </a:r>
            <a:r>
              <a:rPr lang="en-CA" sz="2400" dirty="0" smtClean="0">
                <a:latin typeface="SimHei" pitchFamily="49" charset="-122"/>
                <a:ea typeface="SimHei" pitchFamily="49" charset="-122"/>
              </a:rPr>
              <a:t>, </a:t>
            </a:r>
            <a:r>
              <a:rPr lang="zh-TW" altLang="en-US" sz="2400" dirty="0" smtClean="0">
                <a:latin typeface="SimHei" pitchFamily="49" charset="-122"/>
                <a:ea typeface="SimHei" pitchFamily="49" charset="-122"/>
              </a:rPr>
              <a:t>學校</a:t>
            </a:r>
            <a:r>
              <a:rPr lang="en-CA" sz="2400" dirty="0" smtClean="0">
                <a:latin typeface="SimHei" pitchFamily="49" charset="-122"/>
                <a:ea typeface="SimHei" pitchFamily="49" charset="-122"/>
              </a:rPr>
              <a:t>, </a:t>
            </a:r>
            <a:r>
              <a:rPr lang="zh-TW" altLang="en-US" sz="2400" dirty="0" smtClean="0">
                <a:latin typeface="SimHei" pitchFamily="49" charset="-122"/>
                <a:ea typeface="SimHei" pitchFamily="49" charset="-122"/>
              </a:rPr>
              <a:t>親戚</a:t>
            </a:r>
            <a:r>
              <a:rPr lang="en-CA" sz="2400" dirty="0" smtClean="0">
                <a:latin typeface="SimHei" pitchFamily="49" charset="-122"/>
                <a:ea typeface="SimHei" pitchFamily="49" charset="-122"/>
              </a:rPr>
              <a:t>, </a:t>
            </a:r>
            <a:r>
              <a:rPr lang="zh-TW" altLang="en-US" sz="2400" dirty="0" smtClean="0">
                <a:latin typeface="SimHei" pitchFamily="49" charset="-122"/>
                <a:ea typeface="SimHei" pitchFamily="49" charset="-122"/>
              </a:rPr>
              <a:t>朋友</a:t>
            </a:r>
            <a:r>
              <a:rPr lang="en-CA" sz="2400" dirty="0" smtClean="0">
                <a:latin typeface="SimHei" pitchFamily="49" charset="-122"/>
                <a:ea typeface="SimHei" pitchFamily="49" charset="-122"/>
              </a:rPr>
              <a:t>...</a:t>
            </a:r>
          </a:p>
          <a:p>
            <a:pPr>
              <a:buNone/>
            </a:pPr>
            <a:r>
              <a:rPr lang="en-CA" sz="2400" b="1" dirty="0" smtClean="0"/>
              <a:t> </a:t>
            </a:r>
            <a:endParaRPr lang="en-CA" sz="2400" dirty="0" smtClean="0"/>
          </a:p>
          <a:p>
            <a:pPr>
              <a:buNone/>
            </a:pPr>
            <a:endParaRPr lang="en-CA"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20" y="428604"/>
            <a:ext cx="8429684" cy="5715040"/>
          </a:xfrm>
        </p:spPr>
        <p:txBody>
          <a:bodyPr/>
          <a:lstStyle/>
          <a:p>
            <a:pPr>
              <a:buNone/>
            </a:pPr>
            <a:endParaRPr lang="en-CA" sz="2400" dirty="0" smtClean="0"/>
          </a:p>
          <a:p>
            <a:pPr>
              <a:buNone/>
            </a:pPr>
            <a:r>
              <a:rPr lang="en-CA" sz="2400" dirty="0" smtClean="0"/>
              <a:t> </a:t>
            </a:r>
            <a:r>
              <a:rPr lang="zh-TW" altLang="en-US" sz="2400" dirty="0" smtClean="0"/>
              <a:t>         </a:t>
            </a:r>
            <a:r>
              <a:rPr lang="zh-TW" altLang="en-US" sz="2800" dirty="0" smtClean="0">
                <a:solidFill>
                  <a:srgbClr val="C00000"/>
                </a:solidFill>
                <a:latin typeface="SimHei" pitchFamily="49" charset="-122"/>
                <a:ea typeface="SimHei" pitchFamily="49" charset="-122"/>
              </a:rPr>
              <a:t>便會對我們如何看待自己和世界帶來傷害</a:t>
            </a:r>
            <a:endParaRPr lang="en-US" altLang="zh-TW" sz="2800" dirty="0" smtClean="0">
              <a:solidFill>
                <a:srgbClr val="C00000"/>
              </a:solidFill>
              <a:latin typeface="SimHei" pitchFamily="49" charset="-122"/>
              <a:ea typeface="SimHei" pitchFamily="49" charset="-122"/>
            </a:endParaRPr>
          </a:p>
          <a:p>
            <a:pPr>
              <a:buNone/>
            </a:pPr>
            <a:r>
              <a:rPr lang="zh-TW" altLang="en-US" sz="2800" dirty="0" smtClean="0">
                <a:solidFill>
                  <a:srgbClr val="C00000"/>
                </a:solidFill>
                <a:latin typeface="SimHei" pitchFamily="49" charset="-122"/>
                <a:ea typeface="SimHei" pitchFamily="49" charset="-122"/>
              </a:rPr>
              <a:t>       </a:t>
            </a:r>
            <a:r>
              <a:rPr lang="en-CA" sz="2800" dirty="0" smtClean="0">
                <a:solidFill>
                  <a:srgbClr val="C00000"/>
                </a:solidFill>
                <a:latin typeface="SimHei" pitchFamily="49" charset="-122"/>
                <a:ea typeface="SimHei" pitchFamily="49" charset="-122"/>
              </a:rPr>
              <a:t> </a:t>
            </a:r>
            <a:r>
              <a:rPr lang="en-CA" sz="2800" b="1" dirty="0" smtClean="0">
                <a:solidFill>
                  <a:srgbClr val="C00000"/>
                </a:solidFill>
                <a:latin typeface="SimHei" pitchFamily="49" charset="-122"/>
                <a:ea typeface="SimHei" pitchFamily="49" charset="-122"/>
              </a:rPr>
              <a:t>- </a:t>
            </a:r>
            <a:r>
              <a:rPr lang="zh-TW" altLang="en-US" sz="2800" b="1" dirty="0" smtClean="0">
                <a:solidFill>
                  <a:srgbClr val="C00000"/>
                </a:solidFill>
                <a:latin typeface="SimHei" pitchFamily="49" charset="-122"/>
                <a:ea typeface="SimHei" pitchFamily="49" charset="-122"/>
              </a:rPr>
              <a:t>我是不可愛的</a:t>
            </a:r>
            <a:r>
              <a:rPr lang="en-CA" sz="2800" b="1" dirty="0" smtClean="0">
                <a:solidFill>
                  <a:srgbClr val="C00000"/>
                </a:solidFill>
                <a:latin typeface="SimHei" pitchFamily="49" charset="-122"/>
                <a:ea typeface="SimHei" pitchFamily="49" charset="-122"/>
              </a:rPr>
              <a:t>/</a:t>
            </a:r>
            <a:r>
              <a:rPr lang="zh-TW" altLang="en-US" sz="2800" b="1" dirty="0" smtClean="0">
                <a:solidFill>
                  <a:srgbClr val="C00000"/>
                </a:solidFill>
                <a:latin typeface="SimHei" pitchFamily="49" charset="-122"/>
                <a:ea typeface="SimHei" pitchFamily="49" charset="-122"/>
              </a:rPr>
              <a:t>世界是不安全的</a:t>
            </a:r>
            <a:r>
              <a:rPr lang="en-CA" sz="2800" b="1" dirty="0" smtClean="0">
                <a:solidFill>
                  <a:srgbClr val="C00000"/>
                </a:solidFill>
                <a:latin typeface="SimHei" pitchFamily="49" charset="-122"/>
                <a:ea typeface="SimHei" pitchFamily="49" charset="-122"/>
              </a:rPr>
              <a:t>;</a:t>
            </a:r>
          </a:p>
          <a:p>
            <a:pPr>
              <a:buNone/>
            </a:pPr>
            <a:endParaRPr lang="en-CA" sz="2800" dirty="0" smtClean="0"/>
          </a:p>
          <a:p>
            <a:r>
              <a:rPr lang="zh-TW" altLang="en-US" sz="2800" dirty="0" smtClean="0">
                <a:latin typeface="SimHei" pitchFamily="49" charset="-122"/>
                <a:ea typeface="SimHei" pitchFamily="49" charset="-122"/>
              </a:rPr>
              <a:t>產生不健康</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不確定的自我形象和情緒焦慮</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人際焦慮</a:t>
            </a:r>
            <a:r>
              <a:rPr lang="en-CA" sz="2800" dirty="0" smtClean="0">
                <a:latin typeface="SimHei" pitchFamily="49" charset="-122"/>
                <a:ea typeface="SimHei" pitchFamily="49" charset="-122"/>
              </a:rPr>
              <a:t>,</a:t>
            </a:r>
          </a:p>
          <a:p>
            <a:r>
              <a:rPr lang="zh-TW" altLang="en-US" sz="2800" dirty="0" smtClean="0">
                <a:latin typeface="SimHei" pitchFamily="49" charset="-122"/>
                <a:ea typeface="SimHei" pitchFamily="49" charset="-122"/>
              </a:rPr>
              <a:t>為了應對這些人際壓力和焦慮</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便產生一些</a:t>
            </a:r>
            <a:r>
              <a:rPr lang="zh-TW" altLang="en-US" sz="2800" b="1" dirty="0" smtClean="0">
                <a:latin typeface="SimHei" pitchFamily="49" charset="-122"/>
                <a:ea typeface="SimHei" pitchFamily="49" charset="-122"/>
              </a:rPr>
              <a:t>過度防衛</a:t>
            </a:r>
            <a:r>
              <a:rPr lang="zh-TW" altLang="en-US" sz="2800" dirty="0" smtClean="0">
                <a:latin typeface="SimHei" pitchFamily="49" charset="-122"/>
                <a:ea typeface="SimHei" pitchFamily="49" charset="-122"/>
              </a:rPr>
              <a:t>的應對方式</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以避免自己被傷害</a:t>
            </a:r>
            <a:r>
              <a:rPr lang="en-US" altLang="zh-TW"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被拒絕</a:t>
            </a:r>
            <a:r>
              <a:rPr lang="en-US" altLang="zh-TW"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被忽視</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被羞辱</a:t>
            </a:r>
            <a:r>
              <a:rPr lang="en-CA" sz="2800" dirty="0" smtClean="0">
                <a:latin typeface="SimHei" pitchFamily="49" charset="-122"/>
                <a:ea typeface="SimHei" pitchFamily="49" charset="-122"/>
              </a:rPr>
              <a:t>...,</a:t>
            </a:r>
          </a:p>
          <a:p>
            <a:r>
              <a:rPr lang="zh-TW" altLang="en-US" sz="2800" dirty="0" smtClean="0">
                <a:latin typeface="SimHei" pitchFamily="49" charset="-122"/>
                <a:ea typeface="SimHei" pitchFamily="49" charset="-122"/>
              </a:rPr>
              <a:t>這些過度使用防衛的人</a:t>
            </a:r>
            <a:r>
              <a:rPr lang="en-US" altLang="zh-TW"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在人群中</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那麼敏感</a:t>
            </a:r>
            <a:r>
              <a:rPr lang="en-CA" sz="2800" dirty="0" smtClean="0">
                <a:latin typeface="SimHei" pitchFamily="49" charset="-122"/>
                <a:ea typeface="SimHei" pitchFamily="49" charset="-122"/>
              </a:rPr>
              <a:t>, </a:t>
            </a:r>
            <a:r>
              <a:rPr lang="zh-TW" altLang="en-US" sz="2800" dirty="0" smtClean="0">
                <a:latin typeface="SimHei" pitchFamily="49" charset="-122"/>
                <a:ea typeface="SimHei" pitchFamily="49" charset="-122"/>
              </a:rPr>
              <a:t>難相處</a:t>
            </a:r>
            <a:r>
              <a:rPr lang="en-CA" sz="2800" dirty="0" smtClean="0">
                <a:latin typeface="SimHei" pitchFamily="49" charset="-122"/>
                <a:ea typeface="SimHei" pitchFamily="49" charset="-122"/>
              </a:rPr>
              <a:t>, </a:t>
            </a:r>
            <a:r>
              <a:rPr lang="zh-TW" altLang="en-US" sz="2800" dirty="0" smtClean="0">
                <a:latin typeface="SimHei" pitchFamily="49" charset="-122"/>
                <a:ea typeface="SimHei" pitchFamily="49" charset="-122"/>
              </a:rPr>
              <a:t>不受歡迎</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不被信任和尊敬</a:t>
            </a:r>
            <a:r>
              <a:rPr lang="en-CA" sz="2800" dirty="0" smtClean="0">
                <a:latin typeface="SimHei" pitchFamily="49" charset="-122"/>
                <a:ea typeface="SimHei" pitchFamily="49" charset="-122"/>
              </a:rPr>
              <a:t>...., </a:t>
            </a:r>
            <a:r>
              <a:rPr lang="zh-TW" altLang="en-US" sz="2800" dirty="0" smtClean="0">
                <a:latin typeface="SimHei" pitchFamily="49" charset="-122"/>
                <a:ea typeface="SimHei" pitchFamily="49" charset="-122"/>
              </a:rPr>
              <a:t>並容易陷入</a:t>
            </a:r>
            <a:r>
              <a:rPr lang="zh-TW" altLang="en-US" sz="2800" dirty="0" smtClean="0">
                <a:solidFill>
                  <a:srgbClr val="C00000"/>
                </a:solidFill>
                <a:latin typeface="SimHei" pitchFamily="49" charset="-122"/>
                <a:ea typeface="SimHei" pitchFamily="49" charset="-122"/>
              </a:rPr>
              <a:t>惡性循環中</a:t>
            </a:r>
            <a:r>
              <a:rPr lang="en-CA" sz="2800" dirty="0" smtClean="0">
                <a:latin typeface="SimHei" pitchFamily="49" charset="-122"/>
                <a:ea typeface="SimHei" pitchFamily="49" charset="-122"/>
              </a:rPr>
              <a:t>.</a:t>
            </a:r>
          </a:p>
          <a:p>
            <a:pPr>
              <a:buNone/>
            </a:pPr>
            <a:endParaRPr lang="en-US" sz="2400" dirty="0" smtClean="0"/>
          </a:p>
          <a:p>
            <a:pPr>
              <a:buNone/>
            </a:pPr>
            <a:endParaRPr lang="en-CA"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158" y="357166"/>
            <a:ext cx="8429684" cy="6072230"/>
          </a:xfrm>
        </p:spPr>
        <p:txBody>
          <a:bodyPr/>
          <a:lstStyle/>
          <a:p>
            <a:pPr>
              <a:buNone/>
            </a:pPr>
            <a:endParaRPr lang="en-US" dirty="0" smtClean="0"/>
          </a:p>
          <a:p>
            <a:pPr>
              <a:buNone/>
            </a:pPr>
            <a:endParaRPr lang="en-CA" dirty="0"/>
          </a:p>
        </p:txBody>
      </p:sp>
      <p:graphicFrame>
        <p:nvGraphicFramePr>
          <p:cNvPr id="4" name="Table 3"/>
          <p:cNvGraphicFramePr>
            <a:graphicFrameLocks noGrp="1"/>
          </p:cNvGraphicFramePr>
          <p:nvPr/>
        </p:nvGraphicFramePr>
        <p:xfrm>
          <a:off x="357158" y="357166"/>
          <a:ext cx="8358245" cy="6143672"/>
        </p:xfrm>
        <a:graphic>
          <a:graphicData uri="http://schemas.openxmlformats.org/drawingml/2006/table">
            <a:tbl>
              <a:tblPr firstRow="1" bandRow="1">
                <a:tableStyleId>{5C22544A-7EE6-4342-B048-85BDC9FD1C3A}</a:tableStyleId>
              </a:tblPr>
              <a:tblGrid>
                <a:gridCol w="1417916">
                  <a:extLst>
                    <a:ext uri="{9D8B030D-6E8A-4147-A177-3AD203B41FA5}">
                      <a16:colId xmlns:a16="http://schemas.microsoft.com/office/drawing/2014/main" val="20000"/>
                    </a:ext>
                  </a:extLst>
                </a:gridCol>
                <a:gridCol w="3059716">
                  <a:extLst>
                    <a:ext uri="{9D8B030D-6E8A-4147-A177-3AD203B41FA5}">
                      <a16:colId xmlns:a16="http://schemas.microsoft.com/office/drawing/2014/main" val="20001"/>
                    </a:ext>
                  </a:extLst>
                </a:gridCol>
                <a:gridCol w="3880613">
                  <a:extLst>
                    <a:ext uri="{9D8B030D-6E8A-4147-A177-3AD203B41FA5}">
                      <a16:colId xmlns:a16="http://schemas.microsoft.com/office/drawing/2014/main" val="20002"/>
                    </a:ext>
                  </a:extLst>
                </a:gridCol>
              </a:tblGrid>
              <a:tr h="1535918">
                <a:tc>
                  <a:txBody>
                    <a:bodyPr/>
                    <a:lstStyle/>
                    <a:p>
                      <a:endParaRPr lang="en-CA" dirty="0">
                        <a:solidFill>
                          <a:schemeClr val="accent1">
                            <a:lumMod val="25000"/>
                          </a:schemeClr>
                        </a:solidFill>
                      </a:endParaRPr>
                    </a:p>
                  </a:txBody>
                  <a:tcPr/>
                </a:tc>
                <a:tc>
                  <a:txBody>
                    <a:bodyPr/>
                    <a:lstStyle/>
                    <a:p>
                      <a:r>
                        <a:rPr lang="zh-TW" altLang="en-US" sz="2400" b="1" kern="1200" dirty="0" smtClean="0">
                          <a:solidFill>
                            <a:schemeClr val="accent1">
                              <a:lumMod val="25000"/>
                            </a:schemeClr>
                          </a:solidFill>
                          <a:latin typeface="SimHei" pitchFamily="49" charset="-122"/>
                          <a:ea typeface="SimHei" pitchFamily="49" charset="-122"/>
                          <a:cs typeface="+mn-cs"/>
                        </a:rPr>
                        <a:t>正常的自我防衛</a:t>
                      </a:r>
                      <a:endParaRPr lang="en-CA" sz="2400" dirty="0">
                        <a:solidFill>
                          <a:schemeClr val="accent1">
                            <a:lumMod val="25000"/>
                          </a:schemeClr>
                        </a:solidFill>
                        <a:latin typeface="SimHei" pitchFamily="49" charset="-122"/>
                        <a:ea typeface="SimHei" pitchFamily="49" charset="-122"/>
                      </a:endParaRPr>
                    </a:p>
                  </a:txBody>
                  <a:tcPr/>
                </a:tc>
                <a:tc>
                  <a:txBody>
                    <a:bodyPr/>
                    <a:lstStyle/>
                    <a:p>
                      <a:r>
                        <a:rPr lang="zh-TW" altLang="en-US" sz="2400" b="1" kern="1200" dirty="0" smtClean="0">
                          <a:solidFill>
                            <a:schemeClr val="accent1">
                              <a:lumMod val="25000"/>
                            </a:schemeClr>
                          </a:solidFill>
                          <a:latin typeface="SimHei" pitchFamily="49" charset="-122"/>
                          <a:ea typeface="SimHei" pitchFamily="49" charset="-122"/>
                          <a:cs typeface="+mn-cs"/>
                        </a:rPr>
                        <a:t>過度</a:t>
                      </a:r>
                      <a:r>
                        <a:rPr lang="en-CA" sz="2400" b="1" kern="1200" dirty="0" smtClean="0">
                          <a:solidFill>
                            <a:schemeClr val="accent1">
                              <a:lumMod val="25000"/>
                            </a:schemeClr>
                          </a:solidFill>
                          <a:latin typeface="SimHei" pitchFamily="49" charset="-122"/>
                          <a:ea typeface="SimHei" pitchFamily="49" charset="-122"/>
                          <a:cs typeface="+mn-cs"/>
                        </a:rPr>
                        <a:t>/</a:t>
                      </a:r>
                      <a:r>
                        <a:rPr lang="zh-TW" altLang="en-US" sz="2400" b="1" kern="1200" dirty="0" smtClean="0">
                          <a:solidFill>
                            <a:schemeClr val="accent1">
                              <a:lumMod val="25000"/>
                            </a:schemeClr>
                          </a:solidFill>
                          <a:latin typeface="SimHei" pitchFamily="49" charset="-122"/>
                          <a:ea typeface="SimHei" pitchFamily="49" charset="-122"/>
                          <a:cs typeface="+mn-cs"/>
                        </a:rPr>
                        <a:t>神經質的自我防衛</a:t>
                      </a:r>
                      <a:endParaRPr lang="en-CA" sz="2400" dirty="0">
                        <a:solidFill>
                          <a:schemeClr val="accent1">
                            <a:lumMod val="25000"/>
                          </a:schemeClr>
                        </a:solidFill>
                        <a:latin typeface="SimHei" pitchFamily="49" charset="-122"/>
                        <a:ea typeface="SimHei" pitchFamily="49" charset="-122"/>
                      </a:endParaRPr>
                    </a:p>
                  </a:txBody>
                  <a:tcPr/>
                </a:tc>
                <a:extLst>
                  <a:ext uri="{0D108BD9-81ED-4DB2-BD59-A6C34878D82A}">
                    <a16:rowId xmlns:a16="http://schemas.microsoft.com/office/drawing/2014/main" val="10000"/>
                  </a:ext>
                </a:extLst>
              </a:tr>
              <a:tr h="1535918">
                <a:tc>
                  <a:txBody>
                    <a:bodyPr/>
                    <a:lstStyle/>
                    <a:p>
                      <a:r>
                        <a:rPr lang="zh-TW" altLang="en-US" sz="2000" b="1" kern="1200" dirty="0" smtClean="0">
                          <a:solidFill>
                            <a:schemeClr val="accent1">
                              <a:lumMod val="25000"/>
                            </a:schemeClr>
                          </a:solidFill>
                          <a:latin typeface="SimHei" pitchFamily="49" charset="-122"/>
                          <a:ea typeface="SimHei" pitchFamily="49" charset="-122"/>
                          <a:cs typeface="+mn-cs"/>
                        </a:rPr>
                        <a:t>遷就型</a:t>
                      </a:r>
                      <a:endParaRPr lang="en-CA" sz="2000" b="1" dirty="0">
                        <a:solidFill>
                          <a:schemeClr val="accent1">
                            <a:lumMod val="25000"/>
                          </a:schemeClr>
                        </a:solidFill>
                        <a:latin typeface="SimHei" pitchFamily="49" charset="-122"/>
                        <a:ea typeface="SimHei" pitchFamily="49" charset="-122"/>
                      </a:endParaRPr>
                    </a:p>
                  </a:txBody>
                  <a:tcPr/>
                </a:tc>
                <a:tc>
                  <a:txBody>
                    <a:bodyPr/>
                    <a:lstStyle/>
                    <a:p>
                      <a:r>
                        <a:rPr lang="zh-TW" altLang="en-US" sz="2000" kern="1200" dirty="0" smtClean="0">
                          <a:solidFill>
                            <a:schemeClr val="accent1">
                              <a:lumMod val="25000"/>
                            </a:schemeClr>
                          </a:solidFill>
                          <a:latin typeface="SimHei" pitchFamily="49" charset="-122"/>
                          <a:ea typeface="SimHei" pitchFamily="49" charset="-122"/>
                          <a:cs typeface="+mn-cs"/>
                        </a:rPr>
                        <a:t>真正有善和可愛</a:t>
                      </a:r>
                      <a:endParaRPr lang="en-CA" sz="2000" dirty="0">
                        <a:solidFill>
                          <a:schemeClr val="accent1">
                            <a:lumMod val="25000"/>
                          </a:schemeClr>
                        </a:solidFill>
                        <a:latin typeface="SimHei" pitchFamily="49" charset="-122"/>
                        <a:ea typeface="SimHei" pitchFamily="49" charset="-122"/>
                      </a:endParaRPr>
                    </a:p>
                  </a:txBody>
                  <a:tcPr/>
                </a:tc>
                <a:tc>
                  <a:txBody>
                    <a:bodyPr/>
                    <a:lstStyle/>
                    <a:p>
                      <a:pPr algn="l">
                        <a:spcAft>
                          <a:spcPts val="0"/>
                        </a:spcAft>
                      </a:pPr>
                      <a:r>
                        <a:rPr lang="zh-TW" sz="2000" spc="95" dirty="0" smtClean="0">
                          <a:solidFill>
                            <a:schemeClr val="accent1">
                              <a:lumMod val="25000"/>
                            </a:schemeClr>
                          </a:solidFill>
                          <a:latin typeface="SimHei" pitchFamily="49" charset="-122"/>
                          <a:ea typeface="SimHei" pitchFamily="49" charset="-122"/>
                        </a:rPr>
                        <a:t>討好</a:t>
                      </a:r>
                      <a:r>
                        <a:rPr lang="zh-TW" sz="2000" spc="95" dirty="0">
                          <a:solidFill>
                            <a:schemeClr val="accent1">
                              <a:lumMod val="25000"/>
                            </a:schemeClr>
                          </a:solidFill>
                          <a:latin typeface="SimHei" pitchFamily="49" charset="-122"/>
                          <a:ea typeface="SimHei" pitchFamily="49" charset="-122"/>
                        </a:rPr>
                        <a:t>他人</a:t>
                      </a:r>
                      <a:r>
                        <a:rPr lang="en-CA" sz="2000" spc="95" dirty="0">
                          <a:solidFill>
                            <a:schemeClr val="accent1">
                              <a:lumMod val="25000"/>
                            </a:schemeClr>
                          </a:solidFill>
                          <a:latin typeface="SimHei" pitchFamily="49" charset="-122"/>
                          <a:ea typeface="SimHei" pitchFamily="49" charset="-122"/>
                        </a:rPr>
                        <a:t>, </a:t>
                      </a:r>
                      <a:r>
                        <a:rPr lang="zh-TW" sz="2000" spc="95" dirty="0">
                          <a:solidFill>
                            <a:schemeClr val="accent1">
                              <a:lumMod val="25000"/>
                            </a:schemeClr>
                          </a:solidFill>
                          <a:latin typeface="SimHei" pitchFamily="49" charset="-122"/>
                          <a:ea typeface="SimHei" pitchFamily="49" charset="-122"/>
                        </a:rPr>
                        <a:t>貶抑</a:t>
                      </a:r>
                      <a:r>
                        <a:rPr lang="en-CA" sz="2000" spc="95" dirty="0" smtClean="0">
                          <a:solidFill>
                            <a:schemeClr val="accent1">
                              <a:lumMod val="25000"/>
                            </a:schemeClr>
                          </a:solidFill>
                          <a:latin typeface="SimHei" pitchFamily="49" charset="-122"/>
                          <a:ea typeface="SimHei" pitchFamily="49" charset="-122"/>
                        </a:rPr>
                        <a:t>/</a:t>
                      </a:r>
                      <a:r>
                        <a:rPr lang="zh-TW" altLang="en-US" sz="2000" spc="95" dirty="0" smtClean="0">
                          <a:solidFill>
                            <a:schemeClr val="accent1">
                              <a:lumMod val="25000"/>
                            </a:schemeClr>
                          </a:solidFill>
                          <a:latin typeface="SimHei" pitchFamily="49" charset="-122"/>
                          <a:ea typeface="SimHei" pitchFamily="49" charset="-122"/>
                        </a:rPr>
                        <a:t>忽視</a:t>
                      </a:r>
                      <a:r>
                        <a:rPr lang="zh-TW" sz="2000" spc="95" dirty="0" smtClean="0">
                          <a:solidFill>
                            <a:schemeClr val="accent1">
                              <a:lumMod val="25000"/>
                            </a:schemeClr>
                          </a:solidFill>
                          <a:latin typeface="SimHei" pitchFamily="49" charset="-122"/>
                          <a:ea typeface="SimHei" pitchFamily="49" charset="-122"/>
                        </a:rPr>
                        <a:t>自己</a:t>
                      </a:r>
                      <a:endParaRPr lang="en-US" altLang="zh-TW" sz="2000" spc="95" dirty="0" smtClean="0">
                        <a:solidFill>
                          <a:schemeClr val="accent1">
                            <a:lumMod val="25000"/>
                          </a:schemeClr>
                        </a:solidFill>
                        <a:latin typeface="SimHei" pitchFamily="49" charset="-122"/>
                        <a:ea typeface="SimHei" pitchFamily="49" charset="-122"/>
                      </a:endParaRPr>
                    </a:p>
                    <a:p>
                      <a:pPr algn="l">
                        <a:spcAft>
                          <a:spcPts val="0"/>
                        </a:spcAft>
                      </a:pPr>
                      <a:endParaRPr lang="en-US" sz="2000" spc="95" dirty="0" smtClean="0">
                        <a:solidFill>
                          <a:schemeClr val="accent1">
                            <a:lumMod val="25000"/>
                          </a:schemeClr>
                        </a:solidFill>
                        <a:latin typeface="SimHei" pitchFamily="49" charset="-122"/>
                        <a:ea typeface="SimHei" pitchFamily="49" charset="-122"/>
                      </a:endParaRPr>
                    </a:p>
                    <a:p>
                      <a:pPr algn="l">
                        <a:spcAft>
                          <a:spcPts val="0"/>
                        </a:spcAft>
                      </a:pPr>
                      <a:r>
                        <a:rPr lang="zh-TW" altLang="en-US" sz="2000" kern="1200" dirty="0" smtClean="0">
                          <a:solidFill>
                            <a:schemeClr val="accent1">
                              <a:lumMod val="25000"/>
                            </a:schemeClr>
                          </a:solidFill>
                          <a:latin typeface="SimHei" pitchFamily="49" charset="-122"/>
                          <a:ea typeface="SimHei" pitchFamily="49" charset="-122"/>
                          <a:cs typeface="+mn-cs"/>
                        </a:rPr>
                        <a:t>我這麼可愛</a:t>
                      </a:r>
                      <a:r>
                        <a:rPr lang="en-CA" sz="2000" kern="1200" dirty="0" smtClean="0">
                          <a:solidFill>
                            <a:schemeClr val="accent1">
                              <a:lumMod val="25000"/>
                            </a:schemeClr>
                          </a:solidFill>
                          <a:latin typeface="SimHei" pitchFamily="49" charset="-122"/>
                          <a:ea typeface="SimHei" pitchFamily="49" charset="-122"/>
                          <a:cs typeface="+mn-cs"/>
                        </a:rPr>
                        <a:t>/</a:t>
                      </a:r>
                      <a:r>
                        <a:rPr lang="zh-TW" altLang="en-US" sz="2000" kern="1200" dirty="0" smtClean="0">
                          <a:solidFill>
                            <a:schemeClr val="accent1">
                              <a:lumMod val="25000"/>
                            </a:schemeClr>
                          </a:solidFill>
                          <a:latin typeface="SimHei" pitchFamily="49" charset="-122"/>
                          <a:ea typeface="SimHei" pitchFamily="49" charset="-122"/>
                          <a:cs typeface="+mn-cs"/>
                        </a:rPr>
                        <a:t>善良</a:t>
                      </a:r>
                      <a:r>
                        <a:rPr lang="en-CA" sz="2000" kern="1200" dirty="0" smtClean="0">
                          <a:solidFill>
                            <a:schemeClr val="accent1">
                              <a:lumMod val="25000"/>
                            </a:schemeClr>
                          </a:solidFill>
                          <a:latin typeface="SimHei" pitchFamily="49" charset="-122"/>
                          <a:ea typeface="SimHei" pitchFamily="49" charset="-122"/>
                          <a:cs typeface="+mn-cs"/>
                        </a:rPr>
                        <a:t>/</a:t>
                      </a:r>
                      <a:r>
                        <a:rPr lang="zh-TW" altLang="en-US" sz="2000" kern="1200" dirty="0" smtClean="0">
                          <a:solidFill>
                            <a:schemeClr val="accent1">
                              <a:lumMod val="25000"/>
                            </a:schemeClr>
                          </a:solidFill>
                          <a:latin typeface="SimHei" pitchFamily="49" charset="-122"/>
                          <a:ea typeface="SimHei" pitchFamily="49" charset="-122"/>
                          <a:cs typeface="+mn-cs"/>
                        </a:rPr>
                        <a:t>容易</a:t>
                      </a:r>
                      <a:r>
                        <a:rPr lang="en-CA" sz="2000" kern="1200" dirty="0" smtClean="0">
                          <a:solidFill>
                            <a:schemeClr val="accent1">
                              <a:lumMod val="25000"/>
                            </a:schemeClr>
                          </a:solidFill>
                          <a:latin typeface="SimHei" pitchFamily="49" charset="-122"/>
                          <a:ea typeface="SimHei" pitchFamily="49" charset="-122"/>
                          <a:cs typeface="+mn-cs"/>
                        </a:rPr>
                        <a:t>/</a:t>
                      </a:r>
                      <a:r>
                        <a:rPr lang="zh-TW" altLang="en-US" sz="2000" kern="1200" dirty="0" smtClean="0">
                          <a:solidFill>
                            <a:schemeClr val="accent1">
                              <a:lumMod val="25000"/>
                            </a:schemeClr>
                          </a:solidFill>
                          <a:latin typeface="SimHei" pitchFamily="49" charset="-122"/>
                          <a:ea typeface="SimHei" pitchFamily="49" charset="-122"/>
                          <a:cs typeface="+mn-cs"/>
                        </a:rPr>
                        <a:t>好</a:t>
                      </a:r>
                      <a:r>
                        <a:rPr lang="en-CA" sz="2000" kern="1200" dirty="0" smtClean="0">
                          <a:solidFill>
                            <a:schemeClr val="accent1">
                              <a:lumMod val="25000"/>
                            </a:schemeClr>
                          </a:solidFill>
                          <a:latin typeface="SimHei" pitchFamily="49" charset="-122"/>
                          <a:ea typeface="SimHei" pitchFamily="49" charset="-122"/>
                          <a:cs typeface="+mn-cs"/>
                        </a:rPr>
                        <a:t>,</a:t>
                      </a:r>
                      <a:r>
                        <a:rPr lang="zh-TW" altLang="en-US" sz="2000" kern="1200" dirty="0" smtClean="0">
                          <a:solidFill>
                            <a:schemeClr val="accent1">
                              <a:lumMod val="25000"/>
                            </a:schemeClr>
                          </a:solidFill>
                          <a:latin typeface="SimHei" pitchFamily="49" charset="-122"/>
                          <a:ea typeface="SimHei" pitchFamily="49" charset="-122"/>
                          <a:cs typeface="+mn-cs"/>
                        </a:rPr>
                        <a:t>你就不會傷害我</a:t>
                      </a:r>
                      <a:r>
                        <a:rPr lang="en-CA" sz="2000" kern="1200" dirty="0" smtClean="0">
                          <a:solidFill>
                            <a:schemeClr val="accent1">
                              <a:lumMod val="25000"/>
                            </a:schemeClr>
                          </a:solidFill>
                          <a:latin typeface="SimHei" pitchFamily="49" charset="-122"/>
                          <a:ea typeface="SimHei" pitchFamily="49" charset="-122"/>
                          <a:cs typeface="+mn-cs"/>
                        </a:rPr>
                        <a:t>.</a:t>
                      </a:r>
                      <a:endParaRPr lang="en-CA" sz="2000" dirty="0">
                        <a:solidFill>
                          <a:schemeClr val="accent1">
                            <a:lumMod val="25000"/>
                          </a:schemeClr>
                        </a:solidFill>
                        <a:latin typeface="SimHei" pitchFamily="49" charset="-122"/>
                        <a:ea typeface="SimHei" pitchFamily="49" charset="-122"/>
                      </a:endParaRPr>
                    </a:p>
                  </a:txBody>
                  <a:tcPr marL="114300" marR="114300" marT="0" marB="0"/>
                </a:tc>
                <a:extLst>
                  <a:ext uri="{0D108BD9-81ED-4DB2-BD59-A6C34878D82A}">
                    <a16:rowId xmlns:a16="http://schemas.microsoft.com/office/drawing/2014/main" val="10001"/>
                  </a:ext>
                </a:extLst>
              </a:tr>
              <a:tr h="1535918">
                <a:tc>
                  <a:txBody>
                    <a:bodyPr/>
                    <a:lstStyle/>
                    <a:p>
                      <a:r>
                        <a:rPr lang="zh-TW" altLang="en-US" sz="2000" b="1" kern="1200" dirty="0" smtClean="0">
                          <a:solidFill>
                            <a:schemeClr val="accent1">
                              <a:lumMod val="25000"/>
                            </a:schemeClr>
                          </a:solidFill>
                          <a:latin typeface="SimHei" pitchFamily="49" charset="-122"/>
                          <a:ea typeface="SimHei" pitchFamily="49" charset="-122"/>
                          <a:cs typeface="+mn-cs"/>
                        </a:rPr>
                        <a:t>攻擊型</a:t>
                      </a:r>
                      <a:endParaRPr lang="en-CA" sz="2000" b="1" dirty="0">
                        <a:solidFill>
                          <a:schemeClr val="accent1">
                            <a:lumMod val="25000"/>
                          </a:schemeClr>
                        </a:solidFill>
                        <a:latin typeface="SimHei" pitchFamily="49" charset="-122"/>
                        <a:ea typeface="SimHei" pitchFamily="49" charset="-122"/>
                      </a:endParaRPr>
                    </a:p>
                  </a:txBody>
                  <a:tcPr/>
                </a:tc>
                <a:tc>
                  <a:txBody>
                    <a:bodyPr/>
                    <a:lstStyle/>
                    <a:p>
                      <a:r>
                        <a:rPr lang="zh-TW" altLang="en-US" sz="2000" kern="1200" dirty="0" smtClean="0">
                          <a:solidFill>
                            <a:schemeClr val="accent1">
                              <a:lumMod val="25000"/>
                            </a:schemeClr>
                          </a:solidFill>
                          <a:latin typeface="SimHei" pitchFamily="49" charset="-122"/>
                          <a:ea typeface="SimHei" pitchFamily="49" charset="-122"/>
                          <a:cs typeface="+mn-cs"/>
                        </a:rPr>
                        <a:t>在竟爭的世界中</a:t>
                      </a:r>
                      <a:r>
                        <a:rPr lang="en-CA" sz="2000" kern="1200" dirty="0" smtClean="0">
                          <a:solidFill>
                            <a:schemeClr val="accent1">
                              <a:lumMod val="25000"/>
                            </a:schemeClr>
                          </a:solidFill>
                          <a:latin typeface="SimHei" pitchFamily="49" charset="-122"/>
                          <a:ea typeface="SimHei" pitchFamily="49" charset="-122"/>
                          <a:cs typeface="+mn-cs"/>
                        </a:rPr>
                        <a:t>,</a:t>
                      </a:r>
                      <a:r>
                        <a:rPr lang="zh-TW" altLang="en-US" sz="2000" kern="1200" dirty="0" smtClean="0">
                          <a:solidFill>
                            <a:schemeClr val="accent1">
                              <a:lumMod val="25000"/>
                            </a:schemeClr>
                          </a:solidFill>
                          <a:latin typeface="SimHei" pitchFamily="49" charset="-122"/>
                          <a:ea typeface="SimHei" pitchFamily="49" charset="-122"/>
                          <a:cs typeface="+mn-cs"/>
                        </a:rPr>
                        <a:t>正常的</a:t>
                      </a:r>
                      <a:endParaRPr lang="en-US" altLang="zh-TW" sz="2000" kern="1200" dirty="0" smtClean="0">
                        <a:solidFill>
                          <a:schemeClr val="accent1">
                            <a:lumMod val="25000"/>
                          </a:schemeClr>
                        </a:solidFill>
                        <a:latin typeface="SimHei" pitchFamily="49" charset="-122"/>
                        <a:ea typeface="SimHei" pitchFamily="49" charset="-122"/>
                        <a:cs typeface="+mn-cs"/>
                      </a:endParaRPr>
                    </a:p>
                    <a:p>
                      <a:r>
                        <a:rPr lang="zh-TW" altLang="en-US" sz="2000" kern="1200" dirty="0" smtClean="0">
                          <a:solidFill>
                            <a:schemeClr val="accent1">
                              <a:lumMod val="25000"/>
                            </a:schemeClr>
                          </a:solidFill>
                          <a:latin typeface="SimHei" pitchFamily="49" charset="-122"/>
                          <a:ea typeface="SimHei" pitchFamily="49" charset="-122"/>
                          <a:cs typeface="+mn-cs"/>
                        </a:rPr>
                        <a:t>公平爭取和生存之道</a:t>
                      </a:r>
                      <a:endParaRPr lang="en-CA" sz="2000" dirty="0">
                        <a:solidFill>
                          <a:schemeClr val="accent1">
                            <a:lumMod val="25000"/>
                          </a:schemeClr>
                        </a:solidFill>
                        <a:latin typeface="SimHei" pitchFamily="49" charset="-122"/>
                        <a:ea typeface="SimHei" pitchFamily="49" charset="-122"/>
                      </a:endParaRPr>
                    </a:p>
                  </a:txBody>
                  <a:tcPr/>
                </a:tc>
                <a:tc>
                  <a:txBody>
                    <a:bodyPr/>
                    <a:lstStyle/>
                    <a:p>
                      <a:pPr algn="l">
                        <a:spcAft>
                          <a:spcPts val="0"/>
                        </a:spcAft>
                      </a:pPr>
                      <a:r>
                        <a:rPr lang="zh-TW" sz="2000" spc="95" dirty="0">
                          <a:solidFill>
                            <a:schemeClr val="accent1">
                              <a:lumMod val="25000"/>
                            </a:schemeClr>
                          </a:solidFill>
                          <a:latin typeface="SimHei" pitchFamily="49" charset="-122"/>
                          <a:ea typeface="SimHei" pitchFamily="49" charset="-122"/>
                        </a:rPr>
                        <a:t>爭強好勝</a:t>
                      </a:r>
                      <a:r>
                        <a:rPr lang="en-CA" sz="2000" spc="95" dirty="0">
                          <a:solidFill>
                            <a:schemeClr val="accent1">
                              <a:lumMod val="25000"/>
                            </a:schemeClr>
                          </a:solidFill>
                          <a:latin typeface="SimHei" pitchFamily="49" charset="-122"/>
                          <a:ea typeface="SimHei" pitchFamily="49" charset="-122"/>
                        </a:rPr>
                        <a:t>,</a:t>
                      </a:r>
                      <a:r>
                        <a:rPr lang="zh-TW" sz="2000" spc="95" dirty="0">
                          <a:solidFill>
                            <a:schemeClr val="accent1">
                              <a:lumMod val="25000"/>
                            </a:schemeClr>
                          </a:solidFill>
                          <a:latin typeface="SimHei" pitchFamily="49" charset="-122"/>
                          <a:ea typeface="SimHei" pitchFamily="49" charset="-122"/>
                        </a:rPr>
                        <a:t>膨脹自</a:t>
                      </a:r>
                      <a:r>
                        <a:rPr lang="zh-TW" sz="2000" spc="95" dirty="0" smtClean="0">
                          <a:solidFill>
                            <a:schemeClr val="accent1">
                              <a:lumMod val="25000"/>
                            </a:schemeClr>
                          </a:solidFill>
                          <a:latin typeface="SimHei" pitchFamily="49" charset="-122"/>
                          <a:ea typeface="SimHei" pitchFamily="49" charset="-122"/>
                        </a:rPr>
                        <a:t>己</a:t>
                      </a:r>
                      <a:endParaRPr lang="en-US" altLang="zh-TW" sz="2000" spc="95" dirty="0" smtClean="0">
                        <a:solidFill>
                          <a:schemeClr val="accent1">
                            <a:lumMod val="25000"/>
                          </a:schemeClr>
                        </a:solidFill>
                        <a:latin typeface="SimHei" pitchFamily="49" charset="-122"/>
                        <a:ea typeface="SimHei" pitchFamily="49" charset="-122"/>
                      </a:endParaRPr>
                    </a:p>
                    <a:p>
                      <a:pPr algn="l">
                        <a:spcAft>
                          <a:spcPts val="0"/>
                        </a:spcAft>
                      </a:pPr>
                      <a:endParaRPr lang="en-US" altLang="zh-TW" sz="2000" spc="95" dirty="0" smtClean="0">
                        <a:solidFill>
                          <a:schemeClr val="accent1">
                            <a:lumMod val="25000"/>
                          </a:schemeClr>
                        </a:solidFill>
                        <a:latin typeface="SimHei" pitchFamily="49" charset="-122"/>
                        <a:ea typeface="SimHei" pitchFamily="49" charset="-122"/>
                      </a:endParaRPr>
                    </a:p>
                    <a:p>
                      <a:pPr algn="l">
                        <a:spcAft>
                          <a:spcPts val="0"/>
                        </a:spcAft>
                      </a:pPr>
                      <a:r>
                        <a:rPr lang="zh-TW" altLang="en-US" sz="2000" kern="1200" dirty="0" smtClean="0">
                          <a:solidFill>
                            <a:schemeClr val="accent1">
                              <a:lumMod val="25000"/>
                            </a:schemeClr>
                          </a:solidFill>
                          <a:latin typeface="SimHei" pitchFamily="49" charset="-122"/>
                          <a:ea typeface="SimHei" pitchFamily="49" charset="-122"/>
                          <a:cs typeface="+mn-cs"/>
                        </a:rPr>
                        <a:t>以攻擊為內在力量</a:t>
                      </a:r>
                      <a:r>
                        <a:rPr lang="en-CA" sz="2000" kern="1200" dirty="0" smtClean="0">
                          <a:solidFill>
                            <a:schemeClr val="accent1">
                              <a:lumMod val="25000"/>
                            </a:schemeClr>
                          </a:solidFill>
                          <a:latin typeface="SimHei" pitchFamily="49" charset="-122"/>
                          <a:ea typeface="SimHei" pitchFamily="49" charset="-122"/>
                          <a:cs typeface="+mn-cs"/>
                        </a:rPr>
                        <a:t>, </a:t>
                      </a:r>
                      <a:r>
                        <a:rPr lang="zh-TW" altLang="en-US" sz="2000" kern="1200" dirty="0" smtClean="0">
                          <a:solidFill>
                            <a:schemeClr val="accent1">
                              <a:lumMod val="25000"/>
                            </a:schemeClr>
                          </a:solidFill>
                          <a:latin typeface="SimHei" pitchFamily="49" charset="-122"/>
                          <a:ea typeface="SimHei" pitchFamily="49" charset="-122"/>
                          <a:cs typeface="+mn-cs"/>
                        </a:rPr>
                        <a:t>我是領導</a:t>
                      </a:r>
                      <a:r>
                        <a:rPr lang="en-CA" sz="2000" kern="1200" dirty="0" smtClean="0">
                          <a:solidFill>
                            <a:schemeClr val="accent1">
                              <a:lumMod val="25000"/>
                            </a:schemeClr>
                          </a:solidFill>
                          <a:latin typeface="SimHei" pitchFamily="49" charset="-122"/>
                          <a:ea typeface="SimHei" pitchFamily="49" charset="-122"/>
                          <a:cs typeface="+mn-cs"/>
                        </a:rPr>
                        <a:t>/</a:t>
                      </a:r>
                      <a:r>
                        <a:rPr lang="zh-TW" altLang="en-US" sz="2000" kern="1200" dirty="0" smtClean="0">
                          <a:solidFill>
                            <a:schemeClr val="accent1">
                              <a:lumMod val="25000"/>
                            </a:schemeClr>
                          </a:solidFill>
                          <a:latin typeface="SimHei" pitchFamily="49" charset="-122"/>
                          <a:ea typeface="SimHei" pitchFamily="49" charset="-122"/>
                          <a:cs typeface="+mn-cs"/>
                        </a:rPr>
                        <a:t>英雄</a:t>
                      </a:r>
                      <a:r>
                        <a:rPr lang="en-CA" sz="2000" kern="1200" dirty="0" smtClean="0">
                          <a:solidFill>
                            <a:schemeClr val="accent1">
                              <a:lumMod val="25000"/>
                            </a:schemeClr>
                          </a:solidFill>
                          <a:latin typeface="SimHei" pitchFamily="49" charset="-122"/>
                          <a:ea typeface="SimHei" pitchFamily="49" charset="-122"/>
                          <a:cs typeface="+mn-cs"/>
                        </a:rPr>
                        <a:t>/</a:t>
                      </a:r>
                      <a:r>
                        <a:rPr lang="zh-TW" altLang="en-US" sz="2000" kern="1200" dirty="0" smtClean="0">
                          <a:solidFill>
                            <a:schemeClr val="accent1">
                              <a:lumMod val="25000"/>
                            </a:schemeClr>
                          </a:solidFill>
                          <a:latin typeface="SimHei" pitchFamily="49" charset="-122"/>
                          <a:ea typeface="SimHei" pitchFamily="49" charset="-122"/>
                          <a:cs typeface="+mn-cs"/>
                        </a:rPr>
                        <a:t>拯救者</a:t>
                      </a:r>
                      <a:r>
                        <a:rPr lang="en-CA" sz="2000" kern="1200" dirty="0" smtClean="0">
                          <a:solidFill>
                            <a:schemeClr val="accent1">
                              <a:lumMod val="25000"/>
                            </a:schemeClr>
                          </a:solidFill>
                          <a:latin typeface="SimHei" pitchFamily="49" charset="-122"/>
                          <a:ea typeface="SimHei" pitchFamily="49" charset="-122"/>
                          <a:cs typeface="+mn-cs"/>
                        </a:rPr>
                        <a:t>/</a:t>
                      </a:r>
                      <a:r>
                        <a:rPr lang="zh-TW" altLang="en-US" sz="2000" kern="1200" dirty="0" smtClean="0">
                          <a:solidFill>
                            <a:schemeClr val="accent1">
                              <a:lumMod val="25000"/>
                            </a:schemeClr>
                          </a:solidFill>
                          <a:latin typeface="SimHei" pitchFamily="49" charset="-122"/>
                          <a:ea typeface="SimHei" pitchFamily="49" charset="-122"/>
                          <a:cs typeface="+mn-cs"/>
                        </a:rPr>
                        <a:t>無所不能</a:t>
                      </a:r>
                      <a:r>
                        <a:rPr lang="en-CA" sz="2000" kern="1200" dirty="0" smtClean="0">
                          <a:solidFill>
                            <a:schemeClr val="accent1">
                              <a:lumMod val="25000"/>
                            </a:schemeClr>
                          </a:solidFill>
                          <a:latin typeface="SimHei" pitchFamily="49" charset="-122"/>
                          <a:ea typeface="SimHei" pitchFamily="49" charset="-122"/>
                          <a:cs typeface="+mn-cs"/>
                        </a:rPr>
                        <a:t>,</a:t>
                      </a:r>
                      <a:r>
                        <a:rPr lang="zh-TW" altLang="en-US" sz="2000" kern="1200" dirty="0" smtClean="0">
                          <a:solidFill>
                            <a:schemeClr val="accent1">
                              <a:lumMod val="25000"/>
                            </a:schemeClr>
                          </a:solidFill>
                          <a:latin typeface="SimHei" pitchFamily="49" charset="-122"/>
                          <a:ea typeface="SimHei" pitchFamily="49" charset="-122"/>
                          <a:cs typeface="+mn-cs"/>
                        </a:rPr>
                        <a:t>你就不會拒絕我</a:t>
                      </a:r>
                      <a:r>
                        <a:rPr lang="en-CA" sz="2000" kern="1200" dirty="0" smtClean="0">
                          <a:solidFill>
                            <a:schemeClr val="accent1">
                              <a:lumMod val="25000"/>
                            </a:schemeClr>
                          </a:solidFill>
                          <a:latin typeface="SimHei" pitchFamily="49" charset="-122"/>
                          <a:ea typeface="SimHei" pitchFamily="49" charset="-122"/>
                          <a:cs typeface="+mn-cs"/>
                        </a:rPr>
                        <a:t>/</a:t>
                      </a:r>
                      <a:r>
                        <a:rPr lang="zh-TW" altLang="en-US" sz="2000" kern="1200" dirty="0" smtClean="0">
                          <a:solidFill>
                            <a:schemeClr val="accent1">
                              <a:lumMod val="25000"/>
                            </a:schemeClr>
                          </a:solidFill>
                          <a:latin typeface="SimHei" pitchFamily="49" charset="-122"/>
                          <a:ea typeface="SimHei" pitchFamily="49" charset="-122"/>
                          <a:cs typeface="+mn-cs"/>
                        </a:rPr>
                        <a:t>傷害我</a:t>
                      </a:r>
                      <a:endParaRPr lang="en-CA" sz="2000" dirty="0">
                        <a:solidFill>
                          <a:schemeClr val="accent1">
                            <a:lumMod val="25000"/>
                          </a:schemeClr>
                        </a:solidFill>
                        <a:latin typeface="SimHei" pitchFamily="49" charset="-122"/>
                        <a:ea typeface="SimHei" pitchFamily="49" charset="-122"/>
                      </a:endParaRPr>
                    </a:p>
                  </a:txBody>
                  <a:tcPr marL="114300" marR="114300" marT="0" marB="0"/>
                </a:tc>
                <a:extLst>
                  <a:ext uri="{0D108BD9-81ED-4DB2-BD59-A6C34878D82A}">
                    <a16:rowId xmlns:a16="http://schemas.microsoft.com/office/drawing/2014/main" val="10002"/>
                  </a:ext>
                </a:extLst>
              </a:tr>
              <a:tr h="1535918">
                <a:tc>
                  <a:txBody>
                    <a:bodyPr/>
                    <a:lstStyle/>
                    <a:p>
                      <a:r>
                        <a:rPr lang="zh-TW" altLang="en-US" sz="2000" b="1" kern="1200" dirty="0" smtClean="0">
                          <a:solidFill>
                            <a:schemeClr val="accent1">
                              <a:lumMod val="25000"/>
                            </a:schemeClr>
                          </a:solidFill>
                          <a:latin typeface="SimHei" pitchFamily="49" charset="-122"/>
                          <a:ea typeface="SimHei" pitchFamily="49" charset="-122"/>
                          <a:cs typeface="+mn-cs"/>
                        </a:rPr>
                        <a:t>抽離型</a:t>
                      </a:r>
                      <a:endParaRPr lang="en-CA" sz="2000" b="1" dirty="0">
                        <a:solidFill>
                          <a:schemeClr val="accent1">
                            <a:lumMod val="25000"/>
                          </a:schemeClr>
                        </a:solidFill>
                        <a:latin typeface="SimHei" pitchFamily="49" charset="-122"/>
                        <a:ea typeface="SimHei" pitchFamily="49" charset="-122"/>
                      </a:endParaRPr>
                    </a:p>
                  </a:txBody>
                  <a:tcPr/>
                </a:tc>
                <a:tc>
                  <a:txBody>
                    <a:bodyPr/>
                    <a:lstStyle/>
                    <a:p>
                      <a:r>
                        <a:rPr lang="zh-TW" altLang="en-US" sz="2000" kern="1200" dirty="0" smtClean="0">
                          <a:solidFill>
                            <a:schemeClr val="accent1">
                              <a:lumMod val="25000"/>
                            </a:schemeClr>
                          </a:solidFill>
                          <a:latin typeface="SimHei" pitchFamily="49" charset="-122"/>
                          <a:ea typeface="SimHei" pitchFamily="49" charset="-122"/>
                          <a:cs typeface="+mn-cs"/>
                        </a:rPr>
                        <a:t>獨立自主</a:t>
                      </a:r>
                      <a:r>
                        <a:rPr lang="en-CA" sz="2000" kern="1200" dirty="0" smtClean="0">
                          <a:solidFill>
                            <a:schemeClr val="accent1">
                              <a:lumMod val="25000"/>
                            </a:schemeClr>
                          </a:solidFill>
                          <a:latin typeface="SimHei" pitchFamily="49" charset="-122"/>
                          <a:ea typeface="SimHei" pitchFamily="49" charset="-122"/>
                          <a:cs typeface="+mn-cs"/>
                        </a:rPr>
                        <a:t>,</a:t>
                      </a:r>
                      <a:r>
                        <a:rPr lang="zh-TW" altLang="en-US" sz="2000" kern="1200" dirty="0" smtClean="0">
                          <a:solidFill>
                            <a:schemeClr val="accent1">
                              <a:lumMod val="25000"/>
                            </a:schemeClr>
                          </a:solidFill>
                          <a:latin typeface="SimHei" pitchFamily="49" charset="-122"/>
                          <a:ea typeface="SimHei" pitchFamily="49" charset="-122"/>
                          <a:cs typeface="+mn-cs"/>
                        </a:rPr>
                        <a:t>悠然自得</a:t>
                      </a:r>
                      <a:endParaRPr lang="en-US" altLang="zh-TW" sz="2000" kern="1200" dirty="0" smtClean="0">
                        <a:solidFill>
                          <a:schemeClr val="accent1">
                            <a:lumMod val="25000"/>
                          </a:schemeClr>
                        </a:solidFill>
                        <a:latin typeface="SimHei" pitchFamily="49" charset="-122"/>
                        <a:ea typeface="SimHei" pitchFamily="49" charset="-122"/>
                        <a:cs typeface="+mn-cs"/>
                      </a:endParaRPr>
                    </a:p>
                    <a:p>
                      <a:r>
                        <a:rPr lang="zh-TW" altLang="en-US" sz="2000" kern="1200" dirty="0" smtClean="0">
                          <a:solidFill>
                            <a:schemeClr val="accent1">
                              <a:lumMod val="25000"/>
                            </a:schemeClr>
                          </a:solidFill>
                          <a:latin typeface="SimHei" pitchFamily="49" charset="-122"/>
                          <a:ea typeface="SimHei" pitchFamily="49" charset="-122"/>
                          <a:cs typeface="+mn-cs"/>
                        </a:rPr>
                        <a:t>的性格</a:t>
                      </a:r>
                      <a:endParaRPr lang="en-CA" sz="2000" dirty="0">
                        <a:solidFill>
                          <a:schemeClr val="accent1">
                            <a:lumMod val="25000"/>
                          </a:schemeClr>
                        </a:solidFill>
                        <a:latin typeface="SimHei" pitchFamily="49" charset="-122"/>
                        <a:ea typeface="SimHei" pitchFamily="49" charset="-122"/>
                      </a:endParaRPr>
                    </a:p>
                  </a:txBody>
                  <a:tcPr/>
                </a:tc>
                <a:tc>
                  <a:txBody>
                    <a:bodyPr/>
                    <a:lstStyle/>
                    <a:p>
                      <a:pPr algn="l">
                        <a:spcAft>
                          <a:spcPts val="0"/>
                        </a:spcAft>
                      </a:pPr>
                      <a:r>
                        <a:rPr lang="zh-TW" sz="2000" spc="95" dirty="0">
                          <a:solidFill>
                            <a:schemeClr val="accent1">
                              <a:lumMod val="25000"/>
                            </a:schemeClr>
                          </a:solidFill>
                          <a:latin typeface="SimHei" pitchFamily="49" charset="-122"/>
                          <a:ea typeface="SimHei" pitchFamily="49" charset="-122"/>
                        </a:rPr>
                        <a:t>隱</a:t>
                      </a:r>
                      <a:r>
                        <a:rPr lang="zh-TW" sz="2000" spc="95" dirty="0" smtClean="0">
                          <a:solidFill>
                            <a:schemeClr val="accent1">
                              <a:lumMod val="25000"/>
                            </a:schemeClr>
                          </a:solidFill>
                          <a:latin typeface="SimHei" pitchFamily="49" charset="-122"/>
                          <a:ea typeface="SimHei" pitchFamily="49" charset="-122"/>
                        </a:rPr>
                        <a:t>退</a:t>
                      </a:r>
                      <a:endParaRPr lang="en-US" altLang="zh-TW" sz="2000" spc="95" dirty="0" smtClean="0">
                        <a:solidFill>
                          <a:schemeClr val="accent1">
                            <a:lumMod val="25000"/>
                          </a:schemeClr>
                        </a:solidFill>
                        <a:latin typeface="SimHei" pitchFamily="49" charset="-122"/>
                        <a:ea typeface="SimHei" pitchFamily="49" charset="-122"/>
                      </a:endParaRPr>
                    </a:p>
                    <a:p>
                      <a:pPr algn="l">
                        <a:spcAft>
                          <a:spcPts val="0"/>
                        </a:spcAft>
                      </a:pPr>
                      <a:endParaRPr lang="en-CA" sz="2000" dirty="0">
                        <a:solidFill>
                          <a:schemeClr val="accent1">
                            <a:lumMod val="25000"/>
                          </a:schemeClr>
                        </a:solidFill>
                        <a:latin typeface="SimHei" pitchFamily="49" charset="-122"/>
                        <a:ea typeface="SimHei" pitchFamily="49" charset="-122"/>
                      </a:endParaRPr>
                    </a:p>
                    <a:p>
                      <a:pPr algn="l">
                        <a:spcAft>
                          <a:spcPts val="0"/>
                        </a:spcAft>
                      </a:pPr>
                      <a:r>
                        <a:rPr lang="zh-TW" sz="2000" spc="95" dirty="0">
                          <a:solidFill>
                            <a:schemeClr val="accent1">
                              <a:lumMod val="25000"/>
                            </a:schemeClr>
                          </a:solidFill>
                          <a:latin typeface="SimHei" pitchFamily="49" charset="-122"/>
                          <a:ea typeface="SimHei" pitchFamily="49" charset="-122"/>
                        </a:rPr>
                        <a:t>以抽離為智慧</a:t>
                      </a:r>
                      <a:r>
                        <a:rPr lang="en-CA" sz="2000" spc="95" dirty="0">
                          <a:solidFill>
                            <a:schemeClr val="accent1">
                              <a:lumMod val="25000"/>
                            </a:schemeClr>
                          </a:solidFill>
                          <a:latin typeface="SimHei" pitchFamily="49" charset="-122"/>
                          <a:ea typeface="SimHei" pitchFamily="49" charset="-122"/>
                        </a:rPr>
                        <a:t>,</a:t>
                      </a:r>
                      <a:r>
                        <a:rPr lang="zh-TW" sz="2000" spc="95" dirty="0">
                          <a:solidFill>
                            <a:schemeClr val="accent1">
                              <a:lumMod val="25000"/>
                            </a:schemeClr>
                          </a:solidFill>
                          <a:latin typeface="SimHei" pitchFamily="49" charset="-122"/>
                          <a:ea typeface="SimHei" pitchFamily="49" charset="-122"/>
                        </a:rPr>
                        <a:t>自給自足和獨往獨來地隱退起來</a:t>
                      </a:r>
                      <a:r>
                        <a:rPr lang="en-CA" sz="2000" spc="95" dirty="0">
                          <a:solidFill>
                            <a:schemeClr val="accent1">
                              <a:lumMod val="25000"/>
                            </a:schemeClr>
                          </a:solidFill>
                          <a:latin typeface="SimHei" pitchFamily="49" charset="-122"/>
                          <a:ea typeface="SimHei" pitchFamily="49" charset="-122"/>
                        </a:rPr>
                        <a:t>, </a:t>
                      </a:r>
                      <a:r>
                        <a:rPr lang="zh-TW" sz="2000" spc="95" dirty="0">
                          <a:solidFill>
                            <a:schemeClr val="accent1">
                              <a:lumMod val="25000"/>
                            </a:schemeClr>
                          </a:solidFill>
                          <a:latin typeface="SimHei" pitchFamily="49" charset="-122"/>
                          <a:ea typeface="SimHei" pitchFamily="49" charset="-122"/>
                        </a:rPr>
                        <a:t>你就沒有辦法傷害我</a:t>
                      </a:r>
                      <a:endParaRPr lang="en-CA" sz="2000" dirty="0">
                        <a:solidFill>
                          <a:schemeClr val="accent1">
                            <a:lumMod val="25000"/>
                          </a:schemeClr>
                        </a:solidFill>
                        <a:latin typeface="SimHei" pitchFamily="49" charset="-122"/>
                        <a:ea typeface="SimHei" pitchFamily="49" charset="-122"/>
                      </a:endParaRPr>
                    </a:p>
                  </a:txBody>
                  <a:tcPr marL="68580" marR="68580" marT="0" marB="0"/>
                </a:tc>
                <a:extLst>
                  <a:ext uri="{0D108BD9-81ED-4DB2-BD59-A6C34878D82A}">
                    <a16:rowId xmlns:a16="http://schemas.microsoft.com/office/drawing/2014/main" val="10003"/>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p:cNvSpPr>
            <a:spLocks noGrp="1" noChangeArrowheads="1"/>
          </p:cNvSpPr>
          <p:nvPr>
            <p:ph type="body" idx="1"/>
          </p:nvPr>
        </p:nvSpPr>
        <p:spPr>
          <a:xfrm>
            <a:off x="428596" y="642918"/>
            <a:ext cx="8286808" cy="5572164"/>
          </a:xfrm>
        </p:spPr>
        <p:txBody>
          <a:bodyPr/>
          <a:lstStyle/>
          <a:p>
            <a:pPr>
              <a:buNone/>
            </a:pPr>
            <a:r>
              <a:rPr lang="en-CA" sz="2800" dirty="0" smtClean="0">
                <a:solidFill>
                  <a:srgbClr val="C00000"/>
                </a:solidFill>
                <a:latin typeface="SimHei" pitchFamily="49" charset="-122"/>
                <a:ea typeface="SimHei" pitchFamily="49" charset="-122"/>
              </a:rPr>
              <a:t>4.</a:t>
            </a:r>
            <a:r>
              <a:rPr lang="zh-TW" altLang="en-US" sz="2800" dirty="0" smtClean="0">
                <a:solidFill>
                  <a:srgbClr val="C00000"/>
                </a:solidFill>
                <a:latin typeface="SimHei" pitchFamily="49" charset="-122"/>
                <a:ea typeface="SimHei" pitchFamily="49" charset="-122"/>
              </a:rPr>
              <a:t>作為一位正在成長中普普通通的姊妹</a:t>
            </a:r>
            <a:r>
              <a:rPr lang="en-CA" sz="2800" dirty="0" smtClean="0">
                <a:solidFill>
                  <a:srgbClr val="C00000"/>
                </a:solidFill>
                <a:latin typeface="SimHei" pitchFamily="49" charset="-122"/>
                <a:ea typeface="SimHei" pitchFamily="49" charset="-122"/>
              </a:rPr>
              <a:t>,</a:t>
            </a:r>
            <a:r>
              <a:rPr lang="zh-TW" altLang="en-US" sz="2800" dirty="0" smtClean="0">
                <a:solidFill>
                  <a:srgbClr val="C00000"/>
                </a:solidFill>
                <a:latin typeface="SimHei" pitchFamily="49" charset="-122"/>
                <a:ea typeface="SimHei" pitchFamily="49" charset="-122"/>
              </a:rPr>
              <a:t>也正在被培訓中的門徒</a:t>
            </a:r>
            <a:r>
              <a:rPr lang="en-CA" sz="2800" dirty="0" smtClean="0">
                <a:solidFill>
                  <a:srgbClr val="C00000"/>
                </a:solidFill>
                <a:latin typeface="SimHei" pitchFamily="49" charset="-122"/>
                <a:ea typeface="SimHei" pitchFamily="49" charset="-122"/>
              </a:rPr>
              <a:t>,</a:t>
            </a:r>
            <a:r>
              <a:rPr lang="zh-TW" altLang="en-US" sz="2800" dirty="0" smtClean="0">
                <a:solidFill>
                  <a:srgbClr val="C00000"/>
                </a:solidFill>
                <a:latin typeface="SimHei" pitchFamily="49" charset="-122"/>
                <a:ea typeface="SimHei" pitchFamily="49" charset="-122"/>
              </a:rPr>
              <a:t>我深深感到自己實在不配站在弟兄姊妹面前來講甚麼</a:t>
            </a:r>
            <a:r>
              <a:rPr lang="en-CA" sz="2800" dirty="0" smtClean="0">
                <a:solidFill>
                  <a:srgbClr val="C00000"/>
                </a:solidFill>
                <a:latin typeface="SimHei" pitchFamily="49" charset="-122"/>
                <a:ea typeface="SimHei" pitchFamily="49" charset="-122"/>
              </a:rPr>
              <a:t>,</a:t>
            </a:r>
            <a:r>
              <a:rPr lang="zh-TW" altLang="en-US" sz="2800" dirty="0" smtClean="0">
                <a:solidFill>
                  <a:srgbClr val="C00000"/>
                </a:solidFill>
                <a:latin typeface="SimHei" pitchFamily="49" charset="-122"/>
                <a:ea typeface="SimHei" pitchFamily="49" charset="-122"/>
              </a:rPr>
              <a:t>也有緊張。</a:t>
            </a:r>
            <a:endParaRPr lang="en-CA" sz="2800" dirty="0" smtClean="0">
              <a:solidFill>
                <a:srgbClr val="C00000"/>
              </a:solidFill>
              <a:latin typeface="SimHei" pitchFamily="49" charset="-122"/>
              <a:ea typeface="SimHei" pitchFamily="49" charset="-122"/>
            </a:endParaRPr>
          </a:p>
          <a:p>
            <a:pPr>
              <a:buNone/>
            </a:pPr>
            <a:r>
              <a:rPr lang="zh-TW" altLang="en-US" sz="2400" dirty="0" smtClean="0">
                <a:latin typeface="SimHei" pitchFamily="49" charset="-122"/>
                <a:ea typeface="SimHei" pitchFamily="49" charset="-122"/>
              </a:rPr>
              <a:t>但是</a:t>
            </a:r>
            <a:r>
              <a:rPr lang="en-CA"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作為我們彼此造就的機會</a:t>
            </a:r>
            <a:r>
              <a:rPr lang="en-CA"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我非常珍惜這個分享機會</a:t>
            </a:r>
            <a:r>
              <a:rPr lang="en-CA" sz="2400" dirty="0" smtClean="0">
                <a:latin typeface="SimHei" pitchFamily="49" charset="-122"/>
                <a:ea typeface="SimHei" pitchFamily="49" charset="-122"/>
              </a:rPr>
              <a:t>.</a:t>
            </a:r>
          </a:p>
          <a:p>
            <a:pPr>
              <a:buNone/>
            </a:pPr>
            <a:r>
              <a:rPr lang="zh-TW" altLang="en-US" sz="2400" dirty="0" smtClean="0">
                <a:latin typeface="SimHei" pitchFamily="49" charset="-122"/>
                <a:ea typeface="SimHei" pitchFamily="49" charset="-122"/>
              </a:rPr>
              <a:t>因為</a:t>
            </a:r>
            <a:r>
              <a:rPr lang="en-US" altLang="zh-TW"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盼望把我這些年在輔導領域中所學習到的</a:t>
            </a:r>
            <a:r>
              <a:rPr lang="en-CA"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所經歷到的</a:t>
            </a:r>
            <a:r>
              <a:rPr lang="en-CA"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   </a:t>
            </a:r>
            <a:endParaRPr lang="en-US" altLang="zh-TW" sz="2400" dirty="0" smtClean="0">
              <a:latin typeface="SimHei" pitchFamily="49" charset="-122"/>
              <a:ea typeface="SimHei" pitchFamily="49" charset="-122"/>
            </a:endParaRPr>
          </a:p>
          <a:p>
            <a:pPr>
              <a:buNone/>
            </a:pPr>
            <a:r>
              <a:rPr lang="zh-TW" altLang="en-US" sz="2400" dirty="0" smtClean="0">
                <a:latin typeface="SimHei" pitchFamily="49" charset="-122"/>
                <a:ea typeface="SimHei" pitchFamily="49" charset="-122"/>
              </a:rPr>
              <a:t>所見證到的</a:t>
            </a:r>
            <a:r>
              <a:rPr lang="en-CA" sz="2400" dirty="0" smtClean="0">
                <a:latin typeface="SimHei" pitchFamily="49" charset="-122"/>
                <a:ea typeface="SimHei" pitchFamily="49" charset="-122"/>
              </a:rPr>
              <a:t>,</a:t>
            </a:r>
          </a:p>
          <a:p>
            <a:pPr>
              <a:buNone/>
            </a:pPr>
            <a:r>
              <a:rPr lang="zh-TW" altLang="en-US" sz="2400" dirty="0" smtClean="0">
                <a:latin typeface="SimHei" pitchFamily="49" charset="-122"/>
                <a:ea typeface="SimHei" pitchFamily="49" charset="-122"/>
              </a:rPr>
              <a:t>以“關係”作為切入點</a:t>
            </a:r>
            <a:r>
              <a:rPr lang="en-CA" sz="2400" dirty="0" smtClean="0">
                <a:latin typeface="SimHei" pitchFamily="49" charset="-122"/>
                <a:ea typeface="SimHei" pitchFamily="49" charset="-122"/>
              </a:rPr>
              <a:t>,</a:t>
            </a:r>
          </a:p>
          <a:p>
            <a:pPr>
              <a:buNone/>
            </a:pPr>
            <a:r>
              <a:rPr lang="zh-TW" altLang="en-US" sz="2400" dirty="0" smtClean="0">
                <a:latin typeface="SimHei" pitchFamily="49" charset="-122"/>
                <a:ea typeface="SimHei" pitchFamily="49" charset="-122"/>
              </a:rPr>
              <a:t>因為</a:t>
            </a:r>
            <a:r>
              <a:rPr lang="en-CA"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關係</a:t>
            </a:r>
            <a:r>
              <a:rPr lang="en-CA"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是我們內在生命景況的訊號之一</a:t>
            </a:r>
            <a:r>
              <a:rPr lang="en-CA" sz="2400" dirty="0" smtClean="0">
                <a:latin typeface="SimHei" pitchFamily="49" charset="-122"/>
                <a:ea typeface="SimHei" pitchFamily="49" charset="-122"/>
              </a:rPr>
              <a:t>.</a:t>
            </a:r>
          </a:p>
          <a:p>
            <a:pPr>
              <a:buNone/>
            </a:pPr>
            <a:endParaRPr lang="en-CA" sz="2400" dirty="0" smtClean="0">
              <a:latin typeface="SimHei" pitchFamily="49" charset="-122"/>
              <a:ea typeface="SimHei" pitchFamily="49" charset="-122"/>
            </a:endParaRPr>
          </a:p>
          <a:p>
            <a:pPr>
              <a:buNone/>
            </a:pPr>
            <a:r>
              <a:rPr lang="zh-TW" altLang="en-US" sz="2400" dirty="0" smtClean="0">
                <a:latin typeface="SimHei" pitchFamily="49" charset="-122"/>
                <a:ea typeface="SimHei" pitchFamily="49" charset="-122"/>
              </a:rPr>
              <a:t>盼望能給我們屬靈生命景況</a:t>
            </a:r>
            <a:r>
              <a:rPr lang="en-CA"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帶來一個的小小的挑戰</a:t>
            </a:r>
            <a:r>
              <a:rPr lang="en-CA" sz="2400" dirty="0" smtClean="0">
                <a:latin typeface="SimHei" pitchFamily="49" charset="-122"/>
                <a:ea typeface="SimHei" pitchFamily="49" charset="-122"/>
              </a:rPr>
              <a:t>,</a:t>
            </a:r>
          </a:p>
          <a:p>
            <a:r>
              <a:rPr lang="zh-TW" altLang="en-US" sz="2800" b="1" dirty="0" smtClean="0">
                <a:solidFill>
                  <a:srgbClr val="C00000"/>
                </a:solidFill>
                <a:latin typeface="SimHei" pitchFamily="49" charset="-122"/>
                <a:ea typeface="SimHei" pitchFamily="49" charset="-122"/>
              </a:rPr>
              <a:t>開啟一個成長的醒覺和更新的行動</a:t>
            </a:r>
            <a:r>
              <a:rPr lang="zh-TW" altLang="en-US" sz="2800" dirty="0" smtClean="0">
                <a:solidFill>
                  <a:srgbClr val="C00000"/>
                </a:solidFill>
                <a:latin typeface="SimHei" pitchFamily="49" charset="-122"/>
                <a:ea typeface="SimHei" pitchFamily="49" charset="-122"/>
              </a:rPr>
              <a:t>。</a:t>
            </a:r>
            <a:endParaRPr lang="en-US" altLang="zh-TW" sz="2800" dirty="0" smtClean="0">
              <a:solidFill>
                <a:srgbClr val="C00000"/>
              </a:solidFill>
              <a:latin typeface="SimHei" pitchFamily="49" charset="-122"/>
              <a:ea typeface="SimHei" pitchFamily="49" charset="-122"/>
            </a:endParaRPr>
          </a:p>
          <a:p>
            <a:pPr>
              <a:buNone/>
            </a:pPr>
            <a:r>
              <a:rPr lang="zh-TW" altLang="en-US" sz="2800" dirty="0" smtClean="0">
                <a:latin typeface="SimHei" pitchFamily="49" charset="-122"/>
                <a:ea typeface="SimHei" pitchFamily="49" charset="-122"/>
              </a:rPr>
              <a:t>  </a:t>
            </a:r>
            <a:r>
              <a:rPr lang="zh-TW" altLang="en-US" sz="2400" dirty="0" smtClean="0">
                <a:latin typeface="SimHei" pitchFamily="49" charset="-122"/>
                <a:ea typeface="SimHei" pitchFamily="49" charset="-122"/>
              </a:rPr>
              <a:t>不是聽了一個講座而已</a:t>
            </a:r>
            <a:r>
              <a:rPr lang="en-CA" sz="2400" dirty="0" smtClean="0">
                <a:latin typeface="SimHei" pitchFamily="49" charset="-122"/>
                <a:ea typeface="SimHei" pitchFamily="49" charset="-122"/>
              </a:rPr>
              <a:t>.</a:t>
            </a:r>
          </a:p>
          <a:p>
            <a:pPr eaLnBrk="1" hangingPunct="1">
              <a:buFontTx/>
              <a:buNone/>
              <a:defRPr/>
            </a:pPr>
            <a:endParaRPr lang="en-US" altLang="zh-CN" sz="2800" b="1" dirty="0" smtClean="0">
              <a:solidFill>
                <a:srgbClr val="C00000"/>
              </a:solidFill>
              <a:latin typeface="SimHei" pitchFamily="49" charset="-122"/>
              <a:ea typeface="SimHei" pitchFamily="49" charset="-122"/>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158" y="714356"/>
            <a:ext cx="8429684" cy="5429288"/>
          </a:xfrm>
        </p:spPr>
        <p:txBody>
          <a:bodyPr/>
          <a:lstStyle/>
          <a:p>
            <a:pPr>
              <a:buNone/>
            </a:pPr>
            <a:endParaRPr lang="en-US" dirty="0" smtClean="0"/>
          </a:p>
          <a:p>
            <a:pPr>
              <a:buNone/>
            </a:pPr>
            <a:endParaRPr lang="en-CA" dirty="0"/>
          </a:p>
        </p:txBody>
      </p:sp>
      <p:sp>
        <p:nvSpPr>
          <p:cNvPr id="76801" name="Rectangle 1"/>
          <p:cNvSpPr>
            <a:spLocks noChangeArrowheads="1"/>
          </p:cNvSpPr>
          <p:nvPr/>
        </p:nvSpPr>
        <p:spPr bwMode="auto">
          <a:xfrm>
            <a:off x="500034" y="642918"/>
            <a:ext cx="8072462" cy="54476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CA" altLang="zh-TW" sz="3200" b="0" i="0" u="none" strike="noStrike" cap="none" normalizeH="0" baseline="0" dirty="0" smtClean="0">
                <a:ln>
                  <a:noFill/>
                </a:ln>
                <a:solidFill>
                  <a:srgbClr val="C00000"/>
                </a:solidFill>
                <a:effectLst/>
                <a:latin typeface="SimHei" pitchFamily="49" charset="-122"/>
                <a:ea typeface="SimHei" pitchFamily="49" charset="-122"/>
                <a:cs typeface="Times New Roman" pitchFamily="18" charset="0"/>
              </a:rPr>
              <a:t>3. </a:t>
            </a:r>
            <a:r>
              <a:rPr kumimoji="0" lang="zh-TW" altLang="en-CA" sz="3200" b="0" i="0" u="none" strike="noStrike" cap="none" normalizeH="0" baseline="0" dirty="0" smtClean="0">
                <a:ln>
                  <a:noFill/>
                </a:ln>
                <a:solidFill>
                  <a:srgbClr val="C00000"/>
                </a:solidFill>
                <a:effectLst/>
                <a:latin typeface="SimHei" pitchFamily="49" charset="-122"/>
                <a:ea typeface="SimHei" pitchFamily="49" charset="-122"/>
                <a:cs typeface="Times New Roman" pitchFamily="18" charset="0"/>
              </a:rPr>
              <a:t>三種模式的描述</a:t>
            </a:r>
            <a:r>
              <a:rPr kumimoji="0" lang="en-CA" altLang="zh-TW" sz="3200" b="0" i="0" u="none" strike="noStrike" cap="none" normalizeH="0" baseline="0" dirty="0" smtClean="0">
                <a:ln>
                  <a:noFill/>
                </a:ln>
                <a:solidFill>
                  <a:srgbClr val="C00000"/>
                </a:solidFill>
                <a:effectLst/>
                <a:latin typeface="SimHei" pitchFamily="49" charset="-122"/>
                <a:ea typeface="SimHei" pitchFamily="49" charset="-122"/>
                <a:cs typeface="Times New Roman" pitchFamily="18" charset="0"/>
              </a:rPr>
              <a:t>:</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CA" altLang="zh-TW" sz="3200" b="0" i="0" u="none" strike="noStrike" cap="none" normalizeH="0" baseline="0" dirty="0" smtClean="0">
              <a:ln>
                <a:noFill/>
              </a:ln>
              <a:solidFill>
                <a:schemeClr val="tx1"/>
              </a:solidFill>
              <a:effectLst/>
              <a:latin typeface="SimHei" pitchFamily="49" charset="-122"/>
              <a:ea typeface="SimHei" pitchFamily="49" charset="-122"/>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CA" altLang="zh-TW" sz="3200" b="1" i="0" u="none" strike="noStrike" cap="none" normalizeH="0" baseline="0" dirty="0" smtClean="0">
                <a:ln>
                  <a:noFill/>
                </a:ln>
                <a:solidFill>
                  <a:schemeClr val="tx1"/>
                </a:solidFill>
                <a:effectLst/>
                <a:latin typeface="SimHei" pitchFamily="49" charset="-122"/>
                <a:ea typeface="SimHei" pitchFamily="49" charset="-122"/>
                <a:cs typeface="Times New Roman" pitchFamily="18" charset="0"/>
              </a:rPr>
              <a:t>Ⅰ. </a:t>
            </a:r>
            <a:r>
              <a:rPr kumimoji="0" lang="zh-TW" altLang="en-CA" sz="3200" b="1" i="0" u="none" strike="noStrike" cap="none" normalizeH="0" baseline="0" dirty="0" smtClean="0">
                <a:ln>
                  <a:noFill/>
                </a:ln>
                <a:solidFill>
                  <a:schemeClr val="tx1"/>
                </a:solidFill>
                <a:effectLst/>
                <a:latin typeface="SimHei" pitchFamily="49" charset="-122"/>
                <a:ea typeface="SimHei" pitchFamily="49" charset="-122"/>
                <a:cs typeface="Times New Roman" pitchFamily="18" charset="0"/>
              </a:rPr>
              <a:t>遷就型</a:t>
            </a:r>
            <a:endParaRPr kumimoji="0" lang="en-US" altLang="zh-TW" sz="3200" b="1" i="0" u="none" strike="noStrike" cap="none" normalizeH="0" baseline="0" dirty="0" smtClean="0">
              <a:ln>
                <a:noFill/>
              </a:ln>
              <a:solidFill>
                <a:schemeClr val="tx1"/>
              </a:solidFill>
              <a:effectLst/>
              <a:latin typeface="SimHei" pitchFamily="49" charset="-122"/>
              <a:ea typeface="SimHei" pitchFamily="49" charset="-122"/>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zh-TW" sz="2800" dirty="0" smtClean="0">
              <a:latin typeface="SimHei" pitchFamily="49" charset="-122"/>
              <a:ea typeface="SimHei" pitchFamily="49" charset="-122"/>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zh-TW" altLang="en-CA" sz="2800" b="0" i="0" u="none" strike="noStrike" cap="none" normalizeH="0" baseline="0" dirty="0" smtClean="0">
                <a:ln>
                  <a:noFill/>
                </a:ln>
                <a:solidFill>
                  <a:schemeClr val="tx1"/>
                </a:solidFill>
                <a:effectLst/>
                <a:latin typeface="SimHei" pitchFamily="49" charset="-122"/>
                <a:ea typeface="SimHei" pitchFamily="49" charset="-122"/>
                <a:cs typeface="Times New Roman" pitchFamily="18" charset="0"/>
              </a:rPr>
              <a:t> </a:t>
            </a:r>
            <a:r>
              <a:rPr kumimoji="0" lang="en-CA" altLang="zh-TW" sz="2800" b="0" i="0" u="none" strike="noStrike" cap="none" normalizeH="0" baseline="0" dirty="0" smtClean="0">
                <a:ln>
                  <a:noFill/>
                </a:ln>
                <a:solidFill>
                  <a:schemeClr val="tx1"/>
                </a:solidFill>
                <a:effectLst/>
                <a:latin typeface="SimHei" pitchFamily="49" charset="-122"/>
                <a:ea typeface="SimHei" pitchFamily="49" charset="-122"/>
                <a:cs typeface="Times New Roman" pitchFamily="18" charset="0"/>
              </a:rPr>
              <a:t>a.</a:t>
            </a:r>
            <a:r>
              <a:rPr kumimoji="0" lang="zh-TW" altLang="en-CA" sz="2800" b="0" i="0" u="none" strike="noStrike" cap="none" normalizeH="0" baseline="0" dirty="0" smtClean="0">
                <a:ln>
                  <a:noFill/>
                </a:ln>
                <a:solidFill>
                  <a:schemeClr val="tx1"/>
                </a:solidFill>
                <a:effectLst/>
                <a:latin typeface="SimHei" pitchFamily="49" charset="-122"/>
                <a:ea typeface="SimHei" pitchFamily="49" charset="-122"/>
                <a:cs typeface="Times New Roman" pitchFamily="18" charset="0"/>
              </a:rPr>
              <a:t>情感及肯定 </a:t>
            </a:r>
            <a:endParaRPr kumimoji="0" lang="zh-TW" altLang="en-CA" sz="2800" b="0" i="0" u="none" strike="noStrike" cap="none" normalizeH="0" baseline="0" dirty="0" smtClean="0">
              <a:ln>
                <a:noFill/>
              </a:ln>
              <a:solidFill>
                <a:schemeClr val="tx1"/>
              </a:solidFill>
              <a:effectLst/>
              <a:latin typeface="SimHei" pitchFamily="49" charset="-122"/>
              <a:ea typeface="SimHei" pitchFamily="49" charset="-122"/>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zh-TW" altLang="en-CA" sz="2800" b="0" i="0" u="none" strike="noStrike" cap="none" normalizeH="0" baseline="0" dirty="0" smtClean="0">
                <a:ln>
                  <a:noFill/>
                </a:ln>
                <a:solidFill>
                  <a:schemeClr val="tx1"/>
                </a:solidFill>
                <a:effectLst/>
                <a:latin typeface="SimHei" pitchFamily="49" charset="-122"/>
                <a:ea typeface="SimHei" pitchFamily="49" charset="-122"/>
                <a:cs typeface="Times New Roman" pitchFamily="18" charset="0"/>
              </a:rPr>
              <a:t>   渴望被人喜歡</a:t>
            </a:r>
            <a:r>
              <a:rPr kumimoji="0" lang="en-CA" altLang="zh-TW" sz="2800" b="0" i="0" u="none" strike="noStrike" cap="none" normalizeH="0" baseline="0" dirty="0" smtClean="0">
                <a:ln>
                  <a:noFill/>
                </a:ln>
                <a:solidFill>
                  <a:schemeClr val="tx1"/>
                </a:solidFill>
                <a:effectLst/>
                <a:latin typeface="SimHei" pitchFamily="49" charset="-122"/>
                <a:ea typeface="SimHei" pitchFamily="49" charset="-122"/>
                <a:cs typeface="Times New Roman" pitchFamily="18" charset="0"/>
              </a:rPr>
              <a:t>,</a:t>
            </a:r>
            <a:r>
              <a:rPr kumimoji="0" lang="zh-TW" altLang="en-CA" sz="2800" b="0" i="0" u="none" strike="noStrike" cap="none" normalizeH="0" baseline="0" dirty="0" smtClean="0">
                <a:ln>
                  <a:noFill/>
                </a:ln>
                <a:solidFill>
                  <a:schemeClr val="tx1"/>
                </a:solidFill>
                <a:effectLst/>
                <a:latin typeface="SimHei" pitchFamily="49" charset="-122"/>
                <a:ea typeface="SimHei" pitchFamily="49" charset="-122"/>
                <a:cs typeface="Times New Roman" pitchFamily="18" charset="0"/>
              </a:rPr>
              <a:t>取悅別人</a:t>
            </a:r>
            <a:r>
              <a:rPr kumimoji="0" lang="en-CA" altLang="zh-TW" sz="2800" b="0" i="0" u="none" strike="noStrike" cap="none" normalizeH="0" baseline="0" dirty="0" smtClean="0">
                <a:ln>
                  <a:noFill/>
                </a:ln>
                <a:solidFill>
                  <a:schemeClr val="tx1"/>
                </a:solidFill>
                <a:effectLst/>
                <a:latin typeface="SimHei" pitchFamily="49" charset="-122"/>
                <a:ea typeface="SimHei" pitchFamily="49" charset="-122"/>
                <a:cs typeface="Times New Roman" pitchFamily="18" charset="0"/>
              </a:rPr>
              <a:t>, </a:t>
            </a:r>
            <a:r>
              <a:rPr kumimoji="0" lang="zh-TW" altLang="en-CA" sz="2800" b="0" i="0" u="none" strike="noStrike" cap="none" normalizeH="0" baseline="0" dirty="0" smtClean="0">
                <a:ln>
                  <a:noFill/>
                </a:ln>
                <a:solidFill>
                  <a:schemeClr val="tx1"/>
                </a:solidFill>
                <a:effectLst/>
                <a:latin typeface="SimHei" pitchFamily="49" charset="-122"/>
                <a:ea typeface="SimHei" pitchFamily="49" charset="-122"/>
                <a:cs typeface="Times New Roman" pitchFamily="18" charset="0"/>
              </a:rPr>
              <a:t>滿足別人的期望。對</a:t>
            </a:r>
            <a:r>
              <a:rPr kumimoji="0" lang="zh-TW" altLang="en-US" sz="2800" b="0" i="0" u="none" strike="noStrike" cap="none" normalizeH="0" baseline="0" dirty="0" smtClean="0">
                <a:ln>
                  <a:noFill/>
                </a:ln>
                <a:solidFill>
                  <a:schemeClr val="tx1"/>
                </a:solidFill>
                <a:effectLst/>
                <a:latin typeface="SimHei" pitchFamily="49" charset="-122"/>
                <a:ea typeface="SimHei" pitchFamily="49" charset="-122"/>
                <a:cs typeface="Times New Roman" pitchFamily="18" charset="0"/>
              </a:rPr>
              <a:t>   </a:t>
            </a:r>
            <a:endParaRPr kumimoji="0" lang="en-US" altLang="zh-TW" sz="2800" b="0" i="0" u="none" strike="noStrike" cap="none" normalizeH="0" baseline="0" dirty="0" smtClean="0">
              <a:ln>
                <a:noFill/>
              </a:ln>
              <a:solidFill>
                <a:schemeClr val="tx1"/>
              </a:solidFill>
              <a:effectLst/>
              <a:latin typeface="SimHei" pitchFamily="49" charset="-122"/>
              <a:ea typeface="SimHei" pitchFamily="49" charset="-122"/>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zh-TW" altLang="en-US" sz="2800" dirty="0" smtClean="0">
                <a:latin typeface="SimHei" pitchFamily="49" charset="-122"/>
                <a:ea typeface="SimHei" pitchFamily="49" charset="-122"/>
                <a:cs typeface="Times New Roman" pitchFamily="18" charset="0"/>
              </a:rPr>
              <a:t>   </a:t>
            </a:r>
            <a:r>
              <a:rPr kumimoji="0" lang="zh-TW" altLang="en-CA" sz="2800" b="0" i="0" u="none" strike="noStrike" cap="none" normalizeH="0" baseline="0" dirty="0" smtClean="0">
                <a:ln>
                  <a:noFill/>
                </a:ln>
                <a:solidFill>
                  <a:schemeClr val="tx1"/>
                </a:solidFill>
                <a:effectLst/>
                <a:latin typeface="SimHei" pitchFamily="49" charset="-122"/>
                <a:ea typeface="SimHei" pitchFamily="49" charset="-122"/>
                <a:cs typeface="Times New Roman" pitchFamily="18" charset="0"/>
              </a:rPr>
              <a:t>於別人的拒絕、批評和意見非常敏感</a:t>
            </a:r>
            <a:r>
              <a:rPr kumimoji="0" lang="en-CA" altLang="zh-TW" sz="2800" b="0" i="0" u="none" strike="noStrike" cap="none" normalizeH="0" baseline="0" dirty="0" smtClean="0">
                <a:ln>
                  <a:noFill/>
                </a:ln>
                <a:solidFill>
                  <a:schemeClr val="tx1"/>
                </a:solidFill>
                <a:effectLst/>
                <a:latin typeface="SimHei" pitchFamily="49" charset="-122"/>
                <a:ea typeface="SimHei" pitchFamily="49" charset="-122"/>
                <a:cs typeface="Times New Roman" pitchFamily="18" charset="0"/>
              </a:rPr>
              <a:t>,</a:t>
            </a:r>
            <a:r>
              <a:rPr kumimoji="0" lang="zh-TW" altLang="en-CA" sz="2800" b="0" i="0" u="none" strike="noStrike" cap="none" normalizeH="0" baseline="0" dirty="0" smtClean="0">
                <a:ln>
                  <a:noFill/>
                </a:ln>
                <a:solidFill>
                  <a:schemeClr val="tx1"/>
                </a:solidFill>
                <a:effectLst/>
                <a:latin typeface="SimHei" pitchFamily="49" charset="-122"/>
                <a:ea typeface="SimHei" pitchFamily="49" charset="-122"/>
                <a:cs typeface="Times New Roman" pitchFamily="18" charset="0"/>
              </a:rPr>
              <a:t>害怕別人</a:t>
            </a:r>
            <a:r>
              <a:rPr kumimoji="0" lang="zh-TW" altLang="en-US" sz="2800" b="0" i="0" u="none" strike="noStrike" cap="none" normalizeH="0" baseline="0" dirty="0" smtClean="0">
                <a:ln>
                  <a:noFill/>
                </a:ln>
                <a:solidFill>
                  <a:schemeClr val="tx1"/>
                </a:solidFill>
                <a:effectLst/>
                <a:latin typeface="SimHei" pitchFamily="49" charset="-122"/>
                <a:ea typeface="SimHei" pitchFamily="49" charset="-122"/>
                <a:cs typeface="Times New Roman" pitchFamily="18" charset="0"/>
              </a:rPr>
              <a:t> </a:t>
            </a:r>
            <a:endParaRPr kumimoji="0" lang="en-US" altLang="zh-TW" sz="2800" b="0" i="0" u="none" strike="noStrike" cap="none" normalizeH="0" baseline="0" dirty="0" smtClean="0">
              <a:ln>
                <a:noFill/>
              </a:ln>
              <a:solidFill>
                <a:schemeClr val="tx1"/>
              </a:solidFill>
              <a:effectLst/>
              <a:latin typeface="SimHei" pitchFamily="49" charset="-122"/>
              <a:ea typeface="SimHei" pitchFamily="49" charset="-122"/>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zh-TW" altLang="en-US" sz="2800" dirty="0" smtClean="0">
                <a:latin typeface="SimHei" pitchFamily="49" charset="-122"/>
                <a:ea typeface="SimHei" pitchFamily="49" charset="-122"/>
                <a:cs typeface="Times New Roman" pitchFamily="18" charset="0"/>
              </a:rPr>
              <a:t>    </a:t>
            </a:r>
            <a:r>
              <a:rPr kumimoji="0" lang="zh-TW" altLang="en-CA" sz="2800" b="0" i="0" u="none" strike="noStrike" cap="none" normalizeH="0" baseline="0" dirty="0" smtClean="0">
                <a:ln>
                  <a:noFill/>
                </a:ln>
                <a:solidFill>
                  <a:schemeClr val="tx1"/>
                </a:solidFill>
                <a:effectLst/>
                <a:latin typeface="SimHei" pitchFamily="49" charset="-122"/>
                <a:ea typeface="SimHei" pitchFamily="49" charset="-122"/>
                <a:cs typeface="Times New Roman" pitchFamily="18" charset="0"/>
              </a:rPr>
              <a:t>的憤怒或敵意。</a:t>
            </a:r>
            <a:endParaRPr kumimoji="0" lang="zh-TW" altLang="en-CA" sz="2800" b="0" i="0" u="none" strike="noStrike" cap="none" normalizeH="0" baseline="0" dirty="0" smtClean="0">
              <a:ln>
                <a:noFill/>
              </a:ln>
              <a:solidFill>
                <a:schemeClr val="tx1"/>
              </a:solidFill>
              <a:effectLst/>
              <a:latin typeface="SimHei" pitchFamily="49" charset="-122"/>
              <a:ea typeface="SimHei" pitchFamily="49" charset="-122"/>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zh-TW" altLang="en-CA" sz="2800" b="0" i="0" u="none" strike="noStrike" cap="none" normalizeH="0" baseline="0" dirty="0" smtClean="0">
                <a:ln>
                  <a:noFill/>
                </a:ln>
                <a:solidFill>
                  <a:schemeClr val="tx1"/>
                </a:solidFill>
                <a:effectLst/>
                <a:latin typeface="SimHei" pitchFamily="49" charset="-122"/>
                <a:ea typeface="SimHei" pitchFamily="49" charset="-122"/>
                <a:cs typeface="Times New Roman" pitchFamily="18" charset="0"/>
              </a:rPr>
              <a:t> </a:t>
            </a:r>
            <a:r>
              <a:rPr kumimoji="0" lang="en-CA" altLang="zh-TW" sz="2800" b="0" i="0" u="none" strike="noStrike" cap="none" normalizeH="0" baseline="0" dirty="0" smtClean="0">
                <a:ln>
                  <a:noFill/>
                </a:ln>
                <a:solidFill>
                  <a:schemeClr val="tx1"/>
                </a:solidFill>
                <a:effectLst/>
                <a:latin typeface="SimHei" pitchFamily="49" charset="-122"/>
                <a:ea typeface="SimHei" pitchFamily="49" charset="-122"/>
                <a:cs typeface="Times New Roman" pitchFamily="18" charset="0"/>
              </a:rPr>
              <a:t>b.</a:t>
            </a:r>
            <a:r>
              <a:rPr kumimoji="0" lang="zh-TW" altLang="en-CA" sz="2800" b="0" i="0" u="none" strike="noStrike" cap="none" normalizeH="0" baseline="0" dirty="0" smtClean="0">
                <a:ln>
                  <a:noFill/>
                </a:ln>
                <a:solidFill>
                  <a:schemeClr val="tx1"/>
                </a:solidFill>
                <a:effectLst/>
                <a:latin typeface="SimHei" pitchFamily="49" charset="-122"/>
                <a:ea typeface="SimHei" pitchFamily="49" charset="-122"/>
                <a:cs typeface="Times New Roman" pitchFamily="18" charset="0"/>
              </a:rPr>
              <a:t>需要一個伴侶接管一生</a:t>
            </a:r>
            <a:endParaRPr kumimoji="0" lang="zh-TW" altLang="en-CA" sz="2800" b="0" i="0" u="none" strike="noStrike" cap="none" normalizeH="0" baseline="0" dirty="0" smtClean="0">
              <a:ln>
                <a:noFill/>
              </a:ln>
              <a:solidFill>
                <a:schemeClr val="tx1"/>
              </a:solidFill>
              <a:effectLst/>
              <a:latin typeface="SimHei" pitchFamily="49" charset="-122"/>
              <a:ea typeface="SimHei" pitchFamily="49" charset="-122"/>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zh-TW" altLang="en-CA" sz="2800" b="0" i="0" u="none" strike="noStrike" cap="none" normalizeH="0" baseline="0" dirty="0" smtClean="0">
                <a:ln>
                  <a:noFill/>
                </a:ln>
                <a:solidFill>
                  <a:schemeClr val="tx1"/>
                </a:solidFill>
                <a:effectLst/>
                <a:latin typeface="SimHei" pitchFamily="49" charset="-122"/>
                <a:ea typeface="SimHei" pitchFamily="49" charset="-122"/>
                <a:cs typeface="Times New Roman" pitchFamily="18" charset="0"/>
              </a:rPr>
              <a:t>   需要以伴侶為中心</a:t>
            </a:r>
            <a:r>
              <a:rPr kumimoji="0" lang="en-CA" altLang="zh-TW" sz="2800" b="0" i="0" u="none" strike="noStrike" cap="none" normalizeH="0" baseline="0" dirty="0" smtClean="0">
                <a:ln>
                  <a:noFill/>
                </a:ln>
                <a:solidFill>
                  <a:schemeClr val="tx1"/>
                </a:solidFill>
                <a:effectLst/>
                <a:latin typeface="SimHei" pitchFamily="49" charset="-122"/>
                <a:ea typeface="SimHei" pitchFamily="49" charset="-122"/>
                <a:cs typeface="Times New Roman" pitchFamily="18" charset="0"/>
              </a:rPr>
              <a:t>,</a:t>
            </a:r>
            <a:r>
              <a:rPr kumimoji="0" lang="zh-TW" altLang="en-CA" sz="2800" b="0" i="0" u="none" strike="noStrike" cap="none" normalizeH="0" baseline="0" dirty="0" smtClean="0">
                <a:ln>
                  <a:noFill/>
                </a:ln>
                <a:solidFill>
                  <a:schemeClr val="tx1"/>
                </a:solidFill>
                <a:effectLst/>
                <a:latin typeface="SimHei" pitchFamily="49" charset="-122"/>
                <a:ea typeface="SimHei" pitchFamily="49" charset="-122"/>
                <a:cs typeface="Times New Roman" pitchFamily="18" charset="0"/>
              </a:rPr>
              <a:t>極度恐懼被伴侶拋棄。大部</a:t>
            </a:r>
            <a:r>
              <a:rPr kumimoji="0" lang="zh-TW" altLang="en-US" sz="2800" b="0" i="0" u="none" strike="noStrike" cap="none" normalizeH="0" baseline="0" dirty="0" smtClean="0">
                <a:ln>
                  <a:noFill/>
                </a:ln>
                <a:solidFill>
                  <a:schemeClr val="tx1"/>
                </a:solidFill>
                <a:effectLst/>
                <a:latin typeface="SimHei" pitchFamily="49" charset="-122"/>
                <a:ea typeface="SimHei" pitchFamily="49" charset="-122"/>
                <a:cs typeface="Times New Roman" pitchFamily="18" charset="0"/>
              </a:rPr>
              <a:t> </a:t>
            </a:r>
            <a:endParaRPr kumimoji="0" lang="en-US" altLang="zh-TW" sz="2800" b="0" i="0" u="none" strike="noStrike" cap="none" normalizeH="0" baseline="0" dirty="0" smtClean="0">
              <a:ln>
                <a:noFill/>
              </a:ln>
              <a:solidFill>
                <a:schemeClr val="tx1"/>
              </a:solidFill>
              <a:effectLst/>
              <a:latin typeface="SimHei" pitchFamily="49" charset="-122"/>
              <a:ea typeface="SimHei" pitchFamily="49" charset="-122"/>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zh-TW" altLang="en-US" sz="2800" dirty="0" smtClean="0">
                <a:latin typeface="SimHei" pitchFamily="49" charset="-122"/>
                <a:ea typeface="SimHei" pitchFamily="49" charset="-122"/>
                <a:cs typeface="Times New Roman" pitchFamily="18" charset="0"/>
              </a:rPr>
              <a:t>   </a:t>
            </a:r>
            <a:r>
              <a:rPr kumimoji="0" lang="zh-TW" altLang="en-CA" sz="2800" b="0" i="0" u="none" strike="noStrike" cap="none" normalizeH="0" baseline="0" dirty="0" smtClean="0">
                <a:ln>
                  <a:noFill/>
                </a:ln>
                <a:solidFill>
                  <a:schemeClr val="tx1"/>
                </a:solidFill>
                <a:effectLst/>
                <a:latin typeface="SimHei" pitchFamily="49" charset="-122"/>
                <a:ea typeface="SimHei" pitchFamily="49" charset="-122"/>
                <a:cs typeface="Times New Roman" pitchFamily="18" charset="0"/>
              </a:rPr>
              <a:t>分情況下</a:t>
            </a:r>
            <a:r>
              <a:rPr kumimoji="0" lang="en-CA" altLang="zh-TW" sz="2800" b="0" i="0" u="none" strike="noStrike" cap="none" normalizeH="0" baseline="0" dirty="0" smtClean="0">
                <a:ln>
                  <a:noFill/>
                </a:ln>
                <a:solidFill>
                  <a:schemeClr val="tx1"/>
                </a:solidFill>
                <a:effectLst/>
                <a:latin typeface="SimHei" pitchFamily="49" charset="-122"/>
                <a:ea typeface="SimHei" pitchFamily="49" charset="-122"/>
                <a:cs typeface="Times New Roman" pitchFamily="18" charset="0"/>
              </a:rPr>
              <a:t>,</a:t>
            </a:r>
            <a:r>
              <a:rPr kumimoji="0" lang="zh-TW" altLang="en-CA" sz="2800" b="0" i="0" u="none" strike="noStrike" cap="none" normalizeH="0" baseline="0" dirty="0" smtClean="0">
                <a:ln>
                  <a:noFill/>
                </a:ln>
                <a:solidFill>
                  <a:schemeClr val="tx1"/>
                </a:solidFill>
                <a:effectLst/>
                <a:latin typeface="SimHei" pitchFamily="49" charset="-122"/>
                <a:ea typeface="SimHei" pitchFamily="49" charset="-122"/>
                <a:cs typeface="Times New Roman" pitchFamily="18" charset="0"/>
              </a:rPr>
              <a:t>把愛情放到過高的地位</a:t>
            </a:r>
            <a:r>
              <a:rPr kumimoji="0" lang="en-CA" altLang="zh-TW" sz="2800" b="0" i="0" u="none" strike="noStrike" cap="none" normalizeH="0" baseline="0" dirty="0" smtClean="0">
                <a:ln>
                  <a:noFill/>
                </a:ln>
                <a:solidFill>
                  <a:schemeClr val="tx1"/>
                </a:solidFill>
                <a:effectLst/>
                <a:latin typeface="SimHei" pitchFamily="49" charset="-122"/>
                <a:ea typeface="SimHei" pitchFamily="49" charset="-122"/>
                <a:cs typeface="Times New Roman" pitchFamily="18" charset="0"/>
              </a:rPr>
              <a:t>, </a:t>
            </a:r>
            <a:r>
              <a:rPr kumimoji="0" lang="zh-TW" altLang="en-CA" sz="2800" b="0" i="0" u="none" strike="noStrike" cap="none" normalizeH="0" baseline="0" dirty="0" smtClean="0">
                <a:ln>
                  <a:noFill/>
                </a:ln>
                <a:solidFill>
                  <a:schemeClr val="tx1"/>
                </a:solidFill>
                <a:effectLst/>
                <a:latin typeface="SimHei" pitchFamily="49" charset="-122"/>
                <a:ea typeface="SimHei" pitchFamily="49" charset="-122"/>
                <a:cs typeface="Times New Roman" pitchFamily="18" charset="0"/>
              </a:rPr>
              <a:t>認為有伴侶</a:t>
            </a:r>
            <a:r>
              <a:rPr kumimoji="0" lang="zh-TW" altLang="en-US" sz="2800" b="0" i="0" u="none" strike="noStrike" cap="none" normalizeH="0" baseline="0" dirty="0" smtClean="0">
                <a:ln>
                  <a:noFill/>
                </a:ln>
                <a:solidFill>
                  <a:schemeClr val="tx1"/>
                </a:solidFill>
                <a:effectLst/>
                <a:latin typeface="SimHei" pitchFamily="49" charset="-122"/>
                <a:ea typeface="SimHei" pitchFamily="49" charset="-122"/>
                <a:cs typeface="Times New Roman" pitchFamily="18" charset="0"/>
              </a:rPr>
              <a:t> </a:t>
            </a:r>
            <a:endParaRPr kumimoji="0" lang="en-US" altLang="zh-TW" sz="2800" b="0" i="0" u="none" strike="noStrike" cap="none" normalizeH="0" baseline="0" dirty="0" smtClean="0">
              <a:ln>
                <a:noFill/>
              </a:ln>
              <a:solidFill>
                <a:schemeClr val="tx1"/>
              </a:solidFill>
              <a:effectLst/>
              <a:latin typeface="SimHei" pitchFamily="49" charset="-122"/>
              <a:ea typeface="SimHei" pitchFamily="49" charset="-122"/>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zh-TW" altLang="en-US" sz="2800" dirty="0" smtClean="0">
                <a:latin typeface="SimHei" pitchFamily="49" charset="-122"/>
                <a:ea typeface="SimHei" pitchFamily="49" charset="-122"/>
                <a:cs typeface="Times New Roman" pitchFamily="18" charset="0"/>
              </a:rPr>
              <a:t>   </a:t>
            </a:r>
            <a:r>
              <a:rPr kumimoji="0" lang="zh-TW" altLang="en-CA" sz="2800" b="0" i="0" u="none" strike="noStrike" cap="none" normalizeH="0" baseline="0" dirty="0" smtClean="0">
                <a:ln>
                  <a:noFill/>
                </a:ln>
                <a:solidFill>
                  <a:schemeClr val="tx1"/>
                </a:solidFill>
                <a:effectLst/>
                <a:latin typeface="SimHei" pitchFamily="49" charset="-122"/>
                <a:ea typeface="SimHei" pitchFamily="49" charset="-122"/>
                <a:cs typeface="Times New Roman" pitchFamily="18" charset="0"/>
              </a:rPr>
              <a:t>可以解決生活中所有的煩惱。</a:t>
            </a:r>
            <a:endParaRPr kumimoji="0" lang="zh-TW" altLang="en-CA" sz="2800" b="0" i="0" u="none" strike="noStrike" cap="none" normalizeH="0" baseline="0" dirty="0" smtClean="0">
              <a:ln>
                <a:noFill/>
              </a:ln>
              <a:solidFill>
                <a:schemeClr val="tx1"/>
              </a:solidFill>
              <a:effectLst/>
              <a:latin typeface="SimHei" pitchFamily="49" charset="-122"/>
              <a:ea typeface="SimHei" pitchFamily="49" charset="-122"/>
              <a:cs typeface="Arial" pitchFamily="34" charset="0"/>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20" y="357166"/>
            <a:ext cx="8429684" cy="6215106"/>
          </a:xfrm>
        </p:spPr>
        <p:txBody>
          <a:bodyPr/>
          <a:lstStyle/>
          <a:p>
            <a:pPr>
              <a:buNone/>
            </a:pPr>
            <a:endParaRPr lang="en-CA" sz="2800" dirty="0" smtClean="0">
              <a:latin typeface="SimHei" pitchFamily="49" charset="-122"/>
              <a:ea typeface="SimHei" pitchFamily="49" charset="-122"/>
            </a:endParaRPr>
          </a:p>
          <a:p>
            <a:pPr>
              <a:buNone/>
            </a:pPr>
            <a:endParaRPr lang="en-US" dirty="0" smtClean="0"/>
          </a:p>
          <a:p>
            <a:pPr>
              <a:buNone/>
            </a:pPr>
            <a:endParaRPr lang="en-CA" dirty="0"/>
          </a:p>
        </p:txBody>
      </p:sp>
      <p:sp>
        <p:nvSpPr>
          <p:cNvPr id="75777" name="Rectangle 1"/>
          <p:cNvSpPr>
            <a:spLocks noChangeArrowheads="1"/>
          </p:cNvSpPr>
          <p:nvPr/>
        </p:nvSpPr>
        <p:spPr bwMode="auto">
          <a:xfrm>
            <a:off x="428596" y="500042"/>
            <a:ext cx="7786710" cy="57554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CA" altLang="zh-TW" sz="3200" b="1" i="0" u="none" strike="noStrike" cap="none" normalizeH="0" baseline="0" dirty="0" smtClean="0">
                <a:ln>
                  <a:noFill/>
                </a:ln>
                <a:solidFill>
                  <a:schemeClr val="tx1"/>
                </a:solidFill>
                <a:effectLst/>
                <a:latin typeface="SimHei" pitchFamily="49" charset="-122"/>
                <a:ea typeface="SimHei" pitchFamily="49" charset="-122"/>
                <a:cs typeface="Times New Roman" pitchFamily="18" charset="0"/>
              </a:rPr>
              <a:t>Ⅱ. </a:t>
            </a:r>
            <a:r>
              <a:rPr kumimoji="0" lang="zh-TW" altLang="en-CA" sz="3200" b="1" i="0" u="none" strike="noStrike" cap="none" normalizeH="0" baseline="0" dirty="0" smtClean="0">
                <a:ln>
                  <a:noFill/>
                </a:ln>
                <a:solidFill>
                  <a:schemeClr val="tx1"/>
                </a:solidFill>
                <a:effectLst/>
                <a:latin typeface="SimHei" pitchFamily="49" charset="-122"/>
                <a:ea typeface="SimHei" pitchFamily="49" charset="-122"/>
                <a:cs typeface="Times New Roman" pitchFamily="18" charset="0"/>
              </a:rPr>
              <a:t>攻擊型</a:t>
            </a:r>
            <a:endParaRPr lang="en-US" altLang="zh-TW" sz="3200" b="1" dirty="0" smtClean="0">
              <a:latin typeface="SimHei" pitchFamily="49" charset="-122"/>
              <a:ea typeface="SimHei" pitchFamily="49" charset="-122"/>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zh-TW" altLang="en-CA" sz="2800" b="0" i="0" u="none" strike="noStrike" cap="none" normalizeH="0" baseline="0" dirty="0" smtClean="0">
              <a:ln>
                <a:noFill/>
              </a:ln>
              <a:solidFill>
                <a:schemeClr val="tx1"/>
              </a:solidFill>
              <a:effectLst/>
              <a:latin typeface="SimHei" pitchFamily="49" charset="-122"/>
              <a:ea typeface="SimHei" pitchFamily="49" charset="-122"/>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zh-TW" altLang="en-CA" sz="2800" b="0" i="0" u="none" strike="noStrike" cap="none" normalizeH="0" baseline="0" dirty="0" smtClean="0">
                <a:ln>
                  <a:noFill/>
                </a:ln>
                <a:solidFill>
                  <a:schemeClr val="tx1"/>
                </a:solidFill>
                <a:effectLst/>
                <a:latin typeface="SimHei" pitchFamily="49" charset="-122"/>
                <a:ea typeface="SimHei" pitchFamily="49" charset="-122"/>
                <a:cs typeface="Times New Roman" pitchFamily="18" charset="0"/>
              </a:rPr>
              <a:t>   </a:t>
            </a:r>
            <a:r>
              <a:rPr kumimoji="0" lang="en-CA" altLang="zh-TW" sz="2800" b="0" i="0" u="none" strike="noStrike" cap="none" normalizeH="0" baseline="0" dirty="0" smtClean="0">
                <a:ln>
                  <a:noFill/>
                </a:ln>
                <a:solidFill>
                  <a:schemeClr val="tx1"/>
                </a:solidFill>
                <a:effectLst/>
                <a:latin typeface="SimHei" pitchFamily="49" charset="-122"/>
                <a:ea typeface="SimHei" pitchFamily="49" charset="-122"/>
                <a:cs typeface="Times New Roman" pitchFamily="18" charset="0"/>
              </a:rPr>
              <a:t>c.</a:t>
            </a:r>
            <a:r>
              <a:rPr kumimoji="0" lang="zh-TW" altLang="en-CA" sz="2800" b="0" i="0" u="none" strike="noStrike" cap="none" normalizeH="0" baseline="0" dirty="0" smtClean="0">
                <a:ln>
                  <a:noFill/>
                </a:ln>
                <a:solidFill>
                  <a:schemeClr val="tx1"/>
                </a:solidFill>
                <a:effectLst/>
                <a:latin typeface="SimHei" pitchFamily="49" charset="-122"/>
                <a:ea typeface="SimHei" pitchFamily="49" charset="-122"/>
                <a:cs typeface="Times New Roman" pitchFamily="18" charset="0"/>
              </a:rPr>
              <a:t>追求權力</a:t>
            </a:r>
            <a:endParaRPr kumimoji="0" lang="zh-TW" altLang="en-CA" sz="2800" b="0" i="0" u="none" strike="noStrike" cap="none" normalizeH="0" baseline="0" dirty="0" smtClean="0">
              <a:ln>
                <a:noFill/>
              </a:ln>
              <a:solidFill>
                <a:schemeClr val="tx1"/>
              </a:solidFill>
              <a:effectLst/>
              <a:latin typeface="SimHei" pitchFamily="49" charset="-122"/>
              <a:ea typeface="SimHei" pitchFamily="49" charset="-122"/>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zh-TW" altLang="en-CA" sz="2800" b="0" i="0" u="none" strike="noStrike" cap="none" normalizeH="0" baseline="0" dirty="0" smtClean="0">
                <a:ln>
                  <a:noFill/>
                </a:ln>
                <a:solidFill>
                  <a:schemeClr val="tx1"/>
                </a:solidFill>
                <a:effectLst/>
                <a:latin typeface="SimHei" pitchFamily="49" charset="-122"/>
                <a:ea typeface="SimHei" pitchFamily="49" charset="-122"/>
                <a:cs typeface="Times New Roman" pitchFamily="18" charset="0"/>
              </a:rPr>
              <a:t>這樣的人需要追求權力。通常讚美別人的長處</a:t>
            </a:r>
            <a:r>
              <a:rPr kumimoji="0" lang="en-CA" altLang="zh-TW" sz="2800" b="0" i="0" u="none" strike="noStrike" cap="none" normalizeH="0" baseline="0" dirty="0" smtClean="0">
                <a:ln>
                  <a:noFill/>
                </a:ln>
                <a:solidFill>
                  <a:schemeClr val="tx1"/>
                </a:solidFill>
                <a:effectLst/>
                <a:latin typeface="SimHei" pitchFamily="49" charset="-122"/>
                <a:ea typeface="SimHei" pitchFamily="49" charset="-122"/>
                <a:cs typeface="Times New Roman" pitchFamily="18" charset="0"/>
              </a:rPr>
              <a:t>,</a:t>
            </a:r>
            <a:r>
              <a:rPr kumimoji="0" lang="zh-TW" altLang="en-CA" sz="2800" b="0" i="0" u="none" strike="noStrike" cap="none" normalizeH="0" baseline="0" dirty="0" smtClean="0">
                <a:ln>
                  <a:noFill/>
                </a:ln>
                <a:solidFill>
                  <a:schemeClr val="tx1"/>
                </a:solidFill>
                <a:effectLst/>
                <a:latin typeface="SimHei" pitchFamily="49" charset="-122"/>
                <a:ea typeface="SimHei" pitchFamily="49" charset="-122"/>
                <a:cs typeface="Times New Roman" pitchFamily="18" charset="0"/>
              </a:rPr>
              <a:t>鄙視別人的弱點。很會利用人</a:t>
            </a:r>
            <a:r>
              <a:rPr kumimoji="0" lang="en-CA" altLang="zh-TW" sz="2800" b="0" i="0" u="none" strike="noStrike" cap="none" normalizeH="0" baseline="0" dirty="0" smtClean="0">
                <a:ln>
                  <a:noFill/>
                </a:ln>
                <a:solidFill>
                  <a:schemeClr val="tx1"/>
                </a:solidFill>
                <a:effectLst/>
                <a:latin typeface="SimHei" pitchFamily="49" charset="-122"/>
                <a:ea typeface="SimHei" pitchFamily="49" charset="-122"/>
                <a:cs typeface="Times New Roman" pitchFamily="18" charset="0"/>
              </a:rPr>
              <a:t>,</a:t>
            </a:r>
            <a:r>
              <a:rPr kumimoji="0" lang="zh-TW" altLang="en-CA" sz="2800" b="0" i="0" u="none" strike="noStrike" cap="none" normalizeH="0" baseline="0" dirty="0" smtClean="0">
                <a:ln>
                  <a:noFill/>
                </a:ln>
                <a:solidFill>
                  <a:schemeClr val="tx1"/>
                </a:solidFill>
                <a:effectLst/>
                <a:latin typeface="SimHei" pitchFamily="49" charset="-122"/>
                <a:ea typeface="SimHei" pitchFamily="49" charset="-122"/>
                <a:cs typeface="Times New Roman" pitchFamily="18" charset="0"/>
              </a:rPr>
              <a:t>或支配人。擔心自己的局限性</a:t>
            </a:r>
            <a:r>
              <a:rPr kumimoji="0" lang="en-CA" altLang="zh-TW" sz="2800" b="0" i="0" u="none" strike="noStrike" cap="none" normalizeH="0" baseline="0" dirty="0" smtClean="0">
                <a:ln>
                  <a:noFill/>
                </a:ln>
                <a:solidFill>
                  <a:schemeClr val="tx1"/>
                </a:solidFill>
                <a:effectLst/>
                <a:latin typeface="SimHei" pitchFamily="49" charset="-122"/>
                <a:ea typeface="SimHei" pitchFamily="49" charset="-122"/>
                <a:cs typeface="Times New Roman" pitchFamily="18" charset="0"/>
              </a:rPr>
              <a:t>, </a:t>
            </a:r>
            <a:r>
              <a:rPr kumimoji="0" lang="zh-TW" altLang="en-CA" sz="2800" b="0" i="0" u="none" strike="noStrike" cap="none" normalizeH="0" baseline="0" dirty="0" smtClean="0">
                <a:ln>
                  <a:noFill/>
                </a:ln>
                <a:solidFill>
                  <a:schemeClr val="tx1"/>
                </a:solidFill>
                <a:effectLst/>
                <a:latin typeface="SimHei" pitchFamily="49" charset="-122"/>
                <a:ea typeface="SimHei" pitchFamily="49" charset="-122"/>
                <a:cs typeface="Times New Roman" pitchFamily="18" charset="0"/>
              </a:rPr>
              <a:t>擔心跌入無助的處境</a:t>
            </a:r>
            <a:r>
              <a:rPr kumimoji="0" lang="en-CA" altLang="zh-TW" sz="2800" b="0" i="0" u="none" strike="noStrike" cap="none" normalizeH="0" baseline="0" dirty="0" smtClean="0">
                <a:ln>
                  <a:noFill/>
                </a:ln>
                <a:solidFill>
                  <a:schemeClr val="tx1"/>
                </a:solidFill>
                <a:effectLst/>
                <a:latin typeface="SimHei" pitchFamily="49" charset="-122"/>
                <a:ea typeface="SimHei" pitchFamily="49" charset="-122"/>
                <a:cs typeface="Times New Roman" pitchFamily="18" charset="0"/>
              </a:rPr>
              <a:t>,</a:t>
            </a:r>
            <a:r>
              <a:rPr kumimoji="0" lang="zh-TW" altLang="en-CA" sz="2800" b="0" i="0" u="none" strike="noStrike" cap="none" normalizeH="0" baseline="0" dirty="0" smtClean="0">
                <a:ln>
                  <a:noFill/>
                </a:ln>
                <a:solidFill>
                  <a:schemeClr val="tx1"/>
                </a:solidFill>
                <a:effectLst/>
                <a:latin typeface="SimHei" pitchFamily="49" charset="-122"/>
                <a:ea typeface="SimHei" pitchFamily="49" charset="-122"/>
                <a:cs typeface="Times New Roman" pitchFamily="18" charset="0"/>
              </a:rPr>
              <a:t>也很擔心出現無法控制的情況。盡力操控人人事事。</a:t>
            </a:r>
            <a:endParaRPr kumimoji="0" lang="en-US" altLang="zh-TW" sz="2800" b="0" i="0" u="none" strike="noStrike" cap="none" normalizeH="0" baseline="0" dirty="0" smtClean="0">
              <a:ln>
                <a:noFill/>
              </a:ln>
              <a:solidFill>
                <a:schemeClr val="tx1"/>
              </a:solidFill>
              <a:effectLst/>
              <a:latin typeface="SimHei" pitchFamily="49" charset="-122"/>
              <a:ea typeface="SimHei" pitchFamily="49" charset="-122"/>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zh-TW" altLang="en-US" sz="2800" dirty="0" smtClean="0">
                <a:latin typeface="SimHei" pitchFamily="49" charset="-122"/>
                <a:ea typeface="SimHei" pitchFamily="49" charset="-122"/>
                <a:cs typeface="Arial" pitchFamily="34" charset="0"/>
              </a:rPr>
              <a:t>  </a:t>
            </a:r>
            <a:r>
              <a:rPr kumimoji="0" lang="en-CA" altLang="zh-TW" sz="2800" b="0" i="0" u="none" strike="noStrike" cap="none" normalizeH="0" baseline="0" dirty="0" smtClean="0">
                <a:ln>
                  <a:noFill/>
                </a:ln>
                <a:solidFill>
                  <a:schemeClr val="tx1"/>
                </a:solidFill>
                <a:effectLst/>
                <a:latin typeface="SimHei" pitchFamily="49" charset="-122"/>
                <a:ea typeface="SimHei" pitchFamily="49" charset="-122"/>
                <a:cs typeface="Times New Roman" pitchFamily="18" charset="0"/>
              </a:rPr>
              <a:t>d.</a:t>
            </a:r>
            <a:r>
              <a:rPr kumimoji="0" lang="zh-TW" altLang="en-CA" sz="2800" b="0" i="0" u="none" strike="noStrike" cap="none" normalizeH="0" baseline="0" dirty="0" smtClean="0">
                <a:ln>
                  <a:noFill/>
                </a:ln>
                <a:solidFill>
                  <a:schemeClr val="tx1"/>
                </a:solidFill>
                <a:effectLst/>
                <a:latin typeface="SimHei" pitchFamily="49" charset="-122"/>
                <a:ea typeface="SimHei" pitchFamily="49" charset="-122"/>
                <a:cs typeface="Times New Roman" pitchFamily="18" charset="0"/>
              </a:rPr>
              <a:t>利用別人</a:t>
            </a:r>
            <a:endParaRPr kumimoji="0" lang="zh-TW" altLang="en-CA" sz="2800" b="0" i="0" u="none" strike="noStrike" cap="none" normalizeH="0" baseline="0" dirty="0" smtClean="0">
              <a:ln>
                <a:noFill/>
              </a:ln>
              <a:solidFill>
                <a:schemeClr val="tx1"/>
              </a:solidFill>
              <a:effectLst/>
              <a:latin typeface="SimHei" pitchFamily="49" charset="-122"/>
              <a:ea typeface="SimHei" pitchFamily="49" charset="-122"/>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zh-TW" altLang="en-CA" sz="2800" b="0" i="0" u="none" strike="noStrike" cap="none" normalizeH="0" baseline="0" dirty="0" smtClean="0">
                <a:ln>
                  <a:noFill/>
                </a:ln>
                <a:solidFill>
                  <a:schemeClr val="tx1"/>
                </a:solidFill>
                <a:effectLst/>
                <a:latin typeface="SimHei" pitchFamily="49" charset="-122"/>
                <a:ea typeface="SimHei" pitchFamily="49" charset="-122"/>
                <a:cs typeface="Times New Roman" pitchFamily="18" charset="0"/>
              </a:rPr>
              <a:t>這樣的人看待和對待別人的方式</a:t>
            </a:r>
            <a:r>
              <a:rPr kumimoji="0" lang="en-CA" altLang="zh-TW" sz="2800" b="0" i="0" u="none" strike="noStrike" cap="none" normalizeH="0" baseline="0" dirty="0" smtClean="0">
                <a:ln>
                  <a:noFill/>
                </a:ln>
                <a:solidFill>
                  <a:schemeClr val="tx1"/>
                </a:solidFill>
                <a:effectLst/>
                <a:latin typeface="SimHei" pitchFamily="49" charset="-122"/>
                <a:ea typeface="SimHei" pitchFamily="49" charset="-122"/>
                <a:cs typeface="Times New Roman" pitchFamily="18" charset="0"/>
              </a:rPr>
              <a:t>,</a:t>
            </a:r>
            <a:r>
              <a:rPr kumimoji="0" lang="zh-TW" altLang="en-CA" sz="2800" b="0" i="0" u="none" strike="noStrike" cap="none" normalizeH="0" baseline="0" dirty="0" smtClean="0">
                <a:ln>
                  <a:noFill/>
                </a:ln>
                <a:solidFill>
                  <a:schemeClr val="tx1"/>
                </a:solidFill>
                <a:effectLst/>
                <a:latin typeface="SimHei" pitchFamily="49" charset="-122"/>
                <a:ea typeface="SimHei" pitchFamily="49" charset="-122"/>
                <a:cs typeface="Times New Roman" pitchFamily="18" charset="0"/>
              </a:rPr>
              <a:t>是評估可從對方身上得到甚麼好處</a:t>
            </a:r>
            <a:r>
              <a:rPr kumimoji="0" lang="en-CA" altLang="zh-TW" sz="2800" b="0" i="0" u="none" strike="noStrike" cap="none" normalizeH="0" baseline="0" dirty="0" smtClean="0">
                <a:ln>
                  <a:noFill/>
                </a:ln>
                <a:solidFill>
                  <a:schemeClr val="tx1"/>
                </a:solidFill>
                <a:effectLst/>
                <a:latin typeface="SimHei" pitchFamily="49" charset="-122"/>
                <a:ea typeface="SimHei" pitchFamily="49" charset="-122"/>
                <a:cs typeface="Times New Roman" pitchFamily="18" charset="0"/>
              </a:rPr>
              <a:t>, </a:t>
            </a:r>
            <a:r>
              <a:rPr kumimoji="0" lang="zh-TW" altLang="en-CA" sz="2800" b="0" i="0" u="none" strike="noStrike" cap="none" normalizeH="0" baseline="0" dirty="0" smtClean="0">
                <a:ln>
                  <a:noFill/>
                </a:ln>
                <a:solidFill>
                  <a:schemeClr val="tx1"/>
                </a:solidFill>
                <a:effectLst/>
                <a:latin typeface="SimHei" pitchFamily="49" charset="-122"/>
                <a:ea typeface="SimHei" pitchFamily="49" charset="-122"/>
                <a:cs typeface="Times New Roman" pitchFamily="18" charset="0"/>
              </a:rPr>
              <a:t>也會為自己能夠利用到別人而驕傲</a:t>
            </a:r>
            <a:r>
              <a:rPr kumimoji="0" lang="en-CA" altLang="zh-TW" sz="2800" b="0" i="0" u="none" strike="noStrike" cap="none" normalizeH="0" baseline="0" dirty="0" smtClean="0">
                <a:ln>
                  <a:noFill/>
                </a:ln>
                <a:solidFill>
                  <a:schemeClr val="tx1"/>
                </a:solidFill>
                <a:effectLst/>
                <a:latin typeface="SimHei" pitchFamily="49" charset="-122"/>
                <a:ea typeface="SimHei" pitchFamily="49" charset="-122"/>
                <a:cs typeface="Times New Roman" pitchFamily="18" charset="0"/>
              </a:rPr>
              <a:t>,</a:t>
            </a:r>
            <a:r>
              <a:rPr kumimoji="0" lang="zh-TW" altLang="en-CA" sz="2800" b="0" i="0" u="none" strike="noStrike" cap="none" normalizeH="0" baseline="0" dirty="0" smtClean="0">
                <a:ln>
                  <a:noFill/>
                </a:ln>
                <a:solidFill>
                  <a:schemeClr val="tx1"/>
                </a:solidFill>
                <a:effectLst/>
                <a:latin typeface="SimHei" pitchFamily="49" charset="-122"/>
                <a:ea typeface="SimHei" pitchFamily="49" charset="-122"/>
                <a:cs typeface="Times New Roman" pitchFamily="18" charset="0"/>
              </a:rPr>
              <a:t>往往透過利用和操控他人來獲得自己 的目標</a:t>
            </a:r>
            <a:r>
              <a:rPr kumimoji="0" lang="en-CA" altLang="zh-TW" sz="2800" b="0" i="0" u="none" strike="noStrike" cap="none" normalizeH="0" baseline="0" dirty="0" smtClean="0">
                <a:ln>
                  <a:noFill/>
                </a:ln>
                <a:solidFill>
                  <a:schemeClr val="tx1"/>
                </a:solidFill>
                <a:effectLst/>
                <a:latin typeface="SimHei" pitchFamily="49" charset="-122"/>
                <a:ea typeface="SimHei" pitchFamily="49" charset="-122"/>
                <a:cs typeface="Times New Roman" pitchFamily="18" charset="0"/>
              </a:rPr>
              <a:t>(</a:t>
            </a:r>
            <a:r>
              <a:rPr kumimoji="0" lang="zh-TW" altLang="en-CA" sz="2800" b="0" i="0" u="none" strike="noStrike" cap="none" normalizeH="0" baseline="0" dirty="0" smtClean="0">
                <a:ln>
                  <a:noFill/>
                </a:ln>
                <a:solidFill>
                  <a:schemeClr val="tx1"/>
                </a:solidFill>
                <a:effectLst/>
                <a:latin typeface="SimHei" pitchFamily="49" charset="-122"/>
                <a:ea typeface="SimHei" pitchFamily="49" charset="-122"/>
                <a:cs typeface="Times New Roman" pitchFamily="18" charset="0"/>
              </a:rPr>
              <a:t>想法</a:t>
            </a:r>
            <a:r>
              <a:rPr kumimoji="0" lang="en-CA" altLang="zh-TW" sz="2800" b="0" i="0" u="none" strike="noStrike" cap="none" normalizeH="0" baseline="0" dirty="0" smtClean="0">
                <a:ln>
                  <a:noFill/>
                </a:ln>
                <a:solidFill>
                  <a:schemeClr val="tx1"/>
                </a:solidFill>
                <a:effectLst/>
                <a:latin typeface="SimHei" pitchFamily="49" charset="-122"/>
                <a:ea typeface="SimHei" pitchFamily="49" charset="-122"/>
                <a:cs typeface="Times New Roman" pitchFamily="18" charset="0"/>
              </a:rPr>
              <a:t>/</a:t>
            </a:r>
            <a:r>
              <a:rPr kumimoji="0" lang="zh-TW" altLang="en-CA" sz="2800" b="0" i="0" u="none" strike="noStrike" cap="none" normalizeH="0" baseline="0" dirty="0" smtClean="0">
                <a:ln>
                  <a:noFill/>
                </a:ln>
                <a:solidFill>
                  <a:schemeClr val="tx1"/>
                </a:solidFill>
                <a:effectLst/>
                <a:latin typeface="SimHei" pitchFamily="49" charset="-122"/>
                <a:ea typeface="SimHei" pitchFamily="49" charset="-122"/>
                <a:cs typeface="Times New Roman" pitchFamily="18" charset="0"/>
              </a:rPr>
              <a:t>權力</a:t>
            </a:r>
            <a:r>
              <a:rPr kumimoji="0" lang="en-CA" altLang="zh-TW" sz="2800" b="0" i="0" u="none" strike="noStrike" cap="none" normalizeH="0" baseline="0" dirty="0" smtClean="0">
                <a:ln>
                  <a:noFill/>
                </a:ln>
                <a:solidFill>
                  <a:schemeClr val="tx1"/>
                </a:solidFill>
                <a:effectLst/>
                <a:latin typeface="SimHei" pitchFamily="49" charset="-122"/>
                <a:ea typeface="SimHei" pitchFamily="49" charset="-122"/>
                <a:cs typeface="Times New Roman" pitchFamily="18" charset="0"/>
              </a:rPr>
              <a:t>/</a:t>
            </a:r>
            <a:r>
              <a:rPr kumimoji="0" lang="zh-TW" altLang="en-CA" sz="2800" b="0" i="0" u="none" strike="noStrike" cap="none" normalizeH="0" baseline="0" dirty="0" smtClean="0">
                <a:ln>
                  <a:noFill/>
                </a:ln>
                <a:solidFill>
                  <a:schemeClr val="tx1"/>
                </a:solidFill>
                <a:effectLst/>
                <a:latin typeface="SimHei" pitchFamily="49" charset="-122"/>
                <a:ea typeface="SimHei" pitchFamily="49" charset="-122"/>
                <a:cs typeface="Times New Roman" pitchFamily="18" charset="0"/>
              </a:rPr>
              <a:t>成功</a:t>
            </a:r>
            <a:r>
              <a:rPr kumimoji="0" lang="en-CA" altLang="zh-TW" sz="2800" b="0" i="0" u="none" strike="noStrike" cap="none" normalizeH="0" baseline="0" dirty="0" smtClean="0">
                <a:ln>
                  <a:noFill/>
                </a:ln>
                <a:solidFill>
                  <a:schemeClr val="tx1"/>
                </a:solidFill>
                <a:effectLst/>
                <a:latin typeface="SimHei" pitchFamily="49" charset="-122"/>
                <a:ea typeface="SimHei" pitchFamily="49" charset="-122"/>
                <a:cs typeface="Times New Roman" pitchFamily="18" charset="0"/>
              </a:rPr>
              <a:t>/</a:t>
            </a:r>
            <a:r>
              <a:rPr kumimoji="0" lang="zh-TW" altLang="en-CA" sz="2800" b="0" i="0" u="none" strike="noStrike" cap="none" normalizeH="0" baseline="0" dirty="0" smtClean="0">
                <a:ln>
                  <a:noFill/>
                </a:ln>
                <a:solidFill>
                  <a:schemeClr val="tx1"/>
                </a:solidFill>
                <a:effectLst/>
                <a:latin typeface="SimHei" pitchFamily="49" charset="-122"/>
                <a:ea typeface="SimHei" pitchFamily="49" charset="-122"/>
                <a:cs typeface="Times New Roman" pitchFamily="18" charset="0"/>
              </a:rPr>
              <a:t>金錢</a:t>
            </a:r>
            <a:r>
              <a:rPr kumimoji="0" lang="en-CA" altLang="zh-TW" sz="2800" b="0" i="0" u="none" strike="noStrike" cap="none" normalizeH="0" baseline="0" dirty="0" smtClean="0">
                <a:ln>
                  <a:noFill/>
                </a:ln>
                <a:solidFill>
                  <a:schemeClr val="tx1"/>
                </a:solidFill>
                <a:effectLst/>
                <a:latin typeface="SimHei" pitchFamily="49" charset="-122"/>
                <a:ea typeface="SimHei" pitchFamily="49" charset="-122"/>
                <a:cs typeface="Times New Roman" pitchFamily="18" charset="0"/>
              </a:rPr>
              <a:t>/</a:t>
            </a:r>
            <a:r>
              <a:rPr kumimoji="0" lang="zh-TW" altLang="en-CA" sz="2800" b="0" i="0" u="none" strike="noStrike" cap="none" normalizeH="0" baseline="0" dirty="0" smtClean="0">
                <a:ln>
                  <a:noFill/>
                </a:ln>
                <a:solidFill>
                  <a:schemeClr val="tx1"/>
                </a:solidFill>
                <a:effectLst/>
                <a:latin typeface="SimHei" pitchFamily="49" charset="-122"/>
                <a:ea typeface="SimHei" pitchFamily="49" charset="-122"/>
                <a:cs typeface="Times New Roman" pitchFamily="18" charset="0"/>
              </a:rPr>
              <a:t>地位</a:t>
            </a:r>
            <a:r>
              <a:rPr kumimoji="0" lang="en-CA" altLang="zh-TW" sz="2800" b="0" i="0" u="none" strike="noStrike" cap="none" normalizeH="0" baseline="0" dirty="0" smtClean="0">
                <a:ln>
                  <a:noFill/>
                </a:ln>
                <a:solidFill>
                  <a:schemeClr val="tx1"/>
                </a:solidFill>
                <a:effectLst/>
                <a:latin typeface="SimHei" pitchFamily="49" charset="-122"/>
                <a:ea typeface="SimHei" pitchFamily="49" charset="-122"/>
                <a:cs typeface="Times New Roman" pitchFamily="18" charset="0"/>
              </a:rPr>
              <a:t>/</a:t>
            </a:r>
            <a:r>
              <a:rPr kumimoji="0" lang="zh-TW" altLang="en-CA" sz="2800" b="0" i="0" u="none" strike="noStrike" cap="none" normalizeH="0" baseline="0" dirty="0" smtClean="0">
                <a:ln>
                  <a:noFill/>
                </a:ln>
                <a:solidFill>
                  <a:schemeClr val="tx1"/>
                </a:solidFill>
                <a:effectLst/>
                <a:latin typeface="SimHei" pitchFamily="49" charset="-122"/>
                <a:ea typeface="SimHei" pitchFamily="49" charset="-122"/>
                <a:cs typeface="Times New Roman" pitchFamily="18" charset="0"/>
              </a:rPr>
              <a:t>名譽</a:t>
            </a:r>
            <a:r>
              <a:rPr kumimoji="0" lang="en-CA" altLang="zh-TW" sz="2800" b="0" i="0" u="none" strike="noStrike" cap="none" normalizeH="0" baseline="0" dirty="0" smtClean="0">
                <a:ln>
                  <a:noFill/>
                </a:ln>
                <a:solidFill>
                  <a:schemeClr val="tx1"/>
                </a:solidFill>
                <a:effectLst/>
                <a:latin typeface="SimHei" pitchFamily="49" charset="-122"/>
                <a:ea typeface="SimHei" pitchFamily="49" charset="-122"/>
                <a:cs typeface="Times New Roman" pitchFamily="18" charset="0"/>
              </a:rPr>
              <a:t>...,</a:t>
            </a:r>
            <a:r>
              <a:rPr kumimoji="0" lang="zh-TW" altLang="en-CA" sz="2800" b="0" i="0" u="none" strike="noStrike" cap="none" normalizeH="0" baseline="0" dirty="0" smtClean="0">
                <a:ln>
                  <a:noFill/>
                </a:ln>
                <a:solidFill>
                  <a:schemeClr val="tx1"/>
                </a:solidFill>
                <a:effectLst/>
                <a:latin typeface="SimHei" pitchFamily="49" charset="-122"/>
                <a:ea typeface="SimHei" pitchFamily="49" charset="-122"/>
                <a:cs typeface="Times New Roman" pitchFamily="18" charset="0"/>
              </a:rPr>
              <a:t>甚至性</a:t>
            </a:r>
            <a:r>
              <a:rPr kumimoji="0" lang="en-CA" altLang="zh-TW" sz="2800" b="0" i="0" u="none" strike="noStrike" cap="none" normalizeH="0" baseline="0" dirty="0" smtClean="0">
                <a:ln>
                  <a:noFill/>
                </a:ln>
                <a:solidFill>
                  <a:schemeClr val="tx1"/>
                </a:solidFill>
                <a:effectLst/>
                <a:latin typeface="SimHei" pitchFamily="49" charset="-122"/>
                <a:ea typeface="SimHei" pitchFamily="49" charset="-122"/>
                <a:cs typeface="Times New Roman" pitchFamily="18" charset="0"/>
              </a:rPr>
              <a:t>)</a:t>
            </a:r>
            <a:r>
              <a:rPr kumimoji="0" lang="zh-TW" altLang="en-CA" sz="2800" b="0" i="0" u="none" strike="noStrike" cap="none" normalizeH="0" baseline="0" dirty="0" smtClean="0">
                <a:ln>
                  <a:noFill/>
                </a:ln>
                <a:solidFill>
                  <a:schemeClr val="tx1"/>
                </a:solidFill>
                <a:effectLst/>
                <a:latin typeface="SimHei" pitchFamily="49" charset="-122"/>
                <a:ea typeface="SimHei" pitchFamily="49" charset="-122"/>
                <a:cs typeface="Times New Roman" pitchFamily="18" charset="0"/>
              </a:rPr>
              <a:t>。</a:t>
            </a:r>
            <a:endParaRPr kumimoji="0" lang="zh-TW" altLang="en-CA" sz="2800" b="0" i="0" u="none" strike="noStrike" cap="none" normalizeH="0" baseline="0" dirty="0" smtClean="0">
              <a:ln>
                <a:noFill/>
              </a:ln>
              <a:solidFill>
                <a:schemeClr val="tx1"/>
              </a:solidFill>
              <a:effectLst/>
              <a:latin typeface="SimHei" pitchFamily="49" charset="-122"/>
              <a:ea typeface="SimHei" pitchFamily="49" charset="-122"/>
              <a:cs typeface="Arial" pitchFamily="34" charset="0"/>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158" y="500042"/>
            <a:ext cx="8429684" cy="6072230"/>
          </a:xfrm>
        </p:spPr>
        <p:txBody>
          <a:bodyPr/>
          <a:lstStyle/>
          <a:p>
            <a:pPr>
              <a:buNone/>
            </a:pPr>
            <a:r>
              <a:rPr lang="en-CA" sz="2800" dirty="0" smtClean="0">
                <a:latin typeface="SimHei" pitchFamily="49" charset="-122"/>
                <a:ea typeface="SimHei" pitchFamily="49" charset="-122"/>
              </a:rPr>
              <a:t>e.</a:t>
            </a:r>
            <a:r>
              <a:rPr lang="zh-TW" altLang="en-US" sz="2800" dirty="0" smtClean="0">
                <a:latin typeface="SimHei" pitchFamily="49" charset="-122"/>
                <a:ea typeface="SimHei" pitchFamily="49" charset="-122"/>
              </a:rPr>
              <a:t>追求名利聲望</a:t>
            </a:r>
            <a:endParaRPr lang="en-CA" sz="2800" dirty="0" smtClean="0">
              <a:latin typeface="SimHei" pitchFamily="49" charset="-122"/>
              <a:ea typeface="SimHei" pitchFamily="49" charset="-122"/>
            </a:endParaRPr>
          </a:p>
          <a:p>
            <a:pPr>
              <a:buNone/>
            </a:pPr>
            <a:r>
              <a:rPr lang="zh-TW" altLang="en-US" sz="2800" dirty="0" smtClean="0">
                <a:latin typeface="SimHei" pitchFamily="49" charset="-122"/>
                <a:ea typeface="SimHei" pitchFamily="49" charset="-122"/>
              </a:rPr>
              <a:t>  需要獲得公眾認可和好評的聲望。看待物質財富</a:t>
            </a:r>
            <a:r>
              <a:rPr lang="en-US" altLang="zh-TW"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性個特徵</a:t>
            </a:r>
            <a:r>
              <a:rPr lang="en-US" altLang="zh-TW"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專業成績、甚至所愛的人</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都是基於這些人事物能給他帶來多少名利聲望。常常擔憂自己在公眾面前出現尷尬和出丑</a:t>
            </a:r>
            <a:r>
              <a:rPr lang="en-CA" sz="2800" dirty="0" smtClean="0">
                <a:latin typeface="SimHei" pitchFamily="49" charset="-122"/>
                <a:ea typeface="SimHei" pitchFamily="49" charset="-122"/>
              </a:rPr>
              <a:t>, </a:t>
            </a:r>
            <a:r>
              <a:rPr lang="zh-TW" altLang="en-US" sz="2800" dirty="0" smtClean="0">
                <a:latin typeface="SimHei" pitchFamily="49" charset="-122"/>
                <a:ea typeface="SimHei" pitchFamily="49" charset="-122"/>
              </a:rPr>
              <a:t>怕自己失去社會地位。</a:t>
            </a:r>
            <a:endParaRPr lang="en-CA" sz="2800" dirty="0" smtClean="0">
              <a:latin typeface="SimHei" pitchFamily="49" charset="-122"/>
              <a:ea typeface="SimHei" pitchFamily="49" charset="-122"/>
            </a:endParaRPr>
          </a:p>
          <a:p>
            <a:pPr>
              <a:buNone/>
            </a:pPr>
            <a:r>
              <a:rPr lang="en-CA" sz="2800" dirty="0" smtClean="0">
                <a:latin typeface="SimHei" pitchFamily="49" charset="-122"/>
                <a:ea typeface="SimHei" pitchFamily="49" charset="-122"/>
              </a:rPr>
              <a:t>f.</a:t>
            </a:r>
            <a:r>
              <a:rPr lang="zh-TW" altLang="en-US" sz="2800" dirty="0" smtClean="0">
                <a:latin typeface="SimHei" pitchFamily="49" charset="-122"/>
                <a:ea typeface="SimHei" pitchFamily="49" charset="-122"/>
              </a:rPr>
              <a:t>個人崇拜</a:t>
            </a:r>
            <a:endParaRPr lang="en-CA" sz="2800" dirty="0" smtClean="0">
              <a:latin typeface="SimHei" pitchFamily="49" charset="-122"/>
              <a:ea typeface="SimHei" pitchFamily="49" charset="-122"/>
            </a:endParaRPr>
          </a:p>
          <a:p>
            <a:pPr>
              <a:buNone/>
            </a:pPr>
            <a:r>
              <a:rPr lang="zh-TW" altLang="en-US" sz="2800" dirty="0" smtClean="0">
                <a:latin typeface="SimHei" pitchFamily="49" charset="-122"/>
                <a:ea typeface="SimHei" pitchFamily="49" charset="-122"/>
              </a:rPr>
              <a:t>需要個人崇拜的人是自戀的</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亦有誇張的自我認知</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他們希望基於理想中的自我而被崇拜</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而不是基於他們真實的自己的樣子。</a:t>
            </a:r>
            <a:endParaRPr lang="en-CA" sz="2800" dirty="0" smtClean="0">
              <a:latin typeface="SimHei" pitchFamily="49" charset="-122"/>
              <a:ea typeface="SimHei" pitchFamily="49" charset="-122"/>
            </a:endParaRPr>
          </a:p>
          <a:p>
            <a:pPr>
              <a:buNone/>
            </a:pPr>
            <a:r>
              <a:rPr lang="en-CA" sz="2800" dirty="0" smtClean="0">
                <a:latin typeface="SimHei" pitchFamily="49" charset="-122"/>
                <a:ea typeface="SimHei" pitchFamily="49" charset="-122"/>
              </a:rPr>
              <a:t>g.</a:t>
            </a:r>
            <a:r>
              <a:rPr lang="zh-TW" altLang="en-US" sz="2800" dirty="0" smtClean="0">
                <a:latin typeface="SimHei" pitchFamily="49" charset="-122"/>
                <a:ea typeface="SimHei" pitchFamily="49" charset="-122"/>
              </a:rPr>
              <a:t>個人成就</a:t>
            </a:r>
            <a:endParaRPr lang="en-CA" sz="2800" dirty="0" smtClean="0">
              <a:latin typeface="SimHei" pitchFamily="49" charset="-122"/>
              <a:ea typeface="SimHei" pitchFamily="49" charset="-122"/>
            </a:endParaRPr>
          </a:p>
          <a:p>
            <a:pPr>
              <a:buNone/>
            </a:pPr>
            <a:r>
              <a:rPr lang="zh-TW" altLang="en-US" sz="2800" dirty="0" smtClean="0">
                <a:latin typeface="SimHei" pitchFamily="49" charset="-122"/>
                <a:ea typeface="SimHei" pitchFamily="49" charset="-122"/>
              </a:rPr>
              <a:t>害怕失敗</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覺得需要不斷地超過他人</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達到最高</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而忘卻自己可能已經擁有的。</a:t>
            </a:r>
            <a:endParaRPr lang="en-CA" sz="2800" dirty="0" smtClean="0">
              <a:latin typeface="SimHei" pitchFamily="49" charset="-122"/>
              <a:ea typeface="SimHei" pitchFamily="49" charset="-122"/>
            </a:endParaRPr>
          </a:p>
          <a:p>
            <a:pPr>
              <a:buNone/>
            </a:pPr>
            <a:r>
              <a:rPr lang="en-CA" sz="2800" dirty="0" smtClean="0">
                <a:latin typeface="SimHei" pitchFamily="49" charset="-122"/>
                <a:ea typeface="SimHei" pitchFamily="49" charset="-122"/>
              </a:rPr>
              <a:t> </a:t>
            </a:r>
          </a:p>
          <a:p>
            <a:pPr>
              <a:buNone/>
            </a:pPr>
            <a:endParaRPr lang="en-CA" sz="2800" dirty="0">
              <a:latin typeface="SimHei" pitchFamily="49" charset="-122"/>
              <a:ea typeface="SimHei" pitchFamily="49" charset="-122"/>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20" y="571480"/>
            <a:ext cx="8429684" cy="5715040"/>
          </a:xfrm>
        </p:spPr>
        <p:txBody>
          <a:bodyPr/>
          <a:lstStyle/>
          <a:p>
            <a:pPr>
              <a:buNone/>
            </a:pPr>
            <a:r>
              <a:rPr lang="en-US" altLang="zh-TW" sz="2800" dirty="0" smtClean="0">
                <a:latin typeface="SimHei" pitchFamily="49" charset="-122"/>
                <a:ea typeface="SimHei" pitchFamily="49" charset="-122"/>
              </a:rPr>
              <a:t>Ⅲ</a:t>
            </a:r>
            <a:r>
              <a:rPr lang="en-CA" sz="2800" dirty="0" smtClean="0">
                <a:latin typeface="SimHei" pitchFamily="49" charset="-122"/>
                <a:ea typeface="SimHei" pitchFamily="49" charset="-122"/>
              </a:rPr>
              <a:t>. </a:t>
            </a:r>
            <a:r>
              <a:rPr lang="zh-TW" altLang="en-US" sz="2800" dirty="0" smtClean="0">
                <a:latin typeface="SimHei" pitchFamily="49" charset="-122"/>
                <a:ea typeface="SimHei" pitchFamily="49" charset="-122"/>
              </a:rPr>
              <a:t>抽離型</a:t>
            </a:r>
            <a:endParaRPr lang="en-CA" sz="2800" dirty="0" smtClean="0">
              <a:latin typeface="SimHei" pitchFamily="49" charset="-122"/>
              <a:ea typeface="SimHei" pitchFamily="49" charset="-122"/>
            </a:endParaRPr>
          </a:p>
          <a:p>
            <a:pPr>
              <a:buNone/>
            </a:pPr>
            <a:r>
              <a:rPr lang="en-CA" sz="2800" dirty="0" smtClean="0">
                <a:latin typeface="SimHei" pitchFamily="49" charset="-122"/>
                <a:ea typeface="SimHei" pitchFamily="49" charset="-122"/>
              </a:rPr>
              <a:t>h.</a:t>
            </a:r>
            <a:r>
              <a:rPr lang="zh-TW" altLang="en-US" sz="2800" dirty="0" smtClean="0">
                <a:latin typeface="SimHei" pitchFamily="49" charset="-122"/>
                <a:ea typeface="SimHei" pitchFamily="49" charset="-122"/>
              </a:rPr>
              <a:t>限制一個人的生命於狹窄的框框內</a:t>
            </a:r>
            <a:endParaRPr lang="en-CA" sz="2800" dirty="0" smtClean="0">
              <a:latin typeface="SimHei" pitchFamily="49" charset="-122"/>
              <a:ea typeface="SimHei" pitchFamily="49" charset="-122"/>
            </a:endParaRPr>
          </a:p>
          <a:p>
            <a:pPr>
              <a:buNone/>
            </a:pPr>
            <a:r>
              <a:rPr lang="zh-TW" altLang="en-US" sz="2800" dirty="0" smtClean="0">
                <a:latin typeface="SimHei" pitchFamily="49" charset="-122"/>
                <a:ea typeface="SimHei" pitchFamily="49" charset="-122"/>
              </a:rPr>
              <a:t>  寧願選擇保持不顯眼和被忽視。他們要求不高</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想要的東西很少</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避免對物質的渴求</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往往把個人需求放在次要</a:t>
            </a:r>
            <a:r>
              <a:rPr lang="en-CA" sz="2800" dirty="0" smtClean="0">
                <a:latin typeface="SimHei" pitchFamily="49" charset="-122"/>
                <a:ea typeface="SimHei" pitchFamily="49" charset="-122"/>
              </a:rPr>
              <a:t>, </a:t>
            </a:r>
            <a:r>
              <a:rPr lang="zh-TW" altLang="en-US" sz="2800" dirty="0" smtClean="0">
                <a:latin typeface="SimHei" pitchFamily="49" charset="-122"/>
                <a:ea typeface="SimHei" pitchFamily="49" charset="-122"/>
              </a:rPr>
              <a:t>低估自己的才華和能力。</a:t>
            </a:r>
            <a:endParaRPr lang="en-CA" sz="2800" dirty="0" smtClean="0">
              <a:latin typeface="SimHei" pitchFamily="49" charset="-122"/>
              <a:ea typeface="SimHei" pitchFamily="49" charset="-122"/>
            </a:endParaRPr>
          </a:p>
          <a:p>
            <a:pPr>
              <a:buNone/>
            </a:pPr>
            <a:r>
              <a:rPr lang="en-CA" sz="2800" dirty="0" err="1" smtClean="0">
                <a:latin typeface="SimHei" pitchFamily="49" charset="-122"/>
                <a:ea typeface="SimHei" pitchFamily="49" charset="-122"/>
              </a:rPr>
              <a:t>i</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自給自足和獨立</a:t>
            </a:r>
            <a:endParaRPr lang="en-CA" sz="2800" dirty="0" smtClean="0">
              <a:latin typeface="SimHei" pitchFamily="49" charset="-122"/>
              <a:ea typeface="SimHei" pitchFamily="49" charset="-122"/>
            </a:endParaRPr>
          </a:p>
          <a:p>
            <a:pPr>
              <a:buNone/>
            </a:pPr>
            <a:r>
              <a:rPr lang="zh-TW" altLang="en-US" sz="2800" dirty="0" smtClean="0">
                <a:latin typeface="SimHei" pitchFamily="49" charset="-122"/>
                <a:ea typeface="SimHei" pitchFamily="49" charset="-122"/>
              </a:rPr>
              <a:t>  表現出不想合群的心態</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與別人保持距離</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以免被束縛</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或依賴他人。</a:t>
            </a:r>
            <a:endParaRPr lang="en-CA" sz="2800" dirty="0" smtClean="0">
              <a:latin typeface="SimHei" pitchFamily="49" charset="-122"/>
              <a:ea typeface="SimHei" pitchFamily="49" charset="-122"/>
            </a:endParaRPr>
          </a:p>
          <a:p>
            <a:pPr>
              <a:buNone/>
            </a:pPr>
            <a:r>
              <a:rPr lang="en-CA" sz="2800" dirty="0" smtClean="0">
                <a:latin typeface="SimHei" pitchFamily="49" charset="-122"/>
                <a:ea typeface="SimHei" pitchFamily="49" charset="-122"/>
              </a:rPr>
              <a:t> j.</a:t>
            </a:r>
            <a:r>
              <a:rPr lang="zh-TW" altLang="en-US" sz="2800" dirty="0" smtClean="0">
                <a:latin typeface="SimHei" pitchFamily="49" charset="-122"/>
                <a:ea typeface="SimHei" pitchFamily="49" charset="-122"/>
              </a:rPr>
              <a:t>追求完美合無懈可擊</a:t>
            </a:r>
            <a:endParaRPr lang="en-CA" sz="2800" dirty="0" smtClean="0">
              <a:latin typeface="SimHei" pitchFamily="49" charset="-122"/>
              <a:ea typeface="SimHei" pitchFamily="49" charset="-122"/>
            </a:endParaRPr>
          </a:p>
          <a:p>
            <a:pPr>
              <a:buNone/>
            </a:pPr>
            <a:r>
              <a:rPr lang="zh-TW" altLang="en-US" sz="2800" dirty="0" smtClean="0">
                <a:latin typeface="SimHei" pitchFamily="49" charset="-122"/>
                <a:ea typeface="SimHei" pitchFamily="49" charset="-122"/>
              </a:rPr>
              <a:t>  不斷追求</a:t>
            </a:r>
            <a:r>
              <a:rPr lang="en-CA" sz="2800" dirty="0" smtClean="0">
                <a:latin typeface="SimHei" pitchFamily="49" charset="-122"/>
                <a:ea typeface="SimHei" pitchFamily="49" charset="-122"/>
              </a:rPr>
              <a:t>"0"</a:t>
            </a:r>
            <a:r>
              <a:rPr lang="zh-TW" altLang="en-US" sz="2800" dirty="0" smtClean="0">
                <a:latin typeface="SimHei" pitchFamily="49" charset="-122"/>
                <a:ea typeface="SimHei" pitchFamily="49" charset="-122"/>
              </a:rPr>
              <a:t>錯誤</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尋找個人錯失</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然後迅速掩蓋這些缺陷。</a:t>
            </a:r>
            <a:endParaRPr lang="en-CA" sz="2800" dirty="0" smtClean="0">
              <a:latin typeface="SimHei" pitchFamily="49" charset="-122"/>
              <a:ea typeface="SimHei" pitchFamily="49" charset="-122"/>
            </a:endParaRPr>
          </a:p>
          <a:p>
            <a:pPr>
              <a:buNone/>
            </a:pPr>
            <a:r>
              <a:rPr lang="en-CA" sz="2800" dirty="0" smtClean="0">
                <a:latin typeface="SimHei" pitchFamily="49" charset="-122"/>
                <a:ea typeface="SimHei" pitchFamily="49" charset="-122"/>
              </a:rPr>
              <a:t> </a:t>
            </a:r>
          </a:p>
          <a:p>
            <a:pPr>
              <a:buNone/>
            </a:pPr>
            <a:r>
              <a:rPr lang="en-CA" sz="2800" dirty="0" smtClean="0">
                <a:latin typeface="SimHei" pitchFamily="49" charset="-122"/>
                <a:ea typeface="SimHei" pitchFamily="49" charset="-122"/>
              </a:rPr>
              <a:t> </a:t>
            </a:r>
          </a:p>
          <a:p>
            <a:pPr>
              <a:buNone/>
            </a:pPr>
            <a:endParaRPr lang="en-US" dirty="0" smtClean="0"/>
          </a:p>
          <a:p>
            <a:pPr>
              <a:buNone/>
            </a:pPr>
            <a:endParaRPr lang="en-CA"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158" y="1357298"/>
            <a:ext cx="8429684" cy="4071966"/>
          </a:xfrm>
        </p:spPr>
        <p:txBody>
          <a:bodyPr/>
          <a:lstStyle/>
          <a:p>
            <a:pPr>
              <a:buNone/>
            </a:pPr>
            <a:r>
              <a:rPr lang="en-CA" sz="2800" dirty="0" smtClean="0">
                <a:latin typeface="SimHei" pitchFamily="49" charset="-122"/>
                <a:ea typeface="SimHei" pitchFamily="49" charset="-122"/>
              </a:rPr>
              <a:t> </a:t>
            </a:r>
          </a:p>
          <a:p>
            <a:pPr>
              <a:buNone/>
            </a:pPr>
            <a:r>
              <a:rPr lang="en-CA" sz="2800" dirty="0" smtClean="0">
                <a:solidFill>
                  <a:srgbClr val="C00000"/>
                </a:solidFill>
                <a:latin typeface="SimHei" pitchFamily="49" charset="-122"/>
                <a:ea typeface="SimHei" pitchFamily="49" charset="-122"/>
              </a:rPr>
              <a:t>3. </a:t>
            </a:r>
            <a:r>
              <a:rPr lang="zh-TW" altLang="en-US" sz="2800" dirty="0" smtClean="0">
                <a:solidFill>
                  <a:srgbClr val="C00000"/>
                </a:solidFill>
                <a:latin typeface="SimHei" pitchFamily="49" charset="-122"/>
                <a:ea typeface="SimHei" pitchFamily="49" charset="-122"/>
              </a:rPr>
              <a:t>作一個了解自己關係模式的評估</a:t>
            </a:r>
            <a:r>
              <a:rPr lang="en-CA" sz="2800" dirty="0" smtClean="0">
                <a:solidFill>
                  <a:srgbClr val="C00000"/>
                </a:solidFill>
                <a:latin typeface="SimHei" pitchFamily="49" charset="-122"/>
                <a:ea typeface="SimHei" pitchFamily="49" charset="-122"/>
              </a:rPr>
              <a:t>(</a:t>
            </a:r>
            <a:r>
              <a:rPr lang="zh-TW" altLang="en-US" sz="2800" dirty="0" smtClean="0">
                <a:solidFill>
                  <a:srgbClr val="C00000"/>
                </a:solidFill>
                <a:latin typeface="SimHei" pitchFamily="49" charset="-122"/>
                <a:ea typeface="SimHei" pitchFamily="49" charset="-122"/>
              </a:rPr>
              <a:t>三種模式</a:t>
            </a:r>
            <a:r>
              <a:rPr lang="en-CA" sz="2800" dirty="0" smtClean="0">
                <a:solidFill>
                  <a:srgbClr val="C00000"/>
                </a:solidFill>
                <a:latin typeface="SimHei" pitchFamily="49" charset="-122"/>
                <a:ea typeface="SimHei" pitchFamily="49" charset="-122"/>
              </a:rPr>
              <a:t>) </a:t>
            </a:r>
          </a:p>
          <a:p>
            <a:pPr>
              <a:buNone/>
            </a:pPr>
            <a:r>
              <a:rPr lang="en-CA" sz="2800" b="1" dirty="0" smtClean="0">
                <a:latin typeface="SimHei" pitchFamily="49" charset="-122"/>
                <a:ea typeface="SimHei" pitchFamily="49" charset="-122"/>
              </a:rPr>
              <a:t> </a:t>
            </a:r>
            <a:endParaRPr lang="en-CA" sz="2800" dirty="0" smtClean="0">
              <a:latin typeface="SimHei" pitchFamily="49" charset="-122"/>
              <a:ea typeface="SimHei" pitchFamily="49" charset="-122"/>
            </a:endParaRPr>
          </a:p>
          <a:p>
            <a:r>
              <a:rPr lang="en-CA" sz="2800" b="1" u="sng" dirty="0" smtClean="0">
                <a:latin typeface="SimHei" pitchFamily="49" charset="-122"/>
                <a:ea typeface="SimHei" pitchFamily="49" charset="-122"/>
              </a:rPr>
              <a:t> </a:t>
            </a:r>
            <a:r>
              <a:rPr lang="zh-TW" altLang="en-US" sz="2800" b="1" u="sng" dirty="0" smtClean="0">
                <a:latin typeface="SimHei" pitchFamily="49" charset="-122"/>
                <a:ea typeface="SimHei" pitchFamily="49" charset="-122"/>
              </a:rPr>
              <a:t>我是個難相處的人嗎</a:t>
            </a:r>
            <a:r>
              <a:rPr lang="en-CA" sz="2800" b="1" u="sng" dirty="0" smtClean="0">
                <a:latin typeface="SimHei" pitchFamily="49" charset="-122"/>
                <a:ea typeface="SimHei" pitchFamily="49" charset="-122"/>
              </a:rPr>
              <a:t>?  </a:t>
            </a:r>
          </a:p>
          <a:p>
            <a:pPr>
              <a:buNone/>
            </a:pPr>
            <a:r>
              <a:rPr lang="zh-TW" altLang="en-US" sz="2000" dirty="0" smtClean="0">
                <a:latin typeface="SimHei" pitchFamily="49" charset="-122"/>
                <a:ea typeface="SimHei" pitchFamily="49" charset="-122"/>
              </a:rPr>
              <a:t>   </a:t>
            </a:r>
            <a:r>
              <a:rPr lang="en-CA" sz="2000" dirty="0" smtClean="0">
                <a:latin typeface="SimHei" pitchFamily="49" charset="-122"/>
                <a:ea typeface="SimHei" pitchFamily="49" charset="-122"/>
              </a:rPr>
              <a:t>(</a:t>
            </a:r>
            <a:r>
              <a:rPr lang="en-US" altLang="zh-TW" sz="2000" dirty="0" smtClean="0">
                <a:latin typeface="SimHei" pitchFamily="49" charset="-122"/>
                <a:ea typeface="SimHei" pitchFamily="49" charset="-122"/>
              </a:rPr>
              <a:t>《</a:t>
            </a:r>
            <a:r>
              <a:rPr lang="zh-TW" altLang="en-US" sz="2000" dirty="0" smtClean="0">
                <a:latin typeface="SimHei" pitchFamily="49" charset="-122"/>
                <a:ea typeface="SimHei" pitchFamily="49" charset="-122"/>
              </a:rPr>
              <a:t>我要真關係</a:t>
            </a:r>
            <a:r>
              <a:rPr lang="en-US" altLang="zh-TW" sz="2000" dirty="0" smtClean="0">
                <a:latin typeface="SimHei" pitchFamily="49" charset="-122"/>
                <a:ea typeface="SimHei" pitchFamily="49" charset="-122"/>
              </a:rPr>
              <a:t>》</a:t>
            </a:r>
            <a:r>
              <a:rPr lang="en-CA" sz="2000" dirty="0" smtClean="0">
                <a:latin typeface="SimHei" pitchFamily="49" charset="-122"/>
                <a:ea typeface="SimHei" pitchFamily="49" charset="-122"/>
              </a:rPr>
              <a:t>, </a:t>
            </a:r>
            <a:r>
              <a:rPr lang="zh-TW" altLang="en-US" sz="2000" dirty="0" smtClean="0">
                <a:latin typeface="SimHei" pitchFamily="49" charset="-122"/>
                <a:ea typeface="SimHei" pitchFamily="49" charset="-122"/>
              </a:rPr>
              <a:t>區祥江</a:t>
            </a:r>
            <a:r>
              <a:rPr lang="en-CA" sz="2000" dirty="0" smtClean="0">
                <a:latin typeface="SimHei" pitchFamily="49" charset="-122"/>
                <a:ea typeface="SimHei" pitchFamily="49" charset="-122"/>
              </a:rPr>
              <a:t>,2017</a:t>
            </a:r>
            <a:r>
              <a:rPr lang="zh-TW" altLang="en-US" sz="2000" dirty="0" smtClean="0">
                <a:latin typeface="SimHei" pitchFamily="49" charset="-122"/>
                <a:ea typeface="SimHei" pitchFamily="49" charset="-122"/>
              </a:rPr>
              <a:t>年</a:t>
            </a:r>
            <a:r>
              <a:rPr lang="en-CA" sz="2000" dirty="0" smtClean="0">
                <a:latin typeface="SimHei" pitchFamily="49" charset="-122"/>
                <a:ea typeface="SimHei" pitchFamily="49" charset="-122"/>
              </a:rPr>
              <a:t>) </a:t>
            </a:r>
          </a:p>
          <a:p>
            <a:pPr>
              <a:buNone/>
            </a:pPr>
            <a:r>
              <a:rPr lang="en-CA" sz="2800" dirty="0" smtClean="0">
                <a:latin typeface="SimHei" pitchFamily="49" charset="-122"/>
                <a:ea typeface="SimHei" pitchFamily="49" charset="-122"/>
              </a:rPr>
              <a:t>         </a:t>
            </a:r>
          </a:p>
          <a:p>
            <a:pPr>
              <a:buNone/>
            </a:pPr>
            <a:endParaRPr lang="en-US" dirty="0" smtClean="0"/>
          </a:p>
          <a:p>
            <a:pPr>
              <a:buNone/>
            </a:pPr>
            <a:endParaRPr lang="en-CA"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158" y="1357298"/>
            <a:ext cx="8429684" cy="4071966"/>
          </a:xfrm>
        </p:spPr>
        <p:txBody>
          <a:bodyPr/>
          <a:lstStyle/>
          <a:p>
            <a:pPr>
              <a:buNone/>
            </a:pPr>
            <a:endParaRPr lang="en-US" dirty="0" smtClean="0"/>
          </a:p>
          <a:p>
            <a:pPr>
              <a:buNone/>
            </a:pPr>
            <a:endParaRPr lang="en-CA"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158" y="1142984"/>
            <a:ext cx="8429684" cy="4071966"/>
          </a:xfrm>
        </p:spPr>
        <p:txBody>
          <a:bodyPr/>
          <a:lstStyle/>
          <a:p>
            <a:pPr>
              <a:buNone/>
            </a:pPr>
            <a:r>
              <a:rPr lang="zh-TW" altLang="en-US" b="1" dirty="0" smtClean="0">
                <a:solidFill>
                  <a:srgbClr val="C00000"/>
                </a:solidFill>
                <a:latin typeface="SimHei" pitchFamily="49" charset="-122"/>
                <a:ea typeface="SimHei" pitchFamily="49" charset="-122"/>
              </a:rPr>
              <a:t>三</a:t>
            </a:r>
            <a:r>
              <a:rPr lang="en-US" altLang="zh-TW" b="1" dirty="0" smtClean="0">
                <a:solidFill>
                  <a:srgbClr val="C00000"/>
                </a:solidFill>
                <a:latin typeface="SimHei" pitchFamily="49" charset="-122"/>
                <a:ea typeface="SimHei" pitchFamily="49" charset="-122"/>
              </a:rPr>
              <a:t>.</a:t>
            </a:r>
            <a:r>
              <a:rPr lang="zh-TW" altLang="en-US" b="1" dirty="0" smtClean="0">
                <a:solidFill>
                  <a:srgbClr val="C00000"/>
                </a:solidFill>
                <a:latin typeface="SimHei" pitchFamily="49" charset="-122"/>
                <a:ea typeface="SimHei" pitchFamily="49" charset="-122"/>
              </a:rPr>
              <a:t> 在福音的大能中更新</a:t>
            </a:r>
            <a:endParaRPr lang="en-CA" b="1" dirty="0" smtClean="0">
              <a:solidFill>
                <a:srgbClr val="C00000"/>
              </a:solidFill>
              <a:latin typeface="SimHei" pitchFamily="49" charset="-122"/>
              <a:ea typeface="SimHei" pitchFamily="49" charset="-122"/>
            </a:endParaRPr>
          </a:p>
          <a:p>
            <a:pPr>
              <a:buNone/>
            </a:pP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一</a:t>
            </a:r>
            <a:r>
              <a:rPr lang="en-CA" sz="2800" dirty="0" smtClean="0">
                <a:latin typeface="SimHei" pitchFamily="49" charset="-122"/>
                <a:ea typeface="SimHei" pitchFamily="49" charset="-122"/>
              </a:rPr>
              <a:t>)</a:t>
            </a:r>
          </a:p>
          <a:p>
            <a:pPr>
              <a:buNone/>
            </a:pPr>
            <a:r>
              <a:rPr lang="en-CA" sz="2800" dirty="0" smtClean="0">
                <a:latin typeface="SimHei" pitchFamily="49" charset="-122"/>
                <a:ea typeface="SimHei" pitchFamily="49" charset="-122"/>
              </a:rPr>
              <a:t> 1.</a:t>
            </a:r>
            <a:r>
              <a:rPr lang="zh-TW" altLang="en-US" sz="2800" dirty="0" smtClean="0">
                <a:latin typeface="SimHei" pitchFamily="49" charset="-122"/>
                <a:ea typeface="SimHei" pitchFamily="49" charset="-122"/>
              </a:rPr>
              <a:t>先一起作一個放鬆的活動 </a:t>
            </a:r>
            <a:r>
              <a:rPr lang="en-CA" sz="2800" dirty="0" smtClean="0">
                <a:latin typeface="SimHei" pitchFamily="49" charset="-122"/>
                <a:ea typeface="SimHei" pitchFamily="49" charset="-122"/>
              </a:rPr>
              <a:t>? </a:t>
            </a:r>
          </a:p>
          <a:p>
            <a:pPr>
              <a:buNone/>
            </a:pP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摘生命果</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關係果</a:t>
            </a:r>
            <a:r>
              <a:rPr lang="en-CA" sz="2800" dirty="0" smtClean="0">
                <a:latin typeface="SimHei" pitchFamily="49" charset="-122"/>
                <a:ea typeface="SimHei" pitchFamily="49" charset="-122"/>
              </a:rPr>
              <a:t> - </a:t>
            </a:r>
            <a:r>
              <a:rPr lang="zh-TW" altLang="en-US" sz="2800" dirty="0" smtClean="0">
                <a:latin typeface="SimHei" pitchFamily="49" charset="-122"/>
                <a:ea typeface="SimHei" pitchFamily="49" charset="-122"/>
              </a:rPr>
              <a:t>你最需要改變的地方和關係</a:t>
            </a:r>
            <a:r>
              <a:rPr lang="en-CA" sz="2800" dirty="0" smtClean="0">
                <a:latin typeface="SimHei" pitchFamily="49" charset="-122"/>
                <a:ea typeface="SimHei" pitchFamily="49" charset="-122"/>
              </a:rPr>
              <a:t> )</a:t>
            </a:r>
          </a:p>
          <a:p>
            <a:pPr>
              <a:buNone/>
            </a:pPr>
            <a:endParaRPr lang="en-CA" sz="2800" dirty="0" smtClean="0">
              <a:latin typeface="SimHei" pitchFamily="49" charset="-122"/>
              <a:ea typeface="SimHei" pitchFamily="49" charset="-122"/>
            </a:endParaRPr>
          </a:p>
          <a:p>
            <a:pPr>
              <a:buNone/>
            </a:pPr>
            <a:r>
              <a:rPr lang="en-CA" sz="2800" dirty="0" smtClean="0">
                <a:latin typeface="SimHei" pitchFamily="49" charset="-122"/>
                <a:ea typeface="SimHei" pitchFamily="49" charset="-122"/>
              </a:rPr>
              <a:t> 2.</a:t>
            </a:r>
            <a:r>
              <a:rPr lang="zh-TW" altLang="en-US" sz="2800" dirty="0" smtClean="0">
                <a:latin typeface="SimHei" pitchFamily="49" charset="-122"/>
                <a:ea typeface="SimHei" pitchFamily="49" charset="-122"/>
              </a:rPr>
              <a:t>做個評估</a:t>
            </a:r>
            <a:r>
              <a:rPr lang="en-CA" sz="2800" dirty="0" smtClean="0">
                <a:latin typeface="SimHei" pitchFamily="49" charset="-122"/>
                <a:ea typeface="SimHei" pitchFamily="49" charset="-122"/>
              </a:rPr>
              <a:t> -</a:t>
            </a:r>
            <a:r>
              <a:rPr lang="zh-TW" altLang="en-US" sz="2800" dirty="0" smtClean="0">
                <a:latin typeface="SimHei" pitchFamily="49" charset="-122"/>
                <a:ea typeface="SimHei" pitchFamily="49" charset="-122"/>
              </a:rPr>
              <a:t>認識一下</a:t>
            </a:r>
            <a:endParaRPr lang="en-CA" sz="2800" dirty="0" smtClean="0">
              <a:latin typeface="SimHei" pitchFamily="49" charset="-122"/>
              <a:ea typeface="SimHei" pitchFamily="49" charset="-122"/>
            </a:endParaRPr>
          </a:p>
          <a:p>
            <a:pPr>
              <a:buNone/>
            </a:pPr>
            <a:r>
              <a:rPr lang="zh-TW" altLang="en-US" sz="2800" b="1" dirty="0" smtClean="0">
                <a:latin typeface="SimHei" pitchFamily="49" charset="-122"/>
                <a:ea typeface="SimHei" pitchFamily="49" charset="-122"/>
              </a:rPr>
              <a:t>不健全自我形象對我可有的影響</a:t>
            </a:r>
            <a:endParaRPr lang="en-CA" sz="2800" dirty="0" smtClean="0">
              <a:latin typeface="SimHei" pitchFamily="49" charset="-122"/>
              <a:ea typeface="SimHei" pitchFamily="49" charset="-122"/>
            </a:endParaRPr>
          </a:p>
          <a:p>
            <a:pPr>
              <a:buNone/>
            </a:pPr>
            <a:r>
              <a:rPr lang="en-CA" sz="2000" dirty="0" smtClean="0">
                <a:latin typeface="SimHei" pitchFamily="49" charset="-122"/>
                <a:ea typeface="SimHei" pitchFamily="49" charset="-122"/>
              </a:rPr>
              <a:t>(</a:t>
            </a:r>
            <a:r>
              <a:rPr lang="zh-TW" altLang="en-US" sz="2000" dirty="0" smtClean="0">
                <a:latin typeface="SimHei" pitchFamily="49" charset="-122"/>
                <a:ea typeface="SimHei" pitchFamily="49" charset="-122"/>
              </a:rPr>
              <a:t>「個人成長課程」</a:t>
            </a:r>
            <a:r>
              <a:rPr lang="en-CA" sz="2000" dirty="0" smtClean="0">
                <a:latin typeface="SimHei" pitchFamily="49" charset="-122"/>
                <a:ea typeface="SimHei" pitchFamily="49" charset="-122"/>
              </a:rPr>
              <a:t>, </a:t>
            </a:r>
            <a:r>
              <a:rPr lang="zh-TW" altLang="en-US" sz="2000" dirty="0" smtClean="0">
                <a:latin typeface="SimHei" pitchFamily="49" charset="-122"/>
                <a:ea typeface="SimHei" pitchFamily="49" charset="-122"/>
              </a:rPr>
              <a:t>黃達瑩醫生</a:t>
            </a:r>
            <a:r>
              <a:rPr lang="en-CA" sz="2000" dirty="0" smtClean="0">
                <a:latin typeface="SimHei" pitchFamily="49" charset="-122"/>
                <a:ea typeface="SimHei" pitchFamily="49" charset="-122"/>
              </a:rPr>
              <a:t>, 2000</a:t>
            </a:r>
            <a:r>
              <a:rPr lang="zh-TW" altLang="en-US" sz="2000" dirty="0" smtClean="0">
                <a:latin typeface="SimHei" pitchFamily="49" charset="-122"/>
                <a:ea typeface="SimHei" pitchFamily="49" charset="-122"/>
              </a:rPr>
              <a:t>年</a:t>
            </a:r>
            <a:r>
              <a:rPr lang="en-CA" sz="2000" dirty="0" smtClean="0">
                <a:latin typeface="SimHei" pitchFamily="49" charset="-122"/>
                <a:ea typeface="SimHei" pitchFamily="49" charset="-122"/>
              </a:rPr>
              <a:t>)</a:t>
            </a:r>
          </a:p>
          <a:p>
            <a:pPr>
              <a:buNone/>
            </a:pPr>
            <a:r>
              <a:rPr lang="en-CA" sz="2800" dirty="0" smtClean="0">
                <a:latin typeface="SimHei" pitchFamily="49" charset="-122"/>
                <a:ea typeface="SimHei" pitchFamily="49" charset="-122"/>
              </a:rPr>
              <a:t> </a:t>
            </a:r>
          </a:p>
          <a:p>
            <a:pPr>
              <a:buNone/>
            </a:pPr>
            <a:endParaRPr lang="en-CA" sz="2800" dirty="0" smtClean="0">
              <a:latin typeface="SimHei" pitchFamily="49" charset="-122"/>
              <a:ea typeface="SimHei" pitchFamily="49" charset="-122"/>
            </a:endParaRPr>
          </a:p>
          <a:p>
            <a:pPr>
              <a:buNone/>
            </a:pPr>
            <a:endParaRPr lang="en-US" dirty="0" smtClean="0"/>
          </a:p>
          <a:p>
            <a:pPr>
              <a:buNone/>
            </a:pPr>
            <a:endParaRPr lang="en-CA"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158" y="642918"/>
            <a:ext cx="8429684" cy="5786478"/>
          </a:xfrm>
        </p:spPr>
        <p:txBody>
          <a:bodyPr/>
          <a:lstStyle/>
          <a:p>
            <a:pPr>
              <a:buNone/>
            </a:pP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二</a:t>
            </a:r>
            <a:r>
              <a:rPr lang="en-CA" sz="2800" dirty="0" smtClean="0">
                <a:latin typeface="SimHei" pitchFamily="49" charset="-122"/>
                <a:ea typeface="SimHei" pitchFamily="49" charset="-122"/>
              </a:rPr>
              <a:t>) </a:t>
            </a:r>
            <a:r>
              <a:rPr lang="zh-TW" altLang="en-US" sz="2800" dirty="0" smtClean="0">
                <a:latin typeface="SimHei" pitchFamily="49" charset="-122"/>
                <a:ea typeface="SimHei" pitchFamily="49" charset="-122"/>
              </a:rPr>
              <a:t>在福音的大能中更新</a:t>
            </a:r>
            <a:endParaRPr lang="en-CA" sz="2800" dirty="0" smtClean="0">
              <a:latin typeface="SimHei" pitchFamily="49" charset="-122"/>
              <a:ea typeface="SimHei" pitchFamily="49" charset="-122"/>
            </a:endParaRPr>
          </a:p>
          <a:p>
            <a:pPr>
              <a:buNone/>
            </a:pPr>
            <a:r>
              <a:rPr lang="zh-TW" altLang="en-US" sz="2400" dirty="0" smtClean="0">
                <a:latin typeface="SimHei" pitchFamily="49" charset="-122"/>
                <a:ea typeface="SimHei" pitchFamily="49" charset="-122"/>
              </a:rPr>
              <a:t> 合神心意的健康人際關係的目標</a:t>
            </a:r>
            <a:r>
              <a:rPr lang="en-US" sz="2400" dirty="0" smtClean="0">
                <a:latin typeface="SimHei" pitchFamily="49" charset="-122"/>
                <a:ea typeface="SimHei" pitchFamily="49" charset="-122"/>
              </a:rPr>
              <a:t>:</a:t>
            </a:r>
            <a:r>
              <a:rPr lang="en-US" sz="2800" dirty="0" smtClean="0">
                <a:latin typeface="SimHei" pitchFamily="49" charset="-122"/>
                <a:ea typeface="SimHei" pitchFamily="49" charset="-122"/>
              </a:rPr>
              <a:t> </a:t>
            </a:r>
          </a:p>
          <a:p>
            <a:pPr>
              <a:buNone/>
            </a:pPr>
            <a:r>
              <a:rPr lang="en-US" sz="2800" dirty="0" smtClean="0">
                <a:latin typeface="SimHei" pitchFamily="49" charset="-122"/>
                <a:ea typeface="SimHei" pitchFamily="49" charset="-122"/>
              </a:rPr>
              <a:t> </a:t>
            </a:r>
            <a:r>
              <a:rPr lang="zh-TW" altLang="en-US" sz="2800" dirty="0" smtClean="0">
                <a:solidFill>
                  <a:srgbClr val="C00000"/>
                </a:solidFill>
                <a:latin typeface="SimHei" pitchFamily="49" charset="-122"/>
                <a:ea typeface="SimHei" pitchFamily="49" charset="-122"/>
              </a:rPr>
              <a:t>神愛中自尊敬人</a:t>
            </a:r>
            <a:r>
              <a:rPr lang="en-US" sz="2800" dirty="0" smtClean="0">
                <a:solidFill>
                  <a:srgbClr val="C00000"/>
                </a:solidFill>
                <a:latin typeface="SimHei" pitchFamily="49" charset="-122"/>
                <a:ea typeface="SimHei" pitchFamily="49" charset="-122"/>
              </a:rPr>
              <a:t>;</a:t>
            </a:r>
            <a:r>
              <a:rPr lang="zh-TW" altLang="en-US" sz="2800" dirty="0" smtClean="0">
                <a:solidFill>
                  <a:srgbClr val="C00000"/>
                </a:solidFill>
                <a:latin typeface="SimHei" pitchFamily="49" charset="-122"/>
                <a:ea typeface="SimHei" pitchFamily="49" charset="-122"/>
              </a:rPr>
              <a:t>基督裏如一互益</a:t>
            </a:r>
            <a:r>
              <a:rPr lang="en-US" sz="2800" dirty="0" smtClean="0">
                <a:solidFill>
                  <a:srgbClr val="C00000"/>
                </a:solidFill>
                <a:latin typeface="SimHei" pitchFamily="49" charset="-122"/>
                <a:ea typeface="SimHei" pitchFamily="49" charset="-122"/>
              </a:rPr>
              <a:t>; </a:t>
            </a:r>
            <a:r>
              <a:rPr lang="zh-TW" altLang="en-US" sz="2800" dirty="0" smtClean="0">
                <a:solidFill>
                  <a:srgbClr val="C00000"/>
                </a:solidFill>
                <a:latin typeface="SimHei" pitchFamily="49" charset="-122"/>
                <a:ea typeface="SimHei" pitchFamily="49" charset="-122"/>
              </a:rPr>
              <a:t>聖靈前同蒙保守</a:t>
            </a:r>
            <a:r>
              <a:rPr lang="en-US" sz="2800" dirty="0" smtClean="0">
                <a:solidFill>
                  <a:srgbClr val="C00000"/>
                </a:solidFill>
                <a:latin typeface="SimHei" pitchFamily="49" charset="-122"/>
                <a:ea typeface="SimHei" pitchFamily="49" charset="-122"/>
              </a:rPr>
              <a:t>      </a:t>
            </a:r>
          </a:p>
          <a:p>
            <a:pPr>
              <a:buNone/>
            </a:pPr>
            <a:r>
              <a:rPr lang="zh-TW" altLang="en-US" sz="2800" dirty="0" smtClean="0">
                <a:latin typeface="SimHei" pitchFamily="49" charset="-122"/>
                <a:ea typeface="SimHei" pitchFamily="49" charset="-122"/>
              </a:rPr>
              <a:t>  </a:t>
            </a:r>
            <a:endParaRPr lang="en-US" altLang="zh-TW" sz="2800" dirty="0" smtClean="0">
              <a:latin typeface="SimHei" pitchFamily="49" charset="-122"/>
              <a:ea typeface="SimHei" pitchFamily="49" charset="-122"/>
            </a:endParaRPr>
          </a:p>
          <a:p>
            <a:pPr>
              <a:buNone/>
            </a:pPr>
            <a:r>
              <a:rPr lang="zh-TW" altLang="en-US" sz="2800" dirty="0" smtClean="0">
                <a:latin typeface="SimHei" pitchFamily="49" charset="-122"/>
                <a:ea typeface="SimHei" pitchFamily="49" charset="-122"/>
              </a:rPr>
              <a:t>   </a:t>
            </a:r>
            <a:r>
              <a:rPr lang="en-US"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門徒培訓</a:t>
            </a:r>
            <a:r>
              <a:rPr lang="en-US" altLang="zh-TW"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基督裏的生命建造</a:t>
            </a:r>
            <a:r>
              <a:rPr lang="en-US" altLang="zh-TW" sz="2800" dirty="0" smtClean="0">
                <a:latin typeface="SimHei" pitchFamily="49" charset="-122"/>
                <a:ea typeface="SimHei" pitchFamily="49" charset="-122"/>
              </a:rPr>
              <a:t>)</a:t>
            </a:r>
            <a:endParaRPr lang="en-CA" sz="2800" dirty="0" smtClean="0">
              <a:latin typeface="SimHei" pitchFamily="49" charset="-122"/>
              <a:ea typeface="SimHei" pitchFamily="49" charset="-122"/>
            </a:endParaRPr>
          </a:p>
          <a:p>
            <a:pPr>
              <a:buNone/>
            </a:pPr>
            <a:r>
              <a:rPr lang="zh-TW" altLang="en-US" sz="2800" dirty="0" smtClean="0">
                <a:latin typeface="SimHei" pitchFamily="49" charset="-122"/>
                <a:ea typeface="SimHei" pitchFamily="49" charset="-122"/>
              </a:rPr>
              <a:t>  </a:t>
            </a:r>
            <a:r>
              <a:rPr lang="en-US" sz="2800" dirty="0" smtClean="0">
                <a:latin typeface="SimHei" pitchFamily="49" charset="-122"/>
                <a:ea typeface="SimHei" pitchFamily="49" charset="-122"/>
              </a:rPr>
              <a:t>- </a:t>
            </a:r>
            <a:r>
              <a:rPr lang="zh-TW" altLang="en-US" sz="2800" dirty="0" smtClean="0">
                <a:latin typeface="SimHei" pitchFamily="49" charset="-122"/>
                <a:ea typeface="SimHei" pitchFamily="49" charset="-122"/>
              </a:rPr>
              <a:t>我們越來越像基督</a:t>
            </a:r>
            <a:r>
              <a:rPr lang="en-US" sz="2800" dirty="0" smtClean="0">
                <a:latin typeface="SimHei" pitchFamily="49" charset="-122"/>
                <a:ea typeface="SimHei" pitchFamily="49" charset="-122"/>
              </a:rPr>
              <a:t> </a:t>
            </a:r>
          </a:p>
          <a:p>
            <a:pPr>
              <a:buNone/>
            </a:pPr>
            <a:r>
              <a:rPr lang="zh-TW" altLang="en-US" sz="2800" dirty="0" smtClean="0">
                <a:latin typeface="SimHei" pitchFamily="49" charset="-122"/>
                <a:ea typeface="SimHei" pitchFamily="49" charset="-122"/>
              </a:rPr>
              <a:t>  </a:t>
            </a:r>
            <a:r>
              <a:rPr lang="en-US" sz="2800" dirty="0" smtClean="0">
                <a:latin typeface="SimHei" pitchFamily="49" charset="-122"/>
                <a:ea typeface="SimHei" pitchFamily="49" charset="-122"/>
              </a:rPr>
              <a:t>- </a:t>
            </a:r>
            <a:r>
              <a:rPr lang="zh-TW" altLang="en-US" sz="2800" dirty="0" smtClean="0">
                <a:latin typeface="SimHei" pitchFamily="49" charset="-122"/>
                <a:ea typeface="SimHei" pitchFamily="49" charset="-122"/>
              </a:rPr>
              <a:t>神兒女的身分</a:t>
            </a:r>
            <a:r>
              <a:rPr lang="en-US"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順服父神的話語</a:t>
            </a:r>
            <a:r>
              <a:rPr lang="en-US" sz="2800" dirty="0" smtClean="0">
                <a:latin typeface="SimHei" pitchFamily="49" charset="-122"/>
                <a:ea typeface="SimHei" pitchFamily="49" charset="-122"/>
              </a:rPr>
              <a:t>  </a:t>
            </a:r>
            <a:endParaRPr lang="en-CA" sz="2800" dirty="0" smtClean="0">
              <a:latin typeface="SimHei" pitchFamily="49" charset="-122"/>
              <a:ea typeface="SimHei" pitchFamily="49" charset="-122"/>
            </a:endParaRPr>
          </a:p>
          <a:p>
            <a:pPr>
              <a:buNone/>
            </a:pPr>
            <a:r>
              <a:rPr lang="en-US" sz="2800" dirty="0" smtClean="0">
                <a:latin typeface="SimHei" pitchFamily="49" charset="-122"/>
                <a:ea typeface="SimHei" pitchFamily="49" charset="-122"/>
              </a:rPr>
              <a:t>(</a:t>
            </a:r>
            <a:r>
              <a:rPr lang="zh-TW" altLang="en-US" sz="2800" dirty="0" smtClean="0">
                <a:solidFill>
                  <a:srgbClr val="C00000"/>
                </a:solidFill>
                <a:latin typeface="SimHei" pitchFamily="49" charset="-122"/>
                <a:ea typeface="SimHei" pitchFamily="49" charset="-122"/>
              </a:rPr>
              <a:t>知道不難</a:t>
            </a:r>
            <a:r>
              <a:rPr lang="en-US" sz="2800" dirty="0" smtClean="0">
                <a:solidFill>
                  <a:srgbClr val="C00000"/>
                </a:solidFill>
                <a:latin typeface="SimHei" pitchFamily="49" charset="-122"/>
                <a:ea typeface="SimHei" pitchFamily="49" charset="-122"/>
              </a:rPr>
              <a:t>, </a:t>
            </a:r>
            <a:r>
              <a:rPr lang="zh-TW" altLang="en-US" sz="2800" dirty="0" smtClean="0">
                <a:solidFill>
                  <a:srgbClr val="C00000"/>
                </a:solidFill>
                <a:latin typeface="SimHei" pitchFamily="49" charset="-122"/>
                <a:ea typeface="SimHei" pitchFamily="49" charset="-122"/>
              </a:rPr>
              <a:t>做到很難</a:t>
            </a:r>
            <a:r>
              <a:rPr lang="en-US" sz="2800" dirty="0" smtClean="0">
                <a:solidFill>
                  <a:srgbClr val="C00000"/>
                </a:solidFill>
                <a:latin typeface="SimHei" pitchFamily="49" charset="-122"/>
                <a:ea typeface="SimHei" pitchFamily="49" charset="-122"/>
              </a:rPr>
              <a:t>, </a:t>
            </a:r>
            <a:r>
              <a:rPr lang="zh-TW" altLang="en-US" sz="2800" dirty="0" smtClean="0">
                <a:solidFill>
                  <a:srgbClr val="C00000"/>
                </a:solidFill>
                <a:latin typeface="SimHei" pitchFamily="49" charset="-122"/>
                <a:ea typeface="SimHei" pitchFamily="49" charset="-122"/>
              </a:rPr>
              <a:t>堅持更難</a:t>
            </a:r>
            <a:r>
              <a:rPr lang="en-US" sz="2800" dirty="0" smtClean="0">
                <a:solidFill>
                  <a:srgbClr val="C00000"/>
                </a:solidFill>
                <a:latin typeface="SimHei" pitchFamily="49" charset="-122"/>
                <a:ea typeface="SimHei" pitchFamily="49" charset="-122"/>
              </a:rPr>
              <a:t>, </a:t>
            </a:r>
            <a:r>
              <a:rPr lang="zh-TW" altLang="en-US" sz="2800" dirty="0" smtClean="0">
                <a:solidFill>
                  <a:srgbClr val="C00000"/>
                </a:solidFill>
                <a:latin typeface="SimHei" pitchFamily="49" charset="-122"/>
                <a:ea typeface="SimHei" pitchFamily="49" charset="-122"/>
              </a:rPr>
              <a:t>但沒有捷徑</a:t>
            </a:r>
            <a:r>
              <a:rPr lang="en-US" sz="2800" dirty="0" smtClean="0">
                <a:solidFill>
                  <a:srgbClr val="C00000"/>
                </a:solidFill>
                <a:latin typeface="SimHei" pitchFamily="49" charset="-122"/>
                <a:ea typeface="SimHei" pitchFamily="49" charset="-122"/>
              </a:rPr>
              <a:t>. </a:t>
            </a:r>
            <a:endParaRPr lang="en-CA" sz="2800" dirty="0" smtClean="0">
              <a:solidFill>
                <a:srgbClr val="C00000"/>
              </a:solidFill>
              <a:latin typeface="SimHei" pitchFamily="49" charset="-122"/>
              <a:ea typeface="SimHei" pitchFamily="49" charset="-122"/>
            </a:endParaRPr>
          </a:p>
          <a:p>
            <a:pPr>
              <a:buNone/>
            </a:pPr>
            <a:r>
              <a:rPr lang="zh-TW" altLang="en-US" sz="2800" dirty="0" smtClean="0">
                <a:latin typeface="SimHei" pitchFamily="49" charset="-122"/>
                <a:ea typeface="SimHei" pitchFamily="49" charset="-122"/>
              </a:rPr>
              <a:t> </a:t>
            </a:r>
            <a:r>
              <a:rPr lang="en-US" sz="2800" dirty="0" smtClean="0">
                <a:latin typeface="SimHei" pitchFamily="49" charset="-122"/>
                <a:ea typeface="SimHei" pitchFamily="49" charset="-122"/>
              </a:rPr>
              <a:t>- </a:t>
            </a:r>
            <a:r>
              <a:rPr lang="zh-TW" altLang="en-US" sz="2800" dirty="0" smtClean="0">
                <a:latin typeface="SimHei" pitchFamily="49" charset="-122"/>
                <a:ea typeface="SimHei" pitchFamily="49" charset="-122"/>
              </a:rPr>
              <a:t>門徒訓練</a:t>
            </a:r>
            <a:r>
              <a:rPr lang="en-US" altLang="zh-TW"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神的話語</a:t>
            </a:r>
            <a:r>
              <a:rPr lang="en-US"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聽一句</a:t>
            </a:r>
            <a:r>
              <a:rPr lang="en-US" sz="2800" dirty="0" smtClean="0">
                <a:latin typeface="SimHei" pitchFamily="49" charset="-122"/>
                <a:ea typeface="SimHei" pitchFamily="49" charset="-122"/>
              </a:rPr>
              <a:t>, </a:t>
            </a:r>
            <a:r>
              <a:rPr lang="zh-TW" altLang="en-US" sz="2800" dirty="0" smtClean="0">
                <a:latin typeface="SimHei" pitchFamily="49" charset="-122"/>
                <a:ea typeface="SimHei" pitchFamily="49" charset="-122"/>
              </a:rPr>
              <a:t>做一句</a:t>
            </a:r>
            <a:r>
              <a:rPr lang="en-US" sz="2800" dirty="0" smtClean="0">
                <a:latin typeface="SimHei" pitchFamily="49" charset="-122"/>
                <a:ea typeface="SimHei" pitchFamily="49" charset="-122"/>
              </a:rPr>
              <a:t>, </a:t>
            </a:r>
            <a:endParaRPr lang="en-CA" sz="2800" dirty="0" smtClean="0">
              <a:latin typeface="SimHei" pitchFamily="49" charset="-122"/>
              <a:ea typeface="SimHei" pitchFamily="49" charset="-122"/>
            </a:endParaRPr>
          </a:p>
          <a:p>
            <a:pPr>
              <a:buNone/>
            </a:pPr>
            <a:r>
              <a:rPr lang="zh-TW" altLang="en-US" sz="2800" dirty="0" smtClean="0">
                <a:latin typeface="SimHei" pitchFamily="49" charset="-122"/>
                <a:ea typeface="SimHei" pitchFamily="49" charset="-122"/>
              </a:rPr>
              <a:t> </a:t>
            </a:r>
            <a:r>
              <a:rPr lang="en-US" sz="2800" dirty="0" smtClean="0">
                <a:latin typeface="SimHei" pitchFamily="49" charset="-122"/>
                <a:ea typeface="SimHei" pitchFamily="49" charset="-122"/>
              </a:rPr>
              <a:t>-  </a:t>
            </a:r>
            <a:r>
              <a:rPr lang="zh-TW" altLang="en-US" sz="2800" dirty="0" smtClean="0">
                <a:latin typeface="SimHei" pitchFamily="49" charset="-122"/>
                <a:ea typeface="SimHei" pitchFamily="49" charset="-122"/>
              </a:rPr>
              <a:t>習慣天國子民的生活方式</a:t>
            </a:r>
            <a:endParaRPr lang="en-US" altLang="zh-TW" sz="2800" dirty="0" smtClean="0">
              <a:latin typeface="SimHei" pitchFamily="49" charset="-122"/>
              <a:ea typeface="SimHei" pitchFamily="49" charset="-122"/>
            </a:endParaRPr>
          </a:p>
          <a:p>
            <a:pPr>
              <a:buNone/>
            </a:pPr>
            <a:r>
              <a:rPr lang="zh-TW" altLang="en-US" sz="2800" dirty="0" smtClean="0">
                <a:latin typeface="SimHei" pitchFamily="49" charset="-122"/>
                <a:ea typeface="SimHei" pitchFamily="49" charset="-122"/>
              </a:rPr>
              <a:t> </a:t>
            </a:r>
            <a:r>
              <a:rPr lang="en-US" sz="2800" dirty="0" smtClean="0">
                <a:latin typeface="SimHei" pitchFamily="49" charset="-122"/>
                <a:ea typeface="SimHei" pitchFamily="49" charset="-122"/>
              </a:rPr>
              <a:t>- </a:t>
            </a:r>
            <a:r>
              <a:rPr lang="zh-TW" altLang="en-US" sz="2800" dirty="0" smtClean="0">
                <a:latin typeface="SimHei" pitchFamily="49" charset="-122"/>
                <a:ea typeface="SimHei" pitchFamily="49" charset="-122"/>
              </a:rPr>
              <a:t> 從生命到生活的重塑</a:t>
            </a:r>
            <a:r>
              <a:rPr lang="en-US" sz="2800" dirty="0" smtClean="0">
                <a:latin typeface="SimHei" pitchFamily="49" charset="-122"/>
                <a:ea typeface="SimHei" pitchFamily="49" charset="-122"/>
              </a:rPr>
              <a:t> )</a:t>
            </a:r>
            <a:endParaRPr lang="en-CA" sz="2800" dirty="0" smtClean="0">
              <a:latin typeface="SimHei" pitchFamily="49" charset="-122"/>
              <a:ea typeface="SimHei" pitchFamily="49" charset="-122"/>
            </a:endParaRPr>
          </a:p>
          <a:p>
            <a:pPr>
              <a:buNone/>
            </a:pPr>
            <a:r>
              <a:rPr lang="en-US" sz="2800" dirty="0" smtClean="0">
                <a:latin typeface="SimHei" pitchFamily="49" charset="-122"/>
                <a:ea typeface="SimHei" pitchFamily="49" charset="-122"/>
              </a:rPr>
              <a:t> </a:t>
            </a:r>
            <a:endParaRPr lang="en-CA" sz="2800" dirty="0" smtClean="0">
              <a:latin typeface="SimHei" pitchFamily="49" charset="-122"/>
              <a:ea typeface="SimHei" pitchFamily="49" charset="-122"/>
            </a:endParaRPr>
          </a:p>
          <a:p>
            <a:pPr>
              <a:buNone/>
            </a:pPr>
            <a:r>
              <a:rPr lang="en-CA" sz="2800" dirty="0" smtClean="0">
                <a:latin typeface="SimHei" pitchFamily="49" charset="-122"/>
                <a:ea typeface="SimHei" pitchFamily="49" charset="-122"/>
              </a:rPr>
              <a:t> </a:t>
            </a:r>
          </a:p>
          <a:p>
            <a:pPr>
              <a:buNone/>
            </a:pPr>
            <a:r>
              <a:rPr lang="en-CA" sz="2800" dirty="0" smtClean="0">
                <a:latin typeface="SimHei" pitchFamily="49" charset="-122"/>
                <a:ea typeface="SimHei" pitchFamily="49" charset="-122"/>
              </a:rPr>
              <a:t> </a:t>
            </a:r>
          </a:p>
          <a:p>
            <a:pPr>
              <a:buNone/>
            </a:pPr>
            <a:endParaRPr lang="en-US" dirty="0" smtClean="0"/>
          </a:p>
          <a:p>
            <a:pPr>
              <a:buNone/>
            </a:pPr>
            <a:endParaRPr lang="en-CA"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158" y="1285860"/>
            <a:ext cx="8429684" cy="3429024"/>
          </a:xfrm>
        </p:spPr>
        <p:txBody>
          <a:bodyPr/>
          <a:lstStyle/>
          <a:p>
            <a:pPr>
              <a:buNone/>
            </a:pPr>
            <a:r>
              <a:rPr lang="en-US" sz="2800" dirty="0" smtClean="0">
                <a:latin typeface="SimHei" pitchFamily="49" charset="-122"/>
                <a:ea typeface="SimHei" pitchFamily="49" charset="-122"/>
              </a:rPr>
              <a:t>1.</a:t>
            </a:r>
            <a:r>
              <a:rPr lang="zh-TW" altLang="en-US" sz="2800" dirty="0" smtClean="0">
                <a:latin typeface="SimHei" pitchFamily="49" charset="-122"/>
                <a:ea typeface="SimHei" pitchFamily="49" charset="-122"/>
              </a:rPr>
              <a:t>從創造主尋回 </a:t>
            </a:r>
            <a:r>
              <a:rPr lang="en-US" sz="2800" dirty="0" smtClean="0">
                <a:latin typeface="SimHei" pitchFamily="49" charset="-122"/>
                <a:ea typeface="SimHei" pitchFamily="49" charset="-122"/>
              </a:rPr>
              <a:t>- </a:t>
            </a:r>
            <a:r>
              <a:rPr lang="zh-TW" altLang="en-US" sz="2800" dirty="0" smtClean="0">
                <a:latin typeface="SimHei" pitchFamily="49" charset="-122"/>
                <a:ea typeface="SimHei" pitchFamily="49" charset="-122"/>
              </a:rPr>
              <a:t>我的尊嚴和價值的根基和源泉</a:t>
            </a:r>
            <a:endParaRPr lang="en-CA" sz="2800" dirty="0" smtClean="0">
              <a:latin typeface="SimHei" pitchFamily="49" charset="-122"/>
              <a:ea typeface="SimHei" pitchFamily="49" charset="-122"/>
            </a:endParaRPr>
          </a:p>
          <a:p>
            <a:pPr>
              <a:buNone/>
            </a:pPr>
            <a:r>
              <a:rPr lang="en-US" sz="2800" dirty="0" smtClean="0">
                <a:latin typeface="SimHei" pitchFamily="49" charset="-122"/>
                <a:ea typeface="SimHei" pitchFamily="49" charset="-122"/>
              </a:rPr>
              <a:t>2.</a:t>
            </a:r>
            <a:r>
              <a:rPr lang="zh-TW" altLang="en-US" sz="2800" dirty="0" smtClean="0">
                <a:latin typeface="SimHei" pitchFamily="49" charset="-122"/>
                <a:ea typeface="SimHei" pitchFamily="49" charset="-122"/>
              </a:rPr>
              <a:t>從救贖主贖回</a:t>
            </a:r>
            <a:r>
              <a:rPr lang="en-US" sz="2800" dirty="0" smtClean="0">
                <a:latin typeface="SimHei" pitchFamily="49" charset="-122"/>
                <a:ea typeface="SimHei" pitchFamily="49" charset="-122"/>
              </a:rPr>
              <a:t> - </a:t>
            </a:r>
            <a:r>
              <a:rPr lang="zh-TW" altLang="en-US" sz="2800" dirty="0" smtClean="0">
                <a:latin typeface="SimHei" pitchFamily="49" charset="-122"/>
                <a:ea typeface="SimHei" pitchFamily="49" charset="-122"/>
              </a:rPr>
              <a:t>我的尊嚴和價值的確據和動力</a:t>
            </a:r>
            <a:r>
              <a:rPr lang="en-CA" sz="2800" dirty="0" smtClean="0">
                <a:latin typeface="SimHei" pitchFamily="49" charset="-122"/>
                <a:ea typeface="SimHei" pitchFamily="49" charset="-122"/>
              </a:rPr>
              <a:t> </a:t>
            </a:r>
          </a:p>
          <a:p>
            <a:pPr>
              <a:buNone/>
            </a:pPr>
            <a:r>
              <a:rPr lang="en-US" sz="2800" dirty="0" smtClean="0">
                <a:latin typeface="SimHei" pitchFamily="49" charset="-122"/>
                <a:ea typeface="SimHei" pitchFamily="49" charset="-122"/>
              </a:rPr>
              <a:t>3.</a:t>
            </a:r>
            <a:r>
              <a:rPr lang="zh-TW" altLang="en-US" sz="2800" dirty="0" smtClean="0">
                <a:latin typeface="SimHei" pitchFamily="49" charset="-122"/>
                <a:ea typeface="SimHei" pitchFamily="49" charset="-122"/>
              </a:rPr>
              <a:t>從成聖中作回</a:t>
            </a:r>
            <a:r>
              <a:rPr lang="en-US" sz="2800" dirty="0" smtClean="0">
                <a:latin typeface="SimHei" pitchFamily="49" charset="-122"/>
                <a:ea typeface="SimHei" pitchFamily="49" charset="-122"/>
              </a:rPr>
              <a:t> - </a:t>
            </a:r>
            <a:r>
              <a:rPr lang="zh-TW" altLang="en-US" sz="2800" dirty="0" smtClean="0">
                <a:latin typeface="SimHei" pitchFamily="49" charset="-122"/>
                <a:ea typeface="SimHei" pitchFamily="49" charset="-122"/>
              </a:rPr>
              <a:t>我的尊嚴和價值的實踐和彰顯 </a:t>
            </a:r>
            <a:endParaRPr lang="en-CA" sz="2800" dirty="0" smtClean="0">
              <a:latin typeface="SimHei" pitchFamily="49" charset="-122"/>
              <a:ea typeface="SimHei" pitchFamily="49" charset="-122"/>
            </a:endParaRPr>
          </a:p>
          <a:p>
            <a:pPr>
              <a:buNone/>
            </a:pPr>
            <a:r>
              <a:rPr lang="en-US" altLang="zh-TW" sz="2800" dirty="0" smtClean="0">
                <a:latin typeface="SimHei" pitchFamily="49" charset="-122"/>
                <a:ea typeface="SimHei" pitchFamily="49" charset="-122"/>
              </a:rPr>
              <a:t>4.</a:t>
            </a:r>
            <a:r>
              <a:rPr lang="zh-TW" altLang="en-US" sz="2800" dirty="0" smtClean="0">
                <a:latin typeface="SimHei" pitchFamily="49" charset="-122"/>
                <a:ea typeface="SimHei" pitchFamily="49" charset="-122"/>
              </a:rPr>
              <a:t>敏銳聖靈的保守和引領</a:t>
            </a:r>
            <a:r>
              <a:rPr lang="en-US" sz="2800" dirty="0" smtClean="0">
                <a:latin typeface="SimHei" pitchFamily="49" charset="-122"/>
                <a:ea typeface="SimHei" pitchFamily="49" charset="-122"/>
              </a:rPr>
              <a:t>, </a:t>
            </a:r>
            <a:r>
              <a:rPr lang="zh-TW" altLang="en-US" sz="2800" dirty="0" smtClean="0">
                <a:latin typeface="SimHei" pitchFamily="49" charset="-122"/>
                <a:ea typeface="SimHei" pitchFamily="49" charset="-122"/>
              </a:rPr>
              <a:t>彼此在關係中同證</a:t>
            </a:r>
            <a:r>
              <a:rPr lang="en-US" sz="2800" dirty="0" smtClean="0">
                <a:latin typeface="SimHei" pitchFamily="49" charset="-122"/>
                <a:ea typeface="SimHei" pitchFamily="49" charset="-122"/>
              </a:rPr>
              <a:t>!!!</a:t>
            </a:r>
            <a:endParaRPr lang="en-CA" sz="2800" dirty="0" smtClean="0">
              <a:latin typeface="SimHei" pitchFamily="49" charset="-122"/>
              <a:ea typeface="SimHei" pitchFamily="49" charset="-122"/>
            </a:endParaRPr>
          </a:p>
          <a:p>
            <a:pPr>
              <a:buNone/>
            </a:pPr>
            <a:endParaRPr lang="en-US" dirty="0" smtClean="0"/>
          </a:p>
          <a:p>
            <a:pPr>
              <a:buNone/>
            </a:pPr>
            <a:endParaRPr lang="en-CA"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2844" y="285728"/>
            <a:ext cx="8786874" cy="6215106"/>
          </a:xfrm>
        </p:spPr>
        <p:txBody>
          <a:bodyPr/>
          <a:lstStyle/>
          <a:p>
            <a:pPr>
              <a:buNone/>
            </a:pPr>
            <a:r>
              <a:rPr lang="en-US" sz="2800" dirty="0" smtClean="0">
                <a:solidFill>
                  <a:srgbClr val="C00000"/>
                </a:solidFill>
                <a:latin typeface="SimHei" pitchFamily="49" charset="-122"/>
                <a:ea typeface="SimHei" pitchFamily="49" charset="-122"/>
              </a:rPr>
              <a:t>1.</a:t>
            </a:r>
            <a:r>
              <a:rPr lang="zh-TW" altLang="en-US" sz="2800" dirty="0" smtClean="0">
                <a:solidFill>
                  <a:srgbClr val="C00000"/>
                </a:solidFill>
                <a:latin typeface="SimHei" pitchFamily="49" charset="-122"/>
                <a:ea typeface="SimHei" pitchFamily="49" charset="-122"/>
              </a:rPr>
              <a:t>從創造主尋回 </a:t>
            </a:r>
            <a:endParaRPr lang="en-US" altLang="zh-TW" sz="2800" dirty="0" smtClean="0">
              <a:solidFill>
                <a:srgbClr val="C00000"/>
              </a:solidFill>
              <a:latin typeface="SimHei" pitchFamily="49" charset="-122"/>
              <a:ea typeface="SimHei" pitchFamily="49" charset="-122"/>
            </a:endParaRPr>
          </a:p>
          <a:p>
            <a:pPr>
              <a:buNone/>
            </a:pPr>
            <a:r>
              <a:rPr lang="zh-TW" altLang="en-US" sz="2800" dirty="0" smtClean="0">
                <a:latin typeface="SimHei" pitchFamily="49" charset="-122"/>
                <a:ea typeface="SimHei" pitchFamily="49" charset="-122"/>
              </a:rPr>
              <a:t>  </a:t>
            </a:r>
            <a:r>
              <a:rPr lang="en-US"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 我的尊嚴和價值的根基和源泉</a:t>
            </a:r>
            <a:endParaRPr lang="en-US" altLang="zh-TW" sz="2800" dirty="0" smtClean="0">
              <a:latin typeface="SimHei" pitchFamily="49" charset="-122"/>
              <a:ea typeface="SimHei" pitchFamily="49" charset="-122"/>
            </a:endParaRPr>
          </a:p>
          <a:p>
            <a:pPr>
              <a:buNone/>
            </a:pPr>
            <a:r>
              <a:rPr lang="zh-TW" altLang="en-US" sz="2800" dirty="0" smtClean="0">
                <a:latin typeface="SimHei" pitchFamily="49" charset="-122"/>
                <a:ea typeface="SimHei" pitchFamily="49" charset="-122"/>
              </a:rPr>
              <a:t>  </a:t>
            </a:r>
            <a:r>
              <a:rPr lang="en-CA" sz="2800" dirty="0" smtClean="0">
                <a:latin typeface="SimHei" pitchFamily="49" charset="-122"/>
                <a:ea typeface="SimHei" pitchFamily="49" charset="-122"/>
              </a:rPr>
              <a:t>- </a:t>
            </a:r>
            <a:r>
              <a:rPr lang="zh-TW" altLang="en-US" sz="2800" dirty="0" smtClean="0">
                <a:latin typeface="SimHei" pitchFamily="49" charset="-122"/>
                <a:ea typeface="SimHei" pitchFamily="49" charset="-122"/>
              </a:rPr>
              <a:t>拋下生命的錨</a:t>
            </a:r>
            <a:r>
              <a:rPr lang="en-US" altLang="zh-TW"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創造的尊嚴和價值 </a:t>
            </a:r>
            <a:r>
              <a:rPr lang="en-US" altLang="zh-TW"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 兒女的身分</a:t>
            </a:r>
            <a:r>
              <a:rPr lang="en-US" altLang="zh-TW" sz="2800" dirty="0" smtClean="0">
                <a:latin typeface="SimHei" pitchFamily="49" charset="-122"/>
                <a:ea typeface="SimHei" pitchFamily="49" charset="-122"/>
              </a:rPr>
              <a:t>)</a:t>
            </a:r>
          </a:p>
          <a:p>
            <a:pPr>
              <a:buNone/>
            </a:pPr>
            <a:r>
              <a:rPr lang="zh-TW" altLang="en-US" sz="2800" dirty="0" smtClean="0">
                <a:latin typeface="SimHei" pitchFamily="49" charset="-122"/>
                <a:ea typeface="SimHei" pitchFamily="49" charset="-122"/>
              </a:rPr>
              <a:t>  </a:t>
            </a:r>
            <a:r>
              <a:rPr lang="en-US" altLang="zh-TW"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 創造主和生命的主宰</a:t>
            </a:r>
            <a:endParaRPr lang="en-CA" sz="2800" dirty="0" smtClean="0">
              <a:latin typeface="SimHei" pitchFamily="49" charset="-122"/>
              <a:ea typeface="SimHei" pitchFamily="49" charset="-122"/>
            </a:endParaRPr>
          </a:p>
          <a:p>
            <a:pPr>
              <a:buNone/>
            </a:pPr>
            <a:r>
              <a:rPr lang="zh-TW" altLang="en-US" sz="2800" dirty="0" smtClean="0">
                <a:latin typeface="SimHei" pitchFamily="49" charset="-122"/>
                <a:ea typeface="SimHei" pitchFamily="49" charset="-122"/>
              </a:rPr>
              <a:t>  </a:t>
            </a:r>
            <a:r>
              <a:rPr lang="en-CA" sz="2800" dirty="0" smtClean="0">
                <a:latin typeface="SimHei" pitchFamily="49" charset="-122"/>
                <a:ea typeface="SimHei" pitchFamily="49" charset="-122"/>
              </a:rPr>
              <a:t>- </a:t>
            </a:r>
            <a:r>
              <a:rPr lang="zh-TW" altLang="en-US" sz="2800" dirty="0" smtClean="0">
                <a:latin typeface="SimHei" pitchFamily="49" charset="-122"/>
                <a:ea typeface="SimHei" pitchFamily="49" charset="-122"/>
              </a:rPr>
              <a:t>真正的我</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幫助脫離焦慮和過度防衛的假我</a:t>
            </a:r>
            <a:endParaRPr lang="en-CA" sz="2800" dirty="0" smtClean="0">
              <a:latin typeface="SimHei" pitchFamily="49" charset="-122"/>
              <a:ea typeface="SimHei" pitchFamily="49" charset="-122"/>
            </a:endParaRPr>
          </a:p>
          <a:p>
            <a:pPr>
              <a:buNone/>
            </a:pPr>
            <a:r>
              <a:rPr lang="zh-TW" altLang="en-US" sz="2000" dirty="0" smtClean="0">
                <a:latin typeface="SimHei" pitchFamily="49" charset="-122"/>
                <a:ea typeface="SimHei" pitchFamily="49" charset="-122"/>
              </a:rPr>
              <a:t> </a:t>
            </a:r>
            <a:endParaRPr lang="en-US" altLang="zh-CN" sz="2000" dirty="0" smtClean="0">
              <a:latin typeface="SimHei" pitchFamily="49" charset="-122"/>
              <a:ea typeface="SimHei" pitchFamily="49" charset="-122"/>
            </a:endParaRPr>
          </a:p>
          <a:p>
            <a:pPr>
              <a:buNone/>
            </a:pPr>
            <a:r>
              <a:rPr lang="zh-CN" altLang="en-US" sz="2000" dirty="0" smtClean="0">
                <a:latin typeface="SimHei" pitchFamily="49" charset="-122"/>
                <a:ea typeface="SimHei" pitchFamily="49" charset="-122"/>
              </a:rPr>
              <a:t>①創世記一</a:t>
            </a:r>
            <a:r>
              <a:rPr lang="en-CA" sz="2000" dirty="0" smtClean="0">
                <a:latin typeface="SimHei" pitchFamily="49" charset="-122"/>
                <a:ea typeface="SimHei" pitchFamily="49" charset="-122"/>
              </a:rPr>
              <a:t>26-28: </a:t>
            </a:r>
            <a:r>
              <a:rPr lang="zh-CN" altLang="en-US" sz="2000" dirty="0" smtClean="0">
                <a:latin typeface="SimHei" pitchFamily="49" charset="-122"/>
                <a:ea typeface="SimHei" pitchFamily="49" charset="-122"/>
              </a:rPr>
              <a:t>神说，我们要照着我们的形像，按着我们的样式造人，使他们管理海里的鱼、空中的鸟、地上的牲畜，和全地，并地上所爬的一切昆虫。神就照着自己的形像造人，乃是照着祂的形像造男造女。神就赐福给他们；又对他们说，要生养众多，遍满地面，治理这地；也要管理海里的鱼、空中的鸟、和地上各样行动的活物。</a:t>
            </a:r>
            <a:endParaRPr lang="en-CA" sz="2000" dirty="0" smtClean="0">
              <a:latin typeface="SimHei" pitchFamily="49" charset="-122"/>
              <a:ea typeface="SimHei" pitchFamily="49" charset="-122"/>
            </a:endParaRPr>
          </a:p>
          <a:p>
            <a:pPr>
              <a:buNone/>
            </a:pPr>
            <a:r>
              <a:rPr lang="en-US" sz="2000" dirty="0" smtClean="0">
                <a:latin typeface="SimHei" pitchFamily="49" charset="-122"/>
                <a:ea typeface="SimHei" pitchFamily="49" charset="-122"/>
              </a:rPr>
              <a:t> </a:t>
            </a:r>
            <a:r>
              <a:rPr lang="zh-CN" altLang="en-US" sz="2000" dirty="0" smtClean="0">
                <a:latin typeface="SimHei" pitchFamily="49" charset="-122"/>
                <a:ea typeface="SimHei" pitchFamily="49" charset="-122"/>
              </a:rPr>
              <a:t>②</a:t>
            </a:r>
            <a:r>
              <a:rPr lang="zh-CN" altLang="en-US" sz="2000" b="1" dirty="0" smtClean="0">
                <a:latin typeface="SimHei" pitchFamily="49" charset="-122"/>
                <a:ea typeface="SimHei" pitchFamily="49" charset="-122"/>
              </a:rPr>
              <a:t>创世記一</a:t>
            </a:r>
            <a:r>
              <a:rPr lang="en-US" sz="2000" b="1" dirty="0" smtClean="0">
                <a:latin typeface="SimHei" pitchFamily="49" charset="-122"/>
                <a:ea typeface="SimHei" pitchFamily="49" charset="-122"/>
              </a:rPr>
              <a:t>31: </a:t>
            </a:r>
            <a:r>
              <a:rPr lang="zh-CN" altLang="en-US" sz="2000" dirty="0" smtClean="0">
                <a:latin typeface="SimHei" pitchFamily="49" charset="-122"/>
                <a:ea typeface="SimHei" pitchFamily="49" charset="-122"/>
              </a:rPr>
              <a:t>神看着一切所造的都甚好；有晚上，有早晨，是第 六日。</a:t>
            </a:r>
            <a:endParaRPr lang="en-CA" sz="2000" dirty="0" smtClean="0">
              <a:latin typeface="SimHei" pitchFamily="49" charset="-122"/>
              <a:ea typeface="SimHei" pitchFamily="49" charset="-122"/>
            </a:endParaRPr>
          </a:p>
          <a:p>
            <a:pPr>
              <a:buNone/>
            </a:pPr>
            <a:r>
              <a:rPr lang="en-US" sz="2000" dirty="0" smtClean="0">
                <a:latin typeface="SimHei" pitchFamily="49" charset="-122"/>
                <a:ea typeface="SimHei" pitchFamily="49" charset="-122"/>
              </a:rPr>
              <a:t> </a:t>
            </a:r>
            <a:r>
              <a:rPr lang="zh-CN" altLang="en-US" sz="2000" dirty="0" smtClean="0">
                <a:latin typeface="SimHei" pitchFamily="49" charset="-122"/>
                <a:ea typeface="SimHei" pitchFamily="49" charset="-122"/>
              </a:rPr>
              <a:t>③ 詩篇八</a:t>
            </a:r>
            <a:r>
              <a:rPr lang="en-CA" sz="2000" dirty="0" smtClean="0">
                <a:latin typeface="SimHei" pitchFamily="49" charset="-122"/>
                <a:ea typeface="SimHei" pitchFamily="49" charset="-122"/>
              </a:rPr>
              <a:t>4-5: </a:t>
            </a:r>
            <a:r>
              <a:rPr lang="zh-CN" altLang="en-US" sz="2000" dirty="0" smtClean="0">
                <a:latin typeface="SimHei" pitchFamily="49" charset="-122"/>
                <a:ea typeface="SimHei" pitchFamily="49" charset="-122"/>
              </a:rPr>
              <a:t>便说，人算什么，你竟顾念他？世人算什么，你竟眷顾他？你叫他比天使微小一点，并赐祂荣耀尊贵为冠</a:t>
            </a:r>
            <a:endParaRPr lang="en-US" altLang="zh-CN" sz="2000" dirty="0" smtClean="0">
              <a:latin typeface="SimHei" pitchFamily="49" charset="-122"/>
              <a:ea typeface="SimHei" pitchFamily="49" charset="-122"/>
            </a:endParaRPr>
          </a:p>
          <a:p>
            <a:pPr>
              <a:buNone/>
            </a:pPr>
            <a:r>
              <a:rPr lang="zh-TW" altLang="en-US" sz="2000" dirty="0" smtClean="0">
                <a:latin typeface="SimHei" pitchFamily="49" charset="-122"/>
                <a:ea typeface="SimHei" pitchFamily="49" charset="-122"/>
              </a:rPr>
              <a:t>  </a:t>
            </a:r>
            <a:r>
              <a:rPr lang="zh-CN" altLang="en-US" sz="2000" dirty="0" smtClean="0">
                <a:latin typeface="SimHei" pitchFamily="49" charset="-122"/>
                <a:ea typeface="SimHei" pitchFamily="49" charset="-122"/>
              </a:rPr>
              <a:t>冕。</a:t>
            </a:r>
            <a:endParaRPr lang="en-CA" sz="2000" dirty="0" smtClean="0">
              <a:latin typeface="SimHei" pitchFamily="49" charset="-122"/>
              <a:ea typeface="SimHei" pitchFamily="49" charset="-122"/>
            </a:endParaRPr>
          </a:p>
          <a:p>
            <a:pPr>
              <a:buNone/>
            </a:pPr>
            <a:endParaRPr lang="en-US" dirty="0" smtClean="0"/>
          </a:p>
          <a:p>
            <a:pPr>
              <a:buNone/>
            </a:pPr>
            <a:endParaRPr lang="en-CA"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p:cNvSpPr>
            <a:spLocks noGrp="1" noChangeArrowheads="1"/>
          </p:cNvSpPr>
          <p:nvPr>
            <p:ph type="body" idx="1"/>
          </p:nvPr>
        </p:nvSpPr>
        <p:spPr>
          <a:xfrm>
            <a:off x="500034" y="1214422"/>
            <a:ext cx="7929588" cy="4000528"/>
          </a:xfrm>
        </p:spPr>
        <p:txBody>
          <a:bodyPr/>
          <a:lstStyle/>
          <a:p>
            <a:pPr>
              <a:buNone/>
            </a:pPr>
            <a:r>
              <a:rPr lang="zh-TW" altLang="en-US" dirty="0" smtClean="0">
                <a:solidFill>
                  <a:srgbClr val="C00000"/>
                </a:solidFill>
                <a:latin typeface="SimHei" pitchFamily="49" charset="-122"/>
                <a:ea typeface="SimHei" pitchFamily="49" charset="-122"/>
              </a:rPr>
              <a:t>因為</a:t>
            </a:r>
            <a:r>
              <a:rPr lang="en-CA" dirty="0" smtClean="0">
                <a:solidFill>
                  <a:srgbClr val="C00000"/>
                </a:solidFill>
                <a:latin typeface="SimHei" pitchFamily="49" charset="-122"/>
                <a:ea typeface="SimHei" pitchFamily="49" charset="-122"/>
              </a:rPr>
              <a:t>,</a:t>
            </a:r>
            <a:r>
              <a:rPr lang="zh-TW" altLang="en-US" dirty="0" smtClean="0">
                <a:solidFill>
                  <a:srgbClr val="C00000"/>
                </a:solidFill>
                <a:latin typeface="SimHei" pitchFamily="49" charset="-122"/>
                <a:ea typeface="SimHei" pitchFamily="49" charset="-122"/>
              </a:rPr>
              <a:t>多年在輔導的領域中服事</a:t>
            </a:r>
            <a:r>
              <a:rPr lang="en-CA" dirty="0" smtClean="0">
                <a:solidFill>
                  <a:srgbClr val="C00000"/>
                </a:solidFill>
                <a:latin typeface="SimHei" pitchFamily="49" charset="-122"/>
                <a:ea typeface="SimHei" pitchFamily="49" charset="-122"/>
              </a:rPr>
              <a:t>,</a:t>
            </a:r>
            <a:r>
              <a:rPr lang="zh-TW" altLang="en-US" dirty="0" smtClean="0">
                <a:solidFill>
                  <a:srgbClr val="C00000"/>
                </a:solidFill>
                <a:latin typeface="SimHei" pitchFamily="49" charset="-122"/>
                <a:ea typeface="SimHei" pitchFamily="49" charset="-122"/>
              </a:rPr>
              <a:t>看到</a:t>
            </a:r>
            <a:r>
              <a:rPr lang="en-CA" dirty="0" smtClean="0">
                <a:solidFill>
                  <a:srgbClr val="C00000"/>
                </a:solidFill>
                <a:latin typeface="SimHei" pitchFamily="49" charset="-122"/>
                <a:ea typeface="SimHei" pitchFamily="49" charset="-122"/>
              </a:rPr>
              <a:t>:</a:t>
            </a:r>
          </a:p>
          <a:p>
            <a:pPr>
              <a:buNone/>
            </a:pPr>
            <a:endParaRPr lang="en-CA" dirty="0" smtClean="0">
              <a:latin typeface="SimHei" pitchFamily="49" charset="-122"/>
              <a:ea typeface="SimHei" pitchFamily="49" charset="-122"/>
            </a:endParaRPr>
          </a:p>
          <a:p>
            <a:pPr>
              <a:buNone/>
            </a:pPr>
            <a:r>
              <a:rPr lang="zh-TW" altLang="en-US" sz="2800" dirty="0" smtClean="0">
                <a:latin typeface="SimHei" pitchFamily="49" charset="-122"/>
                <a:ea typeface="SimHei" pitchFamily="49" charset="-122"/>
              </a:rPr>
              <a:t>①太多在神的大愛中</a:t>
            </a:r>
            <a:r>
              <a:rPr lang="en-CA" sz="2800" dirty="0" smtClean="0">
                <a:latin typeface="SimHei" pitchFamily="49" charset="-122"/>
                <a:ea typeface="SimHei" pitchFamily="49" charset="-122"/>
              </a:rPr>
              <a:t>, </a:t>
            </a:r>
            <a:r>
              <a:rPr lang="zh-TW" altLang="en-US" sz="2800" dirty="0" smtClean="0">
                <a:latin typeface="SimHei" pitchFamily="49" charset="-122"/>
                <a:ea typeface="SimHei" pitchFamily="49" charset="-122"/>
              </a:rPr>
              <a:t>學習成長</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靠十字架的寶血更新的弟兄姊妹</a:t>
            </a:r>
            <a:r>
              <a:rPr lang="en-CA" sz="2800" dirty="0" smtClean="0">
                <a:latin typeface="SimHei" pitchFamily="49" charset="-122"/>
                <a:ea typeface="SimHei" pitchFamily="49" charset="-122"/>
              </a:rPr>
              <a:t>, </a:t>
            </a:r>
            <a:r>
              <a:rPr lang="zh-TW" altLang="en-US" sz="2800" dirty="0" smtClean="0">
                <a:latin typeface="SimHei" pitchFamily="49" charset="-122"/>
                <a:ea typeface="SimHei" pitchFamily="49" charset="-122"/>
              </a:rPr>
              <a:t>他們的生命被翻轉</a:t>
            </a:r>
            <a:r>
              <a:rPr lang="en-CA" sz="2800" dirty="0" smtClean="0">
                <a:latin typeface="SimHei" pitchFamily="49" charset="-122"/>
                <a:ea typeface="SimHei" pitchFamily="49" charset="-122"/>
              </a:rPr>
              <a:t>, </a:t>
            </a:r>
            <a:r>
              <a:rPr lang="zh-TW" altLang="en-US" sz="2800" dirty="0" smtClean="0">
                <a:latin typeface="SimHei" pitchFamily="49" charset="-122"/>
                <a:ea typeface="SimHei" pitchFamily="49" charset="-122"/>
              </a:rPr>
              <a:t>得到了與神</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與自己</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與人的關係被更新</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而來的幸福</a:t>
            </a:r>
            <a:r>
              <a:rPr lang="en-CA" sz="2800" dirty="0" smtClean="0">
                <a:latin typeface="SimHei" pitchFamily="49" charset="-122"/>
                <a:ea typeface="SimHei" pitchFamily="49" charset="-122"/>
              </a:rPr>
              <a:t> - </a:t>
            </a:r>
            <a:r>
              <a:rPr lang="zh-TW" altLang="en-US" sz="2800" dirty="0" smtClean="0">
                <a:latin typeface="SimHei" pitchFamily="49" charset="-122"/>
                <a:ea typeface="SimHei" pitchFamily="49" charset="-122"/>
              </a:rPr>
              <a:t>得到了化了妝的祝福</a:t>
            </a:r>
            <a:r>
              <a:rPr lang="en-CA" sz="2800" dirty="0" smtClean="0">
                <a:latin typeface="SimHei" pitchFamily="49" charset="-122"/>
                <a:ea typeface="SimHei" pitchFamily="49" charset="-122"/>
              </a:rPr>
              <a:t>( </a:t>
            </a:r>
            <a:r>
              <a:rPr lang="zh-TW" altLang="en-US" sz="2800" dirty="0" smtClean="0">
                <a:latin typeface="SimHei" pitchFamily="49" charset="-122"/>
                <a:ea typeface="SimHei" pitchFamily="49" charset="-122"/>
              </a:rPr>
              <a:t>需要成長的提醒</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訊號</a:t>
            </a:r>
            <a:r>
              <a:rPr lang="en-CA" sz="2800" dirty="0" smtClean="0">
                <a:latin typeface="SimHei" pitchFamily="49" charset="-122"/>
                <a:ea typeface="SimHei" pitchFamily="49" charset="-122"/>
              </a:rPr>
              <a:t>); </a:t>
            </a:r>
          </a:p>
          <a:p>
            <a:pPr>
              <a:buNone/>
            </a:pPr>
            <a:r>
              <a:rPr lang="en-CA" dirty="0" smtClean="0"/>
              <a:t> </a:t>
            </a:r>
          </a:p>
          <a:p>
            <a:pPr>
              <a:buNone/>
            </a:pPr>
            <a:endParaRPr lang="en-CA" sz="2800" dirty="0" smtClean="0"/>
          </a:p>
          <a:p>
            <a:pPr eaLnBrk="1" hangingPunct="1">
              <a:buFontTx/>
              <a:buNone/>
              <a:defRPr/>
            </a:pPr>
            <a:endParaRPr lang="en-US" altLang="zh-CN" sz="2800" b="1" dirty="0" smtClean="0">
              <a:solidFill>
                <a:srgbClr val="C00000"/>
              </a:solidFill>
              <a:ea typeface="宋体" pitchFamily="2" charset="-122"/>
            </a:endParaRP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4282" y="1500174"/>
            <a:ext cx="8429684" cy="4071966"/>
          </a:xfrm>
        </p:spPr>
        <p:txBody>
          <a:bodyPr/>
          <a:lstStyle/>
          <a:p>
            <a:pPr>
              <a:buNone/>
            </a:pPr>
            <a:r>
              <a:rPr lang="en-US" sz="2800" dirty="0" smtClean="0">
                <a:solidFill>
                  <a:srgbClr val="C00000"/>
                </a:solidFill>
                <a:latin typeface="SimHei" pitchFamily="49" charset="-122"/>
                <a:ea typeface="SimHei" pitchFamily="49" charset="-122"/>
              </a:rPr>
              <a:t>2.</a:t>
            </a:r>
            <a:r>
              <a:rPr lang="zh-TW" altLang="en-US" sz="2800" dirty="0" smtClean="0">
                <a:solidFill>
                  <a:srgbClr val="C00000"/>
                </a:solidFill>
                <a:latin typeface="SimHei" pitchFamily="49" charset="-122"/>
                <a:ea typeface="SimHei" pitchFamily="49" charset="-122"/>
              </a:rPr>
              <a:t>從救贖主贖回</a:t>
            </a:r>
            <a:r>
              <a:rPr lang="en-US" sz="2800" dirty="0" smtClean="0">
                <a:solidFill>
                  <a:srgbClr val="C00000"/>
                </a:solidFill>
                <a:latin typeface="SimHei" pitchFamily="49" charset="-122"/>
                <a:ea typeface="SimHei" pitchFamily="49" charset="-122"/>
              </a:rPr>
              <a:t> - </a:t>
            </a:r>
            <a:r>
              <a:rPr lang="zh-TW" altLang="en-US" sz="2800" dirty="0" smtClean="0">
                <a:solidFill>
                  <a:srgbClr val="C00000"/>
                </a:solidFill>
                <a:latin typeface="SimHei" pitchFamily="49" charset="-122"/>
                <a:ea typeface="SimHei" pitchFamily="49" charset="-122"/>
              </a:rPr>
              <a:t>我的尊嚴和價值的確據和動力</a:t>
            </a:r>
            <a:endParaRPr lang="en-CA" sz="2800" dirty="0" smtClean="0">
              <a:solidFill>
                <a:srgbClr val="C00000"/>
              </a:solidFill>
              <a:latin typeface="SimHei" pitchFamily="49" charset="-122"/>
              <a:ea typeface="SimHei" pitchFamily="49" charset="-122"/>
            </a:endParaRPr>
          </a:p>
          <a:p>
            <a:pPr>
              <a:buNone/>
            </a:pPr>
            <a:r>
              <a:rPr lang="en-CA" sz="2400" dirty="0" smtClean="0">
                <a:latin typeface="SimHei" pitchFamily="49" charset="-122"/>
                <a:ea typeface="SimHei" pitchFamily="49" charset="-122"/>
              </a:rPr>
              <a:t>               </a:t>
            </a:r>
          </a:p>
          <a:p>
            <a:pPr>
              <a:buNone/>
            </a:pPr>
            <a:r>
              <a:rPr lang="en-US" altLang="zh-TW"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 藉著主耶穌十字架的寶血</a:t>
            </a:r>
            <a:r>
              <a:rPr lang="en-CA"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我們恢復與神的關係</a:t>
            </a:r>
            <a:r>
              <a:rPr lang="en-US" sz="2400" dirty="0" smtClean="0">
                <a:latin typeface="SimHei" pitchFamily="49" charset="-122"/>
                <a:ea typeface="SimHei" pitchFamily="49" charset="-122"/>
              </a:rPr>
              <a:t>, </a:t>
            </a:r>
            <a:endParaRPr lang="en-CA" sz="2400" dirty="0" smtClean="0">
              <a:latin typeface="SimHei" pitchFamily="49" charset="-122"/>
              <a:ea typeface="SimHei" pitchFamily="49" charset="-122"/>
            </a:endParaRPr>
          </a:p>
          <a:p>
            <a:pPr>
              <a:buNone/>
            </a:pPr>
            <a:r>
              <a:rPr lang="en-US" altLang="zh-TW"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 知道自己是神兒女身分</a:t>
            </a:r>
            <a:endParaRPr lang="en-CA" sz="2400" dirty="0" smtClean="0">
              <a:latin typeface="SimHei" pitchFamily="49" charset="-122"/>
              <a:ea typeface="SimHei" pitchFamily="49" charset="-122"/>
            </a:endParaRPr>
          </a:p>
          <a:p>
            <a:pPr>
              <a:buNone/>
            </a:pPr>
            <a:r>
              <a:rPr lang="en-US" altLang="zh-TW"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 開始舊我的更新 </a:t>
            </a:r>
            <a:r>
              <a:rPr lang="en-US"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開始了歸家的旅程 </a:t>
            </a:r>
            <a:r>
              <a:rPr lang="en-US" sz="2400" dirty="0" smtClean="0">
                <a:latin typeface="SimHei" pitchFamily="49" charset="-122"/>
                <a:ea typeface="SimHei" pitchFamily="49" charset="-122"/>
              </a:rPr>
              <a:t>- </a:t>
            </a:r>
            <a:r>
              <a:rPr lang="zh-TW" altLang="en-US" sz="2400" dirty="0" smtClean="0">
                <a:latin typeface="SimHei" pitchFamily="49" charset="-122"/>
                <a:ea typeface="SimHei" pitchFamily="49" charset="-122"/>
              </a:rPr>
              <a:t>成聖的路</a:t>
            </a:r>
            <a:endParaRPr lang="en-CA" sz="2400" dirty="0" smtClean="0">
              <a:latin typeface="SimHei" pitchFamily="49" charset="-122"/>
              <a:ea typeface="SimHei" pitchFamily="49" charset="-122"/>
            </a:endParaRPr>
          </a:p>
          <a:p>
            <a:pPr>
              <a:buNone/>
            </a:pPr>
            <a:r>
              <a:rPr lang="en-US" sz="2400" dirty="0" smtClean="0">
                <a:latin typeface="SimHei" pitchFamily="49" charset="-122"/>
                <a:ea typeface="SimHei" pitchFamily="49" charset="-122"/>
              </a:rPr>
              <a:t> </a:t>
            </a:r>
            <a:endParaRPr lang="en-CA" sz="2400" dirty="0" smtClean="0">
              <a:latin typeface="SimHei" pitchFamily="49" charset="-122"/>
              <a:ea typeface="SimHei" pitchFamily="49" charset="-122"/>
            </a:endParaRPr>
          </a:p>
          <a:p>
            <a:pPr>
              <a:buNone/>
            </a:pPr>
            <a:r>
              <a:rPr lang="en-US" sz="2400" dirty="0" smtClean="0">
                <a:latin typeface="SimHei" pitchFamily="49" charset="-122"/>
                <a:ea typeface="SimHei" pitchFamily="49" charset="-122"/>
              </a:rPr>
              <a:t> </a:t>
            </a:r>
            <a:endParaRPr lang="en-US" dirty="0" smtClean="0"/>
          </a:p>
          <a:p>
            <a:pPr>
              <a:buNone/>
            </a:pPr>
            <a:endParaRPr lang="en-CA"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158" y="571480"/>
            <a:ext cx="8429684" cy="5929354"/>
          </a:xfrm>
        </p:spPr>
        <p:txBody>
          <a:bodyPr/>
          <a:lstStyle/>
          <a:p>
            <a:pPr>
              <a:buNone/>
            </a:pPr>
            <a:r>
              <a:rPr lang="en-US" sz="2800" dirty="0" smtClean="0">
                <a:solidFill>
                  <a:srgbClr val="C00000"/>
                </a:solidFill>
                <a:latin typeface="SimHei" pitchFamily="49" charset="-122"/>
                <a:ea typeface="SimHei" pitchFamily="49" charset="-122"/>
              </a:rPr>
              <a:t>2.</a:t>
            </a:r>
            <a:r>
              <a:rPr lang="zh-TW" altLang="en-US" sz="2800" dirty="0" smtClean="0">
                <a:solidFill>
                  <a:srgbClr val="C00000"/>
                </a:solidFill>
                <a:latin typeface="SimHei" pitchFamily="49" charset="-122"/>
                <a:ea typeface="SimHei" pitchFamily="49" charset="-122"/>
              </a:rPr>
              <a:t>從救贖主贖回</a:t>
            </a:r>
            <a:r>
              <a:rPr lang="en-US" sz="2800" dirty="0" smtClean="0">
                <a:solidFill>
                  <a:srgbClr val="C00000"/>
                </a:solidFill>
                <a:latin typeface="SimHei" pitchFamily="49" charset="-122"/>
                <a:ea typeface="SimHei" pitchFamily="49" charset="-122"/>
              </a:rPr>
              <a:t> - </a:t>
            </a:r>
            <a:r>
              <a:rPr lang="zh-TW" altLang="en-US" sz="2800" dirty="0" smtClean="0">
                <a:solidFill>
                  <a:srgbClr val="C00000"/>
                </a:solidFill>
                <a:latin typeface="SimHei" pitchFamily="49" charset="-122"/>
                <a:ea typeface="SimHei" pitchFamily="49" charset="-122"/>
              </a:rPr>
              <a:t>我的尊嚴和價值的確據和動力</a:t>
            </a:r>
            <a:endParaRPr lang="en-CA" sz="2800" dirty="0" smtClean="0">
              <a:solidFill>
                <a:srgbClr val="C00000"/>
              </a:solidFill>
              <a:latin typeface="SimHei" pitchFamily="49" charset="-122"/>
              <a:ea typeface="SimHei" pitchFamily="49" charset="-122"/>
            </a:endParaRPr>
          </a:p>
          <a:p>
            <a:pPr>
              <a:buNone/>
            </a:pPr>
            <a:endParaRPr lang="en-CA" sz="2400" dirty="0" smtClean="0">
              <a:latin typeface="SimHei" pitchFamily="49" charset="-122"/>
              <a:ea typeface="SimHei" pitchFamily="49" charset="-122"/>
            </a:endParaRPr>
          </a:p>
          <a:p>
            <a:r>
              <a:rPr lang="zh-TW" altLang="en-US" sz="2400" dirty="0" smtClean="0">
                <a:latin typeface="SimHei" pitchFamily="49" charset="-122"/>
                <a:ea typeface="SimHei" pitchFamily="49" charset="-122"/>
              </a:rPr>
              <a:t>儘管人犯罪與創造主的分離</a:t>
            </a:r>
            <a:r>
              <a:rPr lang="en-CA" sz="2400" dirty="0" smtClean="0">
                <a:latin typeface="SimHei" pitchFamily="49" charset="-122"/>
                <a:ea typeface="SimHei" pitchFamily="49" charset="-122"/>
              </a:rPr>
              <a:t>, </a:t>
            </a:r>
            <a:r>
              <a:rPr lang="zh-TW" altLang="en-US" sz="2400" dirty="0" smtClean="0">
                <a:latin typeface="SimHei" pitchFamily="49" charset="-122"/>
                <a:ea typeface="SimHei" pitchFamily="49" charset="-122"/>
              </a:rPr>
              <a:t>但神的愛卻從沒有離開</a:t>
            </a:r>
            <a:r>
              <a:rPr lang="en-CA" sz="2400" dirty="0" smtClean="0">
                <a:latin typeface="SimHei" pitchFamily="49" charset="-122"/>
                <a:ea typeface="SimHei" pitchFamily="49" charset="-122"/>
              </a:rPr>
              <a:t>,</a:t>
            </a:r>
          </a:p>
          <a:p>
            <a:r>
              <a:rPr lang="zh-TW" altLang="en-US" sz="2400" dirty="0" smtClean="0">
                <a:latin typeface="SimHei" pitchFamily="49" charset="-122"/>
                <a:ea typeface="SimHei" pitchFamily="49" charset="-122"/>
              </a:rPr>
              <a:t>為了拯救世人</a:t>
            </a:r>
            <a:r>
              <a:rPr lang="en-CA"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神差派祂的兒子耶穌基督</a:t>
            </a:r>
            <a:r>
              <a:rPr lang="en-CA" sz="2400" dirty="0" smtClean="0">
                <a:latin typeface="SimHei" pitchFamily="49" charset="-122"/>
                <a:ea typeface="SimHei" pitchFamily="49" charset="-122"/>
              </a:rPr>
              <a:t>,</a:t>
            </a:r>
          </a:p>
          <a:p>
            <a:pPr>
              <a:buNone/>
            </a:pPr>
            <a:r>
              <a:rPr lang="zh-TW" altLang="en-US" sz="2400" dirty="0" smtClean="0">
                <a:latin typeface="SimHei" pitchFamily="49" charset="-122"/>
                <a:ea typeface="SimHei" pitchFamily="49" charset="-122"/>
              </a:rPr>
              <a:t>  道成肉身</a:t>
            </a:r>
            <a:r>
              <a:rPr lang="en-CA"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降世為人</a:t>
            </a:r>
            <a:r>
              <a:rPr lang="en-CA"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並成為我們得罪神的挽回祭</a:t>
            </a:r>
            <a:r>
              <a:rPr lang="en-CA" sz="2400" dirty="0" smtClean="0">
                <a:latin typeface="SimHei" pitchFamily="49" charset="-122"/>
                <a:ea typeface="SimHei" pitchFamily="49" charset="-122"/>
              </a:rPr>
              <a:t>, </a:t>
            </a:r>
          </a:p>
          <a:p>
            <a:pPr>
              <a:buNone/>
            </a:pPr>
            <a:r>
              <a:rPr lang="zh-TW" altLang="en-US" sz="2400" dirty="0" smtClean="0">
                <a:latin typeface="SimHei" pitchFamily="49" charset="-122"/>
                <a:ea typeface="SimHei" pitchFamily="49" charset="-122"/>
              </a:rPr>
              <a:t>  在十字架上為我們受死</a:t>
            </a:r>
            <a:r>
              <a:rPr lang="en-CA" sz="2400" dirty="0" smtClean="0">
                <a:latin typeface="SimHei" pitchFamily="49" charset="-122"/>
                <a:ea typeface="SimHei" pitchFamily="49" charset="-122"/>
              </a:rPr>
              <a:t>, </a:t>
            </a:r>
            <a:r>
              <a:rPr lang="zh-TW" altLang="en-US" sz="2400" dirty="0" smtClean="0">
                <a:latin typeface="SimHei" pitchFamily="49" charset="-122"/>
                <a:ea typeface="SimHei" pitchFamily="49" charset="-122"/>
              </a:rPr>
              <a:t>為我們復活</a:t>
            </a:r>
            <a:r>
              <a:rPr lang="en-CA" sz="2400" dirty="0" smtClean="0">
                <a:latin typeface="SimHei" pitchFamily="49" charset="-122"/>
                <a:ea typeface="SimHei" pitchFamily="49" charset="-122"/>
              </a:rPr>
              <a:t>, </a:t>
            </a:r>
            <a:r>
              <a:rPr lang="zh-TW" altLang="en-US" sz="2400" dirty="0" smtClean="0">
                <a:latin typeface="SimHei" pitchFamily="49" charset="-122"/>
                <a:ea typeface="SimHei" pitchFamily="49" charset="-122"/>
              </a:rPr>
              <a:t>顯明祂是神得兒子</a:t>
            </a:r>
            <a:r>
              <a:rPr lang="en-CA" sz="2400" dirty="0" smtClean="0">
                <a:latin typeface="SimHei" pitchFamily="49" charset="-122"/>
                <a:ea typeface="SimHei" pitchFamily="49" charset="-122"/>
              </a:rPr>
              <a:t>,</a:t>
            </a:r>
          </a:p>
          <a:p>
            <a:r>
              <a:rPr lang="zh-TW" altLang="en-US" sz="2400" dirty="0" smtClean="0">
                <a:latin typeface="SimHei" pitchFamily="49" charset="-122"/>
                <a:ea typeface="SimHei" pitchFamily="49" charset="-122"/>
              </a:rPr>
              <a:t>使我們信祂的人</a:t>
            </a:r>
            <a:r>
              <a:rPr lang="en-CA"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得以恢復了我們與神的關係</a:t>
            </a:r>
            <a:r>
              <a:rPr lang="en-CA"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得以與我們生命的源頭</a:t>
            </a:r>
            <a:r>
              <a:rPr lang="en-CA" sz="2400" dirty="0" smtClean="0">
                <a:latin typeface="SimHei" pitchFamily="49" charset="-122"/>
                <a:ea typeface="SimHei" pitchFamily="49" charset="-122"/>
              </a:rPr>
              <a:t>- </a:t>
            </a:r>
            <a:r>
              <a:rPr lang="zh-TW" altLang="en-US" sz="2400" dirty="0" smtClean="0">
                <a:latin typeface="SimHei" pitchFamily="49" charset="-122"/>
                <a:ea typeface="SimHei" pitchFamily="49" charset="-122"/>
              </a:rPr>
              <a:t>愛</a:t>
            </a:r>
            <a:r>
              <a:rPr lang="en-CA"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聖潔</a:t>
            </a:r>
            <a:r>
              <a:rPr lang="en-CA"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公義的源頭連結</a:t>
            </a:r>
            <a:r>
              <a:rPr lang="en-CA" sz="2400" dirty="0" smtClean="0">
                <a:latin typeface="SimHei" pitchFamily="49" charset="-122"/>
                <a:ea typeface="SimHei" pitchFamily="49" charset="-122"/>
              </a:rPr>
              <a:t>.</a:t>
            </a:r>
          </a:p>
          <a:p>
            <a:r>
              <a:rPr lang="zh-TW" altLang="en-US" sz="2400" dirty="0" smtClean="0">
                <a:latin typeface="SimHei" pitchFamily="49" charset="-122"/>
                <a:ea typeface="SimHei" pitchFamily="49" charset="-122"/>
              </a:rPr>
              <a:t>神的兒子，完全聖潔、沒有瑕疵，他為了把人從神的憤怒中挽回過來，使人與神和好，他心甘樂意走進入人的世界來拯救罪人，</a:t>
            </a:r>
            <a:endParaRPr lang="en-CA" sz="2400" dirty="0" smtClean="0">
              <a:latin typeface="SimHei" pitchFamily="49" charset="-122"/>
              <a:ea typeface="SimHei" pitchFamily="49" charset="-122"/>
            </a:endParaRPr>
          </a:p>
          <a:p>
            <a:r>
              <a:rPr lang="zh-TW" altLang="en-US" sz="2400" dirty="0" smtClean="0">
                <a:solidFill>
                  <a:srgbClr val="C00000"/>
                </a:solidFill>
                <a:latin typeface="SimHei" pitchFamily="49" charset="-122"/>
                <a:ea typeface="SimHei" pitchFamily="49" charset="-122"/>
              </a:rPr>
              <a:t>再次證明</a:t>
            </a:r>
            <a:r>
              <a:rPr lang="zh-TW" altLang="en-US" sz="2400" dirty="0" smtClean="0">
                <a:latin typeface="SimHei" pitchFamily="49" charset="-122"/>
                <a:ea typeface="SimHei" pitchFamily="49" charset="-122"/>
              </a:rPr>
              <a:t>神是何等地愛我們</a:t>
            </a:r>
            <a:r>
              <a:rPr lang="en-US" sz="2400" dirty="0" smtClean="0">
                <a:latin typeface="SimHei" pitchFamily="49" charset="-122"/>
                <a:ea typeface="SimHei" pitchFamily="49" charset="-122"/>
              </a:rPr>
              <a:t>, </a:t>
            </a:r>
            <a:r>
              <a:rPr lang="zh-TW" altLang="en-US" sz="2400" dirty="0" smtClean="0">
                <a:latin typeface="SimHei" pitchFamily="49" charset="-122"/>
                <a:ea typeface="SimHei" pitchFamily="49" charset="-122"/>
              </a:rPr>
              <a:t>耶穌基督是何等地愛我們</a:t>
            </a:r>
            <a:r>
              <a:rPr lang="en-CA" sz="2400" dirty="0" smtClean="0">
                <a:latin typeface="SimHei" pitchFamily="49" charset="-122"/>
                <a:ea typeface="SimHei" pitchFamily="49" charset="-122"/>
              </a:rPr>
              <a:t>, </a:t>
            </a:r>
            <a:r>
              <a:rPr lang="zh-TW" altLang="en-US" sz="2400" dirty="0" smtClean="0">
                <a:solidFill>
                  <a:srgbClr val="C00000"/>
                </a:solidFill>
                <a:latin typeface="SimHei" pitchFamily="49" charset="-122"/>
                <a:ea typeface="SimHei" pitchFamily="49" charset="-122"/>
              </a:rPr>
              <a:t>我們價值與人性的尊嚴何等神聖和尊貴</a:t>
            </a:r>
            <a:r>
              <a:rPr lang="zh-TW" altLang="en-US" sz="2400" dirty="0" smtClean="0">
                <a:latin typeface="SimHei" pitchFamily="49" charset="-122"/>
                <a:ea typeface="SimHei" pitchFamily="49" charset="-122"/>
              </a:rPr>
              <a:t>！</a:t>
            </a:r>
            <a:endParaRPr lang="en-CA" sz="2400" dirty="0" smtClean="0">
              <a:latin typeface="SimHei" pitchFamily="49" charset="-122"/>
              <a:ea typeface="SimHei" pitchFamily="49" charset="-122"/>
            </a:endParaRPr>
          </a:p>
          <a:p>
            <a:pPr>
              <a:buNone/>
            </a:pPr>
            <a:endParaRPr lang="en-US" dirty="0" smtClean="0"/>
          </a:p>
          <a:p>
            <a:pPr>
              <a:buNone/>
            </a:pPr>
            <a:endParaRPr lang="en-CA"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158" y="642918"/>
            <a:ext cx="8429684" cy="5643602"/>
          </a:xfrm>
        </p:spPr>
        <p:txBody>
          <a:bodyPr/>
          <a:lstStyle/>
          <a:p>
            <a:pPr>
              <a:buNone/>
            </a:pPr>
            <a:r>
              <a:rPr lang="en-US" sz="2800" dirty="0" smtClean="0">
                <a:solidFill>
                  <a:srgbClr val="C00000"/>
                </a:solidFill>
                <a:latin typeface="SimHei" pitchFamily="49" charset="-122"/>
                <a:ea typeface="SimHei" pitchFamily="49" charset="-122"/>
              </a:rPr>
              <a:t>2.</a:t>
            </a:r>
            <a:r>
              <a:rPr lang="zh-TW" altLang="en-US" sz="2800" dirty="0" smtClean="0">
                <a:solidFill>
                  <a:srgbClr val="C00000"/>
                </a:solidFill>
                <a:latin typeface="SimHei" pitchFamily="49" charset="-122"/>
                <a:ea typeface="SimHei" pitchFamily="49" charset="-122"/>
              </a:rPr>
              <a:t>從救贖主贖回</a:t>
            </a:r>
            <a:r>
              <a:rPr lang="en-US" sz="2800" dirty="0" smtClean="0">
                <a:solidFill>
                  <a:srgbClr val="C00000"/>
                </a:solidFill>
                <a:latin typeface="SimHei" pitchFamily="49" charset="-122"/>
                <a:ea typeface="SimHei" pitchFamily="49" charset="-122"/>
              </a:rPr>
              <a:t> - </a:t>
            </a:r>
            <a:r>
              <a:rPr lang="zh-TW" altLang="en-US" sz="2800" dirty="0" smtClean="0">
                <a:solidFill>
                  <a:srgbClr val="C00000"/>
                </a:solidFill>
                <a:latin typeface="SimHei" pitchFamily="49" charset="-122"/>
                <a:ea typeface="SimHei" pitchFamily="49" charset="-122"/>
              </a:rPr>
              <a:t>我的尊嚴和價值的確據和動力</a:t>
            </a:r>
            <a:endParaRPr lang="en-US" altLang="zh-TW" sz="2800" dirty="0" smtClean="0">
              <a:solidFill>
                <a:srgbClr val="C00000"/>
              </a:solidFill>
              <a:latin typeface="SimHei" pitchFamily="49" charset="-122"/>
              <a:ea typeface="SimHei" pitchFamily="49" charset="-122"/>
            </a:endParaRPr>
          </a:p>
          <a:p>
            <a:pPr>
              <a:buNone/>
            </a:pPr>
            <a:endParaRPr lang="en-CA" sz="2800" dirty="0" smtClean="0">
              <a:solidFill>
                <a:srgbClr val="C00000"/>
              </a:solidFill>
              <a:latin typeface="SimHei" pitchFamily="49" charset="-122"/>
              <a:ea typeface="SimHei" pitchFamily="49" charset="-122"/>
            </a:endParaRPr>
          </a:p>
          <a:p>
            <a:r>
              <a:rPr lang="zh-CN" altLang="en-US" sz="2400" b="1" dirty="0" smtClean="0">
                <a:latin typeface="SimHei" pitchFamily="49" charset="-122"/>
                <a:ea typeface="SimHei" pitchFamily="49" charset="-122"/>
              </a:rPr>
              <a:t>约翰福音三</a:t>
            </a:r>
            <a:r>
              <a:rPr lang="en-US" sz="2400" b="1" dirty="0" smtClean="0">
                <a:latin typeface="SimHei" pitchFamily="49" charset="-122"/>
                <a:ea typeface="SimHei" pitchFamily="49" charset="-122"/>
              </a:rPr>
              <a:t>16-17:</a:t>
            </a:r>
            <a:r>
              <a:rPr lang="en-US" sz="2400" dirty="0" smtClean="0">
                <a:latin typeface="SimHei" pitchFamily="49" charset="-122"/>
                <a:ea typeface="SimHei" pitchFamily="49" charset="-122"/>
              </a:rPr>
              <a:t> </a:t>
            </a:r>
            <a:r>
              <a:rPr lang="zh-CN" altLang="en-US" sz="2400" dirty="0" smtClean="0">
                <a:latin typeface="SimHei" pitchFamily="49" charset="-122"/>
                <a:ea typeface="SimHei" pitchFamily="49" charset="-122"/>
              </a:rPr>
              <a:t>神爱世人，甚至将祂的独生子赐给他们，叫一切信祂的</a:t>
            </a:r>
            <a:r>
              <a:rPr lang="en-US" sz="2400" dirty="0" smtClean="0">
                <a:latin typeface="SimHei" pitchFamily="49" charset="-122"/>
                <a:ea typeface="SimHei" pitchFamily="49" charset="-122"/>
              </a:rPr>
              <a:t>,</a:t>
            </a:r>
            <a:r>
              <a:rPr lang="zh-CN" altLang="en-US" sz="2400" dirty="0" smtClean="0">
                <a:latin typeface="SimHei" pitchFamily="49" charset="-122"/>
                <a:ea typeface="SimHei" pitchFamily="49" charset="-122"/>
              </a:rPr>
              <a:t>不至灭亡，反得永生。因为神差祂的儿子降世，不是要定世人的罪</a:t>
            </a:r>
            <a:r>
              <a:rPr lang="en-US" sz="2400" dirty="0" smtClean="0">
                <a:latin typeface="SimHei" pitchFamily="49" charset="-122"/>
                <a:ea typeface="SimHei" pitchFamily="49" charset="-122"/>
              </a:rPr>
              <a:t>(</a:t>
            </a:r>
            <a:r>
              <a:rPr lang="zh-CN" altLang="en-US" sz="2400" dirty="0" smtClean="0">
                <a:latin typeface="SimHei" pitchFamily="49" charset="-122"/>
                <a:ea typeface="SimHei" pitchFamily="49" charset="-122"/>
              </a:rPr>
              <a:t>或作审判世人，下同</a:t>
            </a:r>
            <a:r>
              <a:rPr lang="en-US" sz="2400" dirty="0" smtClean="0">
                <a:latin typeface="SimHei" pitchFamily="49" charset="-122"/>
                <a:ea typeface="SimHei" pitchFamily="49" charset="-122"/>
              </a:rPr>
              <a:t>)</a:t>
            </a:r>
            <a:r>
              <a:rPr lang="zh-CN" altLang="en-US" sz="2400" dirty="0" smtClean="0">
                <a:latin typeface="SimHei" pitchFamily="49" charset="-122"/>
                <a:ea typeface="SimHei" pitchFamily="49" charset="-122"/>
              </a:rPr>
              <a:t>，乃是要叫世人因祂得救。</a:t>
            </a:r>
            <a:endParaRPr lang="en-CA" sz="2400" dirty="0" smtClean="0">
              <a:latin typeface="SimHei" pitchFamily="49" charset="-122"/>
              <a:ea typeface="SimHei" pitchFamily="49" charset="-122"/>
            </a:endParaRPr>
          </a:p>
          <a:p>
            <a:pPr>
              <a:buNone/>
            </a:pPr>
            <a:r>
              <a:rPr lang="en-US" sz="2400" dirty="0" smtClean="0">
                <a:latin typeface="SimHei" pitchFamily="49" charset="-122"/>
                <a:ea typeface="SimHei" pitchFamily="49" charset="-122"/>
              </a:rPr>
              <a:t> </a:t>
            </a:r>
            <a:endParaRPr lang="en-CA" sz="2400" dirty="0" smtClean="0">
              <a:latin typeface="SimHei" pitchFamily="49" charset="-122"/>
              <a:ea typeface="SimHei" pitchFamily="49" charset="-122"/>
            </a:endParaRPr>
          </a:p>
          <a:p>
            <a:r>
              <a:rPr lang="zh-CN" altLang="en-US" sz="2400" b="1" dirty="0" smtClean="0">
                <a:latin typeface="SimHei" pitchFamily="49" charset="-122"/>
                <a:ea typeface="SimHei" pitchFamily="49" charset="-122"/>
              </a:rPr>
              <a:t>以弗所書</a:t>
            </a:r>
            <a:r>
              <a:rPr lang="en-CA" sz="2400" b="1" dirty="0" smtClean="0">
                <a:latin typeface="SimHei" pitchFamily="49" charset="-122"/>
                <a:ea typeface="SimHei" pitchFamily="49" charset="-122"/>
              </a:rPr>
              <a:t>2:13-16</a:t>
            </a:r>
            <a:r>
              <a:rPr lang="zh-CN" altLang="en-US" sz="2400" dirty="0" smtClean="0">
                <a:latin typeface="SimHei" pitchFamily="49" charset="-122"/>
                <a:ea typeface="SimHei" pitchFamily="49" charset="-122"/>
              </a:rPr>
              <a:t>你们从前远离神的人，如今却在基督耶稣里，靠着祂的血，已经得亲近了。</a:t>
            </a:r>
            <a:r>
              <a:rPr lang="zh-TW" altLang="en-US" sz="2400" dirty="0" smtClean="0">
                <a:latin typeface="SimHei" pitchFamily="49" charset="-122"/>
                <a:ea typeface="SimHei" pitchFamily="49" charset="-122"/>
              </a:rPr>
              <a:t>因他使我們和睦，將兩下合而為一，拆毀了中間隔斷的牆；而且以自己的身體廢掉冤仇，就是那 記在律法上的規條，為要將兩下藉著自己造成一個新人， 如此便成就了和睦。既在十字架上滅了冤仇，便藉這十字架使兩下歸為一體，與神和好了</a:t>
            </a:r>
            <a:r>
              <a:rPr lang="en-US" altLang="zh-TW" sz="2400" dirty="0" smtClean="0">
                <a:latin typeface="SimHei" pitchFamily="49" charset="-122"/>
                <a:ea typeface="SimHei" pitchFamily="49" charset="-122"/>
              </a:rPr>
              <a:t>;</a:t>
            </a:r>
            <a:endParaRPr lang="en-CA" sz="2400" dirty="0" smtClean="0">
              <a:latin typeface="SimHei" pitchFamily="49" charset="-122"/>
              <a:ea typeface="SimHei" pitchFamily="49" charset="-122"/>
            </a:endParaRPr>
          </a:p>
          <a:p>
            <a:pPr>
              <a:buNone/>
            </a:pPr>
            <a:endParaRPr lang="en-CA" sz="2400" dirty="0" smtClean="0">
              <a:latin typeface="SimHei" pitchFamily="49" charset="-122"/>
              <a:ea typeface="SimHei" pitchFamily="49" charset="-122"/>
            </a:endParaRPr>
          </a:p>
          <a:p>
            <a:pPr>
              <a:buNone/>
            </a:pPr>
            <a:endParaRPr lang="en-US" dirty="0" smtClean="0"/>
          </a:p>
          <a:p>
            <a:pPr>
              <a:buNone/>
            </a:pPr>
            <a:endParaRPr lang="en-CA"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4282" y="1428736"/>
            <a:ext cx="8786874" cy="4071966"/>
          </a:xfrm>
        </p:spPr>
        <p:txBody>
          <a:bodyPr/>
          <a:lstStyle/>
          <a:p>
            <a:pPr>
              <a:buNone/>
            </a:pPr>
            <a:r>
              <a:rPr lang="en-US" sz="2800" dirty="0" smtClean="0">
                <a:solidFill>
                  <a:srgbClr val="C00000"/>
                </a:solidFill>
                <a:latin typeface="SimHei" pitchFamily="49" charset="-122"/>
                <a:ea typeface="SimHei" pitchFamily="49" charset="-122"/>
              </a:rPr>
              <a:t>3</a:t>
            </a:r>
            <a:r>
              <a:rPr lang="en-US" altLang="zh-TW" sz="2800" dirty="0" smtClean="0">
                <a:solidFill>
                  <a:srgbClr val="C00000"/>
                </a:solidFill>
                <a:latin typeface="SimHei" pitchFamily="49" charset="-122"/>
                <a:ea typeface="SimHei" pitchFamily="49" charset="-122"/>
              </a:rPr>
              <a:t>.</a:t>
            </a:r>
            <a:r>
              <a:rPr lang="zh-TW" altLang="en-US" sz="2800" dirty="0" smtClean="0">
                <a:solidFill>
                  <a:srgbClr val="C00000"/>
                </a:solidFill>
                <a:latin typeface="SimHei" pitchFamily="49" charset="-122"/>
                <a:ea typeface="SimHei" pitchFamily="49" charset="-122"/>
              </a:rPr>
              <a:t> 從成聖中作回</a:t>
            </a:r>
            <a:r>
              <a:rPr lang="en-US" sz="2800" dirty="0" smtClean="0">
                <a:solidFill>
                  <a:srgbClr val="C00000"/>
                </a:solidFill>
                <a:latin typeface="SimHei" pitchFamily="49" charset="-122"/>
                <a:ea typeface="SimHei" pitchFamily="49" charset="-122"/>
              </a:rPr>
              <a:t> - </a:t>
            </a:r>
            <a:r>
              <a:rPr lang="zh-TW" altLang="en-US" sz="2800" dirty="0" smtClean="0">
                <a:solidFill>
                  <a:srgbClr val="C00000"/>
                </a:solidFill>
                <a:latin typeface="SimHei" pitchFamily="49" charset="-122"/>
                <a:ea typeface="SimHei" pitchFamily="49" charset="-122"/>
              </a:rPr>
              <a:t>我的尊嚴和價值的實踐和彰顯</a:t>
            </a:r>
            <a:endParaRPr lang="en-CA" sz="2800" dirty="0" smtClean="0">
              <a:solidFill>
                <a:srgbClr val="C00000"/>
              </a:solidFill>
              <a:latin typeface="SimHei" pitchFamily="49" charset="-122"/>
              <a:ea typeface="SimHei" pitchFamily="49" charset="-122"/>
            </a:endParaRPr>
          </a:p>
          <a:p>
            <a:pPr>
              <a:buNone/>
            </a:pPr>
            <a:r>
              <a:rPr lang="en-US" sz="2800" dirty="0" smtClean="0">
                <a:latin typeface="SimHei" pitchFamily="49" charset="-122"/>
                <a:ea typeface="SimHei" pitchFamily="49" charset="-122"/>
              </a:rPr>
              <a:t>                              </a:t>
            </a:r>
          </a:p>
          <a:p>
            <a:r>
              <a:rPr lang="zh-TW" altLang="en-US" sz="2800" dirty="0" smtClean="0">
                <a:latin typeface="SimHei" pitchFamily="49" charset="-122"/>
                <a:ea typeface="SimHei" pitchFamily="49" charset="-122"/>
              </a:rPr>
              <a:t>我們這個器皿裡面的寶貝開始做翻轉生命的工作</a:t>
            </a:r>
            <a:r>
              <a:rPr lang="en-US" sz="2800" dirty="0" smtClean="0">
                <a:latin typeface="SimHei" pitchFamily="49" charset="-122"/>
                <a:ea typeface="SimHei" pitchFamily="49" charset="-122"/>
              </a:rPr>
              <a:t>, </a:t>
            </a:r>
            <a:r>
              <a:rPr lang="zh-TW" altLang="en-US" sz="2800" dirty="0" smtClean="0">
                <a:latin typeface="SimHei" pitchFamily="49" charset="-122"/>
                <a:ea typeface="SimHei" pitchFamily="49" charset="-122"/>
              </a:rPr>
              <a:t>使我們時時</a:t>
            </a:r>
            <a:r>
              <a:rPr lang="en-US" altLang="zh-TW"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日日</a:t>
            </a:r>
            <a:r>
              <a:rPr lang="en-US" altLang="zh-TW"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年年更新</a:t>
            </a:r>
            <a:endParaRPr lang="en-CA" sz="2800" dirty="0" smtClean="0">
              <a:latin typeface="SimHei" pitchFamily="49" charset="-122"/>
              <a:ea typeface="SimHei" pitchFamily="49" charset="-122"/>
            </a:endParaRPr>
          </a:p>
          <a:p>
            <a:r>
              <a:rPr lang="zh-TW" altLang="en-US" sz="2800" dirty="0" smtClean="0">
                <a:latin typeface="SimHei" pitchFamily="49" charset="-122"/>
                <a:ea typeface="SimHei" pitchFamily="49" charset="-122"/>
              </a:rPr>
              <a:t>使我們生命不斷更像基督</a:t>
            </a:r>
            <a:r>
              <a:rPr lang="en-US" altLang="zh-TW"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神</a:t>
            </a:r>
            <a:r>
              <a:rPr lang="en-US"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人喜愛的心日日加增</a:t>
            </a:r>
            <a:r>
              <a:rPr lang="en-US" altLang="zh-TW"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將內在有神的生命彰顯出來</a:t>
            </a:r>
            <a:r>
              <a:rPr lang="en-US" altLang="zh-TW"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就是神兒女的樣子和榮耀</a:t>
            </a:r>
            <a:r>
              <a:rPr lang="en-US" altLang="zh-TW" sz="2800" dirty="0" smtClean="0">
                <a:latin typeface="SimHei" pitchFamily="49" charset="-122"/>
                <a:ea typeface="SimHei" pitchFamily="49" charset="-122"/>
              </a:rPr>
              <a:t>.</a:t>
            </a:r>
            <a:endParaRPr lang="en-CA" sz="2800" dirty="0" smtClean="0">
              <a:latin typeface="SimHei" pitchFamily="49" charset="-122"/>
              <a:ea typeface="SimHei" pitchFamily="49" charset="-122"/>
            </a:endParaRPr>
          </a:p>
          <a:p>
            <a:pPr>
              <a:buNone/>
            </a:pPr>
            <a:r>
              <a:rPr lang="en-US" sz="2800" dirty="0" smtClean="0">
                <a:latin typeface="SimHei" pitchFamily="49" charset="-122"/>
                <a:ea typeface="SimHei" pitchFamily="49" charset="-122"/>
              </a:rPr>
              <a:t>                       </a:t>
            </a:r>
            <a:endParaRPr lang="en-CA" sz="2800" dirty="0" smtClean="0">
              <a:latin typeface="SimHei" pitchFamily="49" charset="-122"/>
              <a:ea typeface="SimHei" pitchFamily="49" charset="-122"/>
            </a:endParaRPr>
          </a:p>
          <a:p>
            <a:pPr>
              <a:buNone/>
            </a:pPr>
            <a:endParaRPr lang="en-CA" sz="2800" dirty="0" smtClean="0">
              <a:latin typeface="SimHei" pitchFamily="49" charset="-122"/>
              <a:ea typeface="SimHei" pitchFamily="49" charset="-122"/>
            </a:endParaRPr>
          </a:p>
          <a:p>
            <a:pPr>
              <a:buNone/>
            </a:pPr>
            <a:endParaRPr lang="en-US" dirty="0" smtClean="0"/>
          </a:p>
          <a:p>
            <a:pPr>
              <a:buNone/>
            </a:pPr>
            <a:endParaRPr lang="en-CA" dirty="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20" y="714356"/>
            <a:ext cx="8429684" cy="5715040"/>
          </a:xfrm>
        </p:spPr>
        <p:txBody>
          <a:bodyPr/>
          <a:lstStyle/>
          <a:p>
            <a:pPr>
              <a:buNone/>
            </a:pPr>
            <a:r>
              <a:rPr lang="zh-TW" altLang="en-US" sz="2800" dirty="0" smtClean="0">
                <a:solidFill>
                  <a:srgbClr val="C00000"/>
                </a:solidFill>
                <a:latin typeface="SimHei" pitchFamily="49" charset="-122"/>
                <a:ea typeface="SimHei" pitchFamily="49" charset="-122"/>
              </a:rPr>
              <a:t>★ 在每日生活中</a:t>
            </a:r>
            <a:r>
              <a:rPr lang="en-CA" sz="2800" dirty="0" smtClean="0">
                <a:solidFill>
                  <a:srgbClr val="C00000"/>
                </a:solidFill>
                <a:latin typeface="SimHei" pitchFamily="49" charset="-122"/>
                <a:ea typeface="SimHei" pitchFamily="49" charset="-122"/>
              </a:rPr>
              <a:t>,</a:t>
            </a:r>
            <a:r>
              <a:rPr lang="zh-TW" altLang="en-US" sz="2800" dirty="0" smtClean="0">
                <a:solidFill>
                  <a:srgbClr val="C00000"/>
                </a:solidFill>
                <a:latin typeface="SimHei" pitchFamily="49" charset="-122"/>
                <a:ea typeface="SimHei" pitchFamily="49" charset="-122"/>
              </a:rPr>
              <a:t>過以神為中心的生活</a:t>
            </a:r>
            <a:r>
              <a:rPr lang="en-CA" sz="2800" dirty="0" smtClean="0">
                <a:solidFill>
                  <a:srgbClr val="C00000"/>
                </a:solidFill>
                <a:latin typeface="SimHei" pitchFamily="49" charset="-122"/>
                <a:ea typeface="SimHei" pitchFamily="49" charset="-122"/>
              </a:rPr>
              <a:t>, </a:t>
            </a:r>
          </a:p>
          <a:p>
            <a:pPr>
              <a:buNone/>
            </a:pPr>
            <a:r>
              <a:rPr lang="zh-TW" altLang="en-US" sz="2800" dirty="0" smtClean="0">
                <a:solidFill>
                  <a:srgbClr val="C00000"/>
                </a:solidFill>
                <a:latin typeface="SimHei" pitchFamily="49" charset="-122"/>
                <a:ea typeface="SimHei" pitchFamily="49" charset="-122"/>
              </a:rPr>
              <a:t>   做恢復到合乎神兒女身分的生活方式</a:t>
            </a:r>
            <a:r>
              <a:rPr lang="en-CA" sz="2800" dirty="0" smtClean="0">
                <a:solidFill>
                  <a:srgbClr val="C00000"/>
                </a:solidFill>
                <a:latin typeface="SimHei" pitchFamily="49" charset="-122"/>
                <a:ea typeface="SimHei" pitchFamily="49" charset="-122"/>
              </a:rPr>
              <a:t>, </a:t>
            </a:r>
            <a:r>
              <a:rPr lang="zh-TW" altLang="en-US" sz="2800" dirty="0" smtClean="0">
                <a:solidFill>
                  <a:srgbClr val="C00000"/>
                </a:solidFill>
                <a:latin typeface="SimHei" pitchFamily="49" charset="-122"/>
                <a:ea typeface="SimHei" pitchFamily="49" charset="-122"/>
              </a:rPr>
              <a:t>包括人際  </a:t>
            </a:r>
            <a:endParaRPr lang="en-US" altLang="zh-TW" sz="2800" dirty="0" smtClean="0">
              <a:solidFill>
                <a:srgbClr val="C00000"/>
              </a:solidFill>
              <a:latin typeface="SimHei" pitchFamily="49" charset="-122"/>
              <a:ea typeface="SimHei" pitchFamily="49" charset="-122"/>
            </a:endParaRPr>
          </a:p>
          <a:p>
            <a:pPr>
              <a:buNone/>
            </a:pPr>
            <a:r>
              <a:rPr lang="zh-TW" altLang="en-US" sz="2800" dirty="0" smtClean="0">
                <a:solidFill>
                  <a:srgbClr val="C00000"/>
                </a:solidFill>
                <a:latin typeface="SimHei" pitchFamily="49" charset="-122"/>
                <a:ea typeface="SimHei" pitchFamily="49" charset="-122"/>
              </a:rPr>
              <a:t>   關係的方式</a:t>
            </a:r>
            <a:r>
              <a:rPr lang="en-US" altLang="zh-TW" sz="2800" dirty="0" smtClean="0">
                <a:solidFill>
                  <a:srgbClr val="C00000"/>
                </a:solidFill>
                <a:latin typeface="SimHei" pitchFamily="49" charset="-122"/>
                <a:ea typeface="SimHei" pitchFamily="49" charset="-122"/>
              </a:rPr>
              <a:t>:</a:t>
            </a:r>
            <a:r>
              <a:rPr lang="zh-TW" altLang="en-US" sz="2800" dirty="0" smtClean="0">
                <a:solidFill>
                  <a:srgbClr val="C00000"/>
                </a:solidFill>
                <a:latin typeface="SimHei" pitchFamily="49" charset="-122"/>
                <a:ea typeface="SimHei" pitchFamily="49" charset="-122"/>
              </a:rPr>
              <a:t> </a:t>
            </a:r>
            <a:endParaRPr lang="en-US" altLang="zh-TW" sz="2800" dirty="0" smtClean="0">
              <a:solidFill>
                <a:srgbClr val="C00000"/>
              </a:solidFill>
              <a:latin typeface="SimHei" pitchFamily="49" charset="-122"/>
              <a:ea typeface="SimHei" pitchFamily="49" charset="-122"/>
            </a:endParaRPr>
          </a:p>
          <a:p>
            <a:pPr>
              <a:buNone/>
            </a:pPr>
            <a:r>
              <a:rPr lang="en-CA" sz="2800" dirty="0" smtClean="0">
                <a:solidFill>
                  <a:srgbClr val="C00000"/>
                </a:solidFill>
                <a:latin typeface="SimHei" pitchFamily="49" charset="-122"/>
                <a:ea typeface="SimHei" pitchFamily="49" charset="-122"/>
              </a:rPr>
              <a:t> </a:t>
            </a:r>
          </a:p>
          <a:p>
            <a:r>
              <a:rPr lang="zh-TW" altLang="en-US" sz="2400" dirty="0" smtClean="0">
                <a:latin typeface="SimHei" pitchFamily="49" charset="-122"/>
                <a:ea typeface="SimHei" pitchFamily="49" charset="-122"/>
              </a:rPr>
              <a:t>每天</a:t>
            </a:r>
            <a:r>
              <a:rPr lang="en-CA"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時</a:t>
            </a:r>
            <a:r>
              <a:rPr lang="en-CA"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事</a:t>
            </a:r>
            <a:r>
              <a:rPr lang="en-CA"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人的生活和處理從神兒女的身分開始</a:t>
            </a:r>
            <a:endParaRPr lang="en-CA" sz="2400" dirty="0" smtClean="0">
              <a:latin typeface="SimHei" pitchFamily="49" charset="-122"/>
              <a:ea typeface="SimHei" pitchFamily="49" charset="-122"/>
            </a:endParaRPr>
          </a:p>
          <a:p>
            <a:pPr>
              <a:buNone/>
            </a:pPr>
            <a:r>
              <a:rPr lang="zh-TW" altLang="en-US" sz="2400" dirty="0" smtClean="0">
                <a:latin typeface="SimHei" pitchFamily="49" charset="-122"/>
                <a:ea typeface="SimHei" pitchFamily="49" charset="-122"/>
              </a:rPr>
              <a:t>  與尊嚴和價值的根基和源頭連結</a:t>
            </a:r>
            <a:endParaRPr lang="en-CA" sz="2400" dirty="0" smtClean="0">
              <a:latin typeface="SimHei" pitchFamily="49" charset="-122"/>
              <a:ea typeface="SimHei" pitchFamily="49" charset="-122"/>
            </a:endParaRPr>
          </a:p>
          <a:p>
            <a:r>
              <a:rPr lang="zh-TW" altLang="en-US" sz="2400" dirty="0" smtClean="0">
                <a:latin typeface="SimHei" pitchFamily="49" charset="-122"/>
                <a:ea typeface="SimHei" pitchFamily="49" charset="-122"/>
              </a:rPr>
              <a:t>每時</a:t>
            </a:r>
            <a:r>
              <a:rPr lang="en-CA"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每人</a:t>
            </a:r>
            <a:r>
              <a:rPr lang="en-CA"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每事再回到耶穌基督裏</a:t>
            </a:r>
            <a:r>
              <a:rPr lang="en-US" altLang="zh-TW"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 默禱</a:t>
            </a:r>
            <a:r>
              <a:rPr lang="en-CA"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求神挪去過度防衛的心</a:t>
            </a:r>
            <a:r>
              <a:rPr lang="en-CA" sz="2400" dirty="0" smtClean="0">
                <a:latin typeface="SimHei" pitchFamily="49" charset="-122"/>
                <a:ea typeface="SimHei" pitchFamily="49" charset="-122"/>
              </a:rPr>
              <a:t>,</a:t>
            </a:r>
          </a:p>
          <a:p>
            <a:r>
              <a:rPr lang="zh-TW" altLang="en-US" sz="2400" dirty="0" smtClean="0">
                <a:latin typeface="SimHei" pitchFamily="49" charset="-122"/>
                <a:ea typeface="SimHei" pitchFamily="49" charset="-122"/>
              </a:rPr>
              <a:t>以神和主耶穌如何對待我們的關係為延續</a:t>
            </a:r>
            <a:endParaRPr lang="en-CA" sz="2400" dirty="0" smtClean="0">
              <a:latin typeface="SimHei" pitchFamily="49" charset="-122"/>
              <a:ea typeface="SimHei" pitchFamily="49" charset="-122"/>
            </a:endParaRPr>
          </a:p>
          <a:p>
            <a:pPr>
              <a:buNone/>
            </a:pPr>
            <a:r>
              <a:rPr lang="en-CA"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無條件的愛和接納</a:t>
            </a:r>
            <a:r>
              <a:rPr lang="en-CA"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尊重</a:t>
            </a:r>
            <a:r>
              <a:rPr lang="en-CA" sz="2400" dirty="0" smtClean="0">
                <a:latin typeface="SimHei" pitchFamily="49" charset="-122"/>
                <a:ea typeface="SimHei" pitchFamily="49" charset="-122"/>
              </a:rPr>
              <a:t>, </a:t>
            </a:r>
            <a:r>
              <a:rPr lang="zh-TW" altLang="en-US" sz="2400" dirty="0" smtClean="0">
                <a:latin typeface="SimHei" pitchFamily="49" charset="-122"/>
                <a:ea typeface="SimHei" pitchFamily="49" charset="-122"/>
              </a:rPr>
              <a:t>安全</a:t>
            </a:r>
            <a:r>
              <a:rPr lang="en-CA" sz="2400" dirty="0" smtClean="0">
                <a:latin typeface="SimHei" pitchFamily="49" charset="-122"/>
                <a:ea typeface="SimHei" pitchFamily="49" charset="-122"/>
              </a:rPr>
              <a:t>, </a:t>
            </a:r>
            <a:r>
              <a:rPr lang="zh-TW" altLang="en-US" sz="2400" dirty="0" smtClean="0">
                <a:latin typeface="SimHei" pitchFamily="49" charset="-122"/>
                <a:ea typeface="SimHei" pitchFamily="49" charset="-122"/>
              </a:rPr>
              <a:t>歸屬 </a:t>
            </a:r>
            <a:r>
              <a:rPr lang="en-CA" sz="2400" dirty="0" smtClean="0">
                <a:latin typeface="SimHei" pitchFamily="49" charset="-122"/>
                <a:ea typeface="SimHei" pitchFamily="49" charset="-122"/>
              </a:rPr>
              <a:t>- </a:t>
            </a:r>
            <a:r>
              <a:rPr lang="zh-TW" altLang="en-US" sz="2400" dirty="0" smtClean="0">
                <a:latin typeface="SimHei" pitchFamily="49" charset="-122"/>
                <a:ea typeface="SimHei" pitchFamily="49" charset="-122"/>
              </a:rPr>
              <a:t>醫治開始</a:t>
            </a:r>
            <a:r>
              <a:rPr lang="en-CA"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防衛融化</a:t>
            </a:r>
            <a:endParaRPr lang="en-CA" sz="2400" dirty="0" smtClean="0">
              <a:latin typeface="SimHei" pitchFamily="49" charset="-122"/>
              <a:ea typeface="SimHei" pitchFamily="49" charset="-122"/>
            </a:endParaRPr>
          </a:p>
          <a:p>
            <a:pPr>
              <a:buNone/>
            </a:pPr>
            <a:r>
              <a:rPr lang="zh-TW" altLang="en-US" sz="2400" dirty="0" smtClean="0">
                <a:latin typeface="SimHei" pitchFamily="49" charset="-122"/>
                <a:ea typeface="SimHei" pitchFamily="49" charset="-122"/>
              </a:rPr>
              <a:t>  缺點</a:t>
            </a:r>
            <a:r>
              <a:rPr lang="en-CA"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錯誤</a:t>
            </a:r>
            <a:r>
              <a:rPr lang="en-CA"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不足</a:t>
            </a:r>
            <a:r>
              <a:rPr lang="en-CA"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失敗</a:t>
            </a:r>
            <a:r>
              <a:rPr lang="en-CA"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成就</a:t>
            </a:r>
            <a:r>
              <a:rPr lang="en-CA"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成功</a:t>
            </a:r>
            <a:r>
              <a:rPr lang="en-CA"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能力</a:t>
            </a:r>
            <a:r>
              <a:rPr lang="en-CA"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地位 </a:t>
            </a:r>
            <a:r>
              <a:rPr lang="en-CA"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 尊嚴和價值</a:t>
            </a:r>
            <a:r>
              <a:rPr lang="en-CA" sz="2400" dirty="0" smtClean="0">
                <a:latin typeface="SimHei" pitchFamily="49" charset="-122"/>
                <a:ea typeface="SimHei" pitchFamily="49" charset="-122"/>
              </a:rPr>
              <a:t>)</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4282" y="1285860"/>
            <a:ext cx="8429684" cy="4643470"/>
          </a:xfrm>
        </p:spPr>
        <p:txBody>
          <a:bodyPr/>
          <a:lstStyle/>
          <a:p>
            <a:r>
              <a:rPr lang="zh-TW" altLang="en-US" sz="2400" dirty="0" smtClean="0">
                <a:latin typeface="SimHei" pitchFamily="49" charset="-122"/>
                <a:ea typeface="SimHei" pitchFamily="49" charset="-122"/>
              </a:rPr>
              <a:t>以神和主耶穌如何對待我們的關係為延續</a:t>
            </a:r>
            <a:endParaRPr lang="en-CA" sz="2400" dirty="0" smtClean="0">
              <a:latin typeface="SimHei" pitchFamily="49" charset="-122"/>
              <a:ea typeface="SimHei" pitchFamily="49" charset="-122"/>
            </a:endParaRPr>
          </a:p>
          <a:p>
            <a:pPr>
              <a:buNone/>
            </a:pPr>
            <a:r>
              <a:rPr lang="en-CA"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無條件的愛和接納</a:t>
            </a:r>
            <a:r>
              <a:rPr lang="en-CA"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尊重</a:t>
            </a:r>
            <a:r>
              <a:rPr lang="en-CA" sz="2400" dirty="0" smtClean="0">
                <a:latin typeface="SimHei" pitchFamily="49" charset="-122"/>
                <a:ea typeface="SimHei" pitchFamily="49" charset="-122"/>
              </a:rPr>
              <a:t>, </a:t>
            </a:r>
            <a:r>
              <a:rPr lang="zh-TW" altLang="en-US" sz="2400" dirty="0" smtClean="0">
                <a:latin typeface="SimHei" pitchFamily="49" charset="-122"/>
                <a:ea typeface="SimHei" pitchFamily="49" charset="-122"/>
              </a:rPr>
              <a:t>安全</a:t>
            </a:r>
            <a:r>
              <a:rPr lang="en-CA" sz="2400" dirty="0" smtClean="0">
                <a:latin typeface="SimHei" pitchFamily="49" charset="-122"/>
                <a:ea typeface="SimHei" pitchFamily="49" charset="-122"/>
              </a:rPr>
              <a:t>, </a:t>
            </a:r>
            <a:r>
              <a:rPr lang="zh-TW" altLang="en-US" sz="2400" dirty="0" smtClean="0">
                <a:latin typeface="SimHei" pitchFamily="49" charset="-122"/>
                <a:ea typeface="SimHei" pitchFamily="49" charset="-122"/>
              </a:rPr>
              <a:t>歸屬 </a:t>
            </a:r>
            <a:r>
              <a:rPr lang="en-CA" sz="2400" dirty="0" smtClean="0">
                <a:latin typeface="SimHei" pitchFamily="49" charset="-122"/>
                <a:ea typeface="SimHei" pitchFamily="49" charset="-122"/>
              </a:rPr>
              <a:t>- </a:t>
            </a:r>
            <a:r>
              <a:rPr lang="zh-TW" altLang="en-US" sz="2400" dirty="0" smtClean="0">
                <a:latin typeface="SimHei" pitchFamily="49" charset="-122"/>
                <a:ea typeface="SimHei" pitchFamily="49" charset="-122"/>
              </a:rPr>
              <a:t>醫治開始</a:t>
            </a:r>
            <a:r>
              <a:rPr lang="en-CA"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防衛融化</a:t>
            </a:r>
            <a:endParaRPr lang="en-CA" sz="2400" dirty="0" smtClean="0">
              <a:latin typeface="SimHei" pitchFamily="49" charset="-122"/>
              <a:ea typeface="SimHei" pitchFamily="49" charset="-122"/>
            </a:endParaRPr>
          </a:p>
          <a:p>
            <a:pPr>
              <a:buNone/>
            </a:pPr>
            <a:r>
              <a:rPr lang="zh-TW" altLang="en-US" sz="2400" dirty="0" smtClean="0">
                <a:latin typeface="SimHei" pitchFamily="49" charset="-122"/>
                <a:ea typeface="SimHei" pitchFamily="49" charset="-122"/>
              </a:rPr>
              <a:t>  缺點</a:t>
            </a:r>
            <a:r>
              <a:rPr lang="en-CA"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錯誤</a:t>
            </a:r>
            <a:r>
              <a:rPr lang="en-CA"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不足</a:t>
            </a:r>
            <a:r>
              <a:rPr lang="en-CA"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失敗</a:t>
            </a:r>
            <a:r>
              <a:rPr lang="en-CA"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成就</a:t>
            </a:r>
            <a:r>
              <a:rPr lang="en-CA"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成功</a:t>
            </a:r>
            <a:r>
              <a:rPr lang="en-CA"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能力</a:t>
            </a:r>
            <a:r>
              <a:rPr lang="en-CA"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地位 </a:t>
            </a:r>
            <a:r>
              <a:rPr lang="en-CA"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 尊嚴和價值</a:t>
            </a:r>
            <a:r>
              <a:rPr lang="en-CA" sz="2400" dirty="0" smtClean="0">
                <a:latin typeface="SimHei" pitchFamily="49" charset="-122"/>
                <a:ea typeface="SimHei" pitchFamily="49" charset="-122"/>
              </a:rPr>
              <a:t>)</a:t>
            </a:r>
          </a:p>
          <a:p>
            <a:pPr>
              <a:buNone/>
            </a:pPr>
            <a:endParaRPr lang="en-US" altLang="zh-TW" sz="2400" dirty="0" smtClean="0">
              <a:latin typeface="SimHei" pitchFamily="49" charset="-122"/>
              <a:ea typeface="SimHei" pitchFamily="49" charset="-122"/>
            </a:endParaRPr>
          </a:p>
          <a:p>
            <a:r>
              <a:rPr lang="zh-TW" altLang="en-US" sz="2400" dirty="0" smtClean="0">
                <a:latin typeface="SimHei" pitchFamily="49" charset="-122"/>
                <a:ea typeface="SimHei" pitchFamily="49" charset="-122"/>
              </a:rPr>
              <a:t>以與自己同樣有尊嚴和價值的人</a:t>
            </a:r>
            <a:r>
              <a:rPr lang="en-CA"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神兒女</a:t>
            </a:r>
            <a:r>
              <a:rPr lang="en-CA"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看待對方</a:t>
            </a:r>
            <a:r>
              <a:rPr lang="en-CA" sz="2400" dirty="0" smtClean="0">
                <a:latin typeface="SimHei" pitchFamily="49" charset="-122"/>
                <a:ea typeface="SimHei" pitchFamily="49" charset="-122"/>
              </a:rPr>
              <a:t>,</a:t>
            </a:r>
          </a:p>
          <a:p>
            <a:pPr>
              <a:buNone/>
            </a:pPr>
            <a:r>
              <a:rPr lang="zh-TW" altLang="en-US" sz="2400" dirty="0" smtClean="0">
                <a:latin typeface="SimHei" pitchFamily="49" charset="-122"/>
                <a:ea typeface="SimHei" pitchFamily="49" charset="-122"/>
              </a:rPr>
              <a:t>  以</a:t>
            </a:r>
            <a:r>
              <a:rPr lang="en-CA"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真理與恩典</a:t>
            </a:r>
            <a:r>
              <a:rPr lang="en-CA" sz="2400" dirty="0" smtClean="0">
                <a:latin typeface="SimHei" pitchFamily="49" charset="-122"/>
                <a:ea typeface="SimHei" pitchFamily="49" charset="-122"/>
              </a:rPr>
              <a:t>" </a:t>
            </a:r>
            <a:r>
              <a:rPr lang="zh-TW" altLang="en-US" sz="2400" dirty="0" smtClean="0">
                <a:latin typeface="SimHei" pitchFamily="49" charset="-122"/>
                <a:ea typeface="SimHei" pitchFamily="49" charset="-122"/>
              </a:rPr>
              <a:t>為原則</a:t>
            </a:r>
            <a:endParaRPr lang="en-CA" sz="2400" dirty="0" smtClean="0">
              <a:latin typeface="SimHei" pitchFamily="49" charset="-122"/>
              <a:ea typeface="SimHei" pitchFamily="49" charset="-122"/>
            </a:endParaRPr>
          </a:p>
          <a:p>
            <a:pPr>
              <a:buNone/>
            </a:pPr>
            <a:r>
              <a:rPr lang="zh-TW" altLang="en-US" sz="2400" dirty="0" smtClean="0">
                <a:latin typeface="SimHei" pitchFamily="49" charset="-122"/>
                <a:ea typeface="SimHei" pitchFamily="49" charset="-122"/>
              </a:rPr>
              <a:t>  “真理</a:t>
            </a:r>
            <a:r>
              <a:rPr lang="en-CA" sz="2400" dirty="0" smtClean="0">
                <a:latin typeface="SimHei" pitchFamily="49" charset="-122"/>
                <a:ea typeface="SimHei" pitchFamily="49" charset="-122"/>
              </a:rPr>
              <a:t>"-  </a:t>
            </a:r>
            <a:r>
              <a:rPr lang="zh-TW" altLang="en-US" sz="2400" dirty="0" smtClean="0">
                <a:latin typeface="SimHei" pitchFamily="49" charset="-122"/>
                <a:ea typeface="SimHei" pitchFamily="49" charset="-122"/>
              </a:rPr>
              <a:t>同在救恩中</a:t>
            </a:r>
            <a:r>
              <a:rPr lang="en-CA" sz="2400" dirty="0" smtClean="0">
                <a:latin typeface="SimHei" pitchFamily="49" charset="-122"/>
                <a:ea typeface="SimHei" pitchFamily="49" charset="-122"/>
              </a:rPr>
              <a:t>, </a:t>
            </a:r>
            <a:r>
              <a:rPr lang="zh-TW" altLang="en-US" sz="2400" dirty="0" smtClean="0">
                <a:latin typeface="SimHei" pitchFamily="49" charset="-122"/>
                <a:ea typeface="SimHei" pitchFamily="49" charset="-122"/>
              </a:rPr>
              <a:t>蒙恩的罪人</a:t>
            </a:r>
            <a:endParaRPr lang="en-CA" sz="2400" dirty="0" smtClean="0">
              <a:latin typeface="SimHei" pitchFamily="49" charset="-122"/>
              <a:ea typeface="SimHei" pitchFamily="49" charset="-122"/>
            </a:endParaRPr>
          </a:p>
          <a:p>
            <a:pPr>
              <a:buNone/>
            </a:pPr>
            <a:r>
              <a:rPr lang="zh-TW" altLang="en-US" sz="2400" dirty="0" smtClean="0">
                <a:latin typeface="SimHei" pitchFamily="49" charset="-122"/>
                <a:ea typeface="SimHei" pitchFamily="49" charset="-122"/>
              </a:rPr>
              <a:t>   </a:t>
            </a:r>
            <a:r>
              <a:rPr lang="en-CA"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恩典</a:t>
            </a:r>
            <a:r>
              <a:rPr lang="en-CA" sz="2400" dirty="0" smtClean="0">
                <a:latin typeface="SimHei" pitchFamily="49" charset="-122"/>
                <a:ea typeface="SimHei" pitchFamily="49" charset="-122"/>
              </a:rPr>
              <a:t>" - </a:t>
            </a:r>
            <a:r>
              <a:rPr lang="zh-TW" altLang="en-US" sz="2400" dirty="0" smtClean="0">
                <a:latin typeface="SimHei" pitchFamily="49" charset="-122"/>
                <a:ea typeface="SimHei" pitchFamily="49" charset="-122"/>
              </a:rPr>
              <a:t>同理心的根基</a:t>
            </a:r>
            <a:r>
              <a:rPr lang="en-CA" sz="2400" dirty="0" smtClean="0">
                <a:latin typeface="SimHei" pitchFamily="49" charset="-122"/>
                <a:ea typeface="SimHei" pitchFamily="49" charset="-122"/>
              </a:rPr>
              <a:t>, </a:t>
            </a:r>
            <a:r>
              <a:rPr lang="zh-TW" altLang="en-US" sz="2400" dirty="0" smtClean="0">
                <a:latin typeface="SimHei" pitchFamily="49" charset="-122"/>
                <a:ea typeface="SimHei" pitchFamily="49" charset="-122"/>
              </a:rPr>
              <a:t>不配但有價值神兒女</a:t>
            </a:r>
            <a:endParaRPr lang="en-CA" sz="2400" dirty="0" smtClean="0">
              <a:latin typeface="SimHei" pitchFamily="49" charset="-122"/>
              <a:ea typeface="SimHei" pitchFamily="49" charset="-122"/>
            </a:endParaRPr>
          </a:p>
          <a:p>
            <a:pPr>
              <a:buNone/>
            </a:pPr>
            <a:r>
              <a:rPr lang="en-CA" sz="2400" dirty="0" smtClean="0">
                <a:latin typeface="SimHei" pitchFamily="49" charset="-122"/>
                <a:ea typeface="SimHei" pitchFamily="49" charset="-122"/>
              </a:rPr>
              <a:t>   </a:t>
            </a:r>
          </a:p>
          <a:p>
            <a:pPr>
              <a:buNone/>
            </a:pPr>
            <a:endParaRPr lang="en-US" dirty="0" smtClean="0"/>
          </a:p>
          <a:p>
            <a:pPr>
              <a:buNone/>
            </a:pPr>
            <a:endParaRPr lang="en-CA" dirty="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4282" y="571480"/>
            <a:ext cx="8429684" cy="5643602"/>
          </a:xfrm>
        </p:spPr>
        <p:txBody>
          <a:bodyPr/>
          <a:lstStyle/>
          <a:p>
            <a:r>
              <a:rPr lang="zh-TW" altLang="en-US" sz="2400" dirty="0" smtClean="0">
                <a:latin typeface="SimHei" pitchFamily="49" charset="-122"/>
                <a:ea typeface="SimHei" pitchFamily="49" charset="-122"/>
              </a:rPr>
              <a:t>禱告讓自己除去過往的負面經歷</a:t>
            </a:r>
            <a:r>
              <a:rPr lang="en-CA"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經驗</a:t>
            </a:r>
            <a:r>
              <a:rPr lang="en-CA" sz="2400" dirty="0" smtClean="0">
                <a:latin typeface="SimHei" pitchFamily="49" charset="-122"/>
                <a:ea typeface="SimHei" pitchFamily="49" charset="-122"/>
              </a:rPr>
              <a:t>,</a:t>
            </a:r>
          </a:p>
          <a:p>
            <a:pPr>
              <a:buNone/>
            </a:pPr>
            <a:r>
              <a:rPr lang="zh-TW" altLang="en-US" sz="2400" dirty="0" smtClean="0">
                <a:latin typeface="SimHei" pitchFamily="49" charset="-122"/>
                <a:ea typeface="SimHei" pitchFamily="49" charset="-122"/>
              </a:rPr>
              <a:t>      從此時的人</a:t>
            </a:r>
            <a:r>
              <a:rPr lang="en-CA"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事件</a:t>
            </a:r>
            <a:r>
              <a:rPr lang="en-CA"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環 境</a:t>
            </a:r>
            <a:r>
              <a:rPr lang="en-CA" sz="2400" dirty="0" smtClean="0">
                <a:latin typeface="SimHei" pitchFamily="49" charset="-122"/>
                <a:ea typeface="SimHei" pitchFamily="49" charset="-122"/>
              </a:rPr>
              <a:t>,</a:t>
            </a:r>
          </a:p>
          <a:p>
            <a:pPr>
              <a:buNone/>
            </a:pPr>
            <a:r>
              <a:rPr lang="zh-TW" altLang="en-US" sz="2400" dirty="0" smtClean="0">
                <a:latin typeface="SimHei" pitchFamily="49" charset="-122"/>
                <a:ea typeface="SimHei" pitchFamily="49" charset="-122"/>
              </a:rPr>
              <a:t>      </a:t>
            </a:r>
            <a:r>
              <a:rPr lang="en-CA" sz="2400" dirty="0" smtClean="0">
                <a:latin typeface="SimHei" pitchFamily="49" charset="-122"/>
                <a:ea typeface="SimHei" pitchFamily="49" charset="-122"/>
              </a:rPr>
              <a:t> </a:t>
            </a:r>
            <a:r>
              <a:rPr lang="zh-TW" altLang="en-US" sz="2400" dirty="0" smtClean="0">
                <a:latin typeface="SimHei" pitchFamily="49" charset="-122"/>
                <a:ea typeface="SimHei" pitchFamily="49" charset="-122"/>
              </a:rPr>
              <a:t>從全局</a:t>
            </a:r>
            <a:r>
              <a:rPr lang="en-CA"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全人的角度</a:t>
            </a:r>
            <a:r>
              <a:rPr lang="en-CA"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學習了解此時的他人</a:t>
            </a:r>
            <a:r>
              <a:rPr lang="en-CA" sz="2400" dirty="0" smtClean="0">
                <a:latin typeface="SimHei" pitchFamily="49" charset="-122"/>
                <a:ea typeface="SimHei" pitchFamily="49" charset="-122"/>
              </a:rPr>
              <a:t>,</a:t>
            </a:r>
          </a:p>
          <a:p>
            <a:pPr>
              <a:buNone/>
            </a:pPr>
            <a:endParaRPr lang="en-CA" sz="2400" dirty="0" smtClean="0">
              <a:latin typeface="SimHei" pitchFamily="49" charset="-122"/>
              <a:ea typeface="SimHei" pitchFamily="49" charset="-122"/>
            </a:endParaRPr>
          </a:p>
          <a:p>
            <a:r>
              <a:rPr lang="zh-TW" altLang="en-US" sz="2400" dirty="0" smtClean="0">
                <a:latin typeface="SimHei" pitchFamily="49" charset="-122"/>
                <a:ea typeface="SimHei" pitchFamily="49" charset="-122"/>
              </a:rPr>
              <a:t>開始學習慢慢表達自己的想法</a:t>
            </a:r>
            <a:r>
              <a:rPr lang="en-CA"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需求</a:t>
            </a:r>
            <a:r>
              <a:rPr lang="en-CA"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想法</a:t>
            </a:r>
            <a:r>
              <a:rPr lang="en-CA" sz="2400" dirty="0" smtClean="0">
                <a:latin typeface="SimHei" pitchFamily="49" charset="-122"/>
                <a:ea typeface="SimHei" pitchFamily="49" charset="-122"/>
              </a:rPr>
              <a:t>,</a:t>
            </a:r>
          </a:p>
          <a:p>
            <a:pPr>
              <a:buNone/>
            </a:pPr>
            <a:r>
              <a:rPr lang="zh-TW" altLang="en-US" sz="2400" dirty="0" smtClean="0">
                <a:latin typeface="SimHei" pitchFamily="49" charset="-122"/>
                <a:ea typeface="SimHei" pitchFamily="49" charset="-122"/>
              </a:rPr>
              <a:t>      同時</a:t>
            </a:r>
            <a:r>
              <a:rPr lang="en-CA"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也表達願意傾聽和了解別人的想法</a:t>
            </a:r>
            <a:r>
              <a:rPr lang="en-CA"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需求</a:t>
            </a:r>
            <a:endParaRPr lang="en-US" altLang="zh-TW" sz="2400" dirty="0" smtClean="0">
              <a:latin typeface="SimHei" pitchFamily="49" charset="-122"/>
              <a:ea typeface="SimHei" pitchFamily="49" charset="-122"/>
            </a:endParaRPr>
          </a:p>
          <a:p>
            <a:pPr>
              <a:buNone/>
            </a:pPr>
            <a:r>
              <a:rPr lang="zh-TW" altLang="en-US" sz="2400" dirty="0" smtClean="0">
                <a:latin typeface="SimHei" pitchFamily="49" charset="-122"/>
                <a:ea typeface="SimHei" pitchFamily="49" charset="-122"/>
              </a:rPr>
              <a:t>      </a:t>
            </a:r>
            <a:r>
              <a:rPr lang="en-CA"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想法</a:t>
            </a:r>
            <a:r>
              <a:rPr lang="en-CA" sz="2400" dirty="0" smtClean="0">
                <a:latin typeface="SimHei" pitchFamily="49" charset="-122"/>
                <a:ea typeface="SimHei" pitchFamily="49" charset="-122"/>
              </a:rPr>
              <a:t>,</a:t>
            </a:r>
          </a:p>
          <a:p>
            <a:pPr>
              <a:buNone/>
            </a:pPr>
            <a:r>
              <a:rPr lang="en-CA" sz="2400" dirty="0" smtClean="0">
                <a:latin typeface="SimHei" pitchFamily="49" charset="-122"/>
                <a:ea typeface="SimHei" pitchFamily="49" charset="-122"/>
              </a:rPr>
              <a:t> </a:t>
            </a:r>
          </a:p>
          <a:p>
            <a:r>
              <a:rPr lang="zh-TW" altLang="en-US" sz="2400" dirty="0" smtClean="0">
                <a:latin typeface="SimHei" pitchFamily="49" charset="-122"/>
                <a:ea typeface="SimHei" pitchFamily="49" charset="-122"/>
              </a:rPr>
              <a:t>權衡彼此的情緒</a:t>
            </a:r>
            <a:r>
              <a:rPr lang="en-CA"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願意互益的表達和溝通</a:t>
            </a:r>
            <a:r>
              <a:rPr lang="en-CA" sz="2400" dirty="0" smtClean="0">
                <a:latin typeface="SimHei" pitchFamily="49" charset="-122"/>
                <a:ea typeface="SimHei" pitchFamily="49" charset="-122"/>
              </a:rPr>
              <a:t>,</a:t>
            </a:r>
          </a:p>
          <a:p>
            <a:pPr>
              <a:buNone/>
            </a:pPr>
            <a:r>
              <a:rPr lang="zh-TW" altLang="en-US" sz="2400" dirty="0" smtClean="0">
                <a:latin typeface="SimHei" pitchFamily="49" charset="-122"/>
                <a:ea typeface="SimHei" pitchFamily="49" charset="-122"/>
              </a:rPr>
              <a:t>      不一一定一次</a:t>
            </a:r>
            <a:r>
              <a:rPr lang="en-CA" sz="2400" dirty="0" smtClean="0">
                <a:latin typeface="SimHei" pitchFamily="49" charset="-122"/>
                <a:ea typeface="SimHei" pitchFamily="49" charset="-122"/>
              </a:rPr>
              <a:t>, </a:t>
            </a:r>
            <a:r>
              <a:rPr lang="zh-TW" altLang="en-US" sz="2400" dirty="0" smtClean="0">
                <a:latin typeface="SimHei" pitchFamily="49" charset="-122"/>
                <a:ea typeface="SimHei" pitchFamily="49" charset="-122"/>
              </a:rPr>
              <a:t>直至達成一致互益</a:t>
            </a:r>
            <a:r>
              <a:rPr lang="en-CA" sz="2400" dirty="0" smtClean="0">
                <a:latin typeface="SimHei" pitchFamily="49" charset="-122"/>
                <a:ea typeface="SimHei" pitchFamily="49" charset="-122"/>
              </a:rPr>
              <a:t>.</a:t>
            </a:r>
          </a:p>
          <a:p>
            <a:pPr>
              <a:buNone/>
            </a:pPr>
            <a:r>
              <a:rPr lang="en-CA" sz="2400" dirty="0" smtClean="0">
                <a:latin typeface="SimHei" pitchFamily="49" charset="-122"/>
                <a:ea typeface="SimHei" pitchFamily="49" charset="-122"/>
              </a:rPr>
              <a:t>  </a:t>
            </a:r>
          </a:p>
          <a:p>
            <a:r>
              <a:rPr lang="zh-TW" altLang="en-US" sz="2400" dirty="0" smtClean="0">
                <a:latin typeface="SimHei" pitchFamily="49" charset="-122"/>
                <a:ea typeface="SimHei" pitchFamily="49" charset="-122"/>
              </a:rPr>
              <a:t>試著以</a:t>
            </a:r>
            <a:r>
              <a:rPr lang="en-CA" sz="2400" dirty="0" smtClean="0">
                <a:latin typeface="SimHei" pitchFamily="49" charset="-122"/>
                <a:ea typeface="SimHei" pitchFamily="49" charset="-122"/>
              </a:rPr>
              <a:t> "</a:t>
            </a:r>
            <a:r>
              <a:rPr lang="zh-TW" altLang="en-US" sz="2400" dirty="0" smtClean="0">
                <a:latin typeface="SimHei" pitchFamily="49" charset="-122"/>
                <a:ea typeface="SimHei" pitchFamily="49" charset="-122"/>
              </a:rPr>
              <a:t>在基督裏有尊嚴和價值的我</a:t>
            </a:r>
            <a:r>
              <a:rPr lang="en-CA" sz="2400" dirty="0" smtClean="0">
                <a:latin typeface="SimHei" pitchFamily="49" charset="-122"/>
                <a:ea typeface="SimHei" pitchFamily="49" charset="-122"/>
              </a:rPr>
              <a:t>" </a:t>
            </a:r>
            <a:r>
              <a:rPr lang="zh-TW" altLang="en-US" sz="2400" dirty="0" smtClean="0">
                <a:latin typeface="SimHei" pitchFamily="49" charset="-122"/>
                <a:ea typeface="SimHei" pitchFamily="49" charset="-122"/>
              </a:rPr>
              <a:t>和</a:t>
            </a:r>
            <a:r>
              <a:rPr lang="en-CA" sz="2400" dirty="0" smtClean="0">
                <a:latin typeface="SimHei" pitchFamily="49" charset="-122"/>
                <a:ea typeface="SimHei" pitchFamily="49" charset="-122"/>
              </a:rPr>
              <a:t> "</a:t>
            </a:r>
            <a:r>
              <a:rPr lang="zh-TW" altLang="en-US" sz="2400" dirty="0" smtClean="0">
                <a:latin typeface="SimHei" pitchFamily="49" charset="-122"/>
                <a:ea typeface="SimHei" pitchFamily="49" charset="-122"/>
              </a:rPr>
              <a:t>在基督裏有</a:t>
            </a:r>
            <a:endParaRPr lang="en-CA" sz="2400" dirty="0" smtClean="0">
              <a:latin typeface="SimHei" pitchFamily="49" charset="-122"/>
              <a:ea typeface="SimHei" pitchFamily="49" charset="-122"/>
            </a:endParaRPr>
          </a:p>
          <a:p>
            <a:pPr>
              <a:buNone/>
            </a:pPr>
            <a:r>
              <a:rPr lang="zh-TW" altLang="en-US" sz="2400" dirty="0" smtClean="0">
                <a:latin typeface="SimHei" pitchFamily="49" charset="-122"/>
                <a:ea typeface="SimHei" pitchFamily="49" charset="-122"/>
              </a:rPr>
              <a:t>    尊嚴和價值的你</a:t>
            </a:r>
            <a:r>
              <a:rPr lang="en-CA" sz="2400" dirty="0" smtClean="0">
                <a:latin typeface="SimHei" pitchFamily="49" charset="-122"/>
                <a:ea typeface="SimHei" pitchFamily="49" charset="-122"/>
              </a:rPr>
              <a:t>"....</a:t>
            </a:r>
          </a:p>
          <a:p>
            <a:pPr>
              <a:buNone/>
            </a:pPr>
            <a:endParaRPr lang="en-CA" sz="2400" dirty="0" smtClean="0">
              <a:latin typeface="SimHei" pitchFamily="49" charset="-122"/>
              <a:ea typeface="SimHei" pitchFamily="49" charset="-122"/>
            </a:endParaRPr>
          </a:p>
          <a:p>
            <a:pPr>
              <a:buNone/>
            </a:pPr>
            <a:endParaRPr lang="en-CA" sz="2800" dirty="0" smtClean="0">
              <a:latin typeface="SimHei" pitchFamily="49" charset="-122"/>
              <a:ea typeface="SimHei" pitchFamily="49" charset="-122"/>
            </a:endParaRPr>
          </a:p>
          <a:p>
            <a:pPr>
              <a:buNone/>
            </a:pPr>
            <a:endParaRPr lang="en-US" dirty="0" smtClean="0"/>
          </a:p>
          <a:p>
            <a:pPr>
              <a:buNone/>
            </a:pPr>
            <a:endParaRPr lang="en-CA" dirty="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val 5"/>
          <p:cNvSpPr/>
          <p:nvPr/>
        </p:nvSpPr>
        <p:spPr>
          <a:xfrm>
            <a:off x="642910" y="1571612"/>
            <a:ext cx="3357586" cy="328614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7" name="Oval 6"/>
          <p:cNvSpPr/>
          <p:nvPr/>
        </p:nvSpPr>
        <p:spPr>
          <a:xfrm>
            <a:off x="1785918" y="2643182"/>
            <a:ext cx="990608" cy="99060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026" name="Text Box 2"/>
          <p:cNvSpPr txBox="1">
            <a:spLocks noChangeArrowheads="1"/>
          </p:cNvSpPr>
          <p:nvPr/>
        </p:nvSpPr>
        <p:spPr bwMode="auto">
          <a:xfrm>
            <a:off x="2071670" y="2928934"/>
            <a:ext cx="438136" cy="341313"/>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CA" altLang="zh-TW" sz="1100" b="0" i="0" u="none" strike="noStrike" cap="none" normalizeH="0" baseline="0" dirty="0" smtClean="0">
                <a:ln>
                  <a:noFill/>
                </a:ln>
                <a:solidFill>
                  <a:schemeClr val="tx1"/>
                </a:solidFill>
                <a:effectLst/>
                <a:latin typeface="????" charset="0"/>
                <a:ea typeface="Arial" pitchFamily="34" charset="0"/>
                <a:cs typeface="Arial" pitchFamily="34" charset="0"/>
              </a:rPr>
              <a:t>  </a:t>
            </a:r>
            <a:r>
              <a:rPr kumimoji="0" lang="zh-TW" altLang="en-CA" sz="1200" b="1" i="0" u="none" strike="noStrike" cap="none" normalizeH="0" baseline="0" dirty="0" smtClean="0">
                <a:ln>
                  <a:noFill/>
                </a:ln>
                <a:solidFill>
                  <a:srgbClr val="C00000"/>
                </a:solidFill>
                <a:effectLst/>
                <a:latin typeface="????" charset="0"/>
                <a:ea typeface="Arial" pitchFamily="34" charset="0"/>
                <a:cs typeface="Arial" pitchFamily="34" charset="0"/>
              </a:rPr>
              <a:t>神</a:t>
            </a:r>
            <a:endParaRPr kumimoji="0" lang="zh-TW" sz="1200" b="1" i="0" u="none" strike="noStrike" cap="none" normalizeH="0" baseline="0" dirty="0" smtClean="0">
              <a:ln>
                <a:noFill/>
              </a:ln>
              <a:solidFill>
                <a:schemeClr val="tx1"/>
              </a:solidFill>
              <a:effectLst/>
              <a:latin typeface="Arial" pitchFamily="34" charset="0"/>
              <a:cs typeface="Arial" pitchFamily="34" charset="0"/>
            </a:endParaRPr>
          </a:p>
        </p:txBody>
      </p:sp>
      <p:cxnSp>
        <p:nvCxnSpPr>
          <p:cNvPr id="9" name="Straight Connector 8"/>
          <p:cNvCxnSpPr>
            <a:stCxn id="6" idx="2"/>
          </p:cNvCxnSpPr>
          <p:nvPr/>
        </p:nvCxnSpPr>
        <p:spPr>
          <a:xfrm rot="10800000" flipH="1">
            <a:off x="642910" y="3214686"/>
            <a:ext cx="1071570" cy="15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a:endCxn id="7" idx="0"/>
          </p:cNvCxnSpPr>
          <p:nvPr/>
        </p:nvCxnSpPr>
        <p:spPr>
          <a:xfrm rot="5400000">
            <a:off x="1747818" y="2105016"/>
            <a:ext cx="1071570" cy="476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a:endCxn id="6" idx="6"/>
          </p:cNvCxnSpPr>
          <p:nvPr/>
        </p:nvCxnSpPr>
        <p:spPr>
          <a:xfrm>
            <a:off x="2857488" y="3214686"/>
            <a:ext cx="1143008" cy="15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a:stCxn id="6" idx="4"/>
          </p:cNvCxnSpPr>
          <p:nvPr/>
        </p:nvCxnSpPr>
        <p:spPr>
          <a:xfrm rot="5400000" flipH="1">
            <a:off x="1696621" y="4232678"/>
            <a:ext cx="1214446" cy="3571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027" name="Text Box 3"/>
          <p:cNvSpPr txBox="1">
            <a:spLocks noChangeArrowheads="1"/>
          </p:cNvSpPr>
          <p:nvPr/>
        </p:nvSpPr>
        <p:spPr bwMode="auto">
          <a:xfrm>
            <a:off x="1285852" y="2357430"/>
            <a:ext cx="581006" cy="31749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zh-TW" altLang="en-CA" sz="1100" b="0" i="0" u="none" strike="noStrike" cap="none" normalizeH="0" baseline="0" smtClean="0">
                <a:ln>
                  <a:noFill/>
                </a:ln>
                <a:solidFill>
                  <a:schemeClr val="tx1"/>
                </a:solidFill>
                <a:effectLst/>
                <a:latin typeface="????" charset="0"/>
                <a:ea typeface="Arial" pitchFamily="34" charset="0"/>
                <a:cs typeface="Arial" pitchFamily="34" charset="0"/>
              </a:rPr>
              <a:t>真我</a:t>
            </a:r>
            <a:endParaRPr kumimoji="0" lang="zh-TW" sz="1800" b="0" i="0" u="none" strike="noStrike" cap="none" normalizeH="0" baseline="0" smtClean="0">
              <a:ln>
                <a:noFill/>
              </a:ln>
              <a:solidFill>
                <a:schemeClr val="tx1"/>
              </a:solidFill>
              <a:effectLst/>
              <a:latin typeface="Arial" pitchFamily="34" charset="0"/>
              <a:cs typeface="Arial" pitchFamily="34" charset="0"/>
            </a:endParaRPr>
          </a:p>
        </p:txBody>
      </p:sp>
      <p:sp>
        <p:nvSpPr>
          <p:cNvPr id="1028" name="Text Box 4"/>
          <p:cNvSpPr txBox="1">
            <a:spLocks noChangeArrowheads="1"/>
          </p:cNvSpPr>
          <p:nvPr/>
        </p:nvSpPr>
        <p:spPr bwMode="auto">
          <a:xfrm>
            <a:off x="2643174" y="2357430"/>
            <a:ext cx="654050" cy="28575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zh-TW" altLang="en-CA" sz="1100" b="0" i="0" u="none" strike="noStrike" cap="none" normalizeH="0" baseline="0" smtClean="0">
                <a:ln>
                  <a:noFill/>
                </a:ln>
                <a:solidFill>
                  <a:schemeClr val="tx1"/>
                </a:solidFill>
                <a:effectLst/>
                <a:latin typeface="????" charset="0"/>
                <a:ea typeface="Arial" pitchFamily="34" charset="0"/>
                <a:cs typeface="Arial" pitchFamily="34" charset="0"/>
              </a:rPr>
              <a:t>真他人</a:t>
            </a:r>
            <a:endParaRPr kumimoji="0" lang="zh-TW" sz="1800" b="0" i="0" u="none" strike="noStrike" cap="none" normalizeH="0" baseline="0" smtClean="0">
              <a:ln>
                <a:noFill/>
              </a:ln>
              <a:solidFill>
                <a:schemeClr val="tx1"/>
              </a:solidFill>
              <a:effectLst/>
              <a:latin typeface="Arial" pitchFamily="34" charset="0"/>
              <a:cs typeface="Arial" pitchFamily="34" charset="0"/>
            </a:endParaRPr>
          </a:p>
        </p:txBody>
      </p:sp>
      <p:sp>
        <p:nvSpPr>
          <p:cNvPr id="1029" name="Text Box 5"/>
          <p:cNvSpPr txBox="1">
            <a:spLocks noChangeArrowheads="1"/>
          </p:cNvSpPr>
          <p:nvPr/>
        </p:nvSpPr>
        <p:spPr bwMode="auto">
          <a:xfrm>
            <a:off x="1142976" y="3643314"/>
            <a:ext cx="825500" cy="60642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zh-TW" altLang="en-CA" sz="1100" b="0" i="0" u="none" strike="noStrike" cap="none" normalizeH="0" baseline="0" smtClean="0">
                <a:ln>
                  <a:noFill/>
                </a:ln>
                <a:solidFill>
                  <a:schemeClr val="tx1"/>
                </a:solidFill>
                <a:effectLst/>
                <a:latin typeface="SimHei" pitchFamily="49" charset="-122"/>
                <a:ea typeface="SimHei" pitchFamily="49" charset="-122"/>
                <a:cs typeface="Arial" pitchFamily="34" charset="0"/>
              </a:rPr>
              <a:t>此時的  </a:t>
            </a:r>
          </a:p>
          <a:p>
            <a:pPr marL="0" marR="0" lvl="0" indent="0" algn="l" defTabSz="914400" rtl="0" eaLnBrk="1" fontAlgn="base" latinLnBrk="0" hangingPunct="1">
              <a:lnSpc>
                <a:spcPct val="100000"/>
              </a:lnSpc>
              <a:spcBef>
                <a:spcPct val="0"/>
              </a:spcBef>
              <a:spcAft>
                <a:spcPts val="1000"/>
              </a:spcAft>
              <a:buClrTx/>
              <a:buSzTx/>
              <a:buFontTx/>
              <a:buNone/>
              <a:tabLst/>
            </a:pPr>
            <a:r>
              <a:rPr kumimoji="0" lang="zh-TW" altLang="en-CA" sz="1100" b="0" i="0" u="none" strike="noStrike" cap="none" normalizeH="0" baseline="0" smtClean="0">
                <a:ln>
                  <a:noFill/>
                </a:ln>
                <a:solidFill>
                  <a:schemeClr val="tx1"/>
                </a:solidFill>
                <a:effectLst/>
                <a:latin typeface="SimHei" pitchFamily="49" charset="-122"/>
                <a:ea typeface="SimHei" pitchFamily="49" charset="-122"/>
                <a:cs typeface="Arial" pitchFamily="34" charset="0"/>
              </a:rPr>
              <a:t>  事件</a:t>
            </a:r>
            <a:endParaRPr kumimoji="0" lang="zh-CN" altLang="en-CA" sz="1100" b="0" i="0" u="none" strike="noStrike" cap="none" normalizeH="0" baseline="0" smtClean="0">
              <a:ln>
                <a:noFill/>
              </a:ln>
              <a:solidFill>
                <a:schemeClr val="tx1"/>
              </a:solidFill>
              <a:effectLst/>
              <a:latin typeface="SimHei" pitchFamily="49" charset="-122"/>
              <a:ea typeface="SimHei" pitchFamily="49" charset="-122"/>
              <a:cs typeface="Arial" pitchFamily="34" charset="0"/>
            </a:endParaRPr>
          </a:p>
          <a:p>
            <a:pPr marL="0" marR="0" lvl="0" indent="0" algn="l" defTabSz="914400" rtl="0" eaLnBrk="1" fontAlgn="base" latinLnBrk="0" hangingPunct="1">
              <a:lnSpc>
                <a:spcPct val="100000"/>
              </a:lnSpc>
              <a:spcBef>
                <a:spcPct val="0"/>
              </a:spcBef>
              <a:spcAft>
                <a:spcPts val="1000"/>
              </a:spcAft>
              <a:buClrTx/>
              <a:buSzTx/>
              <a:buFontTx/>
              <a:buNone/>
              <a:tabLst/>
            </a:pPr>
            <a:r>
              <a:rPr kumimoji="0" lang="zh-TW" altLang="en-CA" sz="1100" b="0" i="0" u="none" strike="noStrike" cap="none" normalizeH="0" baseline="0" smtClean="0">
                <a:ln>
                  <a:noFill/>
                </a:ln>
                <a:solidFill>
                  <a:schemeClr val="tx1"/>
                </a:solidFill>
                <a:effectLst/>
                <a:latin typeface="????" charset="0"/>
                <a:ea typeface="Arial" pitchFamily="34" charset="0"/>
                <a:cs typeface="Arial" pitchFamily="34" charset="0"/>
              </a:rPr>
              <a:t> </a:t>
            </a:r>
            <a:endParaRPr kumimoji="0" lang="zh-TW" sz="1800" b="0" i="0" u="none" strike="noStrike" cap="none" normalizeH="0" baseline="0" smtClean="0">
              <a:ln>
                <a:noFill/>
              </a:ln>
              <a:solidFill>
                <a:schemeClr val="tx1"/>
              </a:solidFill>
              <a:effectLst/>
              <a:latin typeface="Arial" pitchFamily="34" charset="0"/>
              <a:cs typeface="Arial" pitchFamily="34" charset="0"/>
            </a:endParaRPr>
          </a:p>
        </p:txBody>
      </p:sp>
      <p:sp>
        <p:nvSpPr>
          <p:cNvPr id="1031" name="Text Box 7"/>
          <p:cNvSpPr txBox="1">
            <a:spLocks noChangeArrowheads="1"/>
          </p:cNvSpPr>
          <p:nvPr/>
        </p:nvSpPr>
        <p:spPr bwMode="auto">
          <a:xfrm>
            <a:off x="2786050" y="3571876"/>
            <a:ext cx="760413" cy="525463"/>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zh-TW" altLang="en-CA" sz="1100" b="0" i="0" u="none" strike="noStrike" cap="none" normalizeH="0" baseline="0" smtClean="0">
                <a:ln>
                  <a:noFill/>
                </a:ln>
                <a:solidFill>
                  <a:schemeClr val="tx1"/>
                </a:solidFill>
                <a:effectLst/>
                <a:latin typeface="SimHei" pitchFamily="49" charset="-122"/>
                <a:ea typeface="SimHei" pitchFamily="49" charset="-122"/>
                <a:cs typeface="Arial" pitchFamily="34" charset="0"/>
              </a:rPr>
              <a:t>此時的</a:t>
            </a:r>
            <a:endParaRPr kumimoji="0" lang="zh-CN" altLang="en-CA" sz="1100" b="0" i="0" u="none" strike="noStrike" cap="none" normalizeH="0" baseline="0" smtClean="0">
              <a:ln>
                <a:noFill/>
              </a:ln>
              <a:solidFill>
                <a:schemeClr val="tx1"/>
              </a:solidFill>
              <a:effectLst/>
              <a:latin typeface="SimHei" pitchFamily="49" charset="-122"/>
              <a:ea typeface="SimHei" pitchFamily="49" charset="-122"/>
              <a:cs typeface="Arial" pitchFamily="34" charset="0"/>
            </a:endParaRPr>
          </a:p>
          <a:p>
            <a:pPr marL="0" marR="0" lvl="0" indent="0" algn="l" defTabSz="914400" rtl="0" eaLnBrk="1" fontAlgn="base" latinLnBrk="0" hangingPunct="1">
              <a:lnSpc>
                <a:spcPct val="100000"/>
              </a:lnSpc>
              <a:spcBef>
                <a:spcPct val="0"/>
              </a:spcBef>
              <a:spcAft>
                <a:spcPts val="1000"/>
              </a:spcAft>
              <a:buClrTx/>
              <a:buSzTx/>
              <a:buFontTx/>
              <a:buNone/>
              <a:tabLst/>
            </a:pPr>
            <a:r>
              <a:rPr kumimoji="0" lang="zh-TW" altLang="en-CA" sz="1100" b="0" i="0" u="none" strike="noStrike" cap="none" normalizeH="0" baseline="0" smtClean="0">
                <a:ln>
                  <a:noFill/>
                </a:ln>
                <a:solidFill>
                  <a:schemeClr val="tx1"/>
                </a:solidFill>
                <a:effectLst/>
                <a:latin typeface="SimHei" pitchFamily="49" charset="-122"/>
                <a:ea typeface="SimHei" pitchFamily="49" charset="-122"/>
                <a:cs typeface="Arial" pitchFamily="34" charset="0"/>
              </a:rPr>
              <a:t>環境</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zh-TW" sz="1800" b="0" i="0" u="none" strike="noStrike" cap="none" normalizeH="0" baseline="0" smtClean="0">
              <a:ln>
                <a:noFill/>
              </a:ln>
              <a:solidFill>
                <a:schemeClr val="tx1"/>
              </a:solidFill>
              <a:effectLst/>
              <a:latin typeface="Arial" pitchFamily="34" charset="0"/>
              <a:cs typeface="Arial" pitchFamily="34" charset="0"/>
            </a:endParaRPr>
          </a:p>
        </p:txBody>
      </p:sp>
      <p:sp>
        <p:nvSpPr>
          <p:cNvPr id="1032" name="Text Box 8"/>
          <p:cNvSpPr txBox="1">
            <a:spLocks noChangeArrowheads="1"/>
          </p:cNvSpPr>
          <p:nvPr/>
        </p:nvSpPr>
        <p:spPr bwMode="auto">
          <a:xfrm>
            <a:off x="4175125" y="1004888"/>
            <a:ext cx="4611717" cy="4781566"/>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endParaRPr kumimoji="0" lang="en-CA" altLang="zh-TW" sz="1400" b="0" i="0" u="none" strike="noStrike" cap="none" normalizeH="0" baseline="0" dirty="0" smtClean="0">
              <a:ln>
                <a:noFill/>
              </a:ln>
              <a:solidFill>
                <a:schemeClr val="tx1"/>
              </a:solidFill>
              <a:effectLst/>
              <a:latin typeface="SimHei" pitchFamily="49" charset="-122"/>
              <a:ea typeface="Arial" pitchFamily="34" charset="0"/>
              <a:cs typeface="Arial" pitchFamily="34" charset="0"/>
            </a:endParaRPr>
          </a:p>
          <a:p>
            <a:pPr marL="0" marR="0" lvl="0" indent="0" algn="l" defTabSz="914400" rtl="0" eaLnBrk="1" fontAlgn="base" latinLnBrk="0" hangingPunct="1">
              <a:lnSpc>
                <a:spcPct val="100000"/>
              </a:lnSpc>
              <a:spcBef>
                <a:spcPct val="0"/>
              </a:spcBef>
              <a:spcAft>
                <a:spcPts val="1000"/>
              </a:spcAft>
              <a:buClrTx/>
              <a:buSzTx/>
              <a:buFontTx/>
              <a:buNone/>
              <a:tabLst/>
            </a:pPr>
            <a:r>
              <a:rPr kumimoji="0" lang="en-CA" altLang="zh-TW" sz="1400" b="0" i="0" u="none" strike="noStrike" cap="none" normalizeH="0" baseline="0" dirty="0" smtClean="0">
                <a:ln>
                  <a:noFill/>
                </a:ln>
                <a:solidFill>
                  <a:schemeClr val="tx1"/>
                </a:solidFill>
                <a:effectLst/>
                <a:latin typeface="SimHei" pitchFamily="49" charset="-122"/>
                <a:ea typeface="Arial" pitchFamily="34" charset="0"/>
                <a:cs typeface="Arial" pitchFamily="34" charset="0"/>
              </a:rPr>
              <a:t> </a:t>
            </a:r>
          </a:p>
          <a:p>
            <a:pPr marL="0" marR="0" lvl="0" indent="0" algn="l" defTabSz="914400" rtl="0" eaLnBrk="1" fontAlgn="base" latinLnBrk="0" hangingPunct="1">
              <a:lnSpc>
                <a:spcPct val="100000"/>
              </a:lnSpc>
              <a:spcBef>
                <a:spcPct val="0"/>
              </a:spcBef>
              <a:spcAft>
                <a:spcPts val="1000"/>
              </a:spcAft>
              <a:buClrTx/>
              <a:buSzTx/>
              <a:buFontTx/>
              <a:buNone/>
              <a:tabLst/>
            </a:pPr>
            <a:r>
              <a:rPr lang="zh-TW" altLang="en-US" sz="1400" dirty="0" smtClean="0">
                <a:latin typeface="SimHei" pitchFamily="49" charset="-122"/>
                <a:ea typeface="SimHei" pitchFamily="49" charset="-122"/>
                <a:cs typeface="Arial" pitchFamily="34" charset="0"/>
              </a:rPr>
              <a:t>               </a:t>
            </a:r>
            <a:r>
              <a:rPr lang="zh-TW" altLang="en-US" dirty="0" smtClean="0">
                <a:latin typeface="SimHei" pitchFamily="49" charset="-122"/>
                <a:ea typeface="SimHei" pitchFamily="49" charset="-122"/>
                <a:cs typeface="Arial" pitchFamily="34" charset="0"/>
              </a:rPr>
              <a:t> </a:t>
            </a:r>
            <a:r>
              <a:rPr kumimoji="0" lang="zh-TW" altLang="en-CA" b="1" i="0" u="none" strike="noStrike" cap="none" normalizeH="0" baseline="0" dirty="0" smtClean="0">
                <a:ln>
                  <a:noFill/>
                </a:ln>
                <a:solidFill>
                  <a:schemeClr val="tx1"/>
                </a:solidFill>
                <a:effectLst/>
                <a:latin typeface="SimHei" pitchFamily="49" charset="-122"/>
                <a:ea typeface="SimHei" pitchFamily="49" charset="-122"/>
                <a:cs typeface="Arial" pitchFamily="34" charset="0"/>
              </a:rPr>
              <a:t>行為</a:t>
            </a:r>
            <a:r>
              <a:rPr kumimoji="0" lang="en-CA" altLang="zh-TW" b="1" i="0" u="none" strike="noStrike" cap="none" normalizeH="0" baseline="0" dirty="0" smtClean="0">
                <a:ln>
                  <a:noFill/>
                </a:ln>
                <a:solidFill>
                  <a:schemeClr val="tx1"/>
                </a:solidFill>
                <a:effectLst/>
                <a:latin typeface="SimHei" pitchFamily="49" charset="-122"/>
                <a:ea typeface="SimHei" pitchFamily="49" charset="-122"/>
                <a:cs typeface="Arial" pitchFamily="34" charset="0"/>
              </a:rPr>
              <a:t>/</a:t>
            </a:r>
            <a:r>
              <a:rPr kumimoji="0" lang="zh-TW" altLang="en-CA" b="1" i="0" u="none" strike="noStrike" cap="none" normalizeH="0" baseline="0" dirty="0" smtClean="0">
                <a:ln>
                  <a:noFill/>
                </a:ln>
                <a:solidFill>
                  <a:schemeClr val="tx1"/>
                </a:solidFill>
                <a:effectLst/>
                <a:latin typeface="SimHei" pitchFamily="49" charset="-122"/>
                <a:ea typeface="SimHei" pitchFamily="49" charset="-122"/>
                <a:cs typeface="Arial" pitchFamily="34" charset="0"/>
              </a:rPr>
              <a:t>言語</a:t>
            </a:r>
          </a:p>
          <a:p>
            <a:pPr marL="0" marR="0" lvl="0" indent="0" algn="l" defTabSz="914400" rtl="0" eaLnBrk="1" fontAlgn="base" latinLnBrk="0" hangingPunct="1">
              <a:lnSpc>
                <a:spcPct val="100000"/>
              </a:lnSpc>
              <a:spcBef>
                <a:spcPct val="0"/>
              </a:spcBef>
              <a:spcAft>
                <a:spcPts val="1000"/>
              </a:spcAft>
              <a:buClrTx/>
              <a:buSzTx/>
              <a:buFontTx/>
              <a:buNone/>
              <a:tabLst/>
            </a:pPr>
            <a:endParaRPr kumimoji="0" lang="zh-TW" altLang="en-CA" sz="1400" b="0" i="0" u="none" strike="noStrike" cap="none" normalizeH="0" baseline="0" dirty="0" smtClean="0">
              <a:ln>
                <a:noFill/>
              </a:ln>
              <a:solidFill>
                <a:schemeClr val="tx1"/>
              </a:solidFill>
              <a:effectLst/>
              <a:latin typeface="SimHei" pitchFamily="49" charset="-122"/>
              <a:ea typeface="Arial" pitchFamily="34" charset="0"/>
              <a:cs typeface="Arial" pitchFamily="34" charset="0"/>
            </a:endParaRPr>
          </a:p>
          <a:p>
            <a:pPr marL="0" marR="0" lvl="0" indent="0" algn="l" defTabSz="914400" rtl="0" eaLnBrk="1" fontAlgn="base" latinLnBrk="0" hangingPunct="1">
              <a:lnSpc>
                <a:spcPct val="100000"/>
              </a:lnSpc>
              <a:spcBef>
                <a:spcPct val="0"/>
              </a:spcBef>
              <a:spcAft>
                <a:spcPts val="1000"/>
              </a:spcAft>
              <a:buClrTx/>
              <a:buSzTx/>
              <a:buFontTx/>
              <a:buNone/>
              <a:tabLst/>
            </a:pPr>
            <a:r>
              <a:rPr kumimoji="0" lang="zh-TW" altLang="en-CA" sz="2000" b="0" i="0" u="none" strike="noStrike" cap="none" normalizeH="0" baseline="0" dirty="0" smtClean="0">
                <a:ln>
                  <a:noFill/>
                </a:ln>
                <a:solidFill>
                  <a:schemeClr val="tx1"/>
                </a:solidFill>
                <a:effectLst/>
                <a:latin typeface="SimHei" pitchFamily="49" charset="-122"/>
                <a:ea typeface="SimHei" pitchFamily="49" charset="-122"/>
                <a:cs typeface="Arial" pitchFamily="34" charset="0"/>
              </a:rPr>
              <a:t>感受到的感受</a:t>
            </a:r>
            <a:r>
              <a:rPr kumimoji="0" lang="en-CA" altLang="zh-TW" sz="2000" b="0" i="0" u="none" strike="noStrike" cap="none" normalizeH="0" baseline="0" dirty="0" smtClean="0">
                <a:ln>
                  <a:noFill/>
                </a:ln>
                <a:solidFill>
                  <a:schemeClr val="tx1"/>
                </a:solidFill>
                <a:effectLst/>
                <a:latin typeface="SimHei" pitchFamily="49" charset="-122"/>
                <a:ea typeface="SimHei" pitchFamily="49" charset="-122"/>
                <a:cs typeface="Arial" pitchFamily="34" charset="0"/>
              </a:rPr>
              <a:t>-</a:t>
            </a:r>
            <a:r>
              <a:rPr kumimoji="0" lang="zh-TW" altLang="en-CA" sz="2000" b="0" i="0" u="none" strike="noStrike" cap="none" normalizeH="0" baseline="0" dirty="0" smtClean="0">
                <a:ln>
                  <a:noFill/>
                </a:ln>
                <a:solidFill>
                  <a:srgbClr val="C00000"/>
                </a:solidFill>
                <a:effectLst/>
                <a:latin typeface="SimHei" pitchFamily="49" charset="-122"/>
                <a:ea typeface="SimHei" pitchFamily="49" charset="-122"/>
                <a:cs typeface="Arial" pitchFamily="34" charset="0"/>
              </a:rPr>
              <a:t>情緒</a:t>
            </a:r>
            <a:r>
              <a:rPr kumimoji="0" lang="en-CA" altLang="zh-TW" sz="2000" b="0" i="0" u="none" strike="noStrike" cap="none" normalizeH="0" baseline="0" dirty="0" smtClean="0">
                <a:ln>
                  <a:noFill/>
                </a:ln>
                <a:solidFill>
                  <a:srgbClr val="C00000"/>
                </a:solidFill>
                <a:effectLst/>
                <a:latin typeface="SimHei" pitchFamily="49" charset="-122"/>
                <a:ea typeface="SimHei" pitchFamily="49" charset="-122"/>
                <a:cs typeface="Arial" pitchFamily="34" charset="0"/>
              </a:rPr>
              <a:t>/</a:t>
            </a:r>
            <a:r>
              <a:rPr kumimoji="0" lang="zh-TW" altLang="en-CA" sz="2000" b="0" i="0" u="none" strike="noStrike" cap="none" normalizeH="0" baseline="0" dirty="0" smtClean="0">
                <a:ln>
                  <a:noFill/>
                </a:ln>
                <a:solidFill>
                  <a:srgbClr val="C00000"/>
                </a:solidFill>
                <a:effectLst/>
                <a:latin typeface="SimHei" pitchFamily="49" charset="-122"/>
                <a:ea typeface="SimHei" pitchFamily="49" charset="-122"/>
                <a:cs typeface="Arial" pitchFamily="34" charset="0"/>
              </a:rPr>
              <a:t>身體</a:t>
            </a:r>
            <a:r>
              <a:rPr kumimoji="0" lang="zh-TW" altLang="en-CA" sz="2000" b="0" i="0" u="none" strike="noStrike" cap="none" normalizeH="0" baseline="0" dirty="0" smtClean="0">
                <a:ln>
                  <a:noFill/>
                </a:ln>
                <a:solidFill>
                  <a:schemeClr val="tx1"/>
                </a:solidFill>
                <a:effectLst/>
                <a:latin typeface="SimHei" pitchFamily="49" charset="-122"/>
                <a:ea typeface="SimHei" pitchFamily="49" charset="-122"/>
                <a:cs typeface="Arial" pitchFamily="34" charset="0"/>
              </a:rPr>
              <a:t>回應</a:t>
            </a:r>
          </a:p>
          <a:p>
            <a:pPr marL="0" marR="0" lvl="0" indent="0" algn="l" defTabSz="914400" rtl="0" eaLnBrk="1" fontAlgn="base" latinLnBrk="0" hangingPunct="1">
              <a:lnSpc>
                <a:spcPct val="100000"/>
              </a:lnSpc>
              <a:spcBef>
                <a:spcPct val="0"/>
              </a:spcBef>
              <a:spcAft>
                <a:spcPts val="1000"/>
              </a:spcAft>
              <a:buClrTx/>
              <a:buSzTx/>
              <a:buFontTx/>
              <a:buNone/>
              <a:tabLst/>
            </a:pPr>
            <a:r>
              <a:rPr kumimoji="0" lang="zh-TW" altLang="en-CA" sz="2000" b="0" i="0" u="none" strike="noStrike" cap="none" normalizeH="0" baseline="0" dirty="0" smtClean="0">
                <a:ln>
                  <a:noFill/>
                </a:ln>
                <a:solidFill>
                  <a:srgbClr val="C00000"/>
                </a:solidFill>
                <a:effectLst/>
                <a:latin typeface="SimHei" pitchFamily="49" charset="-122"/>
                <a:ea typeface="SimHei" pitchFamily="49" charset="-122"/>
                <a:cs typeface="Arial" pitchFamily="34" charset="0"/>
              </a:rPr>
              <a:t>想法</a:t>
            </a:r>
            <a:r>
              <a:rPr kumimoji="0" lang="en-CA" altLang="zh-TW" sz="2000" b="0" i="0" u="none" strike="noStrike" cap="none" normalizeH="0" baseline="0" dirty="0" smtClean="0">
                <a:ln>
                  <a:noFill/>
                </a:ln>
                <a:solidFill>
                  <a:schemeClr val="tx1"/>
                </a:solidFill>
                <a:effectLst/>
                <a:latin typeface="SimHei" pitchFamily="49" charset="-122"/>
                <a:ea typeface="SimHei" pitchFamily="49" charset="-122"/>
                <a:cs typeface="Arial" pitchFamily="34" charset="0"/>
              </a:rPr>
              <a:t>/</a:t>
            </a:r>
            <a:r>
              <a:rPr kumimoji="0" lang="zh-TW" altLang="en-CA" sz="2000" b="0" i="0" u="none" strike="noStrike" cap="none" normalizeH="0" baseline="0" dirty="0" smtClean="0">
                <a:ln>
                  <a:noFill/>
                </a:ln>
                <a:solidFill>
                  <a:schemeClr val="tx1"/>
                </a:solidFill>
                <a:effectLst/>
                <a:latin typeface="SimHei" pitchFamily="49" charset="-122"/>
                <a:ea typeface="SimHei" pitchFamily="49" charset="-122"/>
                <a:cs typeface="Arial" pitchFamily="34" charset="0"/>
              </a:rPr>
              <a:t>認知</a:t>
            </a:r>
          </a:p>
          <a:p>
            <a:pPr marL="0" marR="0" lvl="0" indent="0" algn="l" defTabSz="914400" rtl="0" eaLnBrk="1" fontAlgn="base" latinLnBrk="0" hangingPunct="1">
              <a:lnSpc>
                <a:spcPct val="100000"/>
              </a:lnSpc>
              <a:spcBef>
                <a:spcPct val="0"/>
              </a:spcBef>
              <a:spcAft>
                <a:spcPts val="1000"/>
              </a:spcAft>
              <a:buClrTx/>
              <a:buSzTx/>
              <a:buFontTx/>
              <a:buNone/>
              <a:tabLst/>
            </a:pPr>
            <a:r>
              <a:rPr kumimoji="0" lang="zh-TW" altLang="en-CA" sz="2000" b="0" i="0" u="none" strike="noStrike" cap="none" normalizeH="0" baseline="0" dirty="0" smtClean="0">
                <a:ln>
                  <a:noFill/>
                </a:ln>
                <a:solidFill>
                  <a:srgbClr val="C00000"/>
                </a:solidFill>
                <a:effectLst/>
                <a:latin typeface="SimHei" pitchFamily="49" charset="-122"/>
                <a:ea typeface="SimHei" pitchFamily="49" charset="-122"/>
                <a:cs typeface="Arial" pitchFamily="34" charset="0"/>
              </a:rPr>
              <a:t>期盼</a:t>
            </a:r>
            <a:r>
              <a:rPr kumimoji="0" lang="en-CA" altLang="zh-TW" sz="2000" b="0" i="0" u="none" strike="noStrike" cap="none" normalizeH="0" baseline="0" dirty="0" smtClean="0">
                <a:ln>
                  <a:noFill/>
                </a:ln>
                <a:solidFill>
                  <a:schemeClr val="tx1"/>
                </a:solidFill>
                <a:effectLst/>
                <a:latin typeface="SimHei" pitchFamily="49" charset="-122"/>
                <a:ea typeface="SimHei" pitchFamily="49" charset="-122"/>
                <a:cs typeface="Arial" pitchFamily="34" charset="0"/>
              </a:rPr>
              <a:t>(</a:t>
            </a:r>
            <a:r>
              <a:rPr kumimoji="0" lang="zh-TW" altLang="en-CA" sz="2000" b="0" i="0" u="none" strike="noStrike" cap="none" normalizeH="0" baseline="0" dirty="0" smtClean="0">
                <a:ln>
                  <a:noFill/>
                </a:ln>
                <a:solidFill>
                  <a:schemeClr val="tx1"/>
                </a:solidFill>
                <a:effectLst/>
                <a:latin typeface="SimHei" pitchFamily="49" charset="-122"/>
                <a:ea typeface="SimHei" pitchFamily="49" charset="-122"/>
                <a:cs typeface="Arial" pitchFamily="34" charset="0"/>
              </a:rPr>
              <a:t>被愛</a:t>
            </a:r>
            <a:r>
              <a:rPr kumimoji="0" lang="en-CA" altLang="zh-TW" sz="2000" b="0" i="0" u="none" strike="noStrike" cap="none" normalizeH="0" baseline="0" dirty="0" smtClean="0">
                <a:ln>
                  <a:noFill/>
                </a:ln>
                <a:solidFill>
                  <a:schemeClr val="tx1"/>
                </a:solidFill>
                <a:effectLst/>
                <a:latin typeface="SimHei" pitchFamily="49" charset="-122"/>
                <a:ea typeface="SimHei" pitchFamily="49" charset="-122"/>
                <a:cs typeface="Arial" pitchFamily="34" charset="0"/>
              </a:rPr>
              <a:t>/</a:t>
            </a:r>
            <a:r>
              <a:rPr kumimoji="0" lang="zh-TW" altLang="en-CA" sz="2000" b="0" i="0" u="none" strike="noStrike" cap="none" normalizeH="0" baseline="0" dirty="0" smtClean="0">
                <a:ln>
                  <a:noFill/>
                </a:ln>
                <a:solidFill>
                  <a:schemeClr val="tx1"/>
                </a:solidFill>
                <a:effectLst/>
                <a:latin typeface="SimHei" pitchFamily="49" charset="-122"/>
                <a:ea typeface="SimHei" pitchFamily="49" charset="-122"/>
                <a:cs typeface="Arial" pitchFamily="34" charset="0"/>
              </a:rPr>
              <a:t>接納</a:t>
            </a:r>
            <a:r>
              <a:rPr kumimoji="0" lang="en-CA" altLang="zh-TW" sz="2000" b="0" i="0" u="none" strike="noStrike" cap="none" normalizeH="0" baseline="0" dirty="0" smtClean="0">
                <a:ln>
                  <a:noFill/>
                </a:ln>
                <a:solidFill>
                  <a:schemeClr val="tx1"/>
                </a:solidFill>
                <a:effectLst/>
                <a:latin typeface="SimHei" pitchFamily="49" charset="-122"/>
                <a:ea typeface="SimHei" pitchFamily="49" charset="-122"/>
                <a:cs typeface="Arial" pitchFamily="34" charset="0"/>
              </a:rPr>
              <a:t>/</a:t>
            </a:r>
            <a:r>
              <a:rPr kumimoji="0" lang="zh-TW" altLang="en-CA" sz="2000" b="0" i="0" u="none" strike="noStrike" cap="none" normalizeH="0" baseline="0" dirty="0" smtClean="0">
                <a:ln>
                  <a:noFill/>
                </a:ln>
                <a:solidFill>
                  <a:schemeClr val="tx1"/>
                </a:solidFill>
                <a:effectLst/>
                <a:latin typeface="SimHei" pitchFamily="49" charset="-122"/>
                <a:ea typeface="SimHei" pitchFamily="49" charset="-122"/>
                <a:cs typeface="Arial" pitchFamily="34" charset="0"/>
              </a:rPr>
              <a:t>尊重</a:t>
            </a:r>
            <a:r>
              <a:rPr kumimoji="0" lang="en-CA" altLang="zh-TW" sz="2000" b="0" i="0" u="none" strike="noStrike" cap="none" normalizeH="0" baseline="0" dirty="0" smtClean="0">
                <a:ln>
                  <a:noFill/>
                </a:ln>
                <a:solidFill>
                  <a:schemeClr val="tx1"/>
                </a:solidFill>
                <a:effectLst/>
                <a:latin typeface="SimHei" pitchFamily="49" charset="-122"/>
                <a:ea typeface="SimHei" pitchFamily="49" charset="-122"/>
                <a:cs typeface="Arial" pitchFamily="34" charset="0"/>
              </a:rPr>
              <a:t>,</a:t>
            </a:r>
            <a:r>
              <a:rPr kumimoji="0" lang="zh-TW" altLang="en-CA" sz="2000" b="0" i="0" u="none" strike="noStrike" cap="none" normalizeH="0" baseline="0" dirty="0" smtClean="0">
                <a:ln>
                  <a:noFill/>
                </a:ln>
                <a:solidFill>
                  <a:schemeClr val="tx1"/>
                </a:solidFill>
                <a:effectLst/>
                <a:latin typeface="SimHei" pitchFamily="49" charset="-122"/>
                <a:ea typeface="SimHei" pitchFamily="49" charset="-122"/>
                <a:cs typeface="Arial" pitchFamily="34" charset="0"/>
              </a:rPr>
              <a:t>價值</a:t>
            </a:r>
            <a:r>
              <a:rPr kumimoji="0" lang="en-CA" altLang="zh-TW" sz="2000" b="0" i="0" u="none" strike="noStrike" cap="none" normalizeH="0" baseline="0" dirty="0" smtClean="0">
                <a:ln>
                  <a:noFill/>
                </a:ln>
                <a:solidFill>
                  <a:schemeClr val="tx1"/>
                </a:solidFill>
                <a:effectLst/>
                <a:latin typeface="SimHei" pitchFamily="49" charset="-122"/>
                <a:ea typeface="SimHei" pitchFamily="49" charset="-122"/>
                <a:cs typeface="Arial" pitchFamily="34" charset="0"/>
              </a:rPr>
              <a:t>/</a:t>
            </a:r>
            <a:r>
              <a:rPr kumimoji="0" lang="zh-TW" altLang="en-CA" sz="2000" b="0" i="0" u="none" strike="noStrike" cap="none" normalizeH="0" baseline="0" dirty="0" smtClean="0">
                <a:ln>
                  <a:noFill/>
                </a:ln>
                <a:solidFill>
                  <a:schemeClr val="tx1"/>
                </a:solidFill>
                <a:effectLst/>
                <a:latin typeface="SimHei" pitchFamily="49" charset="-122"/>
                <a:ea typeface="SimHei" pitchFamily="49" charset="-122"/>
                <a:cs typeface="Arial" pitchFamily="34" charset="0"/>
              </a:rPr>
              <a:t>意義安全</a:t>
            </a:r>
            <a:r>
              <a:rPr kumimoji="0" lang="en-CA" altLang="zh-TW" sz="2000" b="0" i="0" u="none" strike="noStrike" cap="none" normalizeH="0" baseline="0" dirty="0" smtClean="0">
                <a:ln>
                  <a:noFill/>
                </a:ln>
                <a:solidFill>
                  <a:schemeClr val="tx1"/>
                </a:solidFill>
                <a:effectLst/>
                <a:latin typeface="SimHei" pitchFamily="49" charset="-122"/>
                <a:ea typeface="SimHei" pitchFamily="49" charset="-122"/>
                <a:cs typeface="Arial" pitchFamily="34" charset="0"/>
              </a:rPr>
              <a:t>,</a:t>
            </a:r>
            <a:r>
              <a:rPr kumimoji="0" lang="zh-TW" altLang="en-CA" sz="2000" b="0" i="0" u="none" strike="noStrike" cap="none" normalizeH="0" baseline="0" dirty="0" smtClean="0">
                <a:ln>
                  <a:noFill/>
                </a:ln>
                <a:solidFill>
                  <a:schemeClr val="tx1"/>
                </a:solidFill>
                <a:effectLst/>
                <a:latin typeface="SimHei" pitchFamily="49" charset="-122"/>
                <a:ea typeface="SimHei" pitchFamily="49" charset="-122"/>
                <a:cs typeface="Arial" pitchFamily="34" charset="0"/>
              </a:rPr>
              <a:t>歸屬</a:t>
            </a:r>
            <a:r>
              <a:rPr kumimoji="0" lang="en-CA" altLang="zh-TW" sz="2000" b="0" i="0" u="none" strike="noStrike" cap="none" normalizeH="0" baseline="0" dirty="0" smtClean="0">
                <a:ln>
                  <a:noFill/>
                </a:ln>
                <a:solidFill>
                  <a:schemeClr val="tx1"/>
                </a:solidFill>
                <a:effectLst/>
                <a:latin typeface="SimHei" pitchFamily="49" charset="-122"/>
                <a:ea typeface="SimHei" pitchFamily="49" charset="-122"/>
                <a:cs typeface="Arial" pitchFamily="34" charset="0"/>
              </a:rPr>
              <a:t>,</a:t>
            </a:r>
            <a:r>
              <a:rPr kumimoji="0" lang="zh-TW" altLang="en-CA" sz="2000" b="0" i="0" u="none" strike="noStrike" cap="none" normalizeH="0" baseline="0" dirty="0" smtClean="0">
                <a:ln>
                  <a:noFill/>
                </a:ln>
                <a:solidFill>
                  <a:schemeClr val="tx1"/>
                </a:solidFill>
                <a:effectLst/>
                <a:latin typeface="SimHei" pitchFamily="49" charset="-122"/>
                <a:ea typeface="SimHei" pitchFamily="49" charset="-122"/>
                <a:cs typeface="Arial" pitchFamily="34" charset="0"/>
              </a:rPr>
              <a:t>能力發揮</a:t>
            </a:r>
            <a:r>
              <a:rPr kumimoji="0" lang="en-CA" altLang="zh-TW" sz="2000" b="0" i="0" u="none" strike="noStrike" cap="none" normalizeH="0" baseline="0" dirty="0" smtClean="0">
                <a:ln>
                  <a:noFill/>
                </a:ln>
                <a:solidFill>
                  <a:schemeClr val="tx1"/>
                </a:solidFill>
                <a:effectLst/>
                <a:latin typeface="SimHei" pitchFamily="49" charset="-122"/>
                <a:ea typeface="SimHei" pitchFamily="49" charset="-122"/>
                <a:cs typeface="Arial" pitchFamily="34" charset="0"/>
              </a:rPr>
              <a:t>,) - </a:t>
            </a:r>
            <a:r>
              <a:rPr kumimoji="0" lang="zh-TW" altLang="en-CA" sz="2000" b="0" i="0" u="none" strike="noStrike" cap="none" normalizeH="0" baseline="0" dirty="0" smtClean="0">
                <a:ln>
                  <a:noFill/>
                </a:ln>
                <a:solidFill>
                  <a:srgbClr val="C00000"/>
                </a:solidFill>
                <a:effectLst/>
                <a:latin typeface="SimHei" pitchFamily="49" charset="-122"/>
                <a:ea typeface="SimHei" pitchFamily="49" charset="-122"/>
                <a:cs typeface="Arial" pitchFamily="34" charset="0"/>
              </a:rPr>
              <a:t>關係</a:t>
            </a:r>
          </a:p>
          <a:p>
            <a:pPr marL="0" marR="0" lvl="0" indent="0" algn="l" defTabSz="914400" rtl="0" eaLnBrk="1" fontAlgn="base" latinLnBrk="0" hangingPunct="1">
              <a:lnSpc>
                <a:spcPct val="100000"/>
              </a:lnSpc>
              <a:spcBef>
                <a:spcPct val="0"/>
              </a:spcBef>
              <a:spcAft>
                <a:spcPts val="1000"/>
              </a:spcAft>
              <a:buClrTx/>
              <a:buSzTx/>
              <a:buFontTx/>
              <a:buNone/>
              <a:tabLst/>
            </a:pPr>
            <a:r>
              <a:rPr kumimoji="0" lang="zh-TW" altLang="en-CA" sz="2000" b="0" i="0" u="none" strike="noStrike" cap="none" normalizeH="0" baseline="0" dirty="0" smtClean="0">
                <a:ln>
                  <a:noFill/>
                </a:ln>
                <a:solidFill>
                  <a:srgbClr val="C00000"/>
                </a:solidFill>
                <a:effectLst/>
                <a:latin typeface="SimHei" pitchFamily="49" charset="-122"/>
                <a:ea typeface="SimHei" pitchFamily="49" charset="-122"/>
                <a:cs typeface="Arial" pitchFamily="34" charset="0"/>
              </a:rPr>
              <a:t>能力</a:t>
            </a:r>
            <a:r>
              <a:rPr kumimoji="0" lang="en-CA" altLang="zh-TW" sz="2000" b="0" i="0" u="none" strike="noStrike" cap="none" normalizeH="0" baseline="0" dirty="0" smtClean="0">
                <a:ln>
                  <a:noFill/>
                </a:ln>
                <a:solidFill>
                  <a:srgbClr val="C00000"/>
                </a:solidFill>
                <a:effectLst/>
                <a:latin typeface="SimHei" pitchFamily="49" charset="-122"/>
                <a:ea typeface="SimHei" pitchFamily="49" charset="-122"/>
                <a:cs typeface="Arial" pitchFamily="34" charset="0"/>
              </a:rPr>
              <a:t>:</a:t>
            </a:r>
            <a:r>
              <a:rPr kumimoji="0" lang="zh-TW" altLang="en-CA" sz="2000" b="0" i="0" u="none" strike="noStrike" cap="none" normalizeH="0" baseline="0" dirty="0" smtClean="0">
                <a:ln>
                  <a:noFill/>
                </a:ln>
                <a:solidFill>
                  <a:schemeClr val="tx1"/>
                </a:solidFill>
                <a:effectLst/>
                <a:latin typeface="SimHei" pitchFamily="49" charset="-122"/>
                <a:ea typeface="SimHei" pitchFamily="49" charset="-122"/>
                <a:cs typeface="Arial" pitchFamily="34" charset="0"/>
              </a:rPr>
              <a:t>學習</a:t>
            </a:r>
            <a:r>
              <a:rPr kumimoji="0" lang="en-CA" altLang="zh-TW" sz="2000" b="0" i="0" u="none" strike="noStrike" cap="none" normalizeH="0" baseline="0" dirty="0" smtClean="0">
                <a:ln>
                  <a:noFill/>
                </a:ln>
                <a:solidFill>
                  <a:schemeClr val="tx1"/>
                </a:solidFill>
                <a:effectLst/>
                <a:latin typeface="SimHei" pitchFamily="49" charset="-122"/>
                <a:ea typeface="SimHei" pitchFamily="49" charset="-122"/>
                <a:cs typeface="Arial" pitchFamily="34" charset="0"/>
              </a:rPr>
              <a:t>/</a:t>
            </a:r>
            <a:r>
              <a:rPr kumimoji="0" lang="zh-TW" altLang="en-CA" sz="2000" b="0" i="0" u="none" strike="noStrike" cap="none" normalizeH="0" baseline="0" dirty="0" smtClean="0">
                <a:ln>
                  <a:noFill/>
                </a:ln>
                <a:solidFill>
                  <a:schemeClr val="tx1"/>
                </a:solidFill>
                <a:effectLst/>
                <a:latin typeface="SimHei" pitchFamily="49" charset="-122"/>
                <a:ea typeface="SimHei" pitchFamily="49" charset="-122"/>
                <a:cs typeface="Arial" pitchFamily="34" charset="0"/>
              </a:rPr>
              <a:t>工作</a:t>
            </a:r>
            <a:r>
              <a:rPr kumimoji="0" lang="en-CA" altLang="zh-TW" sz="2000" b="0" i="0" u="none" strike="noStrike" cap="none" normalizeH="0" baseline="0" dirty="0" smtClean="0">
                <a:ln>
                  <a:noFill/>
                </a:ln>
                <a:solidFill>
                  <a:schemeClr val="tx1"/>
                </a:solidFill>
                <a:effectLst/>
                <a:latin typeface="SimHei" pitchFamily="49" charset="-122"/>
                <a:ea typeface="SimHei" pitchFamily="49" charset="-122"/>
                <a:cs typeface="Arial" pitchFamily="34" charset="0"/>
              </a:rPr>
              <a:t>/</a:t>
            </a:r>
            <a:r>
              <a:rPr kumimoji="0" lang="zh-TW" altLang="en-CA" sz="2000" b="0" i="0" u="none" strike="noStrike" cap="none" normalizeH="0" baseline="0" dirty="0" smtClean="0">
                <a:ln>
                  <a:noFill/>
                </a:ln>
                <a:solidFill>
                  <a:schemeClr val="tx1"/>
                </a:solidFill>
                <a:effectLst/>
                <a:latin typeface="SimHei" pitchFamily="49" charset="-122"/>
                <a:ea typeface="SimHei" pitchFamily="49" charset="-122"/>
                <a:cs typeface="Arial" pitchFamily="34" charset="0"/>
              </a:rPr>
              <a:t>生活</a:t>
            </a:r>
            <a:r>
              <a:rPr kumimoji="0" lang="en-CA" altLang="zh-TW" sz="2000" b="0" i="0" u="none" strike="noStrike" cap="none" normalizeH="0" baseline="0" dirty="0" smtClean="0">
                <a:ln>
                  <a:noFill/>
                </a:ln>
                <a:solidFill>
                  <a:schemeClr val="tx1"/>
                </a:solidFill>
                <a:effectLst/>
                <a:latin typeface="SimHei" pitchFamily="49" charset="-122"/>
                <a:ea typeface="SimHei" pitchFamily="49" charset="-122"/>
                <a:cs typeface="Arial" pitchFamily="34" charset="0"/>
              </a:rPr>
              <a:t>/</a:t>
            </a:r>
            <a:r>
              <a:rPr kumimoji="0" lang="zh-TW" altLang="en-CA" sz="2000" b="0" i="0" u="none" strike="noStrike" cap="none" normalizeH="0" baseline="0" dirty="0" smtClean="0">
                <a:ln>
                  <a:noFill/>
                </a:ln>
                <a:solidFill>
                  <a:schemeClr val="tx1"/>
                </a:solidFill>
                <a:effectLst/>
                <a:latin typeface="SimHei" pitchFamily="49" charset="-122"/>
                <a:ea typeface="SimHei" pitchFamily="49" charset="-122"/>
                <a:cs typeface="Arial" pitchFamily="34" charset="0"/>
              </a:rPr>
              <a:t>生存</a:t>
            </a:r>
          </a:p>
          <a:p>
            <a:pPr marL="0" marR="0" lvl="0" indent="0" algn="l" defTabSz="914400" rtl="0" eaLnBrk="1" fontAlgn="base" latinLnBrk="0" hangingPunct="1">
              <a:lnSpc>
                <a:spcPct val="100000"/>
              </a:lnSpc>
              <a:spcBef>
                <a:spcPct val="0"/>
              </a:spcBef>
              <a:spcAft>
                <a:spcPts val="1000"/>
              </a:spcAft>
              <a:buClrTx/>
              <a:buSzTx/>
              <a:buFontTx/>
              <a:buNone/>
              <a:tabLst/>
            </a:pPr>
            <a:r>
              <a:rPr kumimoji="0" lang="zh-TW" altLang="en-CA" sz="2000" b="0" i="0" u="none" strike="noStrike" cap="none" normalizeH="0" baseline="0" dirty="0" smtClean="0">
                <a:ln>
                  <a:noFill/>
                </a:ln>
                <a:solidFill>
                  <a:schemeClr val="tx1"/>
                </a:solidFill>
                <a:effectLst/>
                <a:latin typeface="SimHei" pitchFamily="49" charset="-122"/>
                <a:ea typeface="SimHei" pitchFamily="49" charset="-122"/>
                <a:cs typeface="Arial" pitchFamily="34" charset="0"/>
              </a:rPr>
              <a:t>生命根基和資源</a:t>
            </a:r>
          </a:p>
          <a:p>
            <a:pPr marL="0" marR="0" lvl="0" indent="0" algn="l" defTabSz="914400" rtl="0" eaLnBrk="1" fontAlgn="base" latinLnBrk="0" hangingPunct="1">
              <a:lnSpc>
                <a:spcPct val="100000"/>
              </a:lnSpc>
              <a:spcBef>
                <a:spcPct val="0"/>
              </a:spcBef>
              <a:spcAft>
                <a:spcPts val="1000"/>
              </a:spcAft>
              <a:buClrTx/>
              <a:buSzTx/>
              <a:buFontTx/>
              <a:buNone/>
              <a:tabLst/>
            </a:pPr>
            <a:r>
              <a:rPr kumimoji="0" lang="en-CA" altLang="zh-TW" sz="2000" b="0" i="0" u="none" strike="noStrike" cap="none" normalizeH="0" baseline="0" dirty="0" smtClean="0">
                <a:ln>
                  <a:noFill/>
                </a:ln>
                <a:solidFill>
                  <a:schemeClr val="tx1"/>
                </a:solidFill>
                <a:effectLst/>
                <a:latin typeface="SimHei" pitchFamily="49" charset="-122"/>
                <a:ea typeface="SimHei" pitchFamily="49" charset="-122"/>
                <a:cs typeface="Arial" pitchFamily="34" charset="0"/>
              </a:rPr>
              <a:t>(</a:t>
            </a:r>
            <a:r>
              <a:rPr kumimoji="0" lang="zh-TW" altLang="en-CA" sz="2000" b="0" i="0" u="none" strike="noStrike" cap="none" normalizeH="0" baseline="0" dirty="0" smtClean="0">
                <a:ln>
                  <a:noFill/>
                </a:ln>
                <a:solidFill>
                  <a:schemeClr val="tx1"/>
                </a:solidFill>
                <a:effectLst/>
                <a:latin typeface="SimHei" pitchFamily="49" charset="-122"/>
                <a:ea typeface="SimHei" pitchFamily="49" charset="-122"/>
                <a:cs typeface="Arial" pitchFamily="34" charset="0"/>
              </a:rPr>
              <a:t>神兒女</a:t>
            </a:r>
            <a:r>
              <a:rPr kumimoji="0" lang="en-CA" altLang="zh-TW" sz="2000" b="0" i="0" u="none" strike="noStrike" cap="none" normalizeH="0" baseline="0" dirty="0" smtClean="0">
                <a:ln>
                  <a:noFill/>
                </a:ln>
                <a:solidFill>
                  <a:schemeClr val="tx1"/>
                </a:solidFill>
                <a:effectLst/>
                <a:latin typeface="SimHei" pitchFamily="49" charset="-122"/>
                <a:ea typeface="SimHei" pitchFamily="49" charset="-122"/>
                <a:cs typeface="Arial" pitchFamily="34" charset="0"/>
              </a:rPr>
              <a:t>/</a:t>
            </a:r>
            <a:r>
              <a:rPr kumimoji="0" lang="zh-TW" altLang="en-CA" sz="2000" b="0" i="0" u="none" strike="noStrike" cap="none" normalizeH="0" baseline="0" dirty="0" smtClean="0">
                <a:ln>
                  <a:noFill/>
                </a:ln>
                <a:solidFill>
                  <a:schemeClr val="tx1"/>
                </a:solidFill>
                <a:effectLst/>
                <a:latin typeface="SimHei" pitchFamily="49" charset="-122"/>
                <a:ea typeface="SimHei" pitchFamily="49" charset="-122"/>
                <a:cs typeface="Arial" pitchFamily="34" charset="0"/>
              </a:rPr>
              <a:t>價值</a:t>
            </a:r>
            <a:r>
              <a:rPr kumimoji="0" lang="en-CA" altLang="zh-TW" sz="2000" b="0" i="0" u="none" strike="noStrike" cap="none" normalizeH="0" baseline="0" dirty="0" smtClean="0">
                <a:ln>
                  <a:noFill/>
                </a:ln>
                <a:solidFill>
                  <a:schemeClr val="tx1"/>
                </a:solidFill>
                <a:effectLst/>
                <a:latin typeface="SimHei" pitchFamily="49" charset="-122"/>
                <a:ea typeface="SimHei" pitchFamily="49" charset="-122"/>
                <a:cs typeface="Arial" pitchFamily="34" charset="0"/>
              </a:rPr>
              <a:t>/</a:t>
            </a:r>
            <a:r>
              <a:rPr kumimoji="0" lang="zh-TW" altLang="en-CA" sz="2000" b="0" i="0" u="none" strike="noStrike" cap="none" normalizeH="0" baseline="0" dirty="0" smtClean="0">
                <a:ln>
                  <a:noFill/>
                </a:ln>
                <a:solidFill>
                  <a:schemeClr val="tx1"/>
                </a:solidFill>
                <a:effectLst/>
                <a:latin typeface="SimHei" pitchFamily="49" charset="-122"/>
                <a:ea typeface="SimHei" pitchFamily="49" charset="-122"/>
                <a:cs typeface="Arial" pitchFamily="34" charset="0"/>
              </a:rPr>
              <a:t>意義</a:t>
            </a:r>
            <a:r>
              <a:rPr kumimoji="0" lang="en-CA" altLang="zh-TW" sz="2000" b="0" i="0" u="none" strike="noStrike" cap="none" normalizeH="0" baseline="0" dirty="0" smtClean="0">
                <a:ln>
                  <a:noFill/>
                </a:ln>
                <a:solidFill>
                  <a:schemeClr val="tx1"/>
                </a:solidFill>
                <a:effectLst/>
                <a:latin typeface="SimHei" pitchFamily="49" charset="-122"/>
                <a:ea typeface="SimHei" pitchFamily="49" charset="-122"/>
                <a:cs typeface="Arial" pitchFamily="34" charset="0"/>
              </a:rPr>
              <a:t>/</a:t>
            </a:r>
            <a:r>
              <a:rPr kumimoji="0" lang="zh-TW" altLang="en-CA" sz="2000" b="0" i="0" u="none" strike="noStrike" cap="none" normalizeH="0" baseline="0" dirty="0" smtClean="0">
                <a:ln>
                  <a:noFill/>
                </a:ln>
                <a:solidFill>
                  <a:schemeClr val="tx1"/>
                </a:solidFill>
                <a:effectLst/>
                <a:latin typeface="SimHei" pitchFamily="49" charset="-122"/>
                <a:ea typeface="SimHei" pitchFamily="49" charset="-122"/>
                <a:cs typeface="Arial" pitchFamily="34" charset="0"/>
              </a:rPr>
              <a:t>目的</a:t>
            </a:r>
            <a:r>
              <a:rPr kumimoji="0" lang="en-CA" altLang="zh-TW" sz="2000" b="0" i="0" u="none" strike="noStrike" cap="none" normalizeH="0" baseline="0" dirty="0" smtClean="0">
                <a:ln>
                  <a:noFill/>
                </a:ln>
                <a:solidFill>
                  <a:schemeClr val="tx1"/>
                </a:solidFill>
                <a:effectLst/>
                <a:latin typeface="SimHei" pitchFamily="49" charset="-122"/>
                <a:ea typeface="SimHei" pitchFamily="49" charset="-122"/>
                <a:cs typeface="Arial" pitchFamily="34" charset="0"/>
              </a:rPr>
              <a:t>/</a:t>
            </a:r>
            <a:r>
              <a:rPr kumimoji="0" lang="zh-TW" altLang="en-CA" sz="2000" b="0" i="0" u="none" strike="noStrike" cap="none" normalizeH="0" baseline="0" dirty="0" smtClean="0">
                <a:ln>
                  <a:noFill/>
                </a:ln>
                <a:solidFill>
                  <a:schemeClr val="tx1"/>
                </a:solidFill>
                <a:effectLst/>
                <a:latin typeface="SimHei" pitchFamily="49" charset="-122"/>
                <a:ea typeface="SimHei" pitchFamily="49" charset="-122"/>
                <a:cs typeface="Arial" pitchFamily="34" charset="0"/>
              </a:rPr>
              <a:t>引領</a:t>
            </a:r>
            <a:r>
              <a:rPr kumimoji="0" lang="en-CA" altLang="zh-TW" sz="2000" b="0" i="0" u="none" strike="noStrike" cap="none" normalizeH="0" baseline="0" dirty="0" smtClean="0">
                <a:ln>
                  <a:noFill/>
                </a:ln>
                <a:solidFill>
                  <a:schemeClr val="tx1"/>
                </a:solidFill>
                <a:effectLst/>
                <a:latin typeface="SimHei" pitchFamily="49" charset="-122"/>
                <a:ea typeface="SimHei" pitchFamily="49" charset="-122"/>
                <a:cs typeface="Arial" pitchFamily="34" charset="0"/>
              </a:rPr>
              <a:t>/</a:t>
            </a:r>
            <a:r>
              <a:rPr kumimoji="0" lang="zh-TW" altLang="en-CA" sz="2000" b="0" i="0" u="none" strike="noStrike" cap="none" normalizeH="0" baseline="0" dirty="0" smtClean="0">
                <a:ln>
                  <a:noFill/>
                </a:ln>
                <a:solidFill>
                  <a:schemeClr val="tx1"/>
                </a:solidFill>
                <a:effectLst/>
                <a:latin typeface="SimHei" pitchFamily="49" charset="-122"/>
                <a:ea typeface="SimHei" pitchFamily="49" charset="-122"/>
                <a:cs typeface="Arial" pitchFamily="34" charset="0"/>
              </a:rPr>
              <a:t>保守</a:t>
            </a:r>
            <a:r>
              <a:rPr kumimoji="0" lang="en-CA" altLang="zh-TW" sz="2000" b="0" i="0" u="none" strike="noStrike" cap="none" normalizeH="0" baseline="0" dirty="0" smtClean="0">
                <a:ln>
                  <a:noFill/>
                </a:ln>
                <a:solidFill>
                  <a:schemeClr val="tx1"/>
                </a:solidFill>
                <a:effectLst/>
                <a:latin typeface="SimHei" pitchFamily="49" charset="-122"/>
                <a:ea typeface="SimHei" pitchFamily="49" charset="-122"/>
                <a:cs typeface="Arial" pitchFamily="34" charset="0"/>
              </a:rPr>
              <a:t>)</a:t>
            </a:r>
            <a:endParaRPr kumimoji="0" lang="en-US" altLang="zh-TW"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1033" name="Text Box 9"/>
          <p:cNvSpPr txBox="1">
            <a:spLocks noChangeArrowheads="1"/>
          </p:cNvSpPr>
          <p:nvPr/>
        </p:nvSpPr>
        <p:spPr bwMode="auto">
          <a:xfrm>
            <a:off x="5286380" y="1285860"/>
            <a:ext cx="1997075" cy="38100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CA" altLang="zh-TW" sz="1600" b="1" i="0" u="none" strike="noStrike" cap="none" normalizeH="0" baseline="0" dirty="0" smtClean="0">
                <a:ln>
                  <a:noFill/>
                </a:ln>
                <a:solidFill>
                  <a:srgbClr val="C00000"/>
                </a:solidFill>
                <a:effectLst/>
                <a:latin typeface="????" charset="0"/>
                <a:ea typeface="Arial" pitchFamily="34" charset="0"/>
                <a:cs typeface="Arial" pitchFamily="34" charset="0"/>
              </a:rPr>
              <a:t>     </a:t>
            </a:r>
            <a:r>
              <a:rPr kumimoji="0" lang="zh-TW" altLang="en-CA" sz="1600" b="1" i="0" u="none" strike="noStrike" cap="none" normalizeH="0" baseline="0" dirty="0" smtClean="0">
                <a:ln>
                  <a:noFill/>
                </a:ln>
                <a:solidFill>
                  <a:srgbClr val="C00000"/>
                </a:solidFill>
                <a:effectLst/>
                <a:latin typeface="????" charset="0"/>
                <a:ea typeface="Arial" pitchFamily="34" charset="0"/>
                <a:cs typeface="Arial" pitchFamily="34" charset="0"/>
              </a:rPr>
              <a:t>真的我和他人</a:t>
            </a:r>
            <a:endParaRPr kumimoji="0" lang="zh-TW" sz="1800" b="1" i="0" u="none" strike="noStrike" cap="none" normalizeH="0" baseline="0" dirty="0" smtClean="0">
              <a:ln>
                <a:noFill/>
              </a:ln>
              <a:solidFill>
                <a:schemeClr val="tx1"/>
              </a:solidFill>
              <a:effectLst/>
              <a:latin typeface="Arial" pitchFamily="34" charset="0"/>
              <a:cs typeface="Arial" pitchFamily="34" charset="0"/>
            </a:endParaRPr>
          </a:p>
        </p:txBody>
      </p:sp>
      <p:cxnSp>
        <p:nvCxnSpPr>
          <p:cNvPr id="34" name="Straight Connector 33"/>
          <p:cNvCxnSpPr/>
          <p:nvPr/>
        </p:nvCxnSpPr>
        <p:spPr>
          <a:xfrm>
            <a:off x="4214810" y="2214554"/>
            <a:ext cx="4572032" cy="1588"/>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158" y="500042"/>
            <a:ext cx="8429684" cy="6000792"/>
          </a:xfrm>
        </p:spPr>
        <p:txBody>
          <a:bodyPr/>
          <a:lstStyle/>
          <a:p>
            <a:r>
              <a:rPr lang="zh-TW" altLang="en-US" sz="2800" dirty="0" smtClean="0">
                <a:latin typeface="SimHei" pitchFamily="49" charset="-122"/>
                <a:ea typeface="SimHei" pitchFamily="49" charset="-122"/>
              </a:rPr>
              <a:t>這樣</a:t>
            </a:r>
            <a:r>
              <a:rPr lang="en-CA" sz="2800" dirty="0" smtClean="0">
                <a:latin typeface="SimHei" pitchFamily="49" charset="-122"/>
                <a:ea typeface="SimHei" pitchFamily="49" charset="-122"/>
              </a:rPr>
              <a:t>, </a:t>
            </a:r>
            <a:r>
              <a:rPr lang="zh-TW" altLang="en-US" sz="2800" dirty="0" smtClean="0">
                <a:latin typeface="SimHei" pitchFamily="49" charset="-122"/>
                <a:ea typeface="SimHei" pitchFamily="49" charset="-122"/>
              </a:rPr>
              <a:t>堅持做下來</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你會邁向全人</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全局</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關係的</a:t>
            </a:r>
            <a:endParaRPr lang="en-US" altLang="zh-TW" sz="2800" dirty="0" smtClean="0">
              <a:latin typeface="SimHei" pitchFamily="49" charset="-122"/>
              <a:ea typeface="SimHei" pitchFamily="49" charset="-122"/>
            </a:endParaRPr>
          </a:p>
          <a:p>
            <a:pPr>
              <a:buNone/>
            </a:pPr>
            <a:r>
              <a:rPr lang="zh-TW" altLang="en-US" sz="2800" dirty="0" smtClean="0">
                <a:latin typeface="SimHei" pitchFamily="49" charset="-122"/>
                <a:ea typeface="SimHei" pitchFamily="49" charset="-122"/>
              </a:rPr>
              <a:t>  良性循環的成長</a:t>
            </a:r>
            <a:r>
              <a:rPr lang="en-US" altLang="zh-TW" sz="2800" dirty="0" smtClean="0">
                <a:latin typeface="SimHei" pitchFamily="49" charset="-122"/>
                <a:ea typeface="SimHei" pitchFamily="49" charset="-122"/>
              </a:rPr>
              <a:t>.</a:t>
            </a:r>
            <a:endParaRPr lang="en-CA" sz="2800" dirty="0" smtClean="0">
              <a:latin typeface="SimHei" pitchFamily="49" charset="-122"/>
              <a:ea typeface="SimHei" pitchFamily="49" charset="-122"/>
            </a:endParaRPr>
          </a:p>
          <a:p>
            <a:pPr>
              <a:buNone/>
            </a:pPr>
            <a:endParaRPr lang="en-CA" sz="2800" dirty="0" smtClean="0">
              <a:latin typeface="SimHei" pitchFamily="49" charset="-122"/>
              <a:ea typeface="SimHei" pitchFamily="49" charset="-122"/>
            </a:endParaRPr>
          </a:p>
          <a:p>
            <a:r>
              <a:rPr lang="zh-TW" altLang="en-US" sz="2800" dirty="0" smtClean="0">
                <a:latin typeface="SimHei" pitchFamily="49" charset="-122"/>
                <a:ea typeface="SimHei" pitchFamily="49" charset="-122"/>
              </a:rPr>
              <a:t>持續成為一個健康的關係</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生活模式</a:t>
            </a:r>
            <a:r>
              <a:rPr lang="en-CA" sz="2800" dirty="0" smtClean="0">
                <a:latin typeface="SimHei" pitchFamily="49" charset="-122"/>
                <a:ea typeface="SimHei" pitchFamily="49" charset="-122"/>
              </a:rPr>
              <a:t>- </a:t>
            </a:r>
            <a:r>
              <a:rPr lang="zh-TW" altLang="en-US" sz="2800" dirty="0" smtClean="0">
                <a:latin typeface="SimHei" pitchFamily="49" charset="-122"/>
                <a:ea typeface="SimHei" pitchFamily="49" charset="-122"/>
              </a:rPr>
              <a:t>神</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人喜悅</a:t>
            </a:r>
            <a:r>
              <a:rPr lang="en-CA" sz="2800" dirty="0" smtClean="0">
                <a:latin typeface="SimHei" pitchFamily="49" charset="-122"/>
                <a:ea typeface="SimHei" pitchFamily="49" charset="-122"/>
              </a:rPr>
              <a:t>.</a:t>
            </a:r>
          </a:p>
          <a:p>
            <a:pPr>
              <a:buNone/>
            </a:pPr>
            <a:r>
              <a:rPr lang="en-CA" sz="2800" dirty="0" smtClean="0">
                <a:latin typeface="SimHei" pitchFamily="49" charset="-122"/>
                <a:ea typeface="SimHei" pitchFamily="49" charset="-122"/>
              </a:rPr>
              <a:t> </a:t>
            </a:r>
          </a:p>
          <a:p>
            <a:r>
              <a:rPr lang="zh-TW" altLang="en-US" sz="2800" dirty="0" smtClean="0">
                <a:latin typeface="SimHei" pitchFamily="49" charset="-122"/>
                <a:ea typeface="SimHei" pitchFamily="49" charset="-122"/>
              </a:rPr>
              <a:t>中間一定會有失敗</a:t>
            </a:r>
            <a:r>
              <a:rPr lang="en-CA" sz="2800" dirty="0" smtClean="0">
                <a:latin typeface="SimHei" pitchFamily="49" charset="-122"/>
                <a:ea typeface="SimHei" pitchFamily="49" charset="-122"/>
              </a:rPr>
              <a:t>; </a:t>
            </a:r>
            <a:r>
              <a:rPr lang="zh-TW" altLang="en-US" sz="2800" dirty="0" smtClean="0">
                <a:latin typeface="SimHei" pitchFamily="49" charset="-122"/>
                <a:ea typeface="SimHei" pitchFamily="49" charset="-122"/>
              </a:rPr>
              <a:t>但</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也一定有盼望</a:t>
            </a:r>
            <a:r>
              <a:rPr lang="en-CA" sz="2800" dirty="0" smtClean="0">
                <a:latin typeface="SimHei" pitchFamily="49" charset="-122"/>
                <a:ea typeface="SimHei" pitchFamily="49" charset="-122"/>
              </a:rPr>
              <a:t> - </a:t>
            </a:r>
            <a:r>
              <a:rPr lang="zh-TW" altLang="en-US" sz="2800" dirty="0" smtClean="0">
                <a:latin typeface="SimHei" pitchFamily="49" charset="-122"/>
                <a:ea typeface="SimHei" pitchFamily="49" charset="-122"/>
              </a:rPr>
              <a:t>確據</a:t>
            </a:r>
            <a:endParaRPr lang="en-CA" sz="2800" dirty="0" smtClean="0">
              <a:latin typeface="SimHei" pitchFamily="49" charset="-122"/>
              <a:ea typeface="SimHei" pitchFamily="49" charset="-122"/>
            </a:endParaRPr>
          </a:p>
          <a:p>
            <a:pPr>
              <a:buNone/>
            </a:pPr>
            <a:r>
              <a:rPr lang="en-CA" sz="2800" dirty="0" smtClean="0">
                <a:latin typeface="SimHei" pitchFamily="49" charset="-122"/>
                <a:ea typeface="SimHei" pitchFamily="49" charset="-122"/>
              </a:rPr>
              <a:t> </a:t>
            </a:r>
          </a:p>
          <a:p>
            <a:r>
              <a:rPr lang="zh-TW" altLang="en-US" sz="2800" dirty="0" smtClean="0">
                <a:latin typeface="SimHei" pitchFamily="49" charset="-122"/>
                <a:ea typeface="SimHei" pitchFamily="49" charset="-122"/>
              </a:rPr>
              <a:t>特別情況下</a:t>
            </a:r>
            <a:r>
              <a:rPr lang="en-CA" sz="2800" dirty="0" smtClean="0">
                <a:latin typeface="SimHei" pitchFamily="49" charset="-122"/>
                <a:ea typeface="SimHei" pitchFamily="49" charset="-122"/>
              </a:rPr>
              <a:t>: </a:t>
            </a:r>
            <a:r>
              <a:rPr lang="zh-TW" altLang="en-US" sz="2800" dirty="0" smtClean="0">
                <a:latin typeface="SimHei" pitchFamily="49" charset="-122"/>
                <a:ea typeface="SimHei" pitchFamily="49" charset="-122"/>
              </a:rPr>
              <a:t>禱告</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深呼吸</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離開現場</a:t>
            </a:r>
            <a:r>
              <a:rPr lang="en-CA" sz="2800" dirty="0" smtClean="0">
                <a:latin typeface="SimHei" pitchFamily="49" charset="-122"/>
                <a:ea typeface="SimHei" pitchFamily="49" charset="-122"/>
              </a:rPr>
              <a:t> - </a:t>
            </a:r>
            <a:r>
              <a:rPr lang="zh-TW" altLang="en-US" sz="2800" dirty="0" smtClean="0">
                <a:latin typeface="SimHei" pitchFamily="49" charset="-122"/>
                <a:ea typeface="SimHei" pitchFamily="49" charset="-122"/>
              </a:rPr>
              <a:t>舒緩</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處理情緒後再面對</a:t>
            </a:r>
            <a:endParaRPr lang="en-US" altLang="zh-TW" sz="2800" dirty="0" smtClean="0">
              <a:latin typeface="SimHei" pitchFamily="49" charset="-122"/>
              <a:ea typeface="SimHei" pitchFamily="49" charset="-122"/>
            </a:endParaRPr>
          </a:p>
          <a:p>
            <a:pPr>
              <a:buNone/>
            </a:pPr>
            <a:endParaRPr lang="en-CA" sz="2800" dirty="0" smtClean="0">
              <a:latin typeface="SimHei" pitchFamily="49" charset="-122"/>
              <a:ea typeface="SimHei" pitchFamily="49" charset="-122"/>
            </a:endParaRPr>
          </a:p>
          <a:p>
            <a:r>
              <a:rPr lang="zh-TW" altLang="en-US" sz="2800" dirty="0" smtClean="0">
                <a:latin typeface="SimHei" pitchFamily="49" charset="-122"/>
                <a:ea typeface="SimHei" pitchFamily="49" charset="-122"/>
              </a:rPr>
              <a:t>懂得時機</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環境</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知道</a:t>
            </a:r>
            <a:r>
              <a:rPr lang="en-US" altLang="zh-TW" sz="2800" dirty="0" smtClean="0">
                <a:latin typeface="SimHei" pitchFamily="49" charset="-122"/>
                <a:ea typeface="SimHei" pitchFamily="49" charset="-122"/>
              </a:rPr>
              <a:t>:</a:t>
            </a:r>
            <a:endParaRPr lang="en-CA" sz="2800" dirty="0" smtClean="0">
              <a:latin typeface="SimHei" pitchFamily="49" charset="-122"/>
              <a:ea typeface="SimHei" pitchFamily="49" charset="-122"/>
            </a:endParaRPr>
          </a:p>
          <a:p>
            <a:pPr>
              <a:buNone/>
            </a:pPr>
            <a:r>
              <a:rPr lang="zh-TW" altLang="en-US" sz="2800" dirty="0" smtClean="0">
                <a:latin typeface="SimHei" pitchFamily="49" charset="-122"/>
                <a:ea typeface="SimHei" pitchFamily="49" charset="-122"/>
              </a:rPr>
              <a:t>  </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甚麼時候講</a:t>
            </a:r>
            <a:r>
              <a:rPr lang="en-CA" sz="2800" dirty="0" smtClean="0">
                <a:latin typeface="SimHei" pitchFamily="49" charset="-122"/>
                <a:ea typeface="SimHei" pitchFamily="49" charset="-122"/>
              </a:rPr>
              <a:t>, </a:t>
            </a:r>
            <a:r>
              <a:rPr lang="zh-TW" altLang="en-US" sz="2800" dirty="0" smtClean="0">
                <a:latin typeface="SimHei" pitchFamily="49" charset="-122"/>
                <a:ea typeface="SimHei" pitchFamily="49" charset="-122"/>
              </a:rPr>
              <a:t>在哪講</a:t>
            </a:r>
            <a:r>
              <a:rPr lang="en-CA" sz="2800" dirty="0" smtClean="0">
                <a:latin typeface="SimHei" pitchFamily="49" charset="-122"/>
                <a:ea typeface="SimHei" pitchFamily="49" charset="-122"/>
              </a:rPr>
              <a:t>, </a:t>
            </a:r>
            <a:r>
              <a:rPr lang="zh-TW" altLang="en-US" sz="2800" dirty="0" smtClean="0">
                <a:latin typeface="SimHei" pitchFamily="49" charset="-122"/>
                <a:ea typeface="SimHei" pitchFamily="49" charset="-122"/>
              </a:rPr>
              <a:t>一次講多少</a:t>
            </a:r>
            <a:r>
              <a:rPr lang="en-CA" sz="2800" dirty="0" smtClean="0">
                <a:latin typeface="SimHei" pitchFamily="49" charset="-122"/>
                <a:ea typeface="SimHei" pitchFamily="49" charset="-122"/>
              </a:rPr>
              <a:t>"....</a:t>
            </a:r>
          </a:p>
          <a:p>
            <a:pPr>
              <a:buNone/>
            </a:pPr>
            <a:endParaRPr lang="en-CA" sz="2800" dirty="0" smtClean="0">
              <a:latin typeface="SimHei" pitchFamily="49" charset="-122"/>
              <a:ea typeface="SimHei" pitchFamily="49" charset="-122"/>
            </a:endParaRPr>
          </a:p>
          <a:p>
            <a:pPr>
              <a:buNone/>
            </a:pPr>
            <a:endParaRPr lang="en-US" dirty="0" smtClean="0"/>
          </a:p>
          <a:p>
            <a:pPr>
              <a:buNone/>
            </a:pPr>
            <a:endParaRPr lang="en-CA" dirty="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idx="1"/>
          </p:nvPr>
        </p:nvSpPr>
        <p:spPr>
          <a:xfrm>
            <a:off x="500063" y="1285875"/>
            <a:ext cx="7677150" cy="4572000"/>
          </a:xfrm>
        </p:spPr>
        <p:txBody>
          <a:bodyPr/>
          <a:lstStyle/>
          <a:p>
            <a:pPr>
              <a:buFontTx/>
              <a:buNone/>
              <a:defRPr/>
            </a:pPr>
            <a:endParaRPr lang="zh-CN" altLang="en-US" sz="2800" b="1" dirty="0" smtClean="0">
              <a:latin typeface="宋体" pitchFamily="2" charset="-122"/>
              <a:ea typeface="宋体" pitchFamily="2" charset="-122"/>
            </a:endParaRPr>
          </a:p>
          <a:p>
            <a:pPr>
              <a:buFontTx/>
              <a:buNone/>
              <a:defRPr/>
            </a:pPr>
            <a:endParaRPr lang="zh-CN" altLang="en-US" sz="2800" b="1" dirty="0" smtClean="0">
              <a:latin typeface="宋体" pitchFamily="2" charset="-122"/>
              <a:ea typeface="宋体" pitchFamily="2" charset="-122"/>
            </a:endParaRPr>
          </a:p>
        </p:txBody>
      </p:sp>
      <p:pic>
        <p:nvPicPr>
          <p:cNvPr id="5" name="Picture 4" descr="bsyj1-1.jpg"/>
          <p:cNvPicPr>
            <a:picLocks noChangeAspect="1"/>
          </p:cNvPicPr>
          <p:nvPr/>
        </p:nvPicPr>
        <p:blipFill>
          <a:blip r:embed="rId3"/>
          <a:stretch>
            <a:fillRect/>
          </a:stretch>
        </p:blipFill>
        <p:spPr>
          <a:xfrm>
            <a:off x="0" y="0"/>
            <a:ext cx="9144000" cy="6858000"/>
          </a:xfrm>
          <a:prstGeom prst="rect">
            <a:avLst/>
          </a:prstGeom>
        </p:spPr>
      </p:pic>
      <p:sp>
        <p:nvSpPr>
          <p:cNvPr id="6" name="TextBox 5"/>
          <p:cNvSpPr txBox="1"/>
          <p:nvPr/>
        </p:nvSpPr>
        <p:spPr>
          <a:xfrm>
            <a:off x="2285984" y="500042"/>
            <a:ext cx="4857784" cy="584775"/>
          </a:xfrm>
          <a:prstGeom prst="rect">
            <a:avLst/>
          </a:prstGeom>
          <a:noFill/>
        </p:spPr>
        <p:txBody>
          <a:bodyPr wrap="square" rtlCol="0">
            <a:spAutoFit/>
          </a:bodyPr>
          <a:lstStyle/>
          <a:p>
            <a:r>
              <a:rPr lang="zh-TW" altLang="en-US" sz="3200" b="1" dirty="0" smtClean="0">
                <a:solidFill>
                  <a:schemeClr val="bg1">
                    <a:lumMod val="75000"/>
                  </a:schemeClr>
                </a:solidFill>
                <a:effectLst>
                  <a:outerShdw blurRad="38100" dist="38100" dir="2700000" algn="tl">
                    <a:srgbClr val="000000">
                      <a:alpha val="43137"/>
                    </a:srgbClr>
                  </a:outerShdw>
                </a:effectLst>
                <a:latin typeface="SimSun" pitchFamily="2" charset="-122"/>
                <a:ea typeface="SimSun" pitchFamily="2" charset="-122"/>
              </a:rPr>
              <a:t> </a:t>
            </a:r>
            <a:r>
              <a:rPr lang="zh-TW" altLang="en-US" sz="3200" b="1" dirty="0" smtClean="0">
                <a:solidFill>
                  <a:srgbClr val="FFFF00"/>
                </a:solidFill>
                <a:effectLst>
                  <a:outerShdw blurRad="38100" dist="38100" dir="2700000" algn="tl">
                    <a:srgbClr val="000000">
                      <a:alpha val="43137"/>
                    </a:srgbClr>
                  </a:outerShdw>
                </a:effectLst>
                <a:latin typeface="SimHei" pitchFamily="49" charset="-122"/>
                <a:ea typeface="SimHei" pitchFamily="49" charset="-122"/>
              </a:rPr>
              <a:t>人行為背後內心的冰山</a:t>
            </a:r>
            <a:endParaRPr lang="en-CA" sz="3200" b="1" dirty="0">
              <a:solidFill>
                <a:srgbClr val="FFFF00"/>
              </a:solidFill>
              <a:effectLst>
                <a:outerShdw blurRad="38100" dist="38100" dir="2700000" algn="tl">
                  <a:srgbClr val="000000">
                    <a:alpha val="43137"/>
                  </a:srgbClr>
                </a:outerShdw>
              </a:effectLst>
              <a:latin typeface="SimHei" pitchFamily="49" charset="-122"/>
              <a:ea typeface="SimHei" pitchFamily="49" charset="-122"/>
            </a:endParaRPr>
          </a:p>
        </p:txBody>
      </p:sp>
      <p:sp>
        <p:nvSpPr>
          <p:cNvPr id="7" name="TextBox 6"/>
          <p:cNvSpPr txBox="1"/>
          <p:nvPr/>
        </p:nvSpPr>
        <p:spPr>
          <a:xfrm>
            <a:off x="5500694" y="1142984"/>
            <a:ext cx="2286016" cy="400110"/>
          </a:xfrm>
          <a:prstGeom prst="rect">
            <a:avLst/>
          </a:prstGeom>
          <a:noFill/>
        </p:spPr>
        <p:txBody>
          <a:bodyPr wrap="square" rtlCol="0">
            <a:spAutoFit/>
          </a:bodyPr>
          <a:lstStyle/>
          <a:p>
            <a:r>
              <a:rPr lang="zh-TW" altLang="en-US" sz="2000" b="1" dirty="0" smtClean="0">
                <a:solidFill>
                  <a:srgbClr val="C00000"/>
                </a:solidFill>
                <a:latin typeface="SimHei" pitchFamily="49" charset="-122"/>
                <a:ea typeface="SimHei" pitchFamily="49" charset="-122"/>
              </a:rPr>
              <a:t>行為</a:t>
            </a:r>
            <a:r>
              <a:rPr lang="en-US" altLang="zh-TW" sz="2000" b="1" dirty="0" smtClean="0">
                <a:solidFill>
                  <a:srgbClr val="C00000"/>
                </a:solidFill>
                <a:latin typeface="SimHei" pitchFamily="49" charset="-122"/>
                <a:ea typeface="SimHei" pitchFamily="49" charset="-122"/>
              </a:rPr>
              <a:t>(</a:t>
            </a:r>
            <a:r>
              <a:rPr lang="zh-TW" altLang="en-US" sz="2000" b="1" dirty="0" smtClean="0">
                <a:solidFill>
                  <a:srgbClr val="C00000"/>
                </a:solidFill>
                <a:latin typeface="SimHei" pitchFamily="49" charset="-122"/>
                <a:ea typeface="SimHei" pitchFamily="49" charset="-122"/>
              </a:rPr>
              <a:t>行動</a:t>
            </a:r>
            <a:r>
              <a:rPr lang="en-US" altLang="zh-TW" sz="2000" b="1" dirty="0" smtClean="0">
                <a:solidFill>
                  <a:srgbClr val="C00000"/>
                </a:solidFill>
                <a:latin typeface="SimHei" pitchFamily="49" charset="-122"/>
                <a:ea typeface="SimHei" pitchFamily="49" charset="-122"/>
              </a:rPr>
              <a:t>/</a:t>
            </a:r>
            <a:r>
              <a:rPr lang="zh-TW" altLang="en-US" sz="2000" b="1" dirty="0" smtClean="0">
                <a:solidFill>
                  <a:srgbClr val="C00000"/>
                </a:solidFill>
                <a:latin typeface="SimHei" pitchFamily="49" charset="-122"/>
                <a:ea typeface="SimHei" pitchFamily="49" charset="-122"/>
              </a:rPr>
              <a:t>做事</a:t>
            </a:r>
            <a:r>
              <a:rPr lang="en-US" altLang="zh-TW" sz="2000" b="1" dirty="0" smtClean="0">
                <a:solidFill>
                  <a:srgbClr val="C00000"/>
                </a:solidFill>
                <a:latin typeface="SimHei" pitchFamily="49" charset="-122"/>
                <a:ea typeface="SimHei" pitchFamily="49" charset="-122"/>
              </a:rPr>
              <a:t>)</a:t>
            </a:r>
            <a:endParaRPr lang="en-CA" sz="2000" b="1" dirty="0">
              <a:solidFill>
                <a:srgbClr val="C00000"/>
              </a:solidFill>
              <a:latin typeface="SimHei" pitchFamily="49" charset="-122"/>
              <a:ea typeface="SimHei" pitchFamily="49" charset="-122"/>
            </a:endParaRPr>
          </a:p>
        </p:txBody>
      </p:sp>
      <p:sp>
        <p:nvSpPr>
          <p:cNvPr id="9" name="TextBox 8"/>
          <p:cNvSpPr txBox="1"/>
          <p:nvPr/>
        </p:nvSpPr>
        <p:spPr>
          <a:xfrm>
            <a:off x="857224" y="1142984"/>
            <a:ext cx="3857652" cy="400110"/>
          </a:xfrm>
          <a:prstGeom prst="rect">
            <a:avLst/>
          </a:prstGeom>
          <a:noFill/>
        </p:spPr>
        <p:txBody>
          <a:bodyPr wrap="square" rtlCol="0">
            <a:spAutoFit/>
          </a:bodyPr>
          <a:lstStyle/>
          <a:p>
            <a:r>
              <a:rPr lang="zh-TW" altLang="en-US" sz="2000" b="1" dirty="0" smtClean="0">
                <a:solidFill>
                  <a:srgbClr val="C00000"/>
                </a:solidFill>
                <a:latin typeface="SimHei" pitchFamily="49" charset="-122"/>
                <a:ea typeface="SimHei" pitchFamily="49" charset="-122"/>
              </a:rPr>
              <a:t>應對模式</a:t>
            </a:r>
            <a:r>
              <a:rPr lang="en-US" altLang="zh-TW" sz="2000" b="1" dirty="0" smtClean="0">
                <a:solidFill>
                  <a:srgbClr val="C00000"/>
                </a:solidFill>
                <a:latin typeface="SimHei" pitchFamily="49" charset="-122"/>
                <a:ea typeface="SimHei" pitchFamily="49" charset="-122"/>
              </a:rPr>
              <a:t>(</a:t>
            </a:r>
            <a:r>
              <a:rPr lang="zh-TW" altLang="en-US" sz="2000" b="1" dirty="0" smtClean="0">
                <a:solidFill>
                  <a:srgbClr val="C00000"/>
                </a:solidFill>
                <a:latin typeface="SimHei" pitchFamily="49" charset="-122"/>
                <a:ea typeface="SimHei" pitchFamily="49" charset="-122"/>
              </a:rPr>
              <a:t>人際</a:t>
            </a:r>
            <a:r>
              <a:rPr lang="en-US" altLang="zh-TW" sz="2000" b="1" dirty="0" smtClean="0">
                <a:solidFill>
                  <a:srgbClr val="C00000"/>
                </a:solidFill>
                <a:latin typeface="SimHei" pitchFamily="49" charset="-122"/>
                <a:ea typeface="SimHei" pitchFamily="49" charset="-122"/>
              </a:rPr>
              <a:t>/</a:t>
            </a:r>
            <a:r>
              <a:rPr lang="zh-TW" altLang="en-US" sz="2000" b="1" dirty="0" smtClean="0">
                <a:solidFill>
                  <a:srgbClr val="C00000"/>
                </a:solidFill>
                <a:latin typeface="SimHei" pitchFamily="49" charset="-122"/>
                <a:ea typeface="SimHei" pitchFamily="49" charset="-122"/>
              </a:rPr>
              <a:t>溝通</a:t>
            </a:r>
            <a:r>
              <a:rPr lang="en-US" altLang="zh-TW" sz="2000" b="1" dirty="0" smtClean="0">
                <a:solidFill>
                  <a:srgbClr val="C00000"/>
                </a:solidFill>
                <a:latin typeface="SimHei" pitchFamily="49" charset="-122"/>
                <a:ea typeface="SimHei" pitchFamily="49" charset="-122"/>
              </a:rPr>
              <a:t>/</a:t>
            </a:r>
            <a:r>
              <a:rPr lang="zh-TW" altLang="en-US" sz="2000" b="1" dirty="0" smtClean="0">
                <a:solidFill>
                  <a:srgbClr val="C00000"/>
                </a:solidFill>
                <a:latin typeface="SimHei" pitchFamily="49" charset="-122"/>
                <a:ea typeface="SimHei" pitchFamily="49" charset="-122"/>
              </a:rPr>
              <a:t>生存姿態</a:t>
            </a:r>
            <a:r>
              <a:rPr lang="en-US" altLang="zh-TW" sz="2000" b="1" dirty="0" smtClean="0">
                <a:solidFill>
                  <a:srgbClr val="C00000"/>
                </a:solidFill>
                <a:latin typeface="SimHei" pitchFamily="49" charset="-122"/>
                <a:ea typeface="SimHei" pitchFamily="49" charset="-122"/>
              </a:rPr>
              <a:t>)</a:t>
            </a:r>
            <a:endParaRPr lang="en-CA" sz="2000" b="1" dirty="0">
              <a:solidFill>
                <a:srgbClr val="C00000"/>
              </a:solidFill>
              <a:latin typeface="SimHei" pitchFamily="49" charset="-122"/>
              <a:ea typeface="SimHei" pitchFamily="49" charset="-122"/>
            </a:endParaRPr>
          </a:p>
        </p:txBody>
      </p:sp>
      <p:sp>
        <p:nvSpPr>
          <p:cNvPr id="10" name="TextBox 9"/>
          <p:cNvSpPr txBox="1"/>
          <p:nvPr/>
        </p:nvSpPr>
        <p:spPr>
          <a:xfrm>
            <a:off x="571472" y="5286388"/>
            <a:ext cx="4500626" cy="1082348"/>
          </a:xfrm>
          <a:prstGeom prst="rect">
            <a:avLst/>
          </a:prstGeom>
          <a:noFill/>
        </p:spPr>
        <p:txBody>
          <a:bodyPr wrap="square" rtlCol="0">
            <a:spAutoFit/>
          </a:bodyPr>
          <a:lstStyle/>
          <a:p>
            <a:pPr lvl="0">
              <a:spcAft>
                <a:spcPts val="1000"/>
              </a:spcAft>
            </a:pPr>
            <a:r>
              <a:rPr lang="zh-TW" altLang="en-CA" sz="2800" dirty="0" smtClean="0">
                <a:solidFill>
                  <a:schemeClr val="bg1"/>
                </a:solidFill>
                <a:latin typeface="SimHei" pitchFamily="49" charset="-122"/>
                <a:ea typeface="SimHei" pitchFamily="49" charset="-122"/>
                <a:cs typeface="Arial" pitchFamily="34" charset="0"/>
              </a:rPr>
              <a:t>生命根基和資源</a:t>
            </a:r>
          </a:p>
          <a:p>
            <a:pPr lvl="0">
              <a:spcAft>
                <a:spcPts val="1000"/>
              </a:spcAft>
            </a:pPr>
            <a:r>
              <a:rPr lang="en-CA" altLang="zh-TW" sz="2800" dirty="0" smtClean="0">
                <a:solidFill>
                  <a:schemeClr val="bg1"/>
                </a:solidFill>
                <a:latin typeface="SimHei" pitchFamily="49" charset="-122"/>
                <a:ea typeface="SimHei" pitchFamily="49" charset="-122"/>
                <a:cs typeface="Arial" pitchFamily="34" charset="0"/>
              </a:rPr>
              <a:t>(</a:t>
            </a:r>
            <a:r>
              <a:rPr lang="zh-TW" altLang="en-US" sz="2800" dirty="0" smtClean="0">
                <a:solidFill>
                  <a:schemeClr val="bg1"/>
                </a:solidFill>
                <a:latin typeface="SimHei" pitchFamily="49" charset="-122"/>
                <a:ea typeface="SimHei" pitchFamily="49" charset="-122"/>
                <a:cs typeface="Arial" pitchFamily="34" charset="0"/>
              </a:rPr>
              <a:t>身分</a:t>
            </a:r>
            <a:r>
              <a:rPr lang="en-CA" altLang="zh-TW" sz="2800" dirty="0" smtClean="0">
                <a:solidFill>
                  <a:schemeClr val="bg1"/>
                </a:solidFill>
                <a:latin typeface="SimHei" pitchFamily="49" charset="-122"/>
                <a:ea typeface="SimHei" pitchFamily="49" charset="-122"/>
                <a:cs typeface="Arial" pitchFamily="34" charset="0"/>
              </a:rPr>
              <a:t>/</a:t>
            </a:r>
            <a:r>
              <a:rPr lang="zh-TW" altLang="en-CA" sz="2800" dirty="0" smtClean="0">
                <a:solidFill>
                  <a:schemeClr val="bg1"/>
                </a:solidFill>
                <a:latin typeface="SimHei" pitchFamily="49" charset="-122"/>
                <a:ea typeface="SimHei" pitchFamily="49" charset="-122"/>
                <a:cs typeface="Arial" pitchFamily="34" charset="0"/>
              </a:rPr>
              <a:t>價值</a:t>
            </a:r>
            <a:r>
              <a:rPr lang="en-CA" altLang="zh-TW" sz="2800" dirty="0" smtClean="0">
                <a:solidFill>
                  <a:schemeClr val="bg1"/>
                </a:solidFill>
                <a:latin typeface="SimHei" pitchFamily="49" charset="-122"/>
                <a:ea typeface="SimHei" pitchFamily="49" charset="-122"/>
                <a:cs typeface="Arial" pitchFamily="34" charset="0"/>
              </a:rPr>
              <a:t>/</a:t>
            </a:r>
            <a:r>
              <a:rPr lang="zh-TW" altLang="en-CA" sz="2800" dirty="0" smtClean="0">
                <a:solidFill>
                  <a:schemeClr val="bg1"/>
                </a:solidFill>
                <a:latin typeface="SimHei" pitchFamily="49" charset="-122"/>
                <a:ea typeface="SimHei" pitchFamily="49" charset="-122"/>
                <a:cs typeface="Arial" pitchFamily="34" charset="0"/>
              </a:rPr>
              <a:t>意義</a:t>
            </a:r>
            <a:r>
              <a:rPr lang="en-CA" altLang="zh-TW" sz="2800" dirty="0" smtClean="0">
                <a:solidFill>
                  <a:schemeClr val="bg1"/>
                </a:solidFill>
                <a:latin typeface="SimHei" pitchFamily="49" charset="-122"/>
                <a:ea typeface="SimHei" pitchFamily="49" charset="-122"/>
                <a:cs typeface="Arial" pitchFamily="34" charset="0"/>
              </a:rPr>
              <a:t>/</a:t>
            </a:r>
            <a:r>
              <a:rPr lang="zh-TW" altLang="en-CA" sz="2800" dirty="0" smtClean="0">
                <a:solidFill>
                  <a:schemeClr val="bg1"/>
                </a:solidFill>
                <a:latin typeface="SimHei" pitchFamily="49" charset="-122"/>
                <a:ea typeface="SimHei" pitchFamily="49" charset="-122"/>
                <a:cs typeface="Arial" pitchFamily="34" charset="0"/>
              </a:rPr>
              <a:t>目的</a:t>
            </a:r>
            <a:r>
              <a:rPr lang="en-CA" altLang="zh-TW" sz="2800" dirty="0" smtClean="0">
                <a:solidFill>
                  <a:schemeClr val="bg1"/>
                </a:solidFill>
                <a:latin typeface="SimHei" pitchFamily="49" charset="-122"/>
                <a:ea typeface="SimHei" pitchFamily="49" charset="-122"/>
                <a:cs typeface="Arial" pitchFamily="34" charset="0"/>
              </a:rPr>
              <a:t>)</a:t>
            </a:r>
            <a:endParaRPr lang="en-US" altLang="zh-TW" sz="2800" dirty="0" smtClean="0">
              <a:solidFill>
                <a:schemeClr val="bg1"/>
              </a:solidFill>
              <a:latin typeface="Arial" pitchFamily="34" charset="0"/>
              <a:cs typeface="Arial" pitchFamily="34" charset="0"/>
            </a:endParaRPr>
          </a:p>
        </p:txBody>
      </p:sp>
      <p:sp>
        <p:nvSpPr>
          <p:cNvPr id="11" name="TextBox 10"/>
          <p:cNvSpPr txBox="1"/>
          <p:nvPr/>
        </p:nvSpPr>
        <p:spPr>
          <a:xfrm>
            <a:off x="1500166" y="4357694"/>
            <a:ext cx="7500990" cy="523220"/>
          </a:xfrm>
          <a:prstGeom prst="rect">
            <a:avLst/>
          </a:prstGeom>
          <a:noFill/>
        </p:spPr>
        <p:txBody>
          <a:bodyPr wrap="square" rtlCol="0">
            <a:spAutoFit/>
          </a:bodyPr>
          <a:lstStyle/>
          <a:p>
            <a:r>
              <a:rPr lang="zh-TW" altLang="en-US" sz="2800" dirty="0" smtClean="0">
                <a:solidFill>
                  <a:schemeClr val="bg1"/>
                </a:solidFill>
                <a:latin typeface="SimHei" pitchFamily="49" charset="-122"/>
                <a:ea typeface="SimHei" pitchFamily="49" charset="-122"/>
              </a:rPr>
              <a:t>人類共通的渴望</a:t>
            </a:r>
            <a:r>
              <a:rPr lang="en-US" altLang="zh-TW" sz="2800" dirty="0" smtClean="0">
                <a:solidFill>
                  <a:schemeClr val="bg1"/>
                </a:solidFill>
                <a:latin typeface="SimHei" pitchFamily="49" charset="-122"/>
                <a:ea typeface="SimHei" pitchFamily="49" charset="-122"/>
              </a:rPr>
              <a:t>(</a:t>
            </a:r>
            <a:r>
              <a:rPr lang="zh-TW" altLang="en-US" sz="2800" dirty="0" smtClean="0">
                <a:solidFill>
                  <a:schemeClr val="bg1"/>
                </a:solidFill>
                <a:latin typeface="SimHei" pitchFamily="49" charset="-122"/>
                <a:ea typeface="SimHei" pitchFamily="49" charset="-122"/>
              </a:rPr>
              <a:t>被愛</a:t>
            </a:r>
            <a:r>
              <a:rPr lang="en-US" altLang="zh-TW" sz="2800" dirty="0" smtClean="0">
                <a:solidFill>
                  <a:schemeClr val="bg1"/>
                </a:solidFill>
                <a:latin typeface="SimHei" pitchFamily="49" charset="-122"/>
                <a:ea typeface="SimHei" pitchFamily="49" charset="-122"/>
              </a:rPr>
              <a:t>/</a:t>
            </a:r>
            <a:r>
              <a:rPr lang="zh-TW" altLang="en-US" sz="2800" dirty="0" smtClean="0">
                <a:solidFill>
                  <a:schemeClr val="bg1"/>
                </a:solidFill>
                <a:latin typeface="SimHei" pitchFamily="49" charset="-122"/>
                <a:ea typeface="SimHei" pitchFamily="49" charset="-122"/>
              </a:rPr>
              <a:t>被接納</a:t>
            </a:r>
            <a:r>
              <a:rPr lang="en-US" altLang="zh-TW" sz="2800" dirty="0" smtClean="0">
                <a:solidFill>
                  <a:schemeClr val="bg1"/>
                </a:solidFill>
                <a:latin typeface="SimHei" pitchFamily="49" charset="-122"/>
                <a:ea typeface="SimHei" pitchFamily="49" charset="-122"/>
              </a:rPr>
              <a:t>/</a:t>
            </a:r>
            <a:r>
              <a:rPr lang="zh-TW" altLang="en-US" sz="2800" dirty="0" smtClean="0">
                <a:solidFill>
                  <a:schemeClr val="bg1"/>
                </a:solidFill>
                <a:latin typeface="SimHei" pitchFamily="49" charset="-122"/>
                <a:ea typeface="SimHei" pitchFamily="49" charset="-122"/>
              </a:rPr>
              <a:t>安全</a:t>
            </a:r>
            <a:r>
              <a:rPr lang="en-US" altLang="zh-TW" sz="2800" dirty="0" smtClean="0">
                <a:solidFill>
                  <a:schemeClr val="bg1"/>
                </a:solidFill>
                <a:latin typeface="SimHei" pitchFamily="49" charset="-122"/>
                <a:ea typeface="SimHei" pitchFamily="49" charset="-122"/>
              </a:rPr>
              <a:t>/</a:t>
            </a:r>
            <a:r>
              <a:rPr lang="zh-TW" altLang="en-US" sz="2800" dirty="0" smtClean="0">
                <a:solidFill>
                  <a:schemeClr val="bg1"/>
                </a:solidFill>
                <a:latin typeface="SimHei" pitchFamily="49" charset="-122"/>
                <a:ea typeface="SimHei" pitchFamily="49" charset="-122"/>
              </a:rPr>
              <a:t>有價值</a:t>
            </a:r>
            <a:r>
              <a:rPr lang="en-US" altLang="zh-TW" sz="2800" dirty="0" smtClean="0">
                <a:solidFill>
                  <a:schemeClr val="bg1"/>
                </a:solidFill>
                <a:latin typeface="SimHei" pitchFamily="49" charset="-122"/>
                <a:ea typeface="SimHei" pitchFamily="49" charset="-122"/>
              </a:rPr>
              <a:t>)</a:t>
            </a:r>
            <a:endParaRPr lang="en-CA" sz="2800" dirty="0">
              <a:solidFill>
                <a:schemeClr val="bg1"/>
              </a:solidFill>
              <a:latin typeface="SimHei" pitchFamily="49" charset="-122"/>
              <a:ea typeface="SimHei" pitchFamily="49" charset="-122"/>
            </a:endParaRPr>
          </a:p>
        </p:txBody>
      </p:sp>
      <p:sp>
        <p:nvSpPr>
          <p:cNvPr id="13" name="TextBox 12"/>
          <p:cNvSpPr txBox="1"/>
          <p:nvPr/>
        </p:nvSpPr>
        <p:spPr>
          <a:xfrm>
            <a:off x="642910" y="3143248"/>
            <a:ext cx="6643734" cy="523220"/>
          </a:xfrm>
          <a:prstGeom prst="rect">
            <a:avLst/>
          </a:prstGeom>
          <a:noFill/>
        </p:spPr>
        <p:txBody>
          <a:bodyPr wrap="square" rtlCol="0">
            <a:spAutoFit/>
          </a:bodyPr>
          <a:lstStyle/>
          <a:p>
            <a:r>
              <a:rPr lang="zh-TW" altLang="en-US" sz="2800" dirty="0" smtClean="0">
                <a:solidFill>
                  <a:schemeClr val="bg1"/>
                </a:solidFill>
                <a:latin typeface="SimHei" pitchFamily="49" charset="-122"/>
                <a:ea typeface="SimHei" pitchFamily="49" charset="-122"/>
              </a:rPr>
              <a:t>觀點</a:t>
            </a:r>
            <a:r>
              <a:rPr lang="en-US" altLang="zh-TW" sz="2800" dirty="0" smtClean="0">
                <a:solidFill>
                  <a:schemeClr val="bg1"/>
                </a:solidFill>
                <a:latin typeface="SimHei" pitchFamily="49" charset="-122"/>
                <a:ea typeface="SimHei" pitchFamily="49" charset="-122"/>
              </a:rPr>
              <a:t>/</a:t>
            </a:r>
            <a:r>
              <a:rPr lang="zh-TW" altLang="en-US" sz="2800" dirty="0" smtClean="0">
                <a:solidFill>
                  <a:schemeClr val="bg1"/>
                </a:solidFill>
                <a:latin typeface="SimHei" pitchFamily="49" charset="-122"/>
                <a:ea typeface="SimHei" pitchFamily="49" charset="-122"/>
              </a:rPr>
              <a:t>想法</a:t>
            </a:r>
            <a:r>
              <a:rPr lang="en-US" altLang="zh-TW" sz="2800" dirty="0" smtClean="0">
                <a:solidFill>
                  <a:schemeClr val="bg1"/>
                </a:solidFill>
                <a:latin typeface="SimHei" pitchFamily="49" charset="-122"/>
                <a:ea typeface="SimHei" pitchFamily="49" charset="-122"/>
              </a:rPr>
              <a:t>(</a:t>
            </a:r>
            <a:r>
              <a:rPr lang="zh-TW" altLang="en-US" sz="2800" dirty="0" smtClean="0">
                <a:solidFill>
                  <a:schemeClr val="bg1"/>
                </a:solidFill>
                <a:latin typeface="SimHei" pitchFamily="49" charset="-122"/>
                <a:ea typeface="SimHei" pitchFamily="49" charset="-122"/>
              </a:rPr>
              <a:t>信念</a:t>
            </a:r>
            <a:r>
              <a:rPr lang="en-US" altLang="zh-TW" sz="2800" dirty="0" smtClean="0">
                <a:solidFill>
                  <a:schemeClr val="bg1"/>
                </a:solidFill>
                <a:latin typeface="SimHei" pitchFamily="49" charset="-122"/>
                <a:ea typeface="SimHei" pitchFamily="49" charset="-122"/>
              </a:rPr>
              <a:t>/</a:t>
            </a:r>
            <a:r>
              <a:rPr lang="zh-TW" altLang="en-US" sz="2800" dirty="0" smtClean="0">
                <a:solidFill>
                  <a:schemeClr val="bg1"/>
                </a:solidFill>
                <a:latin typeface="SimHei" pitchFamily="49" charset="-122"/>
                <a:ea typeface="SimHei" pitchFamily="49" charset="-122"/>
              </a:rPr>
              <a:t>假設</a:t>
            </a:r>
            <a:r>
              <a:rPr lang="en-US" altLang="zh-TW" sz="2800" dirty="0" smtClean="0">
                <a:solidFill>
                  <a:schemeClr val="bg1"/>
                </a:solidFill>
                <a:latin typeface="SimHei" pitchFamily="49" charset="-122"/>
                <a:ea typeface="SimHei" pitchFamily="49" charset="-122"/>
              </a:rPr>
              <a:t>/</a:t>
            </a:r>
            <a:r>
              <a:rPr lang="zh-TW" altLang="en-US" sz="2800" dirty="0" smtClean="0">
                <a:solidFill>
                  <a:schemeClr val="bg1"/>
                </a:solidFill>
                <a:latin typeface="SimHei" pitchFamily="49" charset="-122"/>
                <a:ea typeface="SimHei" pitchFamily="49" charset="-122"/>
              </a:rPr>
              <a:t>理解</a:t>
            </a:r>
            <a:r>
              <a:rPr lang="en-US" altLang="zh-TW" sz="2800" dirty="0" smtClean="0">
                <a:solidFill>
                  <a:schemeClr val="bg1"/>
                </a:solidFill>
                <a:latin typeface="SimHei" pitchFamily="49" charset="-122"/>
                <a:ea typeface="SimHei" pitchFamily="49" charset="-122"/>
              </a:rPr>
              <a:t>/</a:t>
            </a:r>
            <a:r>
              <a:rPr lang="zh-TW" altLang="en-US" sz="2800" dirty="0" smtClean="0">
                <a:solidFill>
                  <a:schemeClr val="bg1"/>
                </a:solidFill>
                <a:latin typeface="SimHei" pitchFamily="49" charset="-122"/>
                <a:ea typeface="SimHei" pitchFamily="49" charset="-122"/>
              </a:rPr>
              <a:t>預設立場</a:t>
            </a:r>
            <a:r>
              <a:rPr lang="en-US" altLang="zh-TW" sz="2800" dirty="0" smtClean="0">
                <a:solidFill>
                  <a:schemeClr val="bg1"/>
                </a:solidFill>
                <a:latin typeface="SimHei" pitchFamily="49" charset="-122"/>
                <a:ea typeface="SimHei" pitchFamily="49" charset="-122"/>
              </a:rPr>
              <a:t>)</a:t>
            </a:r>
            <a:endParaRPr lang="en-CA" sz="2800" dirty="0">
              <a:solidFill>
                <a:schemeClr val="bg1"/>
              </a:solidFill>
              <a:latin typeface="SimHei" pitchFamily="49" charset="-122"/>
              <a:ea typeface="SimHei" pitchFamily="49" charset="-122"/>
            </a:endParaRPr>
          </a:p>
        </p:txBody>
      </p:sp>
      <p:sp>
        <p:nvSpPr>
          <p:cNvPr id="14" name="TextBox 13"/>
          <p:cNvSpPr txBox="1"/>
          <p:nvPr/>
        </p:nvSpPr>
        <p:spPr>
          <a:xfrm>
            <a:off x="5143504" y="2071678"/>
            <a:ext cx="2428892" cy="523220"/>
          </a:xfrm>
          <a:prstGeom prst="rect">
            <a:avLst/>
          </a:prstGeom>
          <a:noFill/>
        </p:spPr>
        <p:txBody>
          <a:bodyPr wrap="square" rtlCol="0">
            <a:spAutoFit/>
          </a:bodyPr>
          <a:lstStyle/>
          <a:p>
            <a:r>
              <a:rPr lang="zh-TW" altLang="en-US" sz="2800" dirty="0" smtClean="0">
                <a:solidFill>
                  <a:schemeClr val="bg1"/>
                </a:solidFill>
                <a:latin typeface="SimHei" pitchFamily="49" charset="-122"/>
                <a:ea typeface="SimHei" pitchFamily="49" charset="-122"/>
              </a:rPr>
              <a:t>感受到的感受</a:t>
            </a:r>
            <a:endParaRPr lang="en-CA" sz="2800" dirty="0">
              <a:solidFill>
                <a:schemeClr val="bg1"/>
              </a:solidFill>
              <a:latin typeface="SimHei" pitchFamily="49" charset="-122"/>
              <a:ea typeface="SimHei" pitchFamily="49" charset="-122"/>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42910" y="1500174"/>
            <a:ext cx="7929618" cy="2786082"/>
          </a:xfrm>
        </p:spPr>
        <p:txBody>
          <a:bodyPr/>
          <a:lstStyle/>
          <a:p>
            <a:pPr>
              <a:buNone/>
            </a:pPr>
            <a:r>
              <a:rPr lang="zh-TW" altLang="en-US" dirty="0" smtClean="0"/>
              <a:t>   </a:t>
            </a:r>
            <a:r>
              <a:rPr lang="zh-TW" altLang="en-US" sz="2800" dirty="0" smtClean="0">
                <a:solidFill>
                  <a:srgbClr val="C00000"/>
                </a:solidFill>
                <a:latin typeface="SimHei" pitchFamily="49" charset="-122"/>
                <a:ea typeface="SimHei" pitchFamily="49" charset="-122"/>
              </a:rPr>
              <a:t>同時</a:t>
            </a:r>
            <a:r>
              <a:rPr lang="en-CA" sz="2800" dirty="0" smtClean="0">
                <a:solidFill>
                  <a:srgbClr val="C00000"/>
                </a:solidFill>
                <a:latin typeface="SimHei" pitchFamily="49" charset="-122"/>
                <a:ea typeface="SimHei" pitchFamily="49" charset="-122"/>
              </a:rPr>
              <a:t>, </a:t>
            </a:r>
            <a:r>
              <a:rPr lang="zh-TW" altLang="en-US" sz="2800" dirty="0" smtClean="0">
                <a:solidFill>
                  <a:srgbClr val="C00000"/>
                </a:solidFill>
                <a:latin typeface="SimHei" pitchFamily="49" charset="-122"/>
                <a:ea typeface="SimHei" pitchFamily="49" charset="-122"/>
              </a:rPr>
              <a:t>也看到好多痛苦與傷害實在是不值得</a:t>
            </a:r>
            <a:r>
              <a:rPr lang="en-US" altLang="zh-TW" sz="2800" dirty="0" smtClean="0">
                <a:solidFill>
                  <a:srgbClr val="C00000"/>
                </a:solidFill>
                <a:latin typeface="SimHei" pitchFamily="49" charset="-122"/>
                <a:ea typeface="SimHei" pitchFamily="49" charset="-122"/>
              </a:rPr>
              <a:t>:</a:t>
            </a:r>
          </a:p>
          <a:p>
            <a:pPr>
              <a:buNone/>
            </a:pPr>
            <a:r>
              <a:rPr lang="zh-TW" altLang="en-US" sz="2800" dirty="0" smtClean="0">
                <a:solidFill>
                  <a:srgbClr val="C00000"/>
                </a:solidFill>
                <a:latin typeface="SimHei" pitchFamily="49" charset="-122"/>
                <a:ea typeface="SimHei" pitchFamily="49" charset="-122"/>
              </a:rPr>
              <a:t>  </a:t>
            </a:r>
            <a:r>
              <a:rPr lang="zh-TW" altLang="en-US" sz="2800" dirty="0" smtClean="0">
                <a:latin typeface="SimHei" pitchFamily="49" charset="-122"/>
                <a:ea typeface="SimHei" pitchFamily="49" charset="-122"/>
              </a:rPr>
              <a:t>很多都可以透過學習、認識、成長和醫治而得到預防、避免</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及改善的</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都可以生活得更好些</a:t>
            </a:r>
            <a:r>
              <a:rPr lang="en-CA" sz="2800" dirty="0" smtClean="0">
                <a:latin typeface="SimHei" pitchFamily="49" charset="-122"/>
                <a:ea typeface="SimHei" pitchFamily="49" charset="-122"/>
              </a:rPr>
              <a:t>.  </a:t>
            </a:r>
            <a:r>
              <a:rPr lang="zh-TW" altLang="en-US" sz="2800" dirty="0" smtClean="0">
                <a:latin typeface="SimHei" pitchFamily="49" charset="-122"/>
                <a:ea typeface="SimHei" pitchFamily="49" charset="-122"/>
              </a:rPr>
              <a:t>例如夫妻、親子、親人、姻親、同學、同事、朋友、教會的弟兄姊妹的關係</a:t>
            </a:r>
            <a:r>
              <a:rPr lang="en-US" altLang="zh-TW" sz="2800" dirty="0" smtClean="0">
                <a:latin typeface="SimHei" pitchFamily="49" charset="-122"/>
                <a:ea typeface="SimHei" pitchFamily="49" charset="-122"/>
              </a:rPr>
              <a:t>….</a:t>
            </a:r>
            <a:endParaRPr lang="en-CA" sz="2800" dirty="0" smtClean="0">
              <a:latin typeface="SimHei" pitchFamily="49" charset="-122"/>
              <a:ea typeface="SimHei" pitchFamily="49" charset="-122"/>
            </a:endParaRPr>
          </a:p>
          <a:p>
            <a:pPr>
              <a:buNone/>
            </a:pPr>
            <a:r>
              <a:rPr lang="en-CA" sz="2800" dirty="0" smtClean="0">
                <a:latin typeface="SimHei" pitchFamily="49" charset="-122"/>
                <a:ea typeface="SimHei" pitchFamily="49" charset="-122"/>
              </a:rPr>
              <a:t> </a:t>
            </a:r>
            <a:endParaRPr lang="en-CA" sz="2800" dirty="0">
              <a:latin typeface="SimHei" pitchFamily="49" charset="-122"/>
              <a:ea typeface="SimHei" pitchFamily="49" charset="-122"/>
            </a:endParaRP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idx="1"/>
          </p:nvPr>
        </p:nvSpPr>
        <p:spPr>
          <a:xfrm>
            <a:off x="500063" y="1285875"/>
            <a:ext cx="7677150" cy="4572000"/>
          </a:xfrm>
        </p:spPr>
        <p:txBody>
          <a:bodyPr/>
          <a:lstStyle/>
          <a:p>
            <a:pPr>
              <a:buFontTx/>
              <a:buNone/>
              <a:defRPr/>
            </a:pPr>
            <a:endParaRPr lang="zh-CN" altLang="en-US" sz="2800" b="1" dirty="0" smtClean="0">
              <a:latin typeface="宋体" pitchFamily="2" charset="-122"/>
              <a:ea typeface="宋体" pitchFamily="2" charset="-122"/>
            </a:endParaRPr>
          </a:p>
          <a:p>
            <a:pPr>
              <a:buFontTx/>
              <a:buNone/>
              <a:defRPr/>
            </a:pPr>
            <a:endParaRPr lang="zh-CN" altLang="en-US" sz="2800" b="1" dirty="0" smtClean="0">
              <a:latin typeface="宋体" pitchFamily="2" charset="-122"/>
              <a:ea typeface="宋体" pitchFamily="2" charset="-122"/>
            </a:endParaRPr>
          </a:p>
        </p:txBody>
      </p:sp>
      <p:pic>
        <p:nvPicPr>
          <p:cNvPr id="5" name="Picture 4" descr="bsyj1-1.jpg"/>
          <p:cNvPicPr>
            <a:picLocks noChangeAspect="1"/>
          </p:cNvPicPr>
          <p:nvPr/>
        </p:nvPicPr>
        <p:blipFill>
          <a:blip r:embed="rId3"/>
          <a:stretch>
            <a:fillRect/>
          </a:stretch>
        </p:blipFill>
        <p:spPr>
          <a:xfrm>
            <a:off x="0" y="0"/>
            <a:ext cx="9144000" cy="6858000"/>
          </a:xfrm>
          <a:prstGeom prst="rect">
            <a:avLst/>
          </a:prstGeom>
        </p:spPr>
      </p:pic>
      <p:sp>
        <p:nvSpPr>
          <p:cNvPr id="6" name="TextBox 5"/>
          <p:cNvSpPr txBox="1"/>
          <p:nvPr/>
        </p:nvSpPr>
        <p:spPr>
          <a:xfrm>
            <a:off x="2928926" y="142852"/>
            <a:ext cx="3714776" cy="646331"/>
          </a:xfrm>
          <a:prstGeom prst="rect">
            <a:avLst/>
          </a:prstGeom>
          <a:noFill/>
        </p:spPr>
        <p:txBody>
          <a:bodyPr wrap="square" rtlCol="0">
            <a:spAutoFit/>
          </a:bodyPr>
          <a:lstStyle/>
          <a:p>
            <a:pPr marL="0" indent="0">
              <a:buNone/>
            </a:pPr>
            <a:r>
              <a:rPr lang="zh-TW" altLang="en-US" sz="3600" b="1" dirty="0" smtClean="0">
                <a:solidFill>
                  <a:srgbClr val="FF0000"/>
                </a:solidFill>
                <a:effectLst>
                  <a:outerShdw blurRad="38100" dist="38100" dir="2700000" algn="tl">
                    <a:srgbClr val="000000">
                      <a:alpha val="43137"/>
                    </a:srgbClr>
                  </a:outerShdw>
                </a:effectLst>
                <a:latin typeface="標楷體" pitchFamily="65" charset="-120"/>
                <a:ea typeface="標楷體" pitchFamily="65" charset="-120"/>
              </a:rPr>
              <a:t>門徒培訓的</a:t>
            </a:r>
            <a:r>
              <a:rPr lang="zh-TW" altLang="zh-TW" sz="3600" b="1" dirty="0" smtClean="0">
                <a:solidFill>
                  <a:srgbClr val="FF0000"/>
                </a:solidFill>
                <a:effectLst>
                  <a:outerShdw blurRad="38100" dist="38100" dir="2700000" algn="tl">
                    <a:srgbClr val="000000">
                      <a:alpha val="43137"/>
                    </a:srgbClr>
                  </a:outerShdw>
                </a:effectLst>
                <a:latin typeface="標楷體" pitchFamily="65" charset="-120"/>
                <a:ea typeface="標楷體" pitchFamily="65" charset="-120"/>
              </a:rPr>
              <a:t>冰山</a:t>
            </a:r>
            <a:endParaRPr lang="en-US" altLang="zh-TW" sz="3600" b="1" dirty="0" smtClean="0">
              <a:solidFill>
                <a:srgbClr val="FF0000"/>
              </a:solidFill>
              <a:effectLst>
                <a:outerShdw blurRad="38100" dist="38100" dir="2700000" algn="tl">
                  <a:srgbClr val="000000">
                    <a:alpha val="43137"/>
                  </a:srgbClr>
                </a:outerShdw>
              </a:effectLst>
              <a:latin typeface="標楷體" pitchFamily="65" charset="-120"/>
              <a:ea typeface="標楷體" pitchFamily="65" charset="-120"/>
            </a:endParaRPr>
          </a:p>
        </p:txBody>
      </p:sp>
      <p:sp>
        <p:nvSpPr>
          <p:cNvPr id="9" name="TextBox 8"/>
          <p:cNvSpPr txBox="1"/>
          <p:nvPr/>
        </p:nvSpPr>
        <p:spPr>
          <a:xfrm>
            <a:off x="1142944" y="857232"/>
            <a:ext cx="8001056" cy="523220"/>
          </a:xfrm>
          <a:prstGeom prst="rect">
            <a:avLst/>
          </a:prstGeom>
          <a:noFill/>
        </p:spPr>
        <p:txBody>
          <a:bodyPr wrap="square" rtlCol="0">
            <a:spAutoFit/>
          </a:bodyPr>
          <a:lstStyle/>
          <a:p>
            <a:pPr marL="0" indent="0">
              <a:buNone/>
            </a:pPr>
            <a:r>
              <a:rPr lang="zh-TW" altLang="en-US" sz="2800" b="1" dirty="0" smtClean="0">
                <a:solidFill>
                  <a:srgbClr val="FFFF39"/>
                </a:solidFill>
                <a:effectLst>
                  <a:outerShdw blurRad="38100" dist="38100" dir="2700000" algn="tl">
                    <a:srgbClr val="000000">
                      <a:alpha val="43137"/>
                    </a:srgbClr>
                  </a:outerShdw>
                </a:effectLst>
                <a:latin typeface="標楷體" pitchFamily="65" charset="-120"/>
                <a:ea typeface="標楷體" pitchFamily="65" charset="-120"/>
              </a:rPr>
              <a:t>活出大誡命</a:t>
            </a:r>
            <a:r>
              <a:rPr lang="en-US" altLang="zh-TW" sz="2800" b="1" dirty="0" smtClean="0">
                <a:solidFill>
                  <a:srgbClr val="FFFF39"/>
                </a:solidFill>
                <a:effectLst>
                  <a:outerShdw blurRad="38100" dist="38100" dir="2700000" algn="tl">
                    <a:srgbClr val="000000">
                      <a:alpha val="43137"/>
                    </a:srgbClr>
                  </a:outerShdw>
                </a:effectLst>
                <a:latin typeface="標楷體" pitchFamily="65" charset="-120"/>
                <a:ea typeface="標楷體" pitchFamily="65" charset="-120"/>
              </a:rPr>
              <a:t>,</a:t>
            </a:r>
            <a:r>
              <a:rPr lang="zh-TW" altLang="en-US" sz="2800" b="1" dirty="0" smtClean="0">
                <a:solidFill>
                  <a:srgbClr val="FFFF39"/>
                </a:solidFill>
                <a:effectLst>
                  <a:outerShdw blurRad="38100" dist="38100" dir="2700000" algn="tl">
                    <a:srgbClr val="000000">
                      <a:alpha val="43137"/>
                    </a:srgbClr>
                  </a:outerShdw>
                </a:effectLst>
                <a:latin typeface="標楷體" pitchFamily="65" charset="-120"/>
                <a:ea typeface="標楷體" pitchFamily="65" charset="-120"/>
              </a:rPr>
              <a:t>              實現大使命</a:t>
            </a:r>
            <a:endParaRPr lang="en-US" altLang="zh-TW" sz="2800" b="1" dirty="0" smtClean="0">
              <a:solidFill>
                <a:srgbClr val="FFFF39"/>
              </a:solidFill>
              <a:effectLst>
                <a:outerShdw blurRad="38100" dist="38100" dir="2700000" algn="tl">
                  <a:srgbClr val="000000">
                    <a:alpha val="43137"/>
                  </a:srgbClr>
                </a:outerShdw>
              </a:effectLst>
              <a:latin typeface="標楷體" pitchFamily="65" charset="-120"/>
              <a:ea typeface="標楷體" pitchFamily="65" charset="-120"/>
            </a:endParaRPr>
          </a:p>
        </p:txBody>
      </p:sp>
      <p:sp>
        <p:nvSpPr>
          <p:cNvPr id="15" name="Rectangle 14"/>
          <p:cNvSpPr/>
          <p:nvPr/>
        </p:nvSpPr>
        <p:spPr>
          <a:xfrm>
            <a:off x="500034" y="2214554"/>
            <a:ext cx="7929618" cy="1261884"/>
          </a:xfrm>
          <a:prstGeom prst="rect">
            <a:avLst/>
          </a:prstGeom>
        </p:spPr>
        <p:txBody>
          <a:bodyPr wrap="square">
            <a:spAutoFit/>
          </a:bodyPr>
          <a:lstStyle/>
          <a:p>
            <a:pPr marL="0" indent="0">
              <a:buNone/>
            </a:pPr>
            <a:r>
              <a:rPr lang="zh-TW" altLang="en-US" sz="3200" b="1" dirty="0" smtClean="0">
                <a:solidFill>
                  <a:srgbClr val="66FF33"/>
                </a:solidFill>
                <a:effectLst>
                  <a:outerShdw blurRad="38100" dist="38100" dir="2700000" algn="tl">
                    <a:srgbClr val="000000">
                      <a:alpha val="43137"/>
                    </a:srgbClr>
                  </a:outerShdw>
                </a:effectLst>
                <a:latin typeface="標楷體" pitchFamily="65" charset="-120"/>
                <a:ea typeface="標楷體" pitchFamily="65" charset="-120"/>
              </a:rPr>
              <a:t>靈命塑造</a:t>
            </a:r>
            <a:r>
              <a:rPr lang="en-US" altLang="zh-TW" sz="3200" b="1" dirty="0" smtClean="0">
                <a:solidFill>
                  <a:srgbClr val="66FF33"/>
                </a:solidFill>
                <a:effectLst>
                  <a:outerShdw blurRad="38100" dist="38100" dir="2700000" algn="tl">
                    <a:srgbClr val="000000">
                      <a:alpha val="43137"/>
                    </a:srgbClr>
                  </a:outerShdw>
                </a:effectLst>
                <a:latin typeface="標楷體" pitchFamily="65" charset="-120"/>
                <a:ea typeface="標楷體" pitchFamily="65" charset="-120"/>
              </a:rPr>
              <a:t>:</a:t>
            </a:r>
            <a:r>
              <a:rPr lang="zh-TW" altLang="en-US" sz="3200" b="1" dirty="0" smtClean="0">
                <a:solidFill>
                  <a:srgbClr val="66FF33"/>
                </a:solidFill>
                <a:effectLst>
                  <a:outerShdw blurRad="38100" dist="38100" dir="2700000" algn="tl">
                    <a:srgbClr val="000000">
                      <a:alpha val="43137"/>
                    </a:srgbClr>
                  </a:outerShdw>
                </a:effectLst>
                <a:latin typeface="標楷體" pitchFamily="65" charset="-120"/>
                <a:ea typeface="標楷體" pitchFamily="65" charset="-120"/>
              </a:rPr>
              <a:t> 個人造就</a:t>
            </a:r>
            <a:r>
              <a:rPr lang="en-US" altLang="zh-TW" sz="3200" b="1" dirty="0" smtClean="0">
                <a:solidFill>
                  <a:srgbClr val="66FF33"/>
                </a:solidFill>
                <a:effectLst>
                  <a:outerShdw blurRad="38100" dist="38100" dir="2700000" algn="tl">
                    <a:srgbClr val="000000">
                      <a:alpha val="43137"/>
                    </a:srgbClr>
                  </a:outerShdw>
                </a:effectLst>
                <a:latin typeface="標楷體" pitchFamily="65" charset="-120"/>
                <a:ea typeface="標楷體" pitchFamily="65" charset="-120"/>
              </a:rPr>
              <a:t>/</a:t>
            </a:r>
            <a:r>
              <a:rPr lang="zh-TW" altLang="en-US" sz="3200" b="1" dirty="0" smtClean="0">
                <a:solidFill>
                  <a:srgbClr val="66FF33"/>
                </a:solidFill>
                <a:effectLst>
                  <a:outerShdw blurRad="38100" dist="38100" dir="2700000" algn="tl">
                    <a:srgbClr val="000000">
                      <a:alpha val="43137"/>
                    </a:srgbClr>
                  </a:outerShdw>
                </a:effectLst>
                <a:latin typeface="標楷體" pitchFamily="65" charset="-120"/>
                <a:ea typeface="標楷體" pitchFamily="65" charset="-120"/>
              </a:rPr>
              <a:t>團體造就  </a:t>
            </a:r>
            <a:r>
              <a:rPr lang="en-US" altLang="zh-TW" sz="3200" b="1" dirty="0" smtClean="0">
                <a:solidFill>
                  <a:srgbClr val="66FF33"/>
                </a:solidFill>
                <a:effectLst>
                  <a:outerShdw blurRad="38100" dist="38100" dir="2700000" algn="tl">
                    <a:srgbClr val="000000">
                      <a:alpha val="43137"/>
                    </a:srgbClr>
                  </a:outerShdw>
                </a:effectLst>
                <a:latin typeface="標楷體" pitchFamily="65" charset="-120"/>
                <a:ea typeface="標楷體" pitchFamily="65" charset="-120"/>
              </a:rPr>
              <a:t>(</a:t>
            </a:r>
            <a:r>
              <a:rPr lang="zh-TW" altLang="zh-TW" sz="3200" b="1" dirty="0" smtClean="0">
                <a:solidFill>
                  <a:srgbClr val="66FF33"/>
                </a:solidFill>
                <a:effectLst>
                  <a:outerShdw blurRad="38100" dist="38100" dir="2700000" algn="tl">
                    <a:srgbClr val="000000">
                      <a:alpha val="43137"/>
                    </a:srgbClr>
                  </a:outerShdw>
                </a:effectLst>
                <a:latin typeface="標楷體" pitchFamily="65" charset="-120"/>
                <a:ea typeface="標楷體" pitchFamily="65" charset="-120"/>
              </a:rPr>
              <a:t>水下冰山</a:t>
            </a:r>
            <a:r>
              <a:rPr lang="en-US" altLang="zh-TW" sz="3200" b="1" dirty="0" smtClean="0">
                <a:solidFill>
                  <a:srgbClr val="66FF33"/>
                </a:solidFill>
                <a:effectLst>
                  <a:outerShdw blurRad="38100" dist="38100" dir="2700000" algn="tl">
                    <a:srgbClr val="000000">
                      <a:alpha val="43137"/>
                    </a:srgbClr>
                  </a:outerShdw>
                </a:effectLst>
                <a:latin typeface="標楷體" pitchFamily="65" charset="-120"/>
                <a:ea typeface="標楷體" pitchFamily="65" charset="-120"/>
              </a:rPr>
              <a:t>)</a:t>
            </a:r>
          </a:p>
          <a:p>
            <a:pPr marL="0" indent="0">
              <a:buNone/>
            </a:pPr>
            <a:r>
              <a:rPr lang="zh-TW" altLang="en-US" sz="4400" b="1" dirty="0" smtClean="0">
                <a:solidFill>
                  <a:srgbClr val="66FF33"/>
                </a:solidFill>
                <a:effectLst>
                  <a:outerShdw blurRad="38100" dist="38100" dir="2700000" algn="tl">
                    <a:srgbClr val="000000">
                      <a:alpha val="43137"/>
                    </a:srgbClr>
                  </a:outerShdw>
                </a:effectLst>
                <a:latin typeface="標楷體" pitchFamily="65" charset="-120"/>
                <a:ea typeface="標楷體" pitchFamily="65" charset="-120"/>
              </a:rPr>
              <a:t>   </a:t>
            </a:r>
            <a:endParaRPr lang="zh-TW" altLang="zh-TW" sz="4400" b="1" dirty="0">
              <a:solidFill>
                <a:srgbClr val="FF0000"/>
              </a:solidFill>
              <a:effectLst>
                <a:outerShdw blurRad="38100" dist="38100" dir="2700000" algn="tl">
                  <a:srgbClr val="000000">
                    <a:alpha val="43137"/>
                  </a:srgbClr>
                </a:outerShdw>
              </a:effectLst>
              <a:latin typeface="標楷體" pitchFamily="65" charset="-120"/>
              <a:ea typeface="標楷體" pitchFamily="65" charset="-120"/>
            </a:endParaRPr>
          </a:p>
        </p:txBody>
      </p:sp>
      <p:sp>
        <p:nvSpPr>
          <p:cNvPr id="7" name="TextBox 6"/>
          <p:cNvSpPr txBox="1"/>
          <p:nvPr/>
        </p:nvSpPr>
        <p:spPr>
          <a:xfrm>
            <a:off x="1000100" y="3786190"/>
            <a:ext cx="7786742" cy="2062103"/>
          </a:xfrm>
          <a:prstGeom prst="rect">
            <a:avLst/>
          </a:prstGeom>
          <a:noFill/>
        </p:spPr>
        <p:txBody>
          <a:bodyPr wrap="square" rtlCol="0">
            <a:spAutoFit/>
          </a:bodyPr>
          <a:lstStyle/>
          <a:p>
            <a:r>
              <a:rPr lang="zh-TW" altLang="en-US" sz="3200" b="1" dirty="0" smtClean="0">
                <a:solidFill>
                  <a:srgbClr val="FF0000"/>
                </a:solidFill>
                <a:effectLst>
                  <a:outerShdw blurRad="38100" dist="38100" dir="2700000" algn="tl">
                    <a:srgbClr val="000000">
                      <a:alpha val="43137"/>
                    </a:srgbClr>
                  </a:outerShdw>
                </a:effectLst>
                <a:latin typeface="標楷體" pitchFamily="65" charset="-120"/>
                <a:ea typeface="標楷體" pitchFamily="65" charset="-120"/>
              </a:rPr>
              <a:t>    耶穌基督十字架帶來與神連結的</a:t>
            </a:r>
            <a:endParaRPr lang="en-US" altLang="zh-TW" sz="3200" b="1" dirty="0" smtClean="0">
              <a:solidFill>
                <a:srgbClr val="FF0000"/>
              </a:solidFill>
              <a:effectLst>
                <a:outerShdw blurRad="38100" dist="38100" dir="2700000" algn="tl">
                  <a:srgbClr val="000000">
                    <a:alpha val="43137"/>
                  </a:srgbClr>
                </a:outerShdw>
              </a:effectLst>
              <a:latin typeface="標楷體" pitchFamily="65" charset="-120"/>
              <a:ea typeface="標楷體" pitchFamily="65" charset="-120"/>
            </a:endParaRPr>
          </a:p>
          <a:p>
            <a:r>
              <a:rPr lang="zh-TW" altLang="en-US" sz="3200" b="1" dirty="0" smtClean="0">
                <a:solidFill>
                  <a:srgbClr val="FF0000"/>
                </a:solidFill>
                <a:effectLst>
                  <a:outerShdw blurRad="38100" dist="38100" dir="2700000" algn="tl">
                    <a:srgbClr val="000000">
                      <a:alpha val="43137"/>
                    </a:srgbClr>
                  </a:outerShdw>
                </a:effectLst>
                <a:latin typeface="標楷體" pitchFamily="65" charset="-120"/>
                <a:ea typeface="標楷體" pitchFamily="65" charset="-120"/>
              </a:rPr>
              <a:t>       新生命</a:t>
            </a:r>
            <a:r>
              <a:rPr lang="en-US" altLang="zh-TW" sz="3200" b="1" dirty="0" smtClean="0">
                <a:solidFill>
                  <a:srgbClr val="FF0000"/>
                </a:solidFill>
                <a:effectLst>
                  <a:outerShdw blurRad="38100" dist="38100" dir="2700000" algn="tl">
                    <a:srgbClr val="000000">
                      <a:alpha val="43137"/>
                    </a:srgbClr>
                  </a:outerShdw>
                </a:effectLst>
                <a:latin typeface="標楷體" pitchFamily="65" charset="-120"/>
                <a:ea typeface="標楷體" pitchFamily="65" charset="-120"/>
              </a:rPr>
              <a:t>/</a:t>
            </a:r>
            <a:r>
              <a:rPr lang="zh-TW" altLang="en-US" sz="3200" b="1" dirty="0" smtClean="0">
                <a:solidFill>
                  <a:srgbClr val="FF0000"/>
                </a:solidFill>
                <a:effectLst>
                  <a:outerShdw blurRad="38100" dist="38100" dir="2700000" algn="tl">
                    <a:srgbClr val="000000">
                      <a:alpha val="43137"/>
                    </a:srgbClr>
                  </a:outerShdw>
                </a:effectLst>
                <a:latin typeface="標楷體" pitchFamily="65" charset="-120"/>
                <a:ea typeface="標楷體" pitchFamily="65" charset="-120"/>
              </a:rPr>
              <a:t>新身分</a:t>
            </a:r>
            <a:r>
              <a:rPr lang="en-US" altLang="zh-TW" sz="3200" b="1" dirty="0" smtClean="0">
                <a:solidFill>
                  <a:srgbClr val="FF0000"/>
                </a:solidFill>
                <a:effectLst>
                  <a:outerShdw blurRad="38100" dist="38100" dir="2700000" algn="tl">
                    <a:srgbClr val="000000">
                      <a:alpha val="43137"/>
                    </a:srgbClr>
                  </a:outerShdw>
                </a:effectLst>
                <a:latin typeface="標楷體" pitchFamily="65" charset="-120"/>
                <a:ea typeface="標楷體" pitchFamily="65" charset="-120"/>
              </a:rPr>
              <a:t>/</a:t>
            </a:r>
            <a:r>
              <a:rPr lang="zh-TW" altLang="en-US" sz="3200" b="1" dirty="0" smtClean="0">
                <a:solidFill>
                  <a:srgbClr val="FF0000"/>
                </a:solidFill>
                <a:effectLst>
                  <a:outerShdw blurRad="38100" dist="38100" dir="2700000" algn="tl">
                    <a:srgbClr val="000000">
                      <a:alpha val="43137"/>
                    </a:srgbClr>
                  </a:outerShdw>
                </a:effectLst>
                <a:latin typeface="標楷體" pitchFamily="65" charset="-120"/>
                <a:ea typeface="標楷體" pitchFamily="65" charset="-120"/>
              </a:rPr>
              <a:t>新生活</a:t>
            </a:r>
            <a:endParaRPr lang="en-US" altLang="zh-TW" sz="3200" b="1" dirty="0" smtClean="0">
              <a:solidFill>
                <a:srgbClr val="FF0000"/>
              </a:solidFill>
              <a:effectLst>
                <a:outerShdw blurRad="38100" dist="38100" dir="2700000" algn="tl">
                  <a:srgbClr val="000000">
                    <a:alpha val="43137"/>
                  </a:srgbClr>
                </a:outerShdw>
              </a:effectLst>
              <a:latin typeface="標楷體" pitchFamily="65" charset="-120"/>
              <a:ea typeface="標楷體" pitchFamily="65" charset="-120"/>
            </a:endParaRPr>
          </a:p>
          <a:p>
            <a:r>
              <a:rPr lang="zh-TW" altLang="en-US" sz="3200" b="1" dirty="0" smtClean="0">
                <a:solidFill>
                  <a:srgbClr val="FF0000"/>
                </a:solidFill>
                <a:effectLst>
                  <a:outerShdw blurRad="38100" dist="38100" dir="2700000" algn="tl">
                    <a:srgbClr val="000000">
                      <a:alpha val="43137"/>
                    </a:srgbClr>
                  </a:outerShdw>
                </a:effectLst>
                <a:latin typeface="標楷體" pitchFamily="65" charset="-120"/>
                <a:ea typeface="標楷體" pitchFamily="65" charset="-120"/>
              </a:rPr>
              <a:t>           靠聖靈的保守引領</a:t>
            </a:r>
            <a:endParaRPr lang="en-US" altLang="zh-TW" sz="3200" b="1" dirty="0" smtClean="0">
              <a:solidFill>
                <a:srgbClr val="FF0000"/>
              </a:solidFill>
              <a:effectLst>
                <a:outerShdw blurRad="38100" dist="38100" dir="2700000" algn="tl">
                  <a:srgbClr val="000000">
                    <a:alpha val="43137"/>
                  </a:srgbClr>
                </a:outerShdw>
              </a:effectLst>
              <a:latin typeface="標楷體" pitchFamily="65" charset="-120"/>
              <a:ea typeface="標楷體" pitchFamily="65" charset="-120"/>
            </a:endParaRPr>
          </a:p>
          <a:p>
            <a:r>
              <a:rPr lang="zh-TW" altLang="en-US" sz="3200" b="1" dirty="0" smtClean="0">
                <a:solidFill>
                  <a:srgbClr val="FF0000"/>
                </a:solidFill>
                <a:effectLst>
                  <a:outerShdw blurRad="38100" dist="38100" dir="2700000" algn="tl">
                    <a:srgbClr val="000000">
                      <a:alpha val="43137"/>
                    </a:srgbClr>
                  </a:outerShdw>
                </a:effectLst>
                <a:latin typeface="標楷體" pitchFamily="65" charset="-120"/>
                <a:ea typeface="標楷體" pitchFamily="65" charset="-120"/>
              </a:rPr>
              <a:t>    裏外更新</a:t>
            </a:r>
            <a:r>
              <a:rPr lang="en-US" altLang="zh-TW" sz="3200" b="1" dirty="0" smtClean="0">
                <a:solidFill>
                  <a:srgbClr val="FF0000"/>
                </a:solidFill>
                <a:effectLst>
                  <a:outerShdw blurRad="38100" dist="38100" dir="2700000" algn="tl">
                    <a:srgbClr val="000000">
                      <a:alpha val="43137"/>
                    </a:srgbClr>
                  </a:outerShdw>
                </a:effectLst>
                <a:latin typeface="標楷體" pitchFamily="65" charset="-120"/>
                <a:ea typeface="標楷體" pitchFamily="65" charset="-120"/>
              </a:rPr>
              <a:t>,</a:t>
            </a:r>
            <a:r>
              <a:rPr lang="zh-TW" altLang="en-US" sz="3200" b="1" dirty="0" smtClean="0">
                <a:solidFill>
                  <a:srgbClr val="FF0000"/>
                </a:solidFill>
                <a:effectLst>
                  <a:outerShdw blurRad="38100" dist="38100" dir="2700000" algn="tl">
                    <a:srgbClr val="000000">
                      <a:alpha val="43137"/>
                    </a:srgbClr>
                  </a:outerShdw>
                </a:effectLst>
                <a:latin typeface="標楷體" pitchFamily="65" charset="-120"/>
                <a:ea typeface="標楷體" pitchFamily="65" charset="-120"/>
              </a:rPr>
              <a:t>        更像基督</a:t>
            </a:r>
            <a:endParaRPr lang="en-CA" sz="3200" dirty="0"/>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158" y="1357298"/>
            <a:ext cx="8429684" cy="4071966"/>
          </a:xfrm>
        </p:spPr>
        <p:txBody>
          <a:bodyPr/>
          <a:lstStyle/>
          <a:p>
            <a:pPr>
              <a:buNone/>
            </a:pPr>
            <a:r>
              <a:rPr lang="en-US" altLang="zh-TW" sz="2800" dirty="0" smtClean="0">
                <a:solidFill>
                  <a:srgbClr val="C00000"/>
                </a:solidFill>
                <a:latin typeface="SimHei" pitchFamily="49" charset="-122"/>
                <a:ea typeface="SimHei" pitchFamily="49" charset="-122"/>
              </a:rPr>
              <a:t>4</a:t>
            </a:r>
            <a:r>
              <a:rPr lang="en-CA" sz="2800" dirty="0" smtClean="0">
                <a:solidFill>
                  <a:srgbClr val="C00000"/>
                </a:solidFill>
                <a:latin typeface="SimHei" pitchFamily="49" charset="-122"/>
                <a:ea typeface="SimHei" pitchFamily="49" charset="-122"/>
              </a:rPr>
              <a:t>.  </a:t>
            </a:r>
            <a:r>
              <a:rPr lang="zh-TW" altLang="en-US" sz="2800" dirty="0" smtClean="0">
                <a:solidFill>
                  <a:srgbClr val="C00000"/>
                </a:solidFill>
                <a:latin typeface="SimHei" pitchFamily="49" charset="-122"/>
                <a:ea typeface="SimHei" pitchFamily="49" charset="-122"/>
              </a:rPr>
              <a:t>同時</a:t>
            </a:r>
            <a:r>
              <a:rPr lang="en-CA" sz="2800" dirty="0" smtClean="0">
                <a:solidFill>
                  <a:srgbClr val="C00000"/>
                </a:solidFill>
                <a:latin typeface="SimHei" pitchFamily="49" charset="-122"/>
                <a:ea typeface="SimHei" pitchFamily="49" charset="-122"/>
              </a:rPr>
              <a:t>, </a:t>
            </a:r>
            <a:r>
              <a:rPr lang="zh-TW" altLang="en-US" sz="2800" dirty="0" smtClean="0">
                <a:solidFill>
                  <a:srgbClr val="C00000"/>
                </a:solidFill>
                <a:latin typeface="SimHei" pitchFamily="49" charset="-122"/>
                <a:ea typeface="SimHei" pitchFamily="49" charset="-122"/>
              </a:rPr>
              <a:t>可以透過多學習一些能力來加強</a:t>
            </a:r>
            <a:r>
              <a:rPr lang="en-CA" sz="2800" dirty="0" smtClean="0">
                <a:solidFill>
                  <a:srgbClr val="C00000"/>
                </a:solidFill>
                <a:latin typeface="SimHei" pitchFamily="49" charset="-122"/>
                <a:ea typeface="SimHei" pitchFamily="49" charset="-122"/>
              </a:rPr>
              <a:t>, </a:t>
            </a:r>
          </a:p>
          <a:p>
            <a:pPr>
              <a:buNone/>
            </a:pPr>
            <a:r>
              <a:rPr lang="zh-TW" altLang="en-US" sz="2400" dirty="0" smtClean="0">
                <a:latin typeface="SimHei" pitchFamily="49" charset="-122"/>
                <a:ea typeface="SimHei" pitchFamily="49" charset="-122"/>
              </a:rPr>
              <a:t>    例如</a:t>
            </a:r>
            <a:r>
              <a:rPr lang="en-CA" sz="2400" dirty="0" smtClean="0">
                <a:latin typeface="SimHei" pitchFamily="49" charset="-122"/>
                <a:ea typeface="SimHei" pitchFamily="49" charset="-122"/>
              </a:rPr>
              <a:t>: </a:t>
            </a:r>
          </a:p>
          <a:p>
            <a:r>
              <a:rPr lang="zh-TW" altLang="en-US" sz="2400" dirty="0" smtClean="0">
                <a:latin typeface="SimHei" pitchFamily="49" charset="-122"/>
                <a:ea typeface="SimHei" pitchFamily="49" charset="-122"/>
              </a:rPr>
              <a:t>提升自己的情緒能力</a:t>
            </a:r>
            <a:r>
              <a:rPr lang="en-CA" sz="2400" dirty="0" smtClean="0">
                <a:latin typeface="SimHei" pitchFamily="49" charset="-122"/>
                <a:ea typeface="SimHei" pitchFamily="49" charset="-122"/>
              </a:rPr>
              <a:t> - EQ</a:t>
            </a:r>
          </a:p>
          <a:p>
            <a:r>
              <a:rPr lang="zh-TW" altLang="en-US" sz="2400" dirty="0" smtClean="0">
                <a:latin typeface="SimHei" pitchFamily="49" charset="-122"/>
                <a:ea typeface="SimHei" pitchFamily="49" charset="-122"/>
              </a:rPr>
              <a:t>建立健康的心理疆界</a:t>
            </a:r>
            <a:r>
              <a:rPr lang="en-CA" sz="2400" dirty="0" smtClean="0">
                <a:latin typeface="SimHei" pitchFamily="49" charset="-122"/>
                <a:ea typeface="SimHei" pitchFamily="49" charset="-122"/>
              </a:rPr>
              <a:t>,</a:t>
            </a:r>
          </a:p>
          <a:p>
            <a:r>
              <a:rPr lang="zh-TW" altLang="en-US" sz="2400" dirty="0" smtClean="0">
                <a:latin typeface="SimHei" pitchFamily="49" charset="-122"/>
                <a:ea typeface="SimHei" pitchFamily="49" charset="-122"/>
              </a:rPr>
              <a:t>學習良好的溝通</a:t>
            </a:r>
            <a:r>
              <a:rPr lang="en-CA" sz="2400" dirty="0" smtClean="0">
                <a:latin typeface="SimHei" pitchFamily="49" charset="-122"/>
                <a:ea typeface="SimHei" pitchFamily="49" charset="-122"/>
              </a:rPr>
              <a:t>,</a:t>
            </a:r>
          </a:p>
          <a:p>
            <a:r>
              <a:rPr lang="zh-TW" altLang="en-US" sz="2400" dirty="0" smtClean="0">
                <a:latin typeface="SimHei" pitchFamily="49" charset="-122"/>
                <a:ea typeface="SimHei" pitchFamily="49" charset="-122"/>
              </a:rPr>
              <a:t>學習</a:t>
            </a:r>
            <a:r>
              <a:rPr lang="en-CA"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了解關係中彼此的</a:t>
            </a:r>
            <a:r>
              <a:rPr lang="en-CA" sz="2400" dirty="0" smtClean="0">
                <a:latin typeface="SimHei" pitchFamily="49" charset="-122"/>
                <a:ea typeface="SimHei" pitchFamily="49" charset="-122"/>
              </a:rPr>
              <a:t>"</a:t>
            </a:r>
            <a:r>
              <a:rPr lang="zh-TW" altLang="en-US" sz="2400" dirty="0" smtClean="0">
                <a:latin typeface="SimHei" pitchFamily="49" charset="-122"/>
                <a:ea typeface="SimHei" pitchFamily="49" charset="-122"/>
              </a:rPr>
              <a:t>愛的語言</a:t>
            </a:r>
            <a:r>
              <a:rPr lang="en-CA" sz="2400" dirty="0" smtClean="0">
                <a:latin typeface="SimHei" pitchFamily="49" charset="-122"/>
                <a:ea typeface="SimHei" pitchFamily="49" charset="-122"/>
              </a:rPr>
              <a:t>",</a:t>
            </a:r>
          </a:p>
          <a:p>
            <a:r>
              <a:rPr lang="zh-TW" altLang="en-US" sz="2400" dirty="0" smtClean="0">
                <a:latin typeface="SimHei" pitchFamily="49" charset="-122"/>
                <a:ea typeface="SimHei" pitchFamily="49" charset="-122"/>
              </a:rPr>
              <a:t>認識原生家庭對人的影響</a:t>
            </a:r>
            <a:r>
              <a:rPr lang="en-CA" sz="2400" dirty="0" smtClean="0">
                <a:latin typeface="SimHei" pitchFamily="49" charset="-122"/>
                <a:ea typeface="SimHei" pitchFamily="49" charset="-122"/>
              </a:rPr>
              <a:t>,</a:t>
            </a:r>
            <a:endParaRPr lang="en-CA" sz="2400" dirty="0">
              <a:latin typeface="SimHei" pitchFamily="49" charset="-122"/>
              <a:ea typeface="SimHei" pitchFamily="49" charset="-122"/>
            </a:endParaRP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2844" y="500042"/>
            <a:ext cx="8643998" cy="5786478"/>
          </a:xfrm>
        </p:spPr>
        <p:txBody>
          <a:bodyPr/>
          <a:lstStyle/>
          <a:p>
            <a:pPr>
              <a:buNone/>
            </a:pPr>
            <a:r>
              <a:rPr lang="en-CA" sz="2800" dirty="0" smtClean="0"/>
              <a:t> </a:t>
            </a:r>
            <a:r>
              <a:rPr lang="en-US" altLang="zh-TW" sz="2800" dirty="0" smtClean="0">
                <a:solidFill>
                  <a:srgbClr val="C00000"/>
                </a:solidFill>
              </a:rPr>
              <a:t>5</a:t>
            </a:r>
            <a:r>
              <a:rPr lang="en-CA" sz="2800" dirty="0" smtClean="0">
                <a:solidFill>
                  <a:srgbClr val="C00000"/>
                </a:solidFill>
                <a:latin typeface="SimHei" pitchFamily="49" charset="-122"/>
                <a:ea typeface="SimHei" pitchFamily="49" charset="-122"/>
              </a:rPr>
              <a:t>.</a:t>
            </a:r>
            <a:r>
              <a:rPr lang="zh-TW" altLang="en-US" sz="2800" dirty="0" smtClean="0">
                <a:solidFill>
                  <a:srgbClr val="C00000"/>
                </a:solidFill>
                <a:latin typeface="SimHei" pitchFamily="49" charset="-122"/>
                <a:ea typeface="SimHei" pitchFamily="49" charset="-122"/>
              </a:rPr>
              <a:t>現在</a:t>
            </a:r>
            <a:r>
              <a:rPr lang="en-CA" sz="2800" dirty="0" smtClean="0">
                <a:solidFill>
                  <a:srgbClr val="C00000"/>
                </a:solidFill>
                <a:latin typeface="SimHei" pitchFamily="49" charset="-122"/>
                <a:ea typeface="SimHei" pitchFamily="49" charset="-122"/>
              </a:rPr>
              <a:t>,</a:t>
            </a:r>
            <a:r>
              <a:rPr lang="zh-TW" altLang="en-US" sz="2800" dirty="0" smtClean="0">
                <a:solidFill>
                  <a:srgbClr val="C00000"/>
                </a:solidFill>
                <a:latin typeface="SimHei" pitchFamily="49" charset="-122"/>
                <a:ea typeface="SimHei" pitchFamily="49" charset="-122"/>
              </a:rPr>
              <a:t>我們每個人自己</a:t>
            </a:r>
            <a:r>
              <a:rPr lang="en-CA" sz="2800" dirty="0" smtClean="0">
                <a:solidFill>
                  <a:srgbClr val="C00000"/>
                </a:solidFill>
                <a:latin typeface="SimHei" pitchFamily="49" charset="-122"/>
                <a:ea typeface="SimHei" pitchFamily="49" charset="-122"/>
              </a:rPr>
              <a:t>,</a:t>
            </a:r>
            <a:r>
              <a:rPr lang="zh-TW" altLang="en-US" sz="2800" dirty="0" smtClean="0">
                <a:solidFill>
                  <a:srgbClr val="C00000"/>
                </a:solidFill>
                <a:latin typeface="SimHei" pitchFamily="49" charset="-122"/>
                <a:ea typeface="SimHei" pitchFamily="49" charset="-122"/>
              </a:rPr>
              <a:t>先安靜在神面前有個的禱  告</a:t>
            </a:r>
            <a:r>
              <a:rPr lang="en-CA" sz="2800" dirty="0" smtClean="0">
                <a:solidFill>
                  <a:srgbClr val="C00000"/>
                </a:solidFill>
                <a:latin typeface="SimHei" pitchFamily="49" charset="-122"/>
                <a:ea typeface="SimHei" pitchFamily="49" charset="-122"/>
              </a:rPr>
              <a:t>,</a:t>
            </a:r>
            <a:r>
              <a:rPr lang="zh-TW" altLang="en-US" sz="2800" dirty="0" smtClean="0">
                <a:solidFill>
                  <a:srgbClr val="C00000"/>
                </a:solidFill>
                <a:latin typeface="SimHei" pitchFamily="49" charset="-122"/>
                <a:ea typeface="SimHei" pitchFamily="49" charset="-122"/>
              </a:rPr>
              <a:t>然後</a:t>
            </a:r>
            <a:r>
              <a:rPr lang="en-CA" sz="2800" dirty="0" smtClean="0">
                <a:solidFill>
                  <a:srgbClr val="C00000"/>
                </a:solidFill>
                <a:latin typeface="SimHei" pitchFamily="49" charset="-122"/>
                <a:ea typeface="SimHei" pitchFamily="49" charset="-122"/>
              </a:rPr>
              <a:t>,</a:t>
            </a:r>
            <a:r>
              <a:rPr lang="zh-TW" altLang="en-US" sz="2800" dirty="0" smtClean="0">
                <a:solidFill>
                  <a:srgbClr val="C00000"/>
                </a:solidFill>
                <a:latin typeface="SimHei" pitchFamily="49" charset="-122"/>
                <a:ea typeface="SimHei" pitchFamily="49" charset="-122"/>
              </a:rPr>
              <a:t>根據今天帶給你的提醒</a:t>
            </a:r>
            <a:r>
              <a:rPr lang="en-US" altLang="zh-TW" sz="2800" dirty="0" smtClean="0">
                <a:solidFill>
                  <a:srgbClr val="C00000"/>
                </a:solidFill>
                <a:latin typeface="SimHei" pitchFamily="49" charset="-122"/>
                <a:ea typeface="SimHei" pitchFamily="49" charset="-122"/>
              </a:rPr>
              <a:t>,</a:t>
            </a:r>
            <a:r>
              <a:rPr lang="zh-TW" altLang="en-US" sz="2800" dirty="0" smtClean="0">
                <a:solidFill>
                  <a:srgbClr val="C00000"/>
                </a:solidFill>
                <a:latin typeface="SimHei" pitchFamily="49" charset="-122"/>
                <a:ea typeface="SimHei" pitchFamily="49" charset="-122"/>
              </a:rPr>
              <a:t>起草一個個人成長計畫</a:t>
            </a:r>
            <a:r>
              <a:rPr lang="en-US" altLang="zh-TW" sz="2800" dirty="0" smtClean="0">
                <a:solidFill>
                  <a:srgbClr val="C00000"/>
                </a:solidFill>
                <a:latin typeface="SimHei" pitchFamily="49" charset="-122"/>
                <a:ea typeface="SimHei" pitchFamily="49" charset="-122"/>
              </a:rPr>
              <a:t>.</a:t>
            </a:r>
            <a:endParaRPr lang="en-US" sz="2800" dirty="0" smtClean="0">
              <a:solidFill>
                <a:srgbClr val="C00000"/>
              </a:solidFill>
              <a:latin typeface="SimHei" pitchFamily="49" charset="-122"/>
              <a:ea typeface="SimHei" pitchFamily="49" charset="-122"/>
            </a:endParaRPr>
          </a:p>
          <a:p>
            <a:pPr>
              <a:buNone/>
            </a:pPr>
            <a:r>
              <a:rPr lang="zh-TW" altLang="en-US" sz="2000" dirty="0" smtClean="0">
                <a:latin typeface="SimHei" pitchFamily="49" charset="-122"/>
                <a:ea typeface="SimHei" pitchFamily="49" charset="-122"/>
              </a:rPr>
              <a:t>①自己要成為神合用器皿</a:t>
            </a:r>
            <a:r>
              <a:rPr lang="en-CA" sz="2000" dirty="0" smtClean="0">
                <a:latin typeface="SimHei" pitchFamily="49" charset="-122"/>
                <a:ea typeface="SimHei" pitchFamily="49" charset="-122"/>
              </a:rPr>
              <a:t>,</a:t>
            </a:r>
            <a:r>
              <a:rPr lang="zh-TW" altLang="en-US" sz="2000" dirty="0" smtClean="0">
                <a:latin typeface="SimHei" pitchFamily="49" charset="-122"/>
                <a:ea typeface="SimHei" pitchFamily="49" charset="-122"/>
              </a:rPr>
              <a:t>需要</a:t>
            </a:r>
            <a:r>
              <a:rPr lang="en-CA" sz="2000" dirty="0" smtClean="0">
                <a:latin typeface="SimHei" pitchFamily="49" charset="-122"/>
                <a:ea typeface="SimHei" pitchFamily="49" charset="-122"/>
              </a:rPr>
              <a:t>:</a:t>
            </a:r>
          </a:p>
          <a:p>
            <a:pPr>
              <a:buNone/>
            </a:pPr>
            <a:r>
              <a:rPr lang="zh-TW" altLang="en-US" sz="2000" dirty="0" smtClean="0">
                <a:latin typeface="SimHei" pitchFamily="49" charset="-122"/>
                <a:ea typeface="SimHei" pitchFamily="49" charset="-122"/>
              </a:rPr>
              <a:t>     有那些方面具體的改變</a:t>
            </a:r>
            <a:r>
              <a:rPr lang="en-CA" sz="2000" dirty="0" smtClean="0">
                <a:latin typeface="SimHei" pitchFamily="49" charset="-122"/>
                <a:ea typeface="SimHei" pitchFamily="49" charset="-122"/>
              </a:rPr>
              <a:t>:</a:t>
            </a:r>
          </a:p>
          <a:p>
            <a:pPr>
              <a:buNone/>
            </a:pPr>
            <a:r>
              <a:rPr lang="zh-TW" altLang="en-US" sz="2000" dirty="0" smtClean="0">
                <a:latin typeface="SimHei" pitchFamily="49" charset="-122"/>
                <a:ea typeface="SimHei" pitchFamily="49" charset="-122"/>
              </a:rPr>
              <a:t>    從何時開始</a:t>
            </a:r>
            <a:r>
              <a:rPr lang="en-CA" sz="2000" dirty="0" smtClean="0">
                <a:latin typeface="SimHei" pitchFamily="49" charset="-122"/>
                <a:ea typeface="SimHei" pitchFamily="49" charset="-122"/>
              </a:rPr>
              <a:t>, </a:t>
            </a:r>
            <a:r>
              <a:rPr lang="zh-TW" altLang="en-US" sz="2000" dirty="0" smtClean="0">
                <a:latin typeface="SimHei" pitchFamily="49" charset="-122"/>
                <a:ea typeface="SimHei" pitchFamily="49" charset="-122"/>
              </a:rPr>
              <a:t>具體怎樣的安排</a:t>
            </a:r>
            <a:r>
              <a:rPr lang="en-CA" sz="2000" dirty="0" smtClean="0">
                <a:latin typeface="SimHei" pitchFamily="49" charset="-122"/>
                <a:ea typeface="SimHei" pitchFamily="49" charset="-122"/>
              </a:rPr>
              <a:t>? </a:t>
            </a:r>
          </a:p>
          <a:p>
            <a:pPr>
              <a:buNone/>
            </a:pPr>
            <a:r>
              <a:rPr lang="en-CA" sz="2000" dirty="0" smtClean="0">
                <a:latin typeface="SimHei" pitchFamily="49" charset="-122"/>
                <a:ea typeface="SimHei" pitchFamily="49" charset="-122"/>
              </a:rPr>
              <a:t> (</a:t>
            </a:r>
            <a:r>
              <a:rPr lang="zh-TW" altLang="en-US" sz="2000" dirty="0" smtClean="0">
                <a:latin typeface="SimHei" pitchFamily="49" charset="-122"/>
                <a:ea typeface="SimHei" pitchFamily="49" charset="-122"/>
              </a:rPr>
              <a:t>如</a:t>
            </a:r>
            <a:r>
              <a:rPr lang="en-CA" sz="2000" dirty="0" smtClean="0">
                <a:latin typeface="SimHei" pitchFamily="49" charset="-122"/>
                <a:ea typeface="SimHei" pitchFamily="49" charset="-122"/>
              </a:rPr>
              <a:t>,</a:t>
            </a:r>
            <a:r>
              <a:rPr lang="zh-TW" altLang="en-US" sz="2000" dirty="0" smtClean="0">
                <a:latin typeface="SimHei" pitchFamily="49" charset="-122"/>
                <a:ea typeface="SimHei" pitchFamily="49" charset="-122"/>
              </a:rPr>
              <a:t>讀經方面</a:t>
            </a:r>
            <a:r>
              <a:rPr lang="en-CA" sz="2000" dirty="0" smtClean="0">
                <a:latin typeface="SimHei" pitchFamily="49" charset="-122"/>
                <a:ea typeface="SimHei" pitchFamily="49" charset="-122"/>
              </a:rPr>
              <a:t>,2019</a:t>
            </a:r>
            <a:r>
              <a:rPr lang="zh-TW" altLang="en-US" sz="2000" dirty="0" smtClean="0">
                <a:latin typeface="SimHei" pitchFamily="49" charset="-122"/>
                <a:ea typeface="SimHei" pitchFamily="49" charset="-122"/>
              </a:rPr>
              <a:t>年</a:t>
            </a:r>
            <a:r>
              <a:rPr lang="en-CA" sz="2000" dirty="0" smtClean="0">
                <a:latin typeface="SimHei" pitchFamily="49" charset="-122"/>
                <a:ea typeface="SimHei" pitchFamily="49" charset="-122"/>
              </a:rPr>
              <a:t>5</a:t>
            </a:r>
            <a:r>
              <a:rPr lang="zh-TW" altLang="en-US" sz="2000" dirty="0" smtClean="0">
                <a:latin typeface="SimHei" pitchFamily="49" charset="-122"/>
                <a:ea typeface="SimHei" pitchFamily="49" charset="-122"/>
              </a:rPr>
              <a:t>月</a:t>
            </a:r>
            <a:r>
              <a:rPr lang="en-CA" sz="2000" dirty="0" smtClean="0">
                <a:latin typeface="SimHei" pitchFamily="49" charset="-122"/>
                <a:ea typeface="SimHei" pitchFamily="49" charset="-122"/>
              </a:rPr>
              <a:t> -2020</a:t>
            </a:r>
            <a:r>
              <a:rPr lang="zh-TW" altLang="en-US" sz="2000" dirty="0" smtClean="0">
                <a:latin typeface="SimHei" pitchFamily="49" charset="-122"/>
                <a:ea typeface="SimHei" pitchFamily="49" charset="-122"/>
              </a:rPr>
              <a:t>年</a:t>
            </a:r>
            <a:r>
              <a:rPr lang="en-CA" sz="2000" dirty="0" smtClean="0">
                <a:latin typeface="SimHei" pitchFamily="49" charset="-122"/>
                <a:ea typeface="SimHei" pitchFamily="49" charset="-122"/>
              </a:rPr>
              <a:t>5</a:t>
            </a:r>
            <a:r>
              <a:rPr lang="zh-TW" altLang="en-US" sz="2000" dirty="0" smtClean="0">
                <a:latin typeface="SimHei" pitchFamily="49" charset="-122"/>
                <a:ea typeface="SimHei" pitchFamily="49" charset="-122"/>
              </a:rPr>
              <a:t>月</a:t>
            </a:r>
            <a:r>
              <a:rPr lang="en-CA" sz="2000" dirty="0" smtClean="0">
                <a:latin typeface="SimHei" pitchFamily="49" charset="-122"/>
                <a:ea typeface="SimHei" pitchFamily="49" charset="-122"/>
              </a:rPr>
              <a:t>, </a:t>
            </a:r>
          </a:p>
          <a:p>
            <a:pPr>
              <a:buNone/>
            </a:pPr>
            <a:r>
              <a:rPr lang="zh-TW" altLang="en-US" sz="2000" dirty="0" smtClean="0">
                <a:latin typeface="SimHei" pitchFamily="49" charset="-122"/>
                <a:ea typeface="SimHei" pitchFamily="49" charset="-122"/>
              </a:rPr>
              <a:t>      舊約細讀</a:t>
            </a:r>
            <a:r>
              <a:rPr lang="en-CA" sz="2000" dirty="0" smtClean="0">
                <a:latin typeface="SimHei" pitchFamily="49" charset="-122"/>
                <a:ea typeface="SimHei" pitchFamily="49" charset="-122"/>
              </a:rPr>
              <a:t>,</a:t>
            </a:r>
            <a:r>
              <a:rPr lang="zh-TW" altLang="en-US" sz="2000" dirty="0" smtClean="0">
                <a:latin typeface="SimHei" pitchFamily="49" charset="-122"/>
                <a:ea typeface="SimHei" pitchFamily="49" charset="-122"/>
              </a:rPr>
              <a:t>每晚</a:t>
            </a:r>
            <a:r>
              <a:rPr lang="en-CA" sz="2000" dirty="0" smtClean="0">
                <a:latin typeface="SimHei" pitchFamily="49" charset="-122"/>
                <a:ea typeface="SimHei" pitchFamily="49" charset="-122"/>
              </a:rPr>
              <a:t>/</a:t>
            </a:r>
            <a:r>
              <a:rPr lang="zh-TW" altLang="en-US" sz="2000" dirty="0" smtClean="0">
                <a:latin typeface="SimHei" pitchFamily="49" charset="-122"/>
                <a:ea typeface="SimHei" pitchFamily="49" charset="-122"/>
              </a:rPr>
              <a:t>除周三</a:t>
            </a:r>
            <a:r>
              <a:rPr lang="en-CA" sz="2000" dirty="0" smtClean="0">
                <a:latin typeface="SimHei" pitchFamily="49" charset="-122"/>
                <a:ea typeface="SimHei" pitchFamily="49" charset="-122"/>
              </a:rPr>
              <a:t>,</a:t>
            </a:r>
            <a:r>
              <a:rPr lang="zh-TW" altLang="en-US" sz="2000" dirty="0" smtClean="0">
                <a:latin typeface="SimHei" pitchFamily="49" charset="-122"/>
                <a:ea typeface="SimHei" pitchFamily="49" charset="-122"/>
              </a:rPr>
              <a:t>六</a:t>
            </a:r>
            <a:r>
              <a:rPr lang="en-CA" sz="2000" dirty="0" smtClean="0">
                <a:latin typeface="SimHei" pitchFamily="49" charset="-122"/>
                <a:ea typeface="SimHei" pitchFamily="49" charset="-122"/>
              </a:rPr>
              <a:t>,</a:t>
            </a:r>
            <a:r>
              <a:rPr lang="zh-TW" altLang="en-US" sz="2000" dirty="0" smtClean="0">
                <a:latin typeface="SimHei" pitchFamily="49" charset="-122"/>
                <a:ea typeface="SimHei" pitchFamily="49" charset="-122"/>
              </a:rPr>
              <a:t>日</a:t>
            </a:r>
            <a:r>
              <a:rPr lang="en-CA" sz="2000" dirty="0" smtClean="0">
                <a:latin typeface="SimHei" pitchFamily="49" charset="-122"/>
                <a:ea typeface="SimHei" pitchFamily="49" charset="-122"/>
              </a:rPr>
              <a:t>,11;00 - 11:45, </a:t>
            </a:r>
            <a:r>
              <a:rPr lang="zh-TW" altLang="en-US" sz="2000" dirty="0" smtClean="0">
                <a:latin typeface="SimHei" pitchFamily="49" charset="-122"/>
                <a:ea typeface="SimHei" pitchFamily="49" charset="-122"/>
              </a:rPr>
              <a:t>共</a:t>
            </a:r>
            <a:r>
              <a:rPr lang="en-CA" sz="2000" dirty="0" smtClean="0">
                <a:latin typeface="SimHei" pitchFamily="49" charset="-122"/>
                <a:ea typeface="SimHei" pitchFamily="49" charset="-122"/>
              </a:rPr>
              <a:t>45</a:t>
            </a:r>
            <a:r>
              <a:rPr lang="zh-TW" altLang="en-US" sz="2000" dirty="0" smtClean="0">
                <a:latin typeface="SimHei" pitchFamily="49" charset="-122"/>
                <a:ea typeface="SimHei" pitchFamily="49" charset="-122"/>
              </a:rPr>
              <a:t>節</a:t>
            </a:r>
            <a:r>
              <a:rPr lang="en-US" altLang="zh-TW" sz="2000" dirty="0" smtClean="0">
                <a:latin typeface="SimHei" pitchFamily="49" charset="-122"/>
                <a:ea typeface="SimHei" pitchFamily="49" charset="-122"/>
              </a:rPr>
              <a:t>,</a:t>
            </a:r>
            <a:r>
              <a:rPr lang="zh-TW" altLang="en-US" sz="2000" dirty="0" smtClean="0">
                <a:latin typeface="SimHei" pitchFamily="49" charset="-122"/>
                <a:ea typeface="SimHei" pitchFamily="49" charset="-122"/>
              </a:rPr>
              <a:t> 或</a:t>
            </a:r>
            <a:r>
              <a:rPr lang="en-CA" sz="2000" dirty="0" smtClean="0">
                <a:latin typeface="SimHei" pitchFamily="49" charset="-122"/>
                <a:ea typeface="SimHei" pitchFamily="49" charset="-122"/>
              </a:rPr>
              <a:t>,</a:t>
            </a:r>
            <a:r>
              <a:rPr lang="zh-TW" altLang="en-US" sz="2000" dirty="0" smtClean="0">
                <a:latin typeface="SimHei" pitchFamily="49" charset="-122"/>
                <a:ea typeface="SimHei" pitchFamily="49" charset="-122"/>
              </a:rPr>
              <a:t>禱告</a:t>
            </a:r>
            <a:r>
              <a:rPr lang="en-CA" sz="2000" dirty="0" smtClean="0">
                <a:latin typeface="SimHei" pitchFamily="49" charset="-122"/>
                <a:ea typeface="SimHei" pitchFamily="49" charset="-122"/>
              </a:rPr>
              <a:t>,</a:t>
            </a:r>
            <a:r>
              <a:rPr lang="zh-TW" altLang="en-US" sz="2000" dirty="0" smtClean="0">
                <a:latin typeface="SimHei" pitchFamily="49" charset="-122"/>
                <a:ea typeface="SimHei" pitchFamily="49" charset="-122"/>
              </a:rPr>
              <a:t>個人靈修</a:t>
            </a:r>
            <a:r>
              <a:rPr lang="en-CA" sz="2000" dirty="0" smtClean="0">
                <a:latin typeface="SimHei" pitchFamily="49" charset="-122"/>
                <a:ea typeface="SimHei" pitchFamily="49" charset="-122"/>
              </a:rPr>
              <a:t>,)</a:t>
            </a:r>
          </a:p>
          <a:p>
            <a:pPr>
              <a:buNone/>
            </a:pPr>
            <a:r>
              <a:rPr lang="en-CA" sz="2000" dirty="0" smtClean="0">
                <a:latin typeface="SimHei" pitchFamily="49" charset="-122"/>
                <a:ea typeface="SimHei" pitchFamily="49" charset="-122"/>
              </a:rPr>
              <a:t> </a:t>
            </a:r>
          </a:p>
          <a:p>
            <a:pPr>
              <a:buNone/>
            </a:pPr>
            <a:r>
              <a:rPr lang="zh-TW" altLang="en-US" sz="2000" dirty="0" smtClean="0">
                <a:latin typeface="SimHei" pitchFamily="49" charset="-122"/>
                <a:ea typeface="SimHei" pitchFamily="49" charset="-122"/>
              </a:rPr>
              <a:t>② 自己最急迫要改變的關係</a:t>
            </a:r>
            <a:r>
              <a:rPr lang="en-CA" sz="2000" dirty="0" smtClean="0">
                <a:latin typeface="SimHei" pitchFamily="49" charset="-122"/>
                <a:ea typeface="SimHei" pitchFamily="49" charset="-122"/>
              </a:rPr>
              <a:t>:</a:t>
            </a:r>
          </a:p>
          <a:p>
            <a:pPr>
              <a:buNone/>
            </a:pPr>
            <a:r>
              <a:rPr lang="zh-TW" altLang="en-US" sz="2000" dirty="0" smtClean="0">
                <a:latin typeface="SimHei" pitchFamily="49" charset="-122"/>
                <a:ea typeface="SimHei" pitchFamily="49" charset="-122"/>
              </a:rPr>
              <a:t>    </a:t>
            </a:r>
            <a:r>
              <a:rPr lang="en-CA" sz="2000" dirty="0" smtClean="0">
                <a:latin typeface="SimHei" pitchFamily="49" charset="-122"/>
                <a:ea typeface="SimHei" pitchFamily="49" charset="-122"/>
              </a:rPr>
              <a:t> </a:t>
            </a:r>
            <a:r>
              <a:rPr lang="zh-TW" altLang="en-US" sz="2000" dirty="0" smtClean="0">
                <a:latin typeface="SimHei" pitchFamily="49" charset="-122"/>
                <a:ea typeface="SimHei" pitchFamily="49" charset="-122"/>
              </a:rPr>
              <a:t>從何時開始</a:t>
            </a:r>
            <a:r>
              <a:rPr lang="en-CA" sz="2000" dirty="0" smtClean="0">
                <a:latin typeface="SimHei" pitchFamily="49" charset="-122"/>
                <a:ea typeface="SimHei" pitchFamily="49" charset="-122"/>
              </a:rPr>
              <a:t>, </a:t>
            </a:r>
            <a:r>
              <a:rPr lang="zh-TW" altLang="en-US" sz="2000" dirty="0" smtClean="0">
                <a:latin typeface="SimHei" pitchFamily="49" charset="-122"/>
                <a:ea typeface="SimHei" pitchFamily="49" charset="-122"/>
              </a:rPr>
              <a:t>具體怎樣實施</a:t>
            </a:r>
            <a:r>
              <a:rPr lang="en-CA" sz="2000" dirty="0" smtClean="0">
                <a:latin typeface="SimHei" pitchFamily="49" charset="-122"/>
                <a:ea typeface="SimHei" pitchFamily="49" charset="-122"/>
              </a:rPr>
              <a:t>?</a:t>
            </a:r>
          </a:p>
          <a:p>
            <a:pPr>
              <a:buNone/>
            </a:pPr>
            <a:r>
              <a:rPr lang="zh-TW" altLang="en-US" sz="2000" dirty="0" smtClean="0">
                <a:latin typeface="SimHei" pitchFamily="49" charset="-122"/>
                <a:ea typeface="SimHei" pitchFamily="49" charset="-122"/>
              </a:rPr>
              <a:t> </a:t>
            </a:r>
            <a:r>
              <a:rPr lang="en-CA" sz="2000" dirty="0" smtClean="0">
                <a:latin typeface="SimHei" pitchFamily="49" charset="-122"/>
                <a:ea typeface="SimHei" pitchFamily="49" charset="-122"/>
              </a:rPr>
              <a:t>(</a:t>
            </a:r>
            <a:r>
              <a:rPr lang="zh-TW" altLang="en-US" sz="2000" dirty="0" smtClean="0">
                <a:latin typeface="SimHei" pitchFamily="49" charset="-122"/>
                <a:ea typeface="SimHei" pitchFamily="49" charset="-122"/>
              </a:rPr>
              <a:t>如</a:t>
            </a:r>
            <a:r>
              <a:rPr lang="en-CA" sz="2000" dirty="0" smtClean="0">
                <a:latin typeface="SimHei" pitchFamily="49" charset="-122"/>
                <a:ea typeface="SimHei" pitchFamily="49" charset="-122"/>
              </a:rPr>
              <a:t>,</a:t>
            </a:r>
            <a:r>
              <a:rPr lang="zh-TW" altLang="en-US" sz="2000" dirty="0" smtClean="0">
                <a:latin typeface="SimHei" pitchFamily="49" charset="-122"/>
                <a:ea typeface="SimHei" pitchFamily="49" charset="-122"/>
              </a:rPr>
              <a:t>與神的關係</a:t>
            </a:r>
            <a:r>
              <a:rPr lang="en-CA" sz="2000" dirty="0" smtClean="0">
                <a:latin typeface="SimHei" pitchFamily="49" charset="-122"/>
                <a:ea typeface="SimHei" pitchFamily="49" charset="-122"/>
              </a:rPr>
              <a:t>, </a:t>
            </a:r>
            <a:r>
              <a:rPr lang="zh-TW" altLang="en-US" sz="2000" dirty="0" smtClean="0">
                <a:latin typeface="SimHei" pitchFamily="49" charset="-122"/>
                <a:ea typeface="SimHei" pitchFamily="49" charset="-122"/>
              </a:rPr>
              <a:t>每天早晨</a:t>
            </a:r>
            <a:r>
              <a:rPr lang="en-CA" sz="2000" dirty="0" smtClean="0">
                <a:latin typeface="SimHei" pitchFamily="49" charset="-122"/>
                <a:ea typeface="SimHei" pitchFamily="49" charset="-122"/>
              </a:rPr>
              <a:t>7:15, </a:t>
            </a:r>
            <a:r>
              <a:rPr lang="zh-TW" altLang="en-US" sz="2000" dirty="0" smtClean="0">
                <a:latin typeface="SimHei" pitchFamily="49" charset="-122"/>
                <a:ea typeface="SimHei" pitchFamily="49" charset="-122"/>
              </a:rPr>
              <a:t>晨禱</a:t>
            </a:r>
            <a:r>
              <a:rPr lang="en-CA" sz="2000" dirty="0" smtClean="0">
                <a:latin typeface="SimHei" pitchFamily="49" charset="-122"/>
                <a:ea typeface="SimHei" pitchFamily="49" charset="-122"/>
              </a:rPr>
              <a:t>,</a:t>
            </a:r>
            <a:r>
              <a:rPr lang="zh-TW" altLang="en-US" sz="2000" dirty="0" smtClean="0">
                <a:latin typeface="SimHei" pitchFamily="49" charset="-122"/>
                <a:ea typeface="SimHei" pitchFamily="49" charset="-122"/>
              </a:rPr>
              <a:t>讓自己的一天從在祂裡面的我開始</a:t>
            </a:r>
            <a:r>
              <a:rPr lang="en-CA" sz="2000" dirty="0" smtClean="0">
                <a:latin typeface="SimHei" pitchFamily="49" charset="-122"/>
                <a:ea typeface="SimHei" pitchFamily="49" charset="-122"/>
              </a:rPr>
              <a:t>, </a:t>
            </a:r>
            <a:r>
              <a:rPr lang="zh-TW" altLang="en-US" sz="2000" dirty="0" smtClean="0">
                <a:latin typeface="SimHei" pitchFamily="49" charset="-122"/>
                <a:ea typeface="SimHei" pitchFamily="49" charset="-122"/>
              </a:rPr>
              <a:t>讀一段又關神屬性的經文</a:t>
            </a:r>
            <a:r>
              <a:rPr lang="en-CA" sz="2000" dirty="0" smtClean="0">
                <a:latin typeface="SimHei" pitchFamily="49" charset="-122"/>
                <a:ea typeface="SimHei" pitchFamily="49" charset="-122"/>
              </a:rPr>
              <a:t>; </a:t>
            </a:r>
          </a:p>
          <a:p>
            <a:pPr>
              <a:buNone/>
            </a:pPr>
            <a:r>
              <a:rPr lang="zh-TW" altLang="en-US" sz="2000" dirty="0" smtClean="0">
                <a:latin typeface="SimHei" pitchFamily="49" charset="-122"/>
                <a:ea typeface="SimHei" pitchFamily="49" charset="-122"/>
              </a:rPr>
              <a:t>     或者 夫妻關係</a:t>
            </a:r>
            <a:r>
              <a:rPr lang="en-CA" sz="2000" dirty="0" smtClean="0">
                <a:latin typeface="SimHei" pitchFamily="49" charset="-122"/>
                <a:ea typeface="SimHei" pitchFamily="49" charset="-122"/>
              </a:rPr>
              <a:t>,</a:t>
            </a:r>
            <a:r>
              <a:rPr lang="zh-TW" altLang="en-US" sz="2000" dirty="0" smtClean="0">
                <a:latin typeface="SimHei" pitchFamily="49" charset="-122"/>
                <a:ea typeface="SimHei" pitchFamily="49" charset="-122"/>
              </a:rPr>
              <a:t>親子關係</a:t>
            </a:r>
            <a:r>
              <a:rPr lang="en-CA" sz="2000" dirty="0" smtClean="0">
                <a:latin typeface="SimHei" pitchFamily="49" charset="-122"/>
                <a:ea typeface="SimHei" pitchFamily="49" charset="-122"/>
              </a:rPr>
              <a:t>.. - </a:t>
            </a:r>
            <a:r>
              <a:rPr lang="zh-TW" altLang="en-US" sz="2000" dirty="0" smtClean="0">
                <a:latin typeface="SimHei" pitchFamily="49" charset="-122"/>
                <a:ea typeface="SimHei" pitchFamily="49" charset="-122"/>
              </a:rPr>
              <a:t>參加一些自我認識的課程</a:t>
            </a:r>
            <a:r>
              <a:rPr lang="en-CA" sz="2000" dirty="0" smtClean="0">
                <a:latin typeface="SimHei" pitchFamily="49" charset="-122"/>
                <a:ea typeface="SimHei" pitchFamily="49" charset="-122"/>
              </a:rPr>
              <a:t>/</a:t>
            </a:r>
            <a:r>
              <a:rPr lang="zh-TW" altLang="en-US" sz="2000" dirty="0" smtClean="0">
                <a:latin typeface="SimHei" pitchFamily="49" charset="-122"/>
                <a:ea typeface="SimHei" pitchFamily="49" charset="-122"/>
              </a:rPr>
              <a:t>讀</a:t>
            </a:r>
            <a:r>
              <a:rPr lang="en-CA" sz="2000" dirty="0" smtClean="0">
                <a:latin typeface="SimHei" pitchFamily="49" charset="-122"/>
                <a:ea typeface="SimHei" pitchFamily="49" charset="-122"/>
              </a:rPr>
              <a:t>**</a:t>
            </a:r>
            <a:r>
              <a:rPr lang="zh-TW" altLang="en-US" sz="2000" dirty="0" smtClean="0">
                <a:latin typeface="SimHei" pitchFamily="49" charset="-122"/>
                <a:ea typeface="SimHei" pitchFamily="49" charset="-122"/>
              </a:rPr>
              <a:t>書</a:t>
            </a:r>
            <a:r>
              <a:rPr lang="en-CA" sz="2000" dirty="0" smtClean="0">
                <a:latin typeface="SimHei" pitchFamily="49" charset="-122"/>
                <a:ea typeface="SimHei" pitchFamily="49" charset="-122"/>
              </a:rPr>
              <a:t>... )</a:t>
            </a:r>
          </a:p>
          <a:p>
            <a:pPr>
              <a:buNone/>
            </a:pPr>
            <a:r>
              <a:rPr lang="en-CA" sz="2000" dirty="0" smtClean="0">
                <a:latin typeface="SimHei" pitchFamily="49" charset="-122"/>
                <a:ea typeface="SimHei" pitchFamily="49" charset="-122"/>
              </a:rPr>
              <a:t> </a:t>
            </a:r>
          </a:p>
          <a:p>
            <a:pPr>
              <a:buNone/>
            </a:pPr>
            <a:endParaRPr lang="en-US" sz="2000" dirty="0" smtClean="0"/>
          </a:p>
          <a:p>
            <a:pPr>
              <a:buNone/>
            </a:pPr>
            <a:endParaRPr lang="en-CA" sz="2000" dirty="0"/>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158" y="1357298"/>
            <a:ext cx="8429684" cy="2286016"/>
          </a:xfrm>
        </p:spPr>
        <p:txBody>
          <a:bodyPr/>
          <a:lstStyle/>
          <a:p>
            <a:pPr>
              <a:buNone/>
            </a:pPr>
            <a:endParaRPr lang="en-CA" sz="2800" dirty="0" smtClean="0">
              <a:latin typeface="SimHei" pitchFamily="49" charset="-122"/>
              <a:ea typeface="SimHei" pitchFamily="49" charset="-122"/>
            </a:endParaRPr>
          </a:p>
          <a:p>
            <a:pPr>
              <a:buNone/>
            </a:pPr>
            <a:endParaRPr lang="en-US" dirty="0" smtClean="0"/>
          </a:p>
          <a:p>
            <a:pPr>
              <a:buNone/>
            </a:pPr>
            <a:endParaRPr lang="en-CA" dirty="0"/>
          </a:p>
        </p:txBody>
      </p:sp>
      <p:sp>
        <p:nvSpPr>
          <p:cNvPr id="3073" name="Rectangle 1"/>
          <p:cNvSpPr>
            <a:spLocks noChangeArrowheads="1"/>
          </p:cNvSpPr>
          <p:nvPr/>
        </p:nvSpPr>
        <p:spPr bwMode="auto">
          <a:xfrm>
            <a:off x="428596" y="1285860"/>
            <a:ext cx="8429684" cy="240065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en-CA" sz="3600" b="1" i="0" u="none" strike="noStrike" cap="none" normalizeH="0" baseline="0" dirty="0" smtClean="0">
                <a:ln>
                  <a:noFill/>
                </a:ln>
                <a:solidFill>
                  <a:srgbClr val="00B050"/>
                </a:solidFill>
                <a:effectLst/>
                <a:latin typeface="SimHei" pitchFamily="49" charset="-122"/>
                <a:ea typeface="SimHei" pitchFamily="49" charset="-122"/>
                <a:cs typeface="Times New Roman" pitchFamily="18" charset="0"/>
              </a:rPr>
              <a:t>結語</a:t>
            </a:r>
            <a:r>
              <a:rPr kumimoji="0" lang="en-CA" altLang="zh-TW" sz="3600" b="1" i="0" u="none" strike="noStrike" cap="none" normalizeH="0" baseline="0" dirty="0" smtClean="0">
                <a:ln>
                  <a:noFill/>
                </a:ln>
                <a:solidFill>
                  <a:srgbClr val="00B050"/>
                </a:solidFill>
                <a:effectLst/>
                <a:latin typeface="SimHei" pitchFamily="49" charset="-122"/>
                <a:ea typeface="SimHei" pitchFamily="49" charset="-122"/>
                <a:cs typeface="Times New Roman" pitchFamily="18" charset="0"/>
              </a:rPr>
              <a:t>: </a:t>
            </a:r>
          </a:p>
          <a:p>
            <a:pPr marL="0" marR="0" lvl="0" indent="0" algn="l" defTabSz="914400" rtl="0" eaLnBrk="1" fontAlgn="base" latinLnBrk="0" hangingPunct="1">
              <a:lnSpc>
                <a:spcPct val="100000"/>
              </a:lnSpc>
              <a:spcBef>
                <a:spcPct val="0"/>
              </a:spcBef>
              <a:spcAft>
                <a:spcPct val="0"/>
              </a:spcAft>
              <a:buClrTx/>
              <a:buSzTx/>
              <a:buFontTx/>
              <a:buNone/>
              <a:tabLst/>
            </a:pPr>
            <a:endParaRPr lang="en-CA" altLang="zh-TW" sz="3200" dirty="0" smtClean="0">
              <a:solidFill>
                <a:srgbClr val="C00000"/>
              </a:solidFill>
              <a:latin typeface="SimHei" pitchFamily="49" charset="-122"/>
              <a:ea typeface="SimHei" pitchFamily="49" charset="-122"/>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en-CA" sz="3200" b="0" i="0" u="none" strike="noStrike" cap="none" normalizeH="0" baseline="0" dirty="0" smtClean="0">
                <a:ln>
                  <a:noFill/>
                </a:ln>
                <a:solidFill>
                  <a:srgbClr val="C00000"/>
                </a:solidFill>
                <a:effectLst/>
                <a:latin typeface="SimHei" pitchFamily="49" charset="-122"/>
                <a:ea typeface="SimHei" pitchFamily="49" charset="-122"/>
                <a:cs typeface="Times New Roman" pitchFamily="18" charset="0"/>
              </a:rPr>
              <a:t>唱一首歌做為今天的結束</a:t>
            </a:r>
            <a:r>
              <a:rPr kumimoji="0" lang="en-US" altLang="zh-TW" sz="3200" b="0" i="0" u="none" strike="noStrike" cap="none" normalizeH="0" baseline="0" dirty="0" smtClean="0">
                <a:ln>
                  <a:noFill/>
                </a:ln>
                <a:solidFill>
                  <a:srgbClr val="C00000"/>
                </a:solidFill>
                <a:effectLst/>
                <a:latin typeface="SimHei" pitchFamily="49" charset="-122"/>
                <a:ea typeface="SimHei" pitchFamily="49" charset="-122"/>
                <a:cs typeface="Times New Roman" pitchFamily="18" charset="0"/>
              </a:rPr>
              <a:t>:</a:t>
            </a:r>
            <a:endParaRPr kumimoji="0" lang="zh-TW" altLang="en-CA" sz="3200" b="0" i="0" u="none" strike="noStrike" cap="none" normalizeH="0" baseline="0" dirty="0" smtClean="0">
              <a:ln>
                <a:noFill/>
              </a:ln>
              <a:solidFill>
                <a:srgbClr val="C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zh-TW" altLang="en-US" sz="3200" b="0" i="0" u="none" strike="noStrike" cap="none" normalizeH="0" baseline="0" dirty="0" smtClean="0">
                <a:ln>
                  <a:noFill/>
                </a:ln>
                <a:solidFill>
                  <a:srgbClr val="C00000"/>
                </a:solidFill>
                <a:effectLst/>
                <a:latin typeface="SimHei" pitchFamily="49" charset="-122"/>
                <a:ea typeface="SimHei" pitchFamily="49" charset="-122"/>
                <a:cs typeface="Times New Roman" pitchFamily="18" charset="0"/>
              </a:rPr>
              <a:t>                         </a:t>
            </a:r>
            <a:r>
              <a:rPr kumimoji="0" lang="zh-TW" altLang="en-CA" sz="3200" b="0" i="0" u="none" strike="noStrike" cap="none" normalizeH="0" baseline="0" dirty="0" smtClean="0">
                <a:ln>
                  <a:noFill/>
                </a:ln>
                <a:solidFill>
                  <a:srgbClr val="C00000"/>
                </a:solidFill>
                <a:effectLst/>
                <a:latin typeface="SimHei" pitchFamily="49" charset="-122"/>
                <a:ea typeface="SimHei" pitchFamily="49" charset="-122"/>
                <a:cs typeface="Times New Roman" pitchFamily="18" charset="0"/>
              </a:rPr>
              <a:t>神蹟的器皿</a:t>
            </a:r>
            <a:endParaRPr kumimoji="0" lang="zh-TW" altLang="en-CA" sz="3200" b="0" i="0" u="none" strike="noStrike" cap="none" normalizeH="0" baseline="0" dirty="0" smtClean="0">
              <a:ln>
                <a:noFill/>
              </a:ln>
              <a:solidFill>
                <a:srgbClr val="C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zh-TW" altLang="en-CA"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p:cNvSpPr>
            <a:spLocks noGrp="1" noChangeArrowheads="1"/>
          </p:cNvSpPr>
          <p:nvPr>
            <p:ph type="body" idx="1"/>
          </p:nvPr>
        </p:nvSpPr>
        <p:spPr>
          <a:xfrm>
            <a:off x="428624" y="785813"/>
            <a:ext cx="8501093" cy="5400675"/>
          </a:xfrm>
        </p:spPr>
        <p:txBody>
          <a:bodyPr/>
          <a:lstStyle/>
          <a:p>
            <a:pPr>
              <a:buNone/>
            </a:pPr>
            <a:r>
              <a:rPr lang="en-CA" sz="3600" b="1" dirty="0" smtClean="0">
                <a:solidFill>
                  <a:srgbClr val="CC3300"/>
                </a:solidFill>
              </a:rPr>
              <a:t> </a:t>
            </a:r>
            <a:r>
              <a:rPr lang="zh-TW" altLang="en-US" sz="3600" b="1" dirty="0" smtClean="0">
                <a:solidFill>
                  <a:srgbClr val="CC3300"/>
                </a:solidFill>
              </a:rPr>
              <a:t> </a:t>
            </a:r>
            <a:endParaRPr lang="en-US" altLang="zh-TW" sz="3600" b="1" dirty="0" smtClean="0">
              <a:solidFill>
                <a:srgbClr val="CC3300"/>
              </a:solidFill>
            </a:endParaRPr>
          </a:p>
          <a:p>
            <a:pPr>
              <a:buNone/>
            </a:pPr>
            <a:endParaRPr lang="en-CA" sz="3600" b="1" dirty="0" smtClean="0">
              <a:solidFill>
                <a:srgbClr val="C00000"/>
              </a:solidFill>
              <a:latin typeface="SimSun" pitchFamily="2" charset="-122"/>
              <a:ea typeface="SimSun" pitchFamily="2" charset="-122"/>
            </a:endParaRPr>
          </a:p>
        </p:txBody>
      </p:sp>
      <p:sp>
        <p:nvSpPr>
          <p:cNvPr id="49153" name="Rectangle 1"/>
          <p:cNvSpPr>
            <a:spLocks noChangeArrowheads="1"/>
          </p:cNvSpPr>
          <p:nvPr/>
        </p:nvSpPr>
        <p:spPr bwMode="auto">
          <a:xfrm>
            <a:off x="428596" y="214290"/>
            <a:ext cx="7858180" cy="224676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lang="en-US" altLang="zh-TW" sz="2800" dirty="0" smtClean="0">
              <a:latin typeface="SimSun" pitchFamily="2" charset="-122"/>
              <a:ea typeface="SimSun" pitchFamily="2" charset="-122"/>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CA" altLang="zh-TW" sz="2800" b="0" i="0" u="none" strike="noStrike" cap="none" normalizeH="0" baseline="0" dirty="0" smtClean="0">
              <a:ln>
                <a:noFill/>
              </a:ln>
              <a:solidFill>
                <a:schemeClr val="tx1"/>
              </a:solidFill>
              <a:effectLst/>
              <a:latin typeface="SimSun" pitchFamily="2" charset="-122"/>
              <a:ea typeface="SimSun" pitchFamily="2" charset="-122"/>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CA" altLang="zh-TW" sz="2800" b="0" i="0" u="none" strike="noStrike" cap="none" normalizeH="0" baseline="0" dirty="0" smtClean="0">
              <a:ln>
                <a:noFill/>
              </a:ln>
              <a:solidFill>
                <a:schemeClr val="tx1"/>
              </a:solidFill>
              <a:effectLst/>
              <a:latin typeface="SimSun" pitchFamily="2" charset="-122"/>
              <a:ea typeface="SimSun" pitchFamily="2" charset="-122"/>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CA" altLang="zh-TW" sz="2800" b="0" i="0" u="none" strike="noStrike" cap="none" normalizeH="0" baseline="0" dirty="0" smtClean="0">
              <a:ln>
                <a:noFill/>
              </a:ln>
              <a:solidFill>
                <a:schemeClr val="tx1"/>
              </a:solidFill>
              <a:effectLst/>
              <a:latin typeface="SimSun" pitchFamily="2" charset="-122"/>
              <a:ea typeface="SimSun" pitchFamily="2" charset="-122"/>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CA" altLang="zh-TW"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46081" name="Rectangle 1"/>
          <p:cNvSpPr>
            <a:spLocks noChangeArrowheads="1"/>
          </p:cNvSpPr>
          <p:nvPr/>
        </p:nvSpPr>
        <p:spPr bwMode="auto">
          <a:xfrm>
            <a:off x="285720" y="1000108"/>
            <a:ext cx="8572560" cy="532453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zh-TW" altLang="en-US" sz="3200" dirty="0" smtClean="0">
                <a:solidFill>
                  <a:srgbClr val="C00000"/>
                </a:solidFill>
                <a:latin typeface="SimHei" pitchFamily="49" charset="-122"/>
                <a:ea typeface="SimHei" pitchFamily="49" charset="-122"/>
              </a:rPr>
              <a:t>還有</a:t>
            </a:r>
            <a:r>
              <a:rPr lang="en-CA" sz="3200" dirty="0" smtClean="0">
                <a:solidFill>
                  <a:srgbClr val="C00000"/>
                </a:solidFill>
                <a:latin typeface="SimHei" pitchFamily="49" charset="-122"/>
                <a:ea typeface="SimHei" pitchFamily="49" charset="-122"/>
              </a:rPr>
              <a:t>,</a:t>
            </a:r>
            <a:r>
              <a:rPr lang="zh-TW" altLang="en-US" sz="3200" dirty="0" smtClean="0">
                <a:solidFill>
                  <a:srgbClr val="C00000"/>
                </a:solidFill>
                <a:latin typeface="SimHei" pitchFamily="49" charset="-122"/>
                <a:ea typeface="SimHei" pitchFamily="49" charset="-122"/>
              </a:rPr>
              <a:t>一些也很可惜</a:t>
            </a:r>
            <a:r>
              <a:rPr lang="en-US" altLang="zh-TW" sz="3200" dirty="0" smtClean="0">
                <a:solidFill>
                  <a:srgbClr val="C00000"/>
                </a:solidFill>
                <a:latin typeface="SimHei" pitchFamily="49" charset="-122"/>
                <a:ea typeface="SimHei" pitchFamily="49" charset="-122"/>
              </a:rPr>
              <a:t>:</a:t>
            </a:r>
            <a:r>
              <a:rPr lang="zh-TW" altLang="en-US" sz="3200" dirty="0" smtClean="0">
                <a:solidFill>
                  <a:srgbClr val="C00000"/>
                </a:solidFill>
                <a:latin typeface="SimHei" pitchFamily="49" charset="-122"/>
                <a:ea typeface="SimHei" pitchFamily="49" charset="-122"/>
              </a:rPr>
              <a:t> </a:t>
            </a:r>
            <a:endParaRPr lang="en-CA" sz="3200" dirty="0" smtClean="0">
              <a:solidFill>
                <a:srgbClr val="C00000"/>
              </a:solidFill>
              <a:latin typeface="SimHei" pitchFamily="49" charset="-122"/>
              <a:ea typeface="SimHei" pitchFamily="49" charset="-122"/>
            </a:endParaRPr>
          </a:p>
          <a:p>
            <a:r>
              <a:rPr lang="zh-TW" altLang="en-US" sz="2800" dirty="0" smtClean="0">
                <a:latin typeface="SimHei" pitchFamily="49" charset="-122"/>
                <a:ea typeface="SimHei" pitchFamily="49" charset="-122"/>
              </a:rPr>
              <a:t>② 有學習</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有知識</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有行動</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沒有堅持</a:t>
            </a:r>
            <a:r>
              <a:rPr lang="en-CA" sz="2800" dirty="0" smtClean="0">
                <a:latin typeface="SimHei" pitchFamily="49" charset="-122"/>
                <a:ea typeface="SimHei" pitchFamily="49" charset="-122"/>
              </a:rPr>
              <a:t>...</a:t>
            </a:r>
          </a:p>
          <a:p>
            <a:r>
              <a:rPr lang="zh-TW" altLang="en-US" sz="2800" dirty="0" smtClean="0">
                <a:latin typeface="SimHei" pitchFamily="49" charset="-122"/>
                <a:ea typeface="SimHei" pitchFamily="49" charset="-122"/>
              </a:rPr>
              <a:t>   所以關係沒有改變</a:t>
            </a:r>
            <a:r>
              <a:rPr lang="en-US" altLang="zh-TW" sz="2800" dirty="0" smtClean="0">
                <a:latin typeface="SimHei" pitchFamily="49" charset="-122"/>
                <a:ea typeface="SimHei" pitchFamily="49" charset="-122"/>
              </a:rPr>
              <a:t>;</a:t>
            </a:r>
            <a:endParaRPr lang="en-CA" sz="2800" dirty="0" smtClean="0">
              <a:latin typeface="SimHei" pitchFamily="49" charset="-122"/>
              <a:ea typeface="SimHei" pitchFamily="49" charset="-122"/>
            </a:endParaRPr>
          </a:p>
          <a:p>
            <a:r>
              <a:rPr lang="zh-TW" altLang="en-US" sz="2800" dirty="0" smtClean="0">
                <a:latin typeface="SimHei" pitchFamily="49" charset="-122"/>
                <a:ea typeface="SimHei" pitchFamily="49" charset="-122"/>
              </a:rPr>
              <a:t>③ 很能學習</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甚至到處學</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有知識</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沒有行動</a:t>
            </a:r>
            <a:r>
              <a:rPr lang="en-US" altLang="zh-TW" sz="2800" dirty="0" smtClean="0">
                <a:latin typeface="SimHei" pitchFamily="49" charset="-122"/>
                <a:ea typeface="SimHei" pitchFamily="49" charset="-122"/>
              </a:rPr>
              <a:t>,</a:t>
            </a:r>
          </a:p>
          <a:p>
            <a:r>
              <a:rPr lang="zh-TW" altLang="en-US" sz="2800" dirty="0" smtClean="0">
                <a:latin typeface="SimHei" pitchFamily="49" charset="-122"/>
                <a:ea typeface="SimHei" pitchFamily="49" charset="-122"/>
              </a:rPr>
              <a:t>   所以關係沒有改變</a:t>
            </a:r>
            <a:r>
              <a:rPr lang="en-US" altLang="zh-TW" sz="2800" dirty="0" smtClean="0">
                <a:latin typeface="SimHei" pitchFamily="49" charset="-122"/>
                <a:ea typeface="SimHei" pitchFamily="49" charset="-122"/>
              </a:rPr>
              <a:t>;</a:t>
            </a:r>
            <a:endParaRPr lang="en-CA" sz="2800" dirty="0" smtClean="0">
              <a:latin typeface="SimHei" pitchFamily="49" charset="-122"/>
              <a:ea typeface="SimHei" pitchFamily="49" charset="-122"/>
            </a:endParaRPr>
          </a:p>
          <a:p>
            <a:r>
              <a:rPr lang="zh-TW" altLang="en-US" sz="2800" dirty="0" smtClean="0">
                <a:latin typeface="SimHei" pitchFamily="49" charset="-122"/>
                <a:ea typeface="SimHei" pitchFamily="49" charset="-122"/>
              </a:rPr>
              <a:t>④ 有學習</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有知識</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有行動</a:t>
            </a:r>
            <a:r>
              <a:rPr lang="en-CA" sz="2800" dirty="0" smtClean="0">
                <a:latin typeface="SimHei" pitchFamily="49" charset="-122"/>
                <a:ea typeface="SimHei" pitchFamily="49" charset="-122"/>
              </a:rPr>
              <a:t>,</a:t>
            </a:r>
          </a:p>
          <a:p>
            <a:r>
              <a:rPr lang="en-CA" sz="2800" dirty="0" smtClean="0">
                <a:latin typeface="SimHei" pitchFamily="49" charset="-122"/>
                <a:ea typeface="SimHei" pitchFamily="49" charset="-122"/>
              </a:rPr>
              <a:t>  </a:t>
            </a:r>
            <a:r>
              <a:rPr lang="zh-TW" altLang="en-US" sz="2800" dirty="0" smtClean="0">
                <a:latin typeface="SimHei" pitchFamily="49" charset="-122"/>
                <a:ea typeface="SimHei" pitchFamily="49" charset="-122"/>
              </a:rPr>
              <a:t> 但是專為改變</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治療別人來學的</a:t>
            </a:r>
            <a:r>
              <a:rPr lang="en-CA" sz="2800" dirty="0" smtClean="0">
                <a:latin typeface="SimHei" pitchFamily="49" charset="-122"/>
                <a:ea typeface="SimHei" pitchFamily="49" charset="-122"/>
              </a:rPr>
              <a:t>,</a:t>
            </a:r>
          </a:p>
          <a:p>
            <a:r>
              <a:rPr lang="zh-TW" altLang="en-US" sz="2800" dirty="0" smtClean="0">
                <a:latin typeface="SimHei" pitchFamily="49" charset="-122"/>
                <a:ea typeface="SimHei" pitchFamily="49" charset="-122"/>
              </a:rPr>
              <a:t>   行動是治療和改變別人的行動</a:t>
            </a:r>
            <a:r>
              <a:rPr lang="en-US" altLang="zh-TW" sz="2800" dirty="0" smtClean="0">
                <a:latin typeface="SimHei" pitchFamily="49" charset="-122"/>
                <a:ea typeface="SimHei" pitchFamily="49" charset="-122"/>
              </a:rPr>
              <a:t>,</a:t>
            </a:r>
          </a:p>
          <a:p>
            <a:r>
              <a:rPr lang="zh-TW" altLang="en-US" sz="2800" dirty="0" smtClean="0">
                <a:latin typeface="SimHei" pitchFamily="49" charset="-122"/>
                <a:ea typeface="SimHei" pitchFamily="49" charset="-122"/>
              </a:rPr>
              <a:t>   所以關係沒有改變</a:t>
            </a:r>
            <a:r>
              <a:rPr lang="en-US" altLang="zh-TW" sz="2800" dirty="0" smtClean="0">
                <a:latin typeface="SimHei" pitchFamily="49" charset="-122"/>
                <a:ea typeface="SimHei" pitchFamily="49" charset="-122"/>
              </a:rPr>
              <a:t>;</a:t>
            </a:r>
            <a:r>
              <a:rPr lang="en-CA" sz="2800" dirty="0" smtClean="0">
                <a:latin typeface="SimHei" pitchFamily="49" charset="-122"/>
                <a:ea typeface="SimHei" pitchFamily="49" charset="-122"/>
              </a:rPr>
              <a:t>    </a:t>
            </a:r>
          </a:p>
          <a:p>
            <a:r>
              <a:rPr lang="en-CA" sz="2800" dirty="0" smtClean="0">
                <a:latin typeface="SimHei" pitchFamily="49" charset="-122"/>
                <a:ea typeface="SimHei" pitchFamily="49" charset="-122"/>
              </a:rPr>
              <a:t>        - </a:t>
            </a:r>
            <a:r>
              <a:rPr lang="zh-TW" altLang="en-US" sz="2800" dirty="0" smtClean="0">
                <a:latin typeface="SimHei" pitchFamily="49" charset="-122"/>
                <a:ea typeface="SimHei" pitchFamily="49" charset="-122"/>
              </a:rPr>
              <a:t>結果關係更差</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抱怨課程沒用</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對信仰失望</a:t>
            </a:r>
            <a:r>
              <a:rPr lang="en-CA" sz="2800" dirty="0" smtClean="0">
                <a:latin typeface="SimHei" pitchFamily="49" charset="-122"/>
                <a:ea typeface="SimHei" pitchFamily="49" charset="-122"/>
              </a:rPr>
              <a:t>;</a:t>
            </a:r>
          </a:p>
          <a:p>
            <a:r>
              <a:rPr lang="zh-TW" altLang="en-US" sz="2800" dirty="0" smtClean="0">
                <a:latin typeface="SimHei" pitchFamily="49" charset="-122"/>
                <a:ea typeface="SimHei" pitchFamily="49" charset="-122"/>
              </a:rPr>
              <a:t>⑤ 被別人派來學習的</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為別人來學的</a:t>
            </a:r>
            <a:r>
              <a:rPr lang="en-CA"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甚麼都沒學到</a:t>
            </a:r>
            <a:r>
              <a:rPr lang="en-CA" sz="2800" dirty="0" smtClean="0">
                <a:latin typeface="SimHei" pitchFamily="49" charset="-122"/>
                <a:ea typeface="SimHei" pitchFamily="49" charset="-122"/>
              </a:rPr>
              <a:t>,</a:t>
            </a:r>
            <a:endParaRPr lang="en-US" sz="2800" dirty="0" smtClean="0">
              <a:latin typeface="SimHei" pitchFamily="49" charset="-122"/>
              <a:ea typeface="SimHei" pitchFamily="49" charset="-122"/>
            </a:endParaRPr>
          </a:p>
          <a:p>
            <a:r>
              <a:rPr lang="zh-TW" altLang="en-US" sz="2800" dirty="0" smtClean="0">
                <a:latin typeface="SimHei" pitchFamily="49" charset="-122"/>
                <a:ea typeface="SimHei" pitchFamily="49" charset="-122"/>
              </a:rPr>
              <a:t>   所以關係沒有改變</a:t>
            </a:r>
            <a:r>
              <a:rPr lang="en-US" altLang="zh-TW" sz="2800" dirty="0" smtClean="0">
                <a:latin typeface="SimHei" pitchFamily="49" charset="-122"/>
                <a:ea typeface="SimHei" pitchFamily="49" charset="-122"/>
              </a:rPr>
              <a:t>;</a:t>
            </a:r>
            <a:r>
              <a:rPr lang="zh-TW" altLang="en-US" sz="2800" dirty="0" smtClean="0">
                <a:latin typeface="SimHei" pitchFamily="49" charset="-122"/>
                <a:ea typeface="SimHei" pitchFamily="49" charset="-122"/>
              </a:rPr>
              <a:t>行動還是老樣子</a:t>
            </a:r>
            <a:r>
              <a:rPr lang="en-US" altLang="zh-TW" sz="2800" dirty="0" smtClean="0">
                <a:latin typeface="SimHei" pitchFamily="49" charset="-122"/>
                <a:ea typeface="SimHei" pitchFamily="49" charset="-122"/>
              </a:rPr>
              <a:t>,</a:t>
            </a:r>
            <a:endParaRPr kumimoji="0" lang="zh-TW" altLang="en-CA" sz="2800" b="0" i="0" u="none" strike="noStrike" cap="none" normalizeH="0" baseline="0" dirty="0" smtClean="0">
              <a:ln>
                <a:noFill/>
              </a:ln>
              <a:solidFill>
                <a:schemeClr val="tx1"/>
              </a:solidFill>
              <a:effectLst/>
              <a:latin typeface="SimHei" pitchFamily="49" charset="-122"/>
              <a:ea typeface="SimHei" pitchFamily="49" charset="-122"/>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p:cNvSpPr>
            <a:spLocks noGrp="1" noChangeArrowheads="1"/>
          </p:cNvSpPr>
          <p:nvPr>
            <p:ph type="body" idx="1"/>
          </p:nvPr>
        </p:nvSpPr>
        <p:spPr>
          <a:xfrm>
            <a:off x="428625" y="785813"/>
            <a:ext cx="8135938" cy="5400675"/>
          </a:xfrm>
        </p:spPr>
        <p:txBody>
          <a:bodyPr/>
          <a:lstStyle/>
          <a:p>
            <a:pPr>
              <a:buNone/>
            </a:pPr>
            <a:r>
              <a:rPr lang="zh-TW" altLang="en-US" sz="3600" b="1" dirty="0" smtClean="0">
                <a:solidFill>
                  <a:srgbClr val="CC3300"/>
                </a:solidFill>
              </a:rPr>
              <a:t>   </a:t>
            </a:r>
            <a:r>
              <a:rPr lang="en-CA" sz="3600" b="1" dirty="0" smtClean="0">
                <a:solidFill>
                  <a:srgbClr val="CC3300"/>
                </a:solidFill>
              </a:rPr>
              <a:t> </a:t>
            </a:r>
            <a:r>
              <a:rPr lang="zh-TW" altLang="en-US" sz="3600" b="1" dirty="0" smtClean="0">
                <a:solidFill>
                  <a:srgbClr val="CC3300"/>
                </a:solidFill>
              </a:rPr>
              <a:t> </a:t>
            </a:r>
            <a:endParaRPr lang="en-CA" sz="3600" b="1" dirty="0" smtClean="0">
              <a:solidFill>
                <a:srgbClr val="C00000"/>
              </a:solidFill>
              <a:latin typeface="SimSun" pitchFamily="2" charset="-122"/>
              <a:ea typeface="SimSun" pitchFamily="2" charset="-122"/>
            </a:endParaRPr>
          </a:p>
        </p:txBody>
      </p:sp>
      <p:sp>
        <p:nvSpPr>
          <p:cNvPr id="44033" name="Rectangle 1"/>
          <p:cNvSpPr>
            <a:spLocks noChangeArrowheads="1"/>
          </p:cNvSpPr>
          <p:nvPr/>
        </p:nvSpPr>
        <p:spPr bwMode="auto">
          <a:xfrm>
            <a:off x="357158" y="1428736"/>
            <a:ext cx="8501122" cy="403187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zh-TW" altLang="en-US" sz="3200" dirty="0" smtClean="0">
                <a:solidFill>
                  <a:srgbClr val="C00000"/>
                </a:solidFill>
                <a:latin typeface="SimHei" pitchFamily="49" charset="-122"/>
                <a:ea typeface="SimHei" pitchFamily="49" charset="-122"/>
              </a:rPr>
              <a:t>最重要的是</a:t>
            </a:r>
            <a:r>
              <a:rPr lang="en-US" altLang="zh-TW" sz="3200" dirty="0" smtClean="0">
                <a:solidFill>
                  <a:srgbClr val="C00000"/>
                </a:solidFill>
                <a:latin typeface="SimHei" pitchFamily="49" charset="-122"/>
                <a:ea typeface="SimHei" pitchFamily="49" charset="-122"/>
              </a:rPr>
              <a:t>:</a:t>
            </a:r>
            <a:endParaRPr lang="en-CA" sz="3200" dirty="0" smtClean="0">
              <a:latin typeface="SimHei" pitchFamily="49" charset="-122"/>
              <a:ea typeface="SimHei" pitchFamily="49" charset="-122"/>
            </a:endParaRPr>
          </a:p>
          <a:p>
            <a:r>
              <a:rPr lang="zh-TW" altLang="en-US" sz="3200" dirty="0" smtClean="0">
                <a:latin typeface="SimHei" pitchFamily="49" charset="-122"/>
                <a:ea typeface="SimHei" pitchFamily="49" charset="-122"/>
              </a:rPr>
              <a:t>這些長期的關係難處在</a:t>
            </a:r>
            <a:r>
              <a:rPr lang="zh-TW" altLang="en-US" sz="3200" dirty="0" smtClean="0">
                <a:solidFill>
                  <a:srgbClr val="C00000"/>
                </a:solidFill>
                <a:latin typeface="SimHei" pitchFamily="49" charset="-122"/>
                <a:ea typeface="SimHei" pitchFamily="49" charset="-122"/>
              </a:rPr>
              <a:t>不知不覺</a:t>
            </a:r>
            <a:r>
              <a:rPr lang="zh-TW" altLang="en-US" sz="3200" dirty="0" smtClean="0">
                <a:latin typeface="SimHei" pitchFamily="49" charset="-122"/>
                <a:ea typeface="SimHei" pitchFamily="49" charset="-122"/>
              </a:rPr>
              <a:t>中</a:t>
            </a:r>
            <a:r>
              <a:rPr lang="en-CA" sz="3200" dirty="0" smtClean="0">
                <a:latin typeface="SimHei" pitchFamily="49" charset="-122"/>
                <a:ea typeface="SimHei" pitchFamily="49" charset="-122"/>
              </a:rPr>
              <a:t>, </a:t>
            </a:r>
            <a:r>
              <a:rPr lang="zh-TW" altLang="en-US" sz="3200" dirty="0" smtClean="0">
                <a:solidFill>
                  <a:srgbClr val="C00000"/>
                </a:solidFill>
                <a:latin typeface="SimHei" pitchFamily="49" charset="-122"/>
                <a:ea typeface="SimHei" pitchFamily="49" charset="-122"/>
              </a:rPr>
              <a:t>侵蝕</a:t>
            </a:r>
            <a:r>
              <a:rPr lang="zh-TW" altLang="en-US" sz="3200" dirty="0" smtClean="0">
                <a:latin typeface="SimHei" pitchFamily="49" charset="-122"/>
                <a:ea typeface="SimHei" pitchFamily="49" charset="-122"/>
              </a:rPr>
              <a:t>著我們</a:t>
            </a:r>
            <a:r>
              <a:rPr lang="zh-TW" altLang="en-US" sz="3200" dirty="0" smtClean="0">
                <a:solidFill>
                  <a:srgbClr val="C00000"/>
                </a:solidFill>
                <a:latin typeface="SimHei" pitchFamily="49" charset="-122"/>
                <a:ea typeface="SimHei" pitchFamily="49" charset="-122"/>
              </a:rPr>
              <a:t>全人健康</a:t>
            </a:r>
            <a:r>
              <a:rPr lang="en-CA" sz="3200" dirty="0" smtClean="0">
                <a:latin typeface="SimHei" pitchFamily="49" charset="-122"/>
                <a:ea typeface="SimHei" pitchFamily="49" charset="-122"/>
              </a:rPr>
              <a:t>:</a:t>
            </a:r>
          </a:p>
          <a:p>
            <a:r>
              <a:rPr lang="en-CA" sz="3200" dirty="0" smtClean="0">
                <a:latin typeface="SimHei" pitchFamily="49" charset="-122"/>
                <a:ea typeface="SimHei" pitchFamily="49" charset="-122"/>
              </a:rPr>
              <a:t> </a:t>
            </a:r>
          </a:p>
          <a:p>
            <a:r>
              <a:rPr lang="zh-TW" altLang="en-US" sz="3200" dirty="0" smtClean="0">
                <a:latin typeface="SimHei" pitchFamily="49" charset="-122"/>
                <a:ea typeface="SimHei" pitchFamily="49" charset="-122"/>
              </a:rPr>
              <a:t>將我們帶進長期不知不覺的</a:t>
            </a:r>
            <a:r>
              <a:rPr lang="zh-TW" altLang="en-US" sz="3200" dirty="0" smtClean="0">
                <a:solidFill>
                  <a:srgbClr val="C00000"/>
                </a:solidFill>
                <a:latin typeface="SimHei" pitchFamily="49" charset="-122"/>
                <a:ea typeface="SimHei" pitchFamily="49" charset="-122"/>
              </a:rPr>
              <a:t>負面情緒</a:t>
            </a:r>
            <a:r>
              <a:rPr lang="zh-TW" altLang="en-US" sz="3200" dirty="0" smtClean="0">
                <a:latin typeface="SimHei" pitchFamily="49" charset="-122"/>
                <a:ea typeface="SimHei" pitchFamily="49" charset="-122"/>
              </a:rPr>
              <a:t>中</a:t>
            </a:r>
            <a:r>
              <a:rPr lang="en-CA" sz="3200" dirty="0" smtClean="0">
                <a:latin typeface="SimHei" pitchFamily="49" charset="-122"/>
                <a:ea typeface="SimHei" pitchFamily="49" charset="-122"/>
              </a:rPr>
              <a:t>: </a:t>
            </a:r>
          </a:p>
          <a:p>
            <a:r>
              <a:rPr lang="en-CA" sz="3200" dirty="0" smtClean="0">
                <a:latin typeface="SimHei" pitchFamily="49" charset="-122"/>
                <a:ea typeface="SimHei" pitchFamily="49" charset="-122"/>
              </a:rPr>
              <a:t> </a:t>
            </a:r>
            <a:r>
              <a:rPr lang="zh-TW" altLang="en-US" sz="3200" dirty="0" smtClean="0">
                <a:latin typeface="SimHei" pitchFamily="49" charset="-122"/>
                <a:ea typeface="SimHei" pitchFamily="49" charset="-122"/>
              </a:rPr>
              <a:t>緊張、壓力、焦慮、孤單、沮喪、痛苦、憤   怒、無奈</a:t>
            </a:r>
            <a:r>
              <a:rPr lang="en-CA" sz="3200" dirty="0" smtClean="0">
                <a:latin typeface="SimHei" pitchFamily="49" charset="-122"/>
                <a:ea typeface="SimHei" pitchFamily="49" charset="-122"/>
              </a:rPr>
              <a:t>...</a:t>
            </a:r>
            <a:r>
              <a:rPr lang="zh-TW" altLang="en-US" sz="3200" dirty="0" smtClean="0">
                <a:latin typeface="SimHei" pitchFamily="49" charset="-122"/>
                <a:ea typeface="SimHei" pitchFamily="49" charset="-122"/>
              </a:rPr>
              <a:t>等等</a:t>
            </a:r>
            <a:r>
              <a:rPr lang="en-CA" sz="3200" dirty="0" smtClean="0">
                <a:latin typeface="SimHei" pitchFamily="49" charset="-122"/>
                <a:ea typeface="SimHei" pitchFamily="49" charset="-122"/>
              </a:rPr>
              <a:t>;</a:t>
            </a:r>
          </a:p>
          <a:p>
            <a:r>
              <a:rPr lang="en-CA" sz="3200" dirty="0" smtClean="0">
                <a:latin typeface="SimHei" pitchFamily="49" charset="-122"/>
                <a:ea typeface="SimHei" pitchFamily="49" charset="-122"/>
              </a:rPr>
              <a:t>  </a:t>
            </a:r>
            <a:endParaRPr lang="en-CA" sz="3200" dirty="0">
              <a:latin typeface="SimHei" pitchFamily="49" charset="-122"/>
              <a:ea typeface="SimHei" pitchFamily="49" charset="-122"/>
            </a:endParaRP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6981</TotalTime>
  <Words>8190</Words>
  <Application>Microsoft Office PowerPoint</Application>
  <PresentationFormat>On-screen Show (4:3)</PresentationFormat>
  <Paragraphs>598</Paragraphs>
  <Slides>73</Slides>
  <Notes>20</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73</vt:i4>
      </vt:variant>
    </vt:vector>
  </HeadingPairs>
  <TitlesOfParts>
    <vt:vector size="85" baseType="lpstr">
      <vt:lpstr>????</vt:lpstr>
      <vt:lpstr>Arial Unicode MS</vt:lpstr>
      <vt:lpstr>標楷體</vt:lpstr>
      <vt:lpstr>PMingLiU</vt:lpstr>
      <vt:lpstr>黑体</vt:lpstr>
      <vt:lpstr>黑体</vt:lpstr>
      <vt:lpstr>宋体</vt:lpstr>
      <vt:lpstr>宋体</vt:lpstr>
      <vt:lpstr>萬用中圓</vt:lpstr>
      <vt:lpstr>Arial</vt:lpstr>
      <vt:lpstr>Times New Roman</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Living Water Counselling Centre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心靈復甦法 - ABC</dc:title>
  <dc:creator>LWCC STAFF</dc:creator>
  <cp:lastModifiedBy>CLAIRE</cp:lastModifiedBy>
  <cp:revision>685</cp:revision>
  <dcterms:created xsi:type="dcterms:W3CDTF">2009-10-23T15:12:55Z</dcterms:created>
  <dcterms:modified xsi:type="dcterms:W3CDTF">2019-04-08T17:33:13Z</dcterms:modified>
</cp:coreProperties>
</file>