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258" r:id="rId2"/>
    <p:sldId id="325" r:id="rId3"/>
    <p:sldId id="259" r:id="rId4"/>
    <p:sldId id="327" r:id="rId5"/>
    <p:sldId id="261" r:id="rId6"/>
    <p:sldId id="262" r:id="rId7"/>
    <p:sldId id="260" r:id="rId8"/>
    <p:sldId id="328" r:id="rId9"/>
    <p:sldId id="329" r:id="rId10"/>
    <p:sldId id="263" r:id="rId11"/>
    <p:sldId id="265" r:id="rId12"/>
    <p:sldId id="269" r:id="rId13"/>
    <p:sldId id="268" r:id="rId14"/>
    <p:sldId id="271" r:id="rId15"/>
    <p:sldId id="272" r:id="rId16"/>
    <p:sldId id="273" r:id="rId17"/>
    <p:sldId id="309" r:id="rId18"/>
    <p:sldId id="274" r:id="rId19"/>
    <p:sldId id="275" r:id="rId20"/>
    <p:sldId id="326" r:id="rId21"/>
    <p:sldId id="276" r:id="rId22"/>
    <p:sldId id="277" r:id="rId23"/>
    <p:sldId id="278" r:id="rId24"/>
    <p:sldId id="279" r:id="rId25"/>
    <p:sldId id="281" r:id="rId26"/>
    <p:sldId id="283" r:id="rId27"/>
    <p:sldId id="285" r:id="rId28"/>
    <p:sldId id="286" r:id="rId29"/>
    <p:sldId id="287" r:id="rId30"/>
    <p:sldId id="288" r:id="rId31"/>
    <p:sldId id="290" r:id="rId32"/>
    <p:sldId id="291" r:id="rId33"/>
    <p:sldId id="293" r:id="rId34"/>
    <p:sldId id="294" r:id="rId35"/>
    <p:sldId id="311" r:id="rId36"/>
    <p:sldId id="312" r:id="rId37"/>
    <p:sldId id="314" r:id="rId38"/>
    <p:sldId id="317" r:id="rId39"/>
    <p:sldId id="318" r:id="rId40"/>
    <p:sldId id="320" r:id="rId41"/>
    <p:sldId id="319" r:id="rId42"/>
    <p:sldId id="315" r:id="rId43"/>
    <p:sldId id="316" r:id="rId44"/>
    <p:sldId id="322" r:id="rId45"/>
    <p:sldId id="323" r:id="rId46"/>
    <p:sldId id="324" r:id="rId47"/>
    <p:sldId id="330" r:id="rId48"/>
    <p:sldId id="331" r:id="rId49"/>
    <p:sldId id="306" r:id="rId50"/>
    <p:sldId id="302" r:id="rId51"/>
    <p:sldId id="303" r:id="rId52"/>
    <p:sldId id="304" r:id="rId5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01EF"/>
    <a:srgbClr val="CC00CC"/>
    <a:srgbClr val="750DDD"/>
    <a:srgbClr val="8310DA"/>
    <a:srgbClr val="6A12E0"/>
    <a:srgbClr val="F1FEA0"/>
    <a:srgbClr val="C0C0C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780" y="-336"/>
      </p:cViewPr>
      <p:guideLst>
        <p:guide orient="horz" pos="2160"/>
        <p:guide pos="2880"/>
      </p:guideLst>
    </p:cSldViewPr>
  </p:slideViewPr>
  <p:notesTextViewPr>
    <p:cViewPr>
      <p:scale>
        <a:sx n="1" d="1"/>
        <a:sy n="1" d="1"/>
      </p:scale>
      <p:origin x="0" y="0"/>
    </p:cViewPr>
  </p:notesTextViewPr>
  <p:notesViewPr>
    <p:cSldViewPr>
      <p:cViewPr varScale="1">
        <p:scale>
          <a:sx n="53" d="100"/>
          <a:sy n="53" d="100"/>
        </p:scale>
        <p:origin x="-1830"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E3AF15-F735-4912-8BFD-49D35980F317}" type="slidenum">
              <a:rPr lang="zh-TW" altLang="en-US" smtClean="0"/>
              <a:pPr/>
              <a:t>‹#›</a:t>
            </a:fld>
            <a:endParaRPr lang="zh-TW" altLang="en-US"/>
          </a:p>
        </p:txBody>
      </p:sp>
      <p:sp>
        <p:nvSpPr>
          <p:cNvPr id="8" name="Date Placeholder 7"/>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2158D5-97E2-40E0-84F2-78B675130700}" type="datetimeFigureOut">
              <a:rPr lang="zh-CN" altLang="en-US" smtClean="0"/>
              <a:pPr/>
              <a:t>2015/2/24</a:t>
            </a:fld>
            <a:endParaRPr lang="zh-CN" altLang="en-US"/>
          </a:p>
        </p:txBody>
      </p:sp>
    </p:spTree>
    <p:extLst>
      <p:ext uri="{BB962C8B-B14F-4D97-AF65-F5344CB8AC3E}">
        <p14:creationId xmlns:p14="http://schemas.microsoft.com/office/powerpoint/2010/main" xmlns="" val="3981835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971600" y="2708920"/>
            <a:ext cx="7155022" cy="1470025"/>
          </a:xfrm>
        </p:spPr>
        <p:txBody>
          <a:bodyPr anchor="b"/>
          <a:lstStyle>
            <a:lvl1pPr>
              <a:defRPr sz="4000">
                <a:latin typeface="+mj-ea"/>
                <a:ea typeface="+mj-ea"/>
              </a:defRPr>
            </a:lvl1pPr>
          </a:lstStyle>
          <a:p>
            <a:r>
              <a:rPr lang="zh-TW" altLang="en-US" dirty="0" smtClean="0"/>
              <a:t>按一下以編輯母片標題樣式</a:t>
            </a:r>
            <a:endParaRPr lang="en-US" dirty="0"/>
          </a:p>
        </p:txBody>
      </p:sp>
      <p:sp>
        <p:nvSpPr>
          <p:cNvPr id="3" name="Subtitle 2"/>
          <p:cNvSpPr>
            <a:spLocks noGrp="1"/>
          </p:cNvSpPr>
          <p:nvPr>
            <p:ph type="subTitle" idx="1"/>
          </p:nvPr>
        </p:nvSpPr>
        <p:spPr>
          <a:xfrm>
            <a:off x="971600" y="4221088"/>
            <a:ext cx="7117180" cy="861420"/>
          </a:xfrm>
        </p:spPr>
        <p:txBody>
          <a:bodyPr anchor="t">
            <a:normAutofit/>
          </a:bodyPr>
          <a:lstStyle>
            <a:lvl1pPr marL="0" indent="0" algn="l">
              <a:buNone/>
              <a:defRPr sz="2000">
                <a:solidFill>
                  <a:schemeClr val="tx1">
                    <a:lumMod val="75000"/>
                    <a:lumOff val="25000"/>
                  </a:schemeClr>
                </a:solidFill>
                <a:latin typeface="+mj-ea"/>
                <a:ea typeface="+mj-e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dirty="0" smtClean="0"/>
              <a:t>按一下以編輯母片副標題樣式</a:t>
            </a:r>
            <a:endParaRPr lang="en-US" dirty="0"/>
          </a:p>
        </p:txBody>
      </p:sp>
      <p:sp>
        <p:nvSpPr>
          <p:cNvPr id="4" name="Date Placeholder 3"/>
          <p:cNvSpPr>
            <a:spLocks noGrp="1"/>
          </p:cNvSpPr>
          <p:nvPr>
            <p:ph type="dt" sz="half" idx="10"/>
          </p:nvPr>
        </p:nvSpPr>
        <p:spPr/>
        <p:txBody>
          <a:bodyPr/>
          <a:lstStyle/>
          <a:p>
            <a:fld id="{AB713853-E7F2-4F0B-AA62-7315C0A55616}" type="datetimeFigureOut">
              <a:rPr lang="zh-TW" altLang="en-US" smtClean="0"/>
              <a:pPr/>
              <a:t>2015/2/24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0DA7C90-6045-4802-8C77-C59162989187}" type="slidenum">
              <a:rPr lang="zh-TW" altLang="en-US" smtClean="0"/>
              <a:pPr/>
              <a:t>‹#›</a:t>
            </a:fld>
            <a:endParaRPr lang="zh-TW" altLang="en-US"/>
          </a:p>
        </p:txBody>
      </p:sp>
      <p:sp>
        <p:nvSpPr>
          <p:cNvPr id="7" name="文字方塊 6"/>
          <p:cNvSpPr txBox="1"/>
          <p:nvPr userDrawn="1"/>
        </p:nvSpPr>
        <p:spPr>
          <a:xfrm>
            <a:off x="2627784" y="5402907"/>
            <a:ext cx="3416320" cy="307777"/>
          </a:xfrm>
          <a:prstGeom prst="rect">
            <a:avLst/>
          </a:prstGeom>
          <a:noFill/>
        </p:spPr>
        <p:txBody>
          <a:bodyPr wrap="none" rtlCol="0">
            <a:spAutoFit/>
          </a:bodyPr>
          <a:lstStyle/>
          <a:p>
            <a:r>
              <a:rPr lang="zh-TW" altLang="en-US" sz="1400" dirty="0" smtClean="0">
                <a:solidFill>
                  <a:srgbClr val="C0C0C0"/>
                </a:solidFill>
              </a:rPr>
              <a:t>本投影片由中華基督教網路發展協會製作</a:t>
            </a:r>
            <a:endParaRPr lang="zh-TW" altLang="en-US" sz="1400" dirty="0">
              <a:solidFill>
                <a:srgbClr val="C0C0C0"/>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AB713853-E7F2-4F0B-AA62-7315C0A55616}" type="datetimeFigureOut">
              <a:rPr lang="zh-TW" altLang="en-US" smtClean="0"/>
              <a:pPr/>
              <a:t>2015/2/24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0DA7C90-6045-4802-8C77-C59162989187}"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zh-TW" altLang="en-US" smtClean="0"/>
              <a:t>按一下以編輯母片標題樣式</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AB713853-E7F2-4F0B-AA62-7315C0A55616}" type="datetimeFigureOut">
              <a:rPr lang="zh-TW" altLang="en-US" smtClean="0"/>
              <a:pPr/>
              <a:t>2015/2/24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0DA7C90-6045-4802-8C77-C59162989187}"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AB713853-E7F2-4F0B-AA62-7315C0A55616}" type="datetimeFigureOut">
              <a:rPr lang="zh-TW" altLang="en-US" smtClean="0"/>
              <a:pPr/>
              <a:t>2015/2/24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0DA7C90-6045-4802-8C77-C59162989187}"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zh-TW" altLang="en-US" smtClean="0"/>
              <a:t>按一下以編輯母片標題樣式</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AB713853-E7F2-4F0B-AA62-7315C0A55616}" type="datetimeFigureOut">
              <a:rPr lang="zh-TW" altLang="en-US" smtClean="0"/>
              <a:pPr/>
              <a:t>2015/2/24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40DA7C90-6045-4802-8C77-C59162989187}"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AB713853-E7F2-4F0B-AA62-7315C0A55616}" type="datetimeFigureOut">
              <a:rPr lang="zh-TW" altLang="en-US" smtClean="0"/>
              <a:pPr/>
              <a:t>2015/2/24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40DA7C90-6045-4802-8C77-C59162989187}"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Date Placeholder 6"/>
          <p:cNvSpPr>
            <a:spLocks noGrp="1"/>
          </p:cNvSpPr>
          <p:nvPr>
            <p:ph type="dt" sz="half" idx="10"/>
          </p:nvPr>
        </p:nvSpPr>
        <p:spPr/>
        <p:txBody>
          <a:bodyPr/>
          <a:lstStyle/>
          <a:p>
            <a:fld id="{AB713853-E7F2-4F0B-AA62-7315C0A55616}" type="datetimeFigureOut">
              <a:rPr lang="zh-TW" altLang="en-US" smtClean="0"/>
              <a:pPr/>
              <a:t>2015/2/24</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40DA7C90-6045-4802-8C77-C59162989187}"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fld id="{AB713853-E7F2-4F0B-AA62-7315C0A55616}" type="datetimeFigureOut">
              <a:rPr lang="zh-TW" altLang="en-US" smtClean="0"/>
              <a:pPr/>
              <a:t>2015/2/24</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40DA7C90-6045-4802-8C77-C59162989187}"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713853-E7F2-4F0B-AA62-7315C0A55616}" type="datetimeFigureOut">
              <a:rPr lang="zh-TW" altLang="en-US" smtClean="0"/>
              <a:pPr/>
              <a:t>2015/2/24</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40DA7C90-6045-4802-8C77-C59162989187}" type="slidenum">
              <a:rPr lang="zh-TW" altLang="en-US" smtClean="0"/>
              <a:pPr/>
              <a:t>‹#›</a:t>
            </a:fld>
            <a:endParaRPr lang="zh-TW" altLang="en-US"/>
          </a:p>
        </p:txBody>
      </p:sp>
      <p:sp>
        <p:nvSpPr>
          <p:cNvPr id="5" name="文字方塊 4"/>
          <p:cNvSpPr txBox="1"/>
          <p:nvPr userDrawn="1"/>
        </p:nvSpPr>
        <p:spPr>
          <a:xfrm>
            <a:off x="899592" y="6165304"/>
            <a:ext cx="8058616" cy="400110"/>
          </a:xfrm>
          <a:prstGeom prst="rect">
            <a:avLst/>
          </a:prstGeom>
          <a:noFill/>
        </p:spPr>
        <p:txBody>
          <a:bodyPr wrap="none" rtlCol="0">
            <a:spAutoFit/>
          </a:bodyPr>
          <a:lstStyle/>
          <a:p>
            <a:r>
              <a:rPr lang="zh-CN" altLang="en-US" sz="2000" dirty="0" smtClean="0">
                <a:solidFill>
                  <a:srgbClr val="C0C0C0"/>
                </a:solidFill>
              </a:rPr>
              <a:t>佈道與栽培（一）  爲什麽要傳福音                  環球門徒培訓系列</a:t>
            </a:r>
            <a:endParaRPr lang="zh-TW" altLang="en-US" sz="2000" dirty="0">
              <a:solidFill>
                <a:srgbClr val="C0C0C0"/>
              </a:solidFill>
            </a:endParaRP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zh-TW" altLang="en-US" smtClean="0"/>
              <a:t>按一下以編輯母片標題樣式</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AB713853-E7F2-4F0B-AA62-7315C0A55616}" type="datetimeFigureOut">
              <a:rPr lang="zh-TW" altLang="en-US" smtClean="0"/>
              <a:pPr/>
              <a:t>2015/2/24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40DA7C90-6045-4802-8C77-C59162989187}"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zh-TW" altLang="en-US" smtClean="0"/>
              <a:t>按一下以編輯母片標題樣式</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AB713853-E7F2-4F0B-AA62-7315C0A55616}" type="datetimeFigureOut">
              <a:rPr lang="zh-TW" altLang="en-US" smtClean="0"/>
              <a:pPr/>
              <a:t>2015/2/24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40DA7C90-6045-4802-8C77-C59162989187}" type="slidenum">
              <a:rPr lang="zh-TW" altLang="en-US" smtClean="0"/>
              <a:pPr/>
              <a:t>‹#›</a:t>
            </a:fld>
            <a:endParaRPr lang="zh-TW" altLang="en-US"/>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zh-TW" altLang="en-US" smtClean="0"/>
              <a:t>按一下圖示以新增圖片</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AB713853-E7F2-4F0B-AA62-7315C0A55616}" type="datetimeFigureOut">
              <a:rPr lang="zh-TW" altLang="en-US" smtClean="0"/>
              <a:pPr/>
              <a:t>2015/2/24</a:t>
            </a:fld>
            <a:endParaRPr lang="zh-TW" alt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zh-TW" alt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40DA7C90-6045-4802-8C77-C5916298918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hyperlink" Target="&#23542;&#36020;&#21313;&#26550;%20(&#35738;&#32654;&#20043;&#27849;)%20Precious%20Cross%20SOP.avi"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7000" y="1270000"/>
            <a:ext cx="8890000" cy="3619897"/>
          </a:xfrm>
          <a:prstGeom prst="rect">
            <a:avLst/>
          </a:prstGeom>
        </p:spPr>
        <p:txBody>
          <a:bodyPr/>
          <a:lstStyle/>
          <a:p>
            <a:pPr algn="ctr"/>
            <a:endParaRPr lang="en-US" altLang="zh-CN" sz="4800" dirty="0" smtClean="0">
              <a:solidFill>
                <a:srgbClr val="545454"/>
              </a:solidFill>
              <a:latin typeface="標楷體"/>
            </a:endParaRPr>
          </a:p>
          <a:p>
            <a:pPr algn="ctr"/>
            <a:r>
              <a:rPr lang="zh-CN" altLang="en-US" sz="4400" dirty="0" smtClean="0">
                <a:solidFill>
                  <a:srgbClr val="545454"/>
                </a:solidFill>
                <a:latin typeface="標楷體"/>
              </a:rPr>
              <a:t>佈道與栽培（</a:t>
            </a:r>
            <a:r>
              <a:rPr lang="zh-CN" altLang="en-US" sz="4400" dirty="0" smtClean="0">
                <a:solidFill>
                  <a:srgbClr val="FFFF00"/>
                </a:solidFill>
                <a:latin typeface="標楷體"/>
              </a:rPr>
              <a:t>一</a:t>
            </a:r>
            <a:r>
              <a:rPr lang="zh-CN" altLang="en-US" sz="4400" dirty="0" smtClean="0">
                <a:solidFill>
                  <a:srgbClr val="545454"/>
                </a:solidFill>
                <a:latin typeface="標楷體"/>
              </a:rPr>
              <a:t>）</a:t>
            </a:r>
            <a:endParaRPr lang="en-US" altLang="zh-CN" sz="4400" dirty="0" smtClean="0">
              <a:solidFill>
                <a:srgbClr val="545454"/>
              </a:solidFill>
              <a:latin typeface="標楷體"/>
            </a:endParaRPr>
          </a:p>
          <a:p>
            <a:pPr algn="ctr"/>
            <a:endParaRPr lang="en-US" sz="3200" dirty="0" smtClean="0">
              <a:solidFill>
                <a:srgbClr val="545454"/>
              </a:solidFill>
              <a:latin typeface="標楷體"/>
            </a:endParaRPr>
          </a:p>
          <a:p>
            <a:pPr algn="ctr"/>
            <a:r>
              <a:rPr lang="zh-CN" altLang="en-US" sz="7200" dirty="0" smtClean="0">
                <a:solidFill>
                  <a:srgbClr val="FF0000"/>
                </a:solidFill>
                <a:effectLst>
                  <a:outerShdw blurRad="38100" dist="38100" dir="2700000" algn="tl">
                    <a:srgbClr val="000000">
                      <a:alpha val="43137"/>
                    </a:srgbClr>
                  </a:outerShdw>
                </a:effectLst>
                <a:latin typeface="华文中宋" pitchFamily="2" charset="-122"/>
                <a:ea typeface="楷体" pitchFamily="49" charset="-122"/>
              </a:rPr>
              <a:t>爲什麽要傳福音？</a:t>
            </a:r>
            <a:endParaRPr lang="en-US" sz="7200" dirty="0">
              <a:solidFill>
                <a:srgbClr val="FF0000"/>
              </a:solidFill>
              <a:effectLst>
                <a:outerShdw blurRad="38100" dist="38100" dir="2700000" algn="tl">
                  <a:srgbClr val="000000">
                    <a:alpha val="43137"/>
                  </a:srgbClr>
                </a:outerShdw>
              </a:effectLst>
              <a:latin typeface="华文中宋" pitchFamily="2" charset="-122"/>
              <a:ea typeface="全真勘亭流" pitchFamily="49" charset="-12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4000" y="908720"/>
            <a:ext cx="8638480" cy="4607272"/>
          </a:xfrm>
          <a:prstGeom prst="rect">
            <a:avLst/>
          </a:prstGeom>
        </p:spPr>
        <p:txBody>
          <a:bodyPr/>
          <a:lstStyle/>
          <a:p>
            <a:pPr lvl="0"/>
            <a:r>
              <a:rPr lang="en-US" altLang="zh-CN" sz="4800" dirty="0" smtClean="0"/>
              <a:t>2</a:t>
            </a:r>
            <a:r>
              <a:rPr lang="zh-CN" altLang="en-US" sz="4800" dirty="0" smtClean="0"/>
              <a:t>、</a:t>
            </a:r>
            <a:r>
              <a:rPr lang="zh-CN" altLang="en-US" sz="4800" u="sng" dirty="0" smtClean="0"/>
              <a:t>耶穌基督賜下的大使命</a:t>
            </a:r>
            <a:endParaRPr lang="en-US" altLang="zh-TW" sz="4800" u="sng" dirty="0" smtClean="0"/>
          </a:p>
          <a:p>
            <a:endParaRPr lang="en-US" altLang="zh-CN" sz="2400" dirty="0" smtClean="0">
              <a:solidFill>
                <a:srgbClr val="545454"/>
              </a:solidFill>
              <a:latin typeface="標楷體"/>
            </a:endParaRPr>
          </a:p>
          <a:p>
            <a:r>
              <a:rPr lang="zh-CN" altLang="en-US" sz="2400" dirty="0" smtClean="0">
                <a:solidFill>
                  <a:schemeClr val="tx1">
                    <a:lumMod val="75000"/>
                    <a:lumOff val="25000"/>
                  </a:schemeClr>
                </a:solidFill>
                <a:latin typeface="標楷體"/>
              </a:rPr>
              <a:t>馬太福音 </a:t>
            </a:r>
            <a:r>
              <a:rPr lang="en-US" altLang="zh-CN" sz="2400" dirty="0" smtClean="0">
                <a:solidFill>
                  <a:schemeClr val="tx1">
                    <a:lumMod val="75000"/>
                    <a:lumOff val="25000"/>
                  </a:schemeClr>
                </a:solidFill>
                <a:latin typeface="標楷體"/>
              </a:rPr>
              <a:t>第</a:t>
            </a:r>
            <a:r>
              <a:rPr lang="zh-CN" altLang="en-US" sz="2400" dirty="0" smtClean="0">
                <a:solidFill>
                  <a:srgbClr val="1D01EF"/>
                </a:solidFill>
                <a:latin typeface="標楷體"/>
              </a:rPr>
              <a:t>二十八</a:t>
            </a:r>
            <a:r>
              <a:rPr lang="en-US" altLang="zh-CN" sz="2400" dirty="0" smtClean="0">
                <a:solidFill>
                  <a:schemeClr val="tx1">
                    <a:lumMod val="75000"/>
                    <a:lumOff val="25000"/>
                  </a:schemeClr>
                </a:solidFill>
                <a:latin typeface="標楷體"/>
              </a:rPr>
              <a:t>章</a:t>
            </a:r>
          </a:p>
          <a:p>
            <a:pPr>
              <a:spcBef>
                <a:spcPts val="2000"/>
              </a:spcBef>
              <a:spcAft>
                <a:spcPct val="300000"/>
              </a:spcAft>
            </a:pPr>
            <a:r>
              <a:rPr lang="en-US" altLang="zh-TW" sz="3600" dirty="0" smtClean="0">
                <a:latin typeface="楷体" pitchFamily="49" charset="-122"/>
                <a:ea typeface="楷体" pitchFamily="49" charset="-122"/>
              </a:rPr>
              <a:t>18</a:t>
            </a:r>
            <a:r>
              <a:rPr lang="zh-TW" altLang="en-US" sz="3600" dirty="0" smtClean="0">
                <a:latin typeface="楷体" pitchFamily="49" charset="-122"/>
                <a:ea typeface="楷体" pitchFamily="49" charset="-122"/>
              </a:rPr>
              <a:t>耶穌進前來，對他們說：「天上地下所有的</a:t>
            </a:r>
            <a:r>
              <a:rPr lang="zh-TW" altLang="en-US" sz="3600" dirty="0" smtClean="0">
                <a:solidFill>
                  <a:srgbClr val="FF0000"/>
                </a:solidFill>
                <a:latin typeface="楷体" pitchFamily="49" charset="-122"/>
                <a:ea typeface="楷体" pitchFamily="49" charset="-122"/>
              </a:rPr>
              <a:t>權柄</a:t>
            </a:r>
            <a:r>
              <a:rPr lang="zh-TW" altLang="en-US" sz="3600" dirty="0" smtClean="0">
                <a:latin typeface="楷体" pitchFamily="49" charset="-122"/>
                <a:ea typeface="楷体" pitchFamily="49" charset="-122"/>
              </a:rPr>
              <a:t>都賜給我了。 </a:t>
            </a:r>
            <a:r>
              <a:rPr lang="en-US" altLang="zh-TW" sz="3600" dirty="0" smtClean="0">
                <a:latin typeface="楷体" pitchFamily="49" charset="-122"/>
                <a:ea typeface="楷体" pitchFamily="49" charset="-122"/>
              </a:rPr>
              <a:t>19</a:t>
            </a:r>
            <a:r>
              <a:rPr lang="zh-TW" altLang="en-US" sz="3600" dirty="0" smtClean="0">
                <a:latin typeface="楷体" pitchFamily="49" charset="-122"/>
                <a:ea typeface="楷体" pitchFamily="49" charset="-122"/>
              </a:rPr>
              <a:t>所以，你們要</a:t>
            </a:r>
            <a:r>
              <a:rPr lang="zh-TW" altLang="en-US" sz="3600" dirty="0" smtClean="0">
                <a:solidFill>
                  <a:srgbClr val="1D01EF"/>
                </a:solidFill>
                <a:latin typeface="楷体" pitchFamily="49" charset="-122"/>
                <a:ea typeface="楷体" pitchFamily="49" charset="-122"/>
              </a:rPr>
              <a:t>去</a:t>
            </a:r>
            <a:r>
              <a:rPr lang="zh-TW" altLang="en-US" sz="3600" dirty="0" smtClean="0">
                <a:latin typeface="楷体" pitchFamily="49" charset="-122"/>
                <a:ea typeface="楷体" pitchFamily="49" charset="-122"/>
              </a:rPr>
              <a:t>，使萬民</a:t>
            </a:r>
            <a:r>
              <a:rPr lang="zh-TW" altLang="en-US" sz="40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作我的門徒</a:t>
            </a:r>
            <a:r>
              <a:rPr lang="zh-TW" altLang="en-US" sz="3600" dirty="0" smtClean="0">
                <a:latin typeface="楷体" pitchFamily="49" charset="-122"/>
                <a:ea typeface="楷体" pitchFamily="49" charset="-122"/>
              </a:rPr>
              <a:t>，奉父、子、聖靈的名給他們</a:t>
            </a:r>
            <a:r>
              <a:rPr lang="zh-TW" altLang="en-US" sz="3600" dirty="0" smtClean="0">
                <a:solidFill>
                  <a:srgbClr val="1D01EF"/>
                </a:solidFill>
                <a:latin typeface="楷体" pitchFamily="49" charset="-122"/>
                <a:ea typeface="楷体" pitchFamily="49" charset="-122"/>
              </a:rPr>
              <a:t>施洗</a:t>
            </a:r>
            <a:r>
              <a:rPr lang="zh-TW" altLang="en-US" sz="3600" dirty="0" smtClean="0">
                <a:latin typeface="楷体" pitchFamily="49" charset="-122"/>
                <a:ea typeface="楷体" pitchFamily="49" charset="-122"/>
              </a:rPr>
              <a:t> 。</a:t>
            </a:r>
            <a:r>
              <a:rPr lang="en-US" altLang="zh-TW" sz="3600" dirty="0" smtClean="0">
                <a:latin typeface="楷体" pitchFamily="49" charset="-122"/>
                <a:ea typeface="楷体" pitchFamily="49" charset="-122"/>
              </a:rPr>
              <a:t>20</a:t>
            </a:r>
            <a:r>
              <a:rPr lang="zh-TW" altLang="en-US" sz="3600" dirty="0" smtClean="0">
                <a:latin typeface="楷体" pitchFamily="49" charset="-122"/>
                <a:ea typeface="楷体" pitchFamily="49" charset="-122"/>
              </a:rPr>
              <a:t>凡我所吩咐你們的，都教訓他們</a:t>
            </a:r>
            <a:r>
              <a:rPr lang="zh-TW" altLang="en-US" sz="3600" dirty="0" smtClean="0">
                <a:solidFill>
                  <a:srgbClr val="1D01EF"/>
                </a:solidFill>
                <a:latin typeface="楷体" pitchFamily="49" charset="-122"/>
                <a:ea typeface="楷体" pitchFamily="49" charset="-122"/>
              </a:rPr>
              <a:t>遵守</a:t>
            </a:r>
            <a:r>
              <a:rPr lang="zh-TW" altLang="en-US" sz="3600" dirty="0" smtClean="0">
                <a:latin typeface="楷体" pitchFamily="49" charset="-122"/>
                <a:ea typeface="楷体" pitchFamily="49" charset="-122"/>
              </a:rPr>
              <a:t>，我就常與你們</a:t>
            </a:r>
            <a:r>
              <a:rPr lang="zh-TW" altLang="en-US" sz="3600" dirty="0" smtClean="0">
                <a:solidFill>
                  <a:srgbClr val="FF0000"/>
                </a:solidFill>
                <a:latin typeface="楷体" pitchFamily="49" charset="-122"/>
                <a:ea typeface="楷体" pitchFamily="49" charset="-122"/>
              </a:rPr>
              <a:t>同在</a:t>
            </a:r>
            <a:r>
              <a:rPr lang="zh-TW" altLang="en-US" sz="3600" dirty="0" smtClean="0">
                <a:latin typeface="楷体" pitchFamily="49" charset="-122"/>
                <a:ea typeface="楷体" pitchFamily="49" charset="-122"/>
              </a:rPr>
              <a:t>，直到世界的末了。」</a:t>
            </a:r>
            <a:endParaRPr lang="en-US" sz="36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4000" y="908720"/>
            <a:ext cx="8638480" cy="4607272"/>
          </a:xfrm>
          <a:prstGeom prst="rect">
            <a:avLst/>
          </a:prstGeom>
        </p:spPr>
        <p:txBody>
          <a:bodyPr/>
          <a:lstStyle/>
          <a:p>
            <a:pPr lvl="0"/>
            <a:r>
              <a:rPr lang="en-US" altLang="zh-CN" sz="4800" dirty="0" smtClean="0"/>
              <a:t>2</a:t>
            </a:r>
            <a:r>
              <a:rPr lang="zh-CN" altLang="en-US" sz="4800" dirty="0" smtClean="0"/>
              <a:t>、</a:t>
            </a:r>
            <a:r>
              <a:rPr lang="zh-CN" altLang="en-US" sz="4800" u="sng" dirty="0" smtClean="0"/>
              <a:t>耶穌基督賜下的大使命</a:t>
            </a:r>
            <a:endParaRPr lang="en-US" altLang="zh-TW" sz="4800" u="sng" dirty="0" smtClean="0"/>
          </a:p>
          <a:p>
            <a:endParaRPr lang="en-US" altLang="zh-CN" sz="2400" dirty="0" smtClean="0">
              <a:solidFill>
                <a:srgbClr val="545454"/>
              </a:solidFill>
              <a:latin typeface="標楷體"/>
            </a:endParaRPr>
          </a:p>
          <a:p>
            <a:r>
              <a:rPr lang="zh-CN" altLang="en-US" sz="2400" dirty="0" smtClean="0">
                <a:solidFill>
                  <a:schemeClr val="tx1">
                    <a:lumMod val="75000"/>
                    <a:lumOff val="25000"/>
                  </a:schemeClr>
                </a:solidFill>
                <a:latin typeface="標楷體"/>
              </a:rPr>
              <a:t>使徒行傳 </a:t>
            </a:r>
            <a:r>
              <a:rPr lang="en-US" altLang="zh-CN" sz="2400" dirty="0" smtClean="0">
                <a:solidFill>
                  <a:schemeClr val="tx1">
                    <a:lumMod val="75000"/>
                    <a:lumOff val="25000"/>
                  </a:schemeClr>
                </a:solidFill>
                <a:latin typeface="標楷體"/>
              </a:rPr>
              <a:t>第</a:t>
            </a:r>
            <a:r>
              <a:rPr lang="zh-CN" altLang="en-US" sz="2400" dirty="0" smtClean="0">
                <a:solidFill>
                  <a:srgbClr val="1D01EF"/>
                </a:solidFill>
                <a:latin typeface="標楷體"/>
              </a:rPr>
              <a:t>一</a:t>
            </a:r>
            <a:r>
              <a:rPr lang="en-US" altLang="zh-CN" sz="2400" dirty="0" smtClean="0">
                <a:solidFill>
                  <a:schemeClr val="tx1">
                    <a:lumMod val="75000"/>
                    <a:lumOff val="25000"/>
                  </a:schemeClr>
                </a:solidFill>
                <a:latin typeface="標楷體"/>
              </a:rPr>
              <a:t>章</a:t>
            </a:r>
          </a:p>
          <a:p>
            <a:pPr>
              <a:spcBef>
                <a:spcPts val="2000"/>
              </a:spcBef>
              <a:spcAft>
                <a:spcPct val="300000"/>
              </a:spcAft>
            </a:pPr>
            <a:r>
              <a:rPr lang="en-US" altLang="zh-TW" sz="4400" dirty="0" smtClean="0">
                <a:latin typeface="楷体" pitchFamily="49" charset="-122"/>
                <a:ea typeface="楷体" pitchFamily="49" charset="-122"/>
              </a:rPr>
              <a:t>8</a:t>
            </a:r>
            <a:r>
              <a:rPr lang="zh-TW" altLang="en-US" sz="4400" dirty="0" smtClean="0">
                <a:latin typeface="楷体" pitchFamily="49" charset="-122"/>
                <a:ea typeface="楷体" pitchFamily="49" charset="-122"/>
              </a:rPr>
              <a:t>但</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聖靈降臨在你們身上</a:t>
            </a:r>
            <a:r>
              <a:rPr lang="zh-TW" altLang="en-US" sz="4400" dirty="0" smtClean="0">
                <a:latin typeface="楷体" pitchFamily="49" charset="-122"/>
                <a:ea typeface="楷体" pitchFamily="49" charset="-122"/>
              </a:rPr>
              <a:t>，你們就必得著能力，並要在耶路撒冷、猶太全地，和撒馬利亞，直到地極，作我的見證。</a:t>
            </a:r>
            <a:endParaRPr lang="en-US" altLang="zh-TW" sz="36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908720"/>
            <a:ext cx="7990408" cy="4607272"/>
          </a:xfrm>
          <a:prstGeom prst="rect">
            <a:avLst/>
          </a:prstGeom>
        </p:spPr>
        <p:txBody>
          <a:bodyPr/>
          <a:lstStyle/>
          <a:p>
            <a:pPr lvl="0"/>
            <a:r>
              <a:rPr lang="en-US" altLang="zh-CN" sz="4800" dirty="0" smtClean="0"/>
              <a:t>3</a:t>
            </a:r>
            <a:r>
              <a:rPr lang="zh-CN" altLang="en-US" sz="4800" dirty="0" smtClean="0"/>
              <a:t>、</a:t>
            </a:r>
            <a:r>
              <a:rPr lang="zh-TW" altLang="zh-CN" sz="4800" u="sng" dirty="0" smtClean="0">
                <a:ea typeface="全真粗黑體" pitchFamily="49" charset="-120"/>
              </a:rPr>
              <a:t>聖經中關於福音的教導</a:t>
            </a:r>
            <a:endParaRPr lang="en-US" altLang="zh-TW" sz="4800" u="sng" dirty="0" smtClean="0">
              <a:ea typeface="全真粗黑體" pitchFamily="49" charset="-120"/>
            </a:endParaRPr>
          </a:p>
          <a:p>
            <a:endParaRPr lang="en-US" altLang="zh-CN" sz="2400" dirty="0" smtClean="0">
              <a:solidFill>
                <a:srgbClr val="545454"/>
              </a:solidFill>
              <a:latin typeface="標楷體"/>
            </a:endParaRPr>
          </a:p>
          <a:p>
            <a:pPr marL="742950" lvl="0" indent="-742950"/>
            <a:endParaRPr lang="en-US" altLang="zh-CN" sz="4000" dirty="0" smtClean="0">
              <a:latin typeface="楷体" pitchFamily="49" charset="-122"/>
              <a:ea typeface="楷体" pitchFamily="49" charset="-122"/>
            </a:endParaRPr>
          </a:p>
          <a:p>
            <a:pPr marL="742950" lvl="0" indent="-742950"/>
            <a:endParaRPr lang="zh-CN" altLang="zh-CN" sz="40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908720"/>
            <a:ext cx="7990408" cy="4607272"/>
          </a:xfrm>
          <a:prstGeom prst="rect">
            <a:avLst/>
          </a:prstGeom>
        </p:spPr>
        <p:txBody>
          <a:bodyPr/>
          <a:lstStyle/>
          <a:p>
            <a:endParaRPr lang="en-US" altLang="zh-CN" sz="2400" dirty="0" smtClean="0">
              <a:solidFill>
                <a:srgbClr val="545454"/>
              </a:solidFill>
              <a:latin typeface="標楷體"/>
            </a:endParaRPr>
          </a:p>
          <a:p>
            <a:pPr marL="742950" lvl="0" indent="-742950"/>
            <a:r>
              <a:rPr lang="en-US" altLang="zh-TW" sz="4000" dirty="0" smtClean="0">
                <a:latin typeface="楷体" pitchFamily="49" charset="-122"/>
                <a:ea typeface="楷体" pitchFamily="49" charset="-122"/>
              </a:rPr>
              <a:t>1</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福音是好消息嗎？</a:t>
            </a:r>
            <a:endParaRPr lang="en-US" altLang="zh-TW" sz="4000" dirty="0" smtClean="0">
              <a:latin typeface="楷体" pitchFamily="49" charset="-122"/>
              <a:ea typeface="楷体" pitchFamily="49" charset="-122"/>
            </a:endParaRPr>
          </a:p>
          <a:p>
            <a:pPr marL="742950" lvl="0" indent="-742950"/>
            <a:endParaRPr lang="en-US" altLang="zh-CN" sz="2800" dirty="0" smtClean="0">
              <a:solidFill>
                <a:srgbClr val="FF0000"/>
              </a:solidFill>
              <a:latin typeface="+mj-ea"/>
              <a:ea typeface="+mj-ea"/>
            </a:endParaRPr>
          </a:p>
          <a:p>
            <a:pPr marL="742950" lvl="0" indent="-742950"/>
            <a:r>
              <a:rPr lang="zh-CN" altLang="en-US" sz="2800" dirty="0" smtClean="0">
                <a:solidFill>
                  <a:schemeClr val="tx1">
                    <a:lumMod val="85000"/>
                    <a:lumOff val="15000"/>
                  </a:schemeClr>
                </a:solidFill>
                <a:latin typeface="+mj-ea"/>
                <a:ea typeface="+mj-ea"/>
              </a:rPr>
              <a:t>路加福音第</a:t>
            </a:r>
            <a:r>
              <a:rPr lang="zh-CN" altLang="en-US" sz="2800" dirty="0" smtClean="0">
                <a:solidFill>
                  <a:srgbClr val="1D01EF"/>
                </a:solidFill>
                <a:latin typeface="+mj-ea"/>
                <a:ea typeface="+mj-ea"/>
              </a:rPr>
              <a:t>二</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marL="742950" lvl="0" indent="-742950"/>
            <a:endParaRPr lang="en-US" altLang="zh-TW" sz="2800" dirty="0" smtClean="0">
              <a:solidFill>
                <a:schemeClr val="tx1">
                  <a:lumMod val="50000"/>
                  <a:lumOff val="50000"/>
                </a:schemeClr>
              </a:solidFill>
              <a:latin typeface="+mj-ea"/>
              <a:ea typeface="+mj-ea"/>
            </a:endParaRPr>
          </a:p>
          <a:p>
            <a:pPr lvl="0"/>
            <a:r>
              <a:rPr lang="en-US" altLang="zh-TW" sz="4000" dirty="0" smtClean="0">
                <a:latin typeface="楷体" pitchFamily="49" charset="-122"/>
                <a:ea typeface="楷体" pitchFamily="49" charset="-122"/>
              </a:rPr>
              <a:t>10</a:t>
            </a:r>
            <a:r>
              <a:rPr lang="zh-TW" altLang="en-US" sz="4000" dirty="0" smtClean="0">
                <a:latin typeface="楷体" pitchFamily="49" charset="-122"/>
                <a:ea typeface="楷体" pitchFamily="49" charset="-122"/>
              </a:rPr>
              <a:t>那天使對他們說：「不要懼怕！我報給你們</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大喜的信息</a:t>
            </a:r>
            <a:r>
              <a:rPr lang="zh-TW" altLang="en-US" sz="4000" dirty="0" smtClean="0">
                <a:latin typeface="楷体" pitchFamily="49" charset="-122"/>
                <a:ea typeface="楷体" pitchFamily="49" charset="-122"/>
              </a:rPr>
              <a:t>，是關乎萬民的；</a:t>
            </a:r>
            <a:endParaRPr lang="en-US" altLang="zh-TW" sz="4000" dirty="0" smtClean="0">
              <a:latin typeface="楷体" pitchFamily="49" charset="-122"/>
              <a:ea typeface="楷体" pitchFamily="49" charset="-122"/>
            </a:endParaRPr>
          </a:p>
          <a:p>
            <a:pPr marL="742950" lvl="0" indent="-742950"/>
            <a:endParaRPr lang="en-US" altLang="zh-CN" sz="4000" dirty="0" smtClean="0">
              <a:latin typeface="楷体" pitchFamily="49" charset="-122"/>
              <a:ea typeface="楷体" pitchFamily="49" charset="-122"/>
            </a:endParaRPr>
          </a:p>
          <a:p>
            <a:pPr marL="742950" lvl="0" indent="-742950"/>
            <a:endParaRPr lang="zh-CN" altLang="zh-CN" sz="40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Effect transition="in" filter="blinds(horizontal)">
                                      <p:cBhvr>
                                        <p:cTn id="7" dur="500"/>
                                        <p:tgtEl>
                                          <p:spTgt spid="2">
                                            <p:txEl>
                                              <p:pRg st="1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ox(in)">
                                      <p:cBhvr>
                                        <p:cTn id="1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extBox 1"/>
          <p:cNvSpPr txBox="1"/>
          <p:nvPr/>
        </p:nvSpPr>
        <p:spPr>
          <a:xfrm>
            <a:off x="539552" y="908720"/>
            <a:ext cx="7990408" cy="4607272"/>
          </a:xfrm>
          <a:prstGeom prst="rect">
            <a:avLst/>
          </a:prstGeom>
        </p:spPr>
        <p:txBody>
          <a:bodyPr/>
          <a:lstStyle/>
          <a:p>
            <a:endParaRPr lang="en-US" altLang="zh-CN" sz="2400" dirty="0" smtClean="0">
              <a:solidFill>
                <a:srgbClr val="545454"/>
              </a:solidFill>
              <a:latin typeface="標楷體"/>
            </a:endParaRPr>
          </a:p>
          <a:p>
            <a:pPr marL="742950" lvl="0" indent="-742950"/>
            <a:r>
              <a:rPr lang="en-US" altLang="zh-CN" sz="4000" dirty="0" smtClean="0">
                <a:latin typeface="楷体" pitchFamily="49" charset="-122"/>
                <a:ea typeface="楷体" pitchFamily="49" charset="-122"/>
              </a:rPr>
              <a:t>2</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福音是耶穌基督嗎？</a:t>
            </a:r>
            <a:endParaRPr lang="en-US" altLang="zh-TW" sz="4000" dirty="0" smtClean="0">
              <a:latin typeface="楷体" pitchFamily="49" charset="-122"/>
              <a:ea typeface="楷体" pitchFamily="49" charset="-122"/>
            </a:endParaRPr>
          </a:p>
          <a:p>
            <a:pPr marL="742950" lvl="0" indent="-742950"/>
            <a:endParaRPr lang="en-US" altLang="zh-CN" sz="2800" dirty="0" smtClean="0">
              <a:solidFill>
                <a:srgbClr val="FF0000"/>
              </a:solidFill>
              <a:latin typeface="+mj-ea"/>
              <a:ea typeface="+mj-ea"/>
            </a:endParaRPr>
          </a:p>
          <a:p>
            <a:pPr marL="742950" lvl="0" indent="-742950"/>
            <a:r>
              <a:rPr lang="zh-CN" altLang="en-US" sz="2800" dirty="0" smtClean="0">
                <a:solidFill>
                  <a:schemeClr val="tx1">
                    <a:lumMod val="85000"/>
                    <a:lumOff val="15000"/>
                  </a:schemeClr>
                </a:solidFill>
                <a:latin typeface="+mj-ea"/>
                <a:ea typeface="+mj-ea"/>
              </a:rPr>
              <a:t>使徒行傳第</a:t>
            </a:r>
            <a:r>
              <a:rPr lang="zh-CN" altLang="en-US" sz="2800" dirty="0" smtClean="0">
                <a:solidFill>
                  <a:srgbClr val="1D01EF"/>
                </a:solidFill>
                <a:latin typeface="+mj-ea"/>
                <a:ea typeface="+mj-ea"/>
              </a:rPr>
              <a:t>十一</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marL="742950" lvl="0" indent="-742950"/>
            <a:endParaRPr lang="en-US" altLang="zh-TW" sz="2800" dirty="0" smtClean="0">
              <a:solidFill>
                <a:schemeClr val="tx1">
                  <a:lumMod val="50000"/>
                  <a:lumOff val="50000"/>
                </a:schemeClr>
              </a:solidFill>
              <a:latin typeface="+mj-ea"/>
              <a:ea typeface="+mj-ea"/>
            </a:endParaRPr>
          </a:p>
          <a:p>
            <a:pPr lvl="0"/>
            <a:r>
              <a:rPr lang="en-US" altLang="zh-TW" sz="4000" dirty="0" smtClean="0">
                <a:latin typeface="楷体" pitchFamily="49" charset="-122"/>
                <a:ea typeface="楷体" pitchFamily="49" charset="-122"/>
              </a:rPr>
              <a:t>20</a:t>
            </a:r>
            <a:r>
              <a:rPr lang="zh-CN" altLang="en-US" sz="4000" dirty="0" smtClean="0">
                <a:latin typeface="楷体" pitchFamily="49" charset="-122"/>
                <a:ea typeface="楷体" pitchFamily="49" charset="-122"/>
              </a:rPr>
              <a:t>（下）</a:t>
            </a:r>
            <a:r>
              <a:rPr lang="zh-TW" altLang="en-US" sz="4000" dirty="0" smtClean="0">
                <a:latin typeface="楷体" pitchFamily="49" charset="-122"/>
                <a:ea typeface="楷体" pitchFamily="49" charset="-122"/>
              </a:rPr>
              <a:t>他們到了安提阿也向希臘人</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傳講主耶穌</a:t>
            </a:r>
            <a:r>
              <a:rPr lang="zh-TW" altLang="en-US" sz="4000" dirty="0" smtClean="0">
                <a:latin typeface="楷体" pitchFamily="49" charset="-122"/>
                <a:ea typeface="楷体" pitchFamily="49" charset="-122"/>
              </a:rPr>
              <a:t>。</a:t>
            </a:r>
            <a:endParaRPr lang="en-US" altLang="zh-TW" sz="4000" dirty="0" smtClean="0">
              <a:latin typeface="楷体" pitchFamily="49" charset="-122"/>
              <a:ea typeface="楷体" pitchFamily="49" charset="-122"/>
            </a:endParaRPr>
          </a:p>
          <a:p>
            <a:pPr marL="742950" lvl="0" indent="-742950"/>
            <a:endParaRPr lang="en-US" altLang="zh-CN" sz="4000" dirty="0" smtClean="0">
              <a:latin typeface="楷体" pitchFamily="49" charset="-122"/>
              <a:ea typeface="楷体" pitchFamily="49" charset="-122"/>
            </a:endParaRPr>
          </a:p>
          <a:p>
            <a:pPr marL="742950" lvl="0" indent="-742950"/>
            <a:endParaRPr lang="zh-CN" altLang="zh-CN" sz="40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Effect transition="in" filter="blinds(horizontal)">
                                      <p:cBhvr>
                                        <p:cTn id="7" dur="500"/>
                                        <p:tgtEl>
                                          <p:spTgt spid="2">
                                            <p:txEl>
                                              <p:pRg st="1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ox(in)">
                                      <p:cBhvr>
                                        <p:cTn id="1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908720"/>
            <a:ext cx="7990408" cy="4607272"/>
          </a:xfrm>
          <a:prstGeom prst="rect">
            <a:avLst/>
          </a:prstGeom>
        </p:spPr>
        <p:txBody>
          <a:bodyPr/>
          <a:lstStyle/>
          <a:p>
            <a:endParaRPr lang="en-US" altLang="zh-CN" sz="2400" dirty="0" smtClean="0">
              <a:solidFill>
                <a:srgbClr val="545454"/>
              </a:solidFill>
              <a:latin typeface="標楷體"/>
            </a:endParaRPr>
          </a:p>
          <a:p>
            <a:pPr lvl="0"/>
            <a:r>
              <a:rPr lang="en-US" altLang="zh-CN" sz="4000" dirty="0" smtClean="0">
                <a:latin typeface="楷体" pitchFamily="49" charset="-122"/>
                <a:ea typeface="楷体" pitchFamily="49" charset="-122"/>
              </a:rPr>
              <a:t>3</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福音是永遠的生命</a:t>
            </a:r>
            <a:r>
              <a:rPr lang="zh-CN" altLang="zh-CN" sz="4000" dirty="0" smtClean="0">
                <a:latin typeface="楷体" pitchFamily="49" charset="-122"/>
                <a:ea typeface="楷体" pitchFamily="49" charset="-122"/>
              </a:rPr>
              <a:t>嗎</a:t>
            </a:r>
            <a:r>
              <a:rPr lang="zh-TW" altLang="zh-CN" sz="4000" dirty="0" smtClean="0">
                <a:latin typeface="楷体" pitchFamily="49" charset="-122"/>
                <a:ea typeface="楷体" pitchFamily="49" charset="-122"/>
              </a:rPr>
              <a:t>？</a:t>
            </a:r>
            <a:endParaRPr lang="zh-CN" altLang="zh-CN" sz="4000" dirty="0" smtClean="0">
              <a:latin typeface="楷体" pitchFamily="49" charset="-122"/>
              <a:ea typeface="楷体" pitchFamily="49" charset="-122"/>
            </a:endParaRPr>
          </a:p>
          <a:p>
            <a:pPr marL="742950" lvl="0" indent="-742950"/>
            <a:endParaRPr lang="en-US" altLang="zh-TW"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約翰福音第</a:t>
            </a:r>
            <a:r>
              <a:rPr lang="zh-CN" altLang="en-US" sz="2800" dirty="0" smtClean="0">
                <a:solidFill>
                  <a:srgbClr val="1D01EF"/>
                </a:solidFill>
                <a:latin typeface="+mj-ea"/>
                <a:ea typeface="+mj-ea"/>
              </a:rPr>
              <a:t>三</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marL="742950" lvl="0" indent="-742950"/>
            <a:endParaRPr lang="en-US" altLang="zh-TW" sz="2800" dirty="0" smtClean="0">
              <a:solidFill>
                <a:schemeClr val="tx1">
                  <a:lumMod val="50000"/>
                  <a:lumOff val="50000"/>
                </a:schemeClr>
              </a:solidFill>
              <a:latin typeface="+mj-ea"/>
              <a:ea typeface="+mj-ea"/>
            </a:endParaRPr>
          </a:p>
          <a:p>
            <a:pPr lvl="0"/>
            <a:r>
              <a:rPr lang="en-US" altLang="zh-TW" sz="4000" dirty="0" smtClean="0">
                <a:latin typeface="楷体" pitchFamily="49" charset="-122"/>
                <a:ea typeface="楷体" pitchFamily="49" charset="-122"/>
              </a:rPr>
              <a:t>16</a:t>
            </a:r>
            <a:r>
              <a:rPr lang="zh-TW" altLang="en-US" sz="4000" dirty="0" smtClean="0">
                <a:latin typeface="楷体" pitchFamily="49" charset="-122"/>
                <a:ea typeface="楷体" pitchFamily="49" charset="-122"/>
              </a:rPr>
              <a:t>「神愛世人，甚至將他的獨生子賜給他們，叫一切信他的，不致滅亡，</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反得永生</a:t>
            </a:r>
            <a:r>
              <a:rPr lang="zh-TW" altLang="en-US" sz="4000" dirty="0" smtClean="0">
                <a:latin typeface="楷体" pitchFamily="49" charset="-122"/>
                <a:ea typeface="楷体" pitchFamily="49" charset="-122"/>
              </a:rPr>
              <a:t>。</a:t>
            </a:r>
            <a:r>
              <a:rPr lang="zh-TW" altLang="en-US" sz="4000" dirty="0" smtClean="0"/>
              <a:t> </a:t>
            </a:r>
            <a:endParaRPr lang="en-US" altLang="zh-TW" sz="4000" dirty="0" smtClean="0">
              <a:latin typeface="楷体" pitchFamily="49" charset="-122"/>
              <a:ea typeface="楷体" pitchFamily="49" charset="-122"/>
            </a:endParaRPr>
          </a:p>
          <a:p>
            <a:pPr marL="742950" lvl="0" indent="-742950"/>
            <a:endParaRPr lang="en-US" altLang="zh-CN" sz="4000" dirty="0" smtClean="0">
              <a:latin typeface="楷体" pitchFamily="49" charset="-122"/>
              <a:ea typeface="楷体" pitchFamily="49" charset="-122"/>
            </a:endParaRPr>
          </a:p>
          <a:p>
            <a:pPr marL="742950" lvl="0" indent="-742950"/>
            <a:endParaRPr lang="zh-CN" altLang="zh-CN" sz="40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Effect transition="in" filter="blinds(horizontal)">
                                      <p:cBhvr>
                                        <p:cTn id="7" dur="500"/>
                                        <p:tgtEl>
                                          <p:spTgt spid="2">
                                            <p:txEl>
                                              <p:pRg st="1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ox(in)">
                                      <p:cBhvr>
                                        <p:cTn id="1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908720"/>
            <a:ext cx="7990408" cy="4607272"/>
          </a:xfrm>
          <a:prstGeom prst="rect">
            <a:avLst/>
          </a:prstGeom>
        </p:spPr>
        <p:txBody>
          <a:bodyPr/>
          <a:lstStyle/>
          <a:p>
            <a:endParaRPr lang="en-US" altLang="zh-CN" sz="2400" dirty="0" smtClean="0">
              <a:solidFill>
                <a:srgbClr val="545454"/>
              </a:solidFill>
              <a:latin typeface="標楷體"/>
            </a:endParaRPr>
          </a:p>
          <a:p>
            <a:pPr lvl="0"/>
            <a:r>
              <a:rPr lang="en-US" altLang="zh-CN" sz="4000" dirty="0" smtClean="0">
                <a:latin typeface="楷体" pitchFamily="49" charset="-122"/>
                <a:ea typeface="楷体" pitchFamily="49" charset="-122"/>
              </a:rPr>
              <a:t>4</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福音的開頭是什麼？</a:t>
            </a:r>
            <a:endParaRPr lang="en-US" altLang="zh-TW" sz="4000" dirty="0" smtClean="0">
              <a:latin typeface="楷体" pitchFamily="49" charset="-122"/>
              <a:ea typeface="楷体" pitchFamily="49" charset="-122"/>
            </a:endParaRPr>
          </a:p>
          <a:p>
            <a:pPr lvl="0"/>
            <a:endParaRPr lang="en-US" altLang="zh-TW"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馬可福音第</a:t>
            </a:r>
            <a:r>
              <a:rPr lang="zh-CN" altLang="en-US" sz="2800" dirty="0" smtClean="0">
                <a:solidFill>
                  <a:srgbClr val="1D01EF"/>
                </a:solidFill>
                <a:latin typeface="+mj-ea"/>
                <a:ea typeface="+mj-ea"/>
              </a:rPr>
              <a:t>一</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marL="742950" lvl="0" indent="-742950"/>
            <a:endParaRPr lang="en-US" altLang="zh-TW" sz="2800" dirty="0" smtClean="0">
              <a:solidFill>
                <a:schemeClr val="tx1">
                  <a:lumMod val="50000"/>
                  <a:lumOff val="50000"/>
                </a:schemeClr>
              </a:solidFill>
              <a:latin typeface="+mj-ea"/>
              <a:ea typeface="+mj-ea"/>
            </a:endParaRPr>
          </a:p>
          <a:p>
            <a:pPr lvl="0"/>
            <a:r>
              <a:rPr lang="en-US" altLang="zh-TW" sz="4000" dirty="0" smtClean="0">
                <a:latin typeface="楷体" pitchFamily="49" charset="-122"/>
                <a:ea typeface="楷体" pitchFamily="49" charset="-122"/>
              </a:rPr>
              <a:t>1</a:t>
            </a:r>
            <a:r>
              <a:rPr lang="zh-TW" altLang="en-US" sz="4000" dirty="0" smtClean="0">
                <a:latin typeface="楷体" pitchFamily="49" charset="-122"/>
                <a:ea typeface="楷体" pitchFamily="49" charset="-122"/>
              </a:rPr>
              <a:t>神的兒子，耶穌基督福音的</a:t>
            </a:r>
            <a:r>
              <a:rPr lang="zh-TW" altLang="en-US" sz="4400" dirty="0" smtClean="0">
                <a:solidFill>
                  <a:srgbClr val="FF0000"/>
                </a:solidFill>
                <a:latin typeface="楷体" pitchFamily="49" charset="-122"/>
                <a:ea typeface="楷体" pitchFamily="49" charset="-122"/>
              </a:rPr>
              <a:t>起頭</a:t>
            </a:r>
            <a:r>
              <a:rPr lang="zh-TW" altLang="en-US" sz="4000" dirty="0" smtClean="0">
                <a:latin typeface="楷体" pitchFamily="49" charset="-122"/>
                <a:ea typeface="楷体" pitchFamily="49" charset="-122"/>
              </a:rPr>
              <a:t>。 </a:t>
            </a:r>
            <a:r>
              <a:rPr lang="zh-TW" altLang="en-US" sz="4000" dirty="0" smtClean="0"/>
              <a:t> </a:t>
            </a:r>
            <a:endParaRPr lang="en-US" altLang="zh-TW" sz="4000" dirty="0" smtClean="0">
              <a:latin typeface="楷体" pitchFamily="49" charset="-122"/>
              <a:ea typeface="楷体" pitchFamily="49" charset="-122"/>
            </a:endParaRPr>
          </a:p>
          <a:p>
            <a:pPr marL="742950" lvl="0" indent="-742950"/>
            <a:endParaRPr lang="en-US" altLang="zh-CN" sz="4000" dirty="0" smtClean="0">
              <a:latin typeface="楷体" pitchFamily="49" charset="-122"/>
              <a:ea typeface="楷体" pitchFamily="49" charset="-122"/>
            </a:endParaRPr>
          </a:p>
          <a:p>
            <a:pPr marL="742950" lvl="0" indent="-742950"/>
            <a:endParaRPr lang="zh-CN" altLang="zh-CN" sz="40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Effect transition="in" filter="blinds(horizontal)">
                                      <p:cBhvr>
                                        <p:cTn id="7" dur="500"/>
                                        <p:tgtEl>
                                          <p:spTgt spid="2">
                                            <p:txEl>
                                              <p:pRg st="1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ox(in)">
                                      <p:cBhvr>
                                        <p:cTn id="1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908720"/>
            <a:ext cx="7990408" cy="4607272"/>
          </a:xfrm>
          <a:prstGeom prst="rect">
            <a:avLst/>
          </a:prstGeom>
        </p:spPr>
        <p:txBody>
          <a:bodyPr/>
          <a:lstStyle/>
          <a:p>
            <a:endParaRPr lang="en-US" altLang="zh-CN" sz="2400" dirty="0" smtClean="0">
              <a:solidFill>
                <a:srgbClr val="545454"/>
              </a:solidFill>
              <a:latin typeface="標楷體"/>
            </a:endParaRPr>
          </a:p>
          <a:p>
            <a:pPr marL="742950" lvl="0" indent="-742950"/>
            <a:r>
              <a:rPr lang="zh-CN" altLang="en-US" sz="2800" dirty="0" smtClean="0">
                <a:solidFill>
                  <a:schemeClr val="tx1">
                    <a:lumMod val="85000"/>
                    <a:lumOff val="15000"/>
                  </a:schemeClr>
                </a:solidFill>
                <a:latin typeface="+mj-ea"/>
                <a:ea typeface="+mj-ea"/>
              </a:rPr>
              <a:t>馬可福音第</a:t>
            </a:r>
            <a:r>
              <a:rPr lang="zh-CN" altLang="en-US" sz="2800" dirty="0" smtClean="0">
                <a:solidFill>
                  <a:srgbClr val="1D01EF"/>
                </a:solidFill>
                <a:latin typeface="+mj-ea"/>
                <a:ea typeface="+mj-ea"/>
              </a:rPr>
              <a:t>一</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marL="742950" lvl="0" indent="-742950"/>
            <a:endParaRPr lang="en-US" altLang="zh-TW" sz="2800" dirty="0" smtClean="0">
              <a:solidFill>
                <a:schemeClr val="tx1">
                  <a:lumMod val="50000"/>
                  <a:lumOff val="50000"/>
                </a:schemeClr>
              </a:solidFill>
              <a:latin typeface="+mj-ea"/>
              <a:ea typeface="+mj-ea"/>
            </a:endParaRPr>
          </a:p>
          <a:p>
            <a:pPr lvl="0"/>
            <a:r>
              <a:rPr lang="en-US" altLang="zh-TW" sz="4000" dirty="0" smtClean="0">
                <a:latin typeface="楷体" pitchFamily="49" charset="-122"/>
                <a:ea typeface="楷体" pitchFamily="49" charset="-122"/>
              </a:rPr>
              <a:t>14</a:t>
            </a:r>
            <a:r>
              <a:rPr lang="zh-TW" altLang="en-US" sz="4000" dirty="0" smtClean="0">
                <a:latin typeface="楷体" pitchFamily="49" charset="-122"/>
                <a:ea typeface="楷体" pitchFamily="49" charset="-122"/>
              </a:rPr>
              <a:t> 約翰下監以後，耶穌來到加利利，</a:t>
            </a:r>
            <a:r>
              <a:rPr lang="zh-TW" altLang="en-US" sz="40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宣傳上帝的福音</a:t>
            </a:r>
            <a:r>
              <a:rPr lang="zh-TW" altLang="en-US" sz="4000" dirty="0" smtClean="0">
                <a:latin typeface="楷体" pitchFamily="49" charset="-122"/>
                <a:ea typeface="楷体" pitchFamily="49" charset="-122"/>
              </a:rPr>
              <a:t>， </a:t>
            </a:r>
            <a:r>
              <a:rPr lang="en-US" altLang="zh-TW" sz="4000" dirty="0" smtClean="0">
                <a:latin typeface="楷体" pitchFamily="49" charset="-122"/>
                <a:ea typeface="楷体" pitchFamily="49" charset="-122"/>
              </a:rPr>
              <a:t>15</a:t>
            </a:r>
            <a:r>
              <a:rPr lang="zh-TW" altLang="en-US" sz="4000" dirty="0" smtClean="0">
                <a:latin typeface="楷体" pitchFamily="49" charset="-122"/>
                <a:ea typeface="楷体" pitchFamily="49" charset="-122"/>
              </a:rPr>
              <a:t>說：「日期滿了，上帝的國近了。你們當悔改，</a:t>
            </a:r>
            <a:r>
              <a:rPr lang="zh-TW" altLang="en-US" sz="48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信福音</a:t>
            </a:r>
            <a:r>
              <a:rPr lang="zh-TW" altLang="en-US" sz="4000" dirty="0" smtClean="0">
                <a:latin typeface="楷体" pitchFamily="49" charset="-122"/>
                <a:ea typeface="楷体" pitchFamily="49" charset="-122"/>
              </a:rPr>
              <a:t>！」</a:t>
            </a:r>
            <a:endParaRPr lang="zh-CN" altLang="zh-CN" sz="40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908720"/>
            <a:ext cx="7990408" cy="4607272"/>
          </a:xfrm>
          <a:prstGeom prst="rect">
            <a:avLst/>
          </a:prstGeom>
        </p:spPr>
        <p:txBody>
          <a:bodyPr/>
          <a:lstStyle/>
          <a:p>
            <a:endParaRPr lang="en-US" altLang="zh-CN" sz="2400" dirty="0" smtClean="0">
              <a:solidFill>
                <a:srgbClr val="545454"/>
              </a:solidFill>
              <a:latin typeface="標楷體"/>
            </a:endParaRPr>
          </a:p>
          <a:p>
            <a:r>
              <a:rPr lang="en-US" altLang="zh-CN" sz="4000" dirty="0" smtClean="0">
                <a:latin typeface="楷体" pitchFamily="49" charset="-122"/>
                <a:ea typeface="楷体" pitchFamily="49" charset="-122"/>
              </a:rPr>
              <a:t>5</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福音是神的國嗎？</a:t>
            </a:r>
            <a:endParaRPr lang="en-US" altLang="zh-TW" sz="4000" dirty="0" smtClean="0">
              <a:latin typeface="楷体" pitchFamily="49" charset="-122"/>
              <a:ea typeface="楷体" pitchFamily="49" charset="-122"/>
            </a:endParaRPr>
          </a:p>
          <a:p>
            <a:pPr lvl="0"/>
            <a:endParaRPr lang="en-US" altLang="zh-TW"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路加福音第</a:t>
            </a:r>
            <a:r>
              <a:rPr lang="zh-CN" altLang="en-US" sz="2800" dirty="0" smtClean="0">
                <a:solidFill>
                  <a:srgbClr val="1D01EF"/>
                </a:solidFill>
                <a:latin typeface="+mj-ea"/>
                <a:ea typeface="+mj-ea"/>
              </a:rPr>
              <a:t>四</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marL="742950" lvl="0" indent="-742950"/>
            <a:endParaRPr lang="en-US" altLang="zh-TW" sz="2800" dirty="0" smtClean="0">
              <a:solidFill>
                <a:schemeClr val="tx1">
                  <a:lumMod val="50000"/>
                  <a:lumOff val="50000"/>
                </a:schemeClr>
              </a:solidFill>
              <a:latin typeface="+mj-ea"/>
              <a:ea typeface="+mj-ea"/>
            </a:endParaRPr>
          </a:p>
          <a:p>
            <a:pPr lvl="0"/>
            <a:r>
              <a:rPr lang="en-US" altLang="zh-TW" sz="4000" dirty="0" smtClean="0">
                <a:latin typeface="楷体" pitchFamily="49" charset="-122"/>
                <a:ea typeface="楷体" pitchFamily="49" charset="-122"/>
              </a:rPr>
              <a:t>43</a:t>
            </a:r>
            <a:r>
              <a:rPr lang="zh-TW" altLang="en-US" sz="4000" dirty="0" smtClean="0">
                <a:latin typeface="楷体" pitchFamily="49" charset="-122"/>
                <a:ea typeface="楷体" pitchFamily="49" charset="-122"/>
              </a:rPr>
              <a:t>但耶穌對他們說：「我也必須在別城傳</a:t>
            </a:r>
            <a:r>
              <a:rPr lang="zh-TW" altLang="en-US" sz="40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神國的福音</a:t>
            </a:r>
            <a:r>
              <a:rPr lang="zh-TW" altLang="en-US" sz="4000" dirty="0" smtClean="0">
                <a:latin typeface="楷体" pitchFamily="49" charset="-122"/>
                <a:ea typeface="楷体" pitchFamily="49" charset="-122"/>
              </a:rPr>
              <a:t>，因我奉差原是為此。」  </a:t>
            </a:r>
            <a:endParaRPr lang="en-US" altLang="zh-TW" sz="4000" dirty="0" smtClean="0">
              <a:latin typeface="楷体" pitchFamily="49" charset="-122"/>
              <a:ea typeface="楷体" pitchFamily="49" charset="-122"/>
            </a:endParaRPr>
          </a:p>
          <a:p>
            <a:pPr marL="742950" lvl="0" indent="-742950"/>
            <a:endParaRPr lang="en-US" altLang="zh-CN" sz="4000" dirty="0" smtClean="0">
              <a:latin typeface="楷体" pitchFamily="49" charset="-122"/>
              <a:ea typeface="楷体" pitchFamily="49" charset="-122"/>
            </a:endParaRPr>
          </a:p>
          <a:p>
            <a:pPr marL="742950" lvl="0" indent="-742950"/>
            <a:endParaRPr lang="zh-CN" altLang="zh-CN" sz="40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Effect transition="in" filter="blinds(horizontal)">
                                      <p:cBhvr>
                                        <p:cTn id="7" dur="500"/>
                                        <p:tgtEl>
                                          <p:spTgt spid="2">
                                            <p:txEl>
                                              <p:pRg st="1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ox(in)">
                                      <p:cBhvr>
                                        <p:cTn id="1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908720"/>
            <a:ext cx="7990408" cy="4607272"/>
          </a:xfrm>
          <a:prstGeom prst="rect">
            <a:avLst/>
          </a:prstGeom>
        </p:spPr>
        <p:txBody>
          <a:bodyPr/>
          <a:lstStyle/>
          <a:p>
            <a:endParaRPr lang="en-US" altLang="zh-CN" sz="2400" dirty="0" smtClean="0">
              <a:solidFill>
                <a:srgbClr val="545454"/>
              </a:solidFill>
              <a:latin typeface="標楷體"/>
            </a:endParaRPr>
          </a:p>
          <a:p>
            <a:pPr lvl="0"/>
            <a:r>
              <a:rPr lang="en-US" altLang="zh-CN" sz="4000" dirty="0" smtClean="0">
                <a:latin typeface="楷体" pitchFamily="49" charset="-122"/>
                <a:ea typeface="楷体" pitchFamily="49" charset="-122"/>
              </a:rPr>
              <a:t>6</a:t>
            </a:r>
            <a:r>
              <a:rPr lang="zh-CN" altLang="en-US" sz="4000" dirty="0" smtClean="0">
                <a:latin typeface="楷体" pitchFamily="49" charset="-122"/>
                <a:ea typeface="楷体" pitchFamily="49" charset="-122"/>
              </a:rPr>
              <a:t>）</a:t>
            </a:r>
            <a:r>
              <a:rPr lang="zh-CN" altLang="zh-CN" sz="4000" dirty="0" smtClean="0">
                <a:latin typeface="楷体" pitchFamily="49" charset="-122"/>
                <a:ea typeface="楷体" pitchFamily="49" charset="-122"/>
              </a:rPr>
              <a:t>为福音丧掉生命就必救生命吗？</a:t>
            </a:r>
          </a:p>
          <a:p>
            <a:pPr marL="742950" lvl="0" indent="-742950"/>
            <a:endParaRPr lang="en-US" altLang="zh-CN" sz="2800" dirty="0" smtClean="0">
              <a:solidFill>
                <a:schemeClr val="tx1">
                  <a:lumMod val="85000"/>
                  <a:lumOff val="15000"/>
                </a:schemeClr>
              </a:solidFill>
              <a:latin typeface="+mj-ea"/>
              <a:ea typeface="+mj-ea"/>
            </a:endParaRPr>
          </a:p>
          <a:p>
            <a:pPr marL="742950" lvl="0" indent="-742950"/>
            <a:r>
              <a:rPr lang="zh-CN" altLang="en-US" sz="2800" dirty="0" smtClean="0">
                <a:solidFill>
                  <a:schemeClr val="tx1">
                    <a:lumMod val="85000"/>
                    <a:lumOff val="15000"/>
                  </a:schemeClr>
                </a:solidFill>
                <a:latin typeface="+mj-ea"/>
                <a:ea typeface="+mj-ea"/>
              </a:rPr>
              <a:t>馬可福音第</a:t>
            </a:r>
            <a:r>
              <a:rPr lang="zh-CN" altLang="en-US" sz="2800" dirty="0" smtClean="0">
                <a:solidFill>
                  <a:srgbClr val="1D01EF"/>
                </a:solidFill>
                <a:latin typeface="+mj-ea"/>
                <a:ea typeface="+mj-ea"/>
              </a:rPr>
              <a:t>八</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marL="742950" lvl="0" indent="-742950"/>
            <a:endParaRPr lang="en-US" altLang="zh-TW" sz="2800" dirty="0" smtClean="0">
              <a:solidFill>
                <a:schemeClr val="tx1">
                  <a:lumMod val="50000"/>
                  <a:lumOff val="50000"/>
                </a:schemeClr>
              </a:solidFill>
              <a:latin typeface="+mj-ea"/>
              <a:ea typeface="+mj-ea"/>
            </a:endParaRPr>
          </a:p>
          <a:p>
            <a:pPr lvl="0"/>
            <a:r>
              <a:rPr lang="en-US" altLang="zh-TW" sz="4000" dirty="0" smtClean="0">
                <a:latin typeface="楷体" pitchFamily="49" charset="-122"/>
                <a:ea typeface="楷体" pitchFamily="49" charset="-122"/>
              </a:rPr>
              <a:t>35</a:t>
            </a:r>
            <a:r>
              <a:rPr lang="zh-TW" altLang="en-US" sz="4000" dirty="0" smtClean="0">
                <a:latin typeface="楷体" pitchFamily="49" charset="-122"/>
                <a:ea typeface="楷体" pitchFamily="49" charset="-122"/>
              </a:rPr>
              <a:t>因為，凡要救自己生命的，必喪掉生命；</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凡為我和福音喪掉生命的，必救了生命。</a:t>
            </a:r>
            <a:r>
              <a:rPr lang="zh-TW" altLang="en-US" sz="4000" dirty="0" smtClean="0">
                <a:latin typeface="楷体" pitchFamily="49" charset="-122"/>
                <a:ea typeface="楷体" pitchFamily="49" charset="-122"/>
              </a:rPr>
              <a:t> </a:t>
            </a:r>
            <a:r>
              <a:rPr lang="zh-TW" altLang="en-US" sz="4000" dirty="0" smtClean="0"/>
              <a:t> </a:t>
            </a:r>
            <a:endParaRPr lang="en-US" altLang="zh-TW" sz="4000" dirty="0" smtClean="0">
              <a:latin typeface="楷体" pitchFamily="49" charset="-122"/>
              <a:ea typeface="楷体" pitchFamily="49" charset="-122"/>
            </a:endParaRPr>
          </a:p>
          <a:p>
            <a:pPr marL="742950" lvl="0" indent="-742950"/>
            <a:endParaRPr lang="en-US" altLang="zh-CN" sz="4000" dirty="0" smtClean="0">
              <a:latin typeface="楷体" pitchFamily="49" charset="-122"/>
              <a:ea typeface="楷体" pitchFamily="49" charset="-122"/>
            </a:endParaRPr>
          </a:p>
          <a:p>
            <a:pPr marL="742950" lvl="0" indent="-742950"/>
            <a:endParaRPr lang="zh-CN" altLang="zh-CN" sz="40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Effect transition="in" filter="blinds(horizontal)">
                                      <p:cBhvr>
                                        <p:cTn id="7" dur="500"/>
                                        <p:tgtEl>
                                          <p:spTgt spid="2">
                                            <p:txEl>
                                              <p:pRg st="1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ox(in)">
                                      <p:cBhvr>
                                        <p:cTn id="1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http://link.photo.pchome.com.tw/s10/ctot/6/126352009182/"/>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908720"/>
            <a:ext cx="7990408" cy="4607272"/>
          </a:xfrm>
          <a:prstGeom prst="rect">
            <a:avLst/>
          </a:prstGeom>
        </p:spPr>
        <p:txBody>
          <a:bodyPr/>
          <a:lstStyle/>
          <a:p>
            <a:endParaRPr lang="en-US" altLang="zh-CN" sz="2400" dirty="0" smtClean="0">
              <a:solidFill>
                <a:srgbClr val="545454"/>
              </a:solidFill>
              <a:latin typeface="標楷體"/>
            </a:endParaRPr>
          </a:p>
          <a:p>
            <a:pPr lvl="0"/>
            <a:r>
              <a:rPr lang="en-US" altLang="zh-CN" sz="4000" dirty="0" smtClean="0">
                <a:latin typeface="楷体" pitchFamily="49" charset="-122"/>
                <a:ea typeface="楷体" pitchFamily="49" charset="-122"/>
              </a:rPr>
              <a:t>6</a:t>
            </a:r>
            <a:r>
              <a:rPr lang="zh-CN" altLang="en-US" sz="4000" dirty="0" smtClean="0">
                <a:latin typeface="楷体" pitchFamily="49" charset="-122"/>
                <a:ea typeface="楷体" pitchFamily="49" charset="-122"/>
              </a:rPr>
              <a:t>）</a:t>
            </a:r>
            <a:r>
              <a:rPr lang="zh-CN" altLang="zh-CN" sz="4000" dirty="0" smtClean="0">
                <a:latin typeface="楷体" pitchFamily="49" charset="-122"/>
                <a:ea typeface="楷体" pitchFamily="49" charset="-122"/>
              </a:rPr>
              <a:t>为福音丧掉生命就必救生命吗？</a:t>
            </a:r>
          </a:p>
          <a:p>
            <a:pPr marL="742950" lvl="0" indent="-742950"/>
            <a:endParaRPr lang="en-US" altLang="zh-CN" sz="2800" dirty="0" smtClean="0">
              <a:solidFill>
                <a:schemeClr val="tx1">
                  <a:lumMod val="85000"/>
                  <a:lumOff val="15000"/>
                </a:schemeClr>
              </a:solidFill>
              <a:latin typeface="+mj-ea"/>
              <a:ea typeface="+mj-ea"/>
            </a:endParaRPr>
          </a:p>
          <a:p>
            <a:pPr marL="742950" lvl="0" indent="-742950"/>
            <a:r>
              <a:rPr lang="zh-CN" altLang="en-US" sz="2800" dirty="0" smtClean="0">
                <a:solidFill>
                  <a:schemeClr val="tx1">
                    <a:lumMod val="85000"/>
                    <a:lumOff val="15000"/>
                  </a:schemeClr>
                </a:solidFill>
                <a:latin typeface="+mj-ea"/>
                <a:ea typeface="+mj-ea"/>
              </a:rPr>
              <a:t>帖撒羅妮迦前書第</a:t>
            </a:r>
            <a:r>
              <a:rPr lang="zh-CN" altLang="en-US" sz="2800" dirty="0" smtClean="0">
                <a:solidFill>
                  <a:srgbClr val="1D01EF"/>
                </a:solidFill>
                <a:latin typeface="+mj-ea"/>
                <a:ea typeface="+mj-ea"/>
              </a:rPr>
              <a:t>二</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marL="742950" lvl="0" indent="-742950"/>
            <a:endParaRPr lang="en-US" altLang="zh-TW" sz="1200" dirty="0" smtClean="0">
              <a:solidFill>
                <a:schemeClr val="tx1">
                  <a:lumMod val="50000"/>
                  <a:lumOff val="50000"/>
                </a:schemeClr>
              </a:solidFill>
              <a:latin typeface="+mj-ea"/>
              <a:ea typeface="+mj-ea"/>
            </a:endParaRPr>
          </a:p>
          <a:p>
            <a:pPr lvl="0"/>
            <a:r>
              <a:rPr lang="en-US" altLang="zh-TW" sz="4000" dirty="0" smtClean="0">
                <a:latin typeface="楷体" pitchFamily="49" charset="-122"/>
                <a:ea typeface="楷体" pitchFamily="49" charset="-122"/>
              </a:rPr>
              <a:t>8</a:t>
            </a:r>
            <a:r>
              <a:rPr lang="zh-TW" altLang="en-US" sz="4000" dirty="0" smtClean="0">
                <a:latin typeface="楷体" pitchFamily="49" charset="-122"/>
                <a:ea typeface="楷体" pitchFamily="49" charset="-122"/>
              </a:rPr>
              <a:t>我們既是這樣愛你們，不但</a:t>
            </a:r>
            <a:r>
              <a:rPr lang="zh-TW" altLang="en-US" sz="40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願意將神的福音給你們，連自己的性命也願意給你們</a:t>
            </a:r>
            <a:r>
              <a:rPr lang="zh-TW" altLang="en-US" sz="4000" dirty="0" smtClean="0">
                <a:latin typeface="楷体" pitchFamily="49" charset="-122"/>
                <a:ea typeface="楷体" pitchFamily="49" charset="-122"/>
              </a:rPr>
              <a:t>，因你們是我們所疼愛的。</a:t>
            </a:r>
            <a:r>
              <a:rPr lang="zh-TW" altLang="en-US" sz="4000" dirty="0" smtClean="0"/>
              <a:t> </a:t>
            </a:r>
            <a:r>
              <a:rPr lang="zh-TW" altLang="en-US" sz="4000" dirty="0" smtClean="0">
                <a:latin typeface="楷体" pitchFamily="49" charset="-122"/>
                <a:ea typeface="楷体" pitchFamily="49" charset="-122"/>
              </a:rPr>
              <a:t> </a:t>
            </a:r>
            <a:r>
              <a:rPr lang="zh-TW" altLang="en-US" sz="4000" dirty="0" smtClean="0"/>
              <a:t> </a:t>
            </a:r>
            <a:endParaRPr lang="en-US" altLang="zh-TW" sz="4000" dirty="0" smtClean="0">
              <a:latin typeface="楷体" pitchFamily="49" charset="-122"/>
              <a:ea typeface="楷体" pitchFamily="49" charset="-122"/>
            </a:endParaRPr>
          </a:p>
          <a:p>
            <a:pPr marL="742950" lvl="0" indent="-742950"/>
            <a:endParaRPr lang="en-US" altLang="zh-CN" sz="4000" dirty="0" smtClean="0">
              <a:latin typeface="楷体" pitchFamily="49" charset="-122"/>
              <a:ea typeface="楷体" pitchFamily="49" charset="-122"/>
            </a:endParaRPr>
          </a:p>
          <a:p>
            <a:pPr marL="742950" lvl="0" indent="-742950"/>
            <a:endParaRPr lang="zh-CN" altLang="zh-CN" sz="40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10" end="10"/>
                                            </p:txEl>
                                          </p:spTgt>
                                        </p:tgtEl>
                                        <p:attrNameLst>
                                          <p:attrName>style.visibility</p:attrName>
                                        </p:attrNameLst>
                                      </p:cBhvr>
                                      <p:to>
                                        <p:strVal val="visible"/>
                                      </p:to>
                                    </p:set>
                                    <p:animEffect transition="in" filter="blinds(horizontal)">
                                      <p:cBhvr>
                                        <p:cTn id="7" dur="500"/>
                                        <p:tgtEl>
                                          <p:spTgt spid="2">
                                            <p:txEl>
                                              <p:pRg st="10" end="1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ox(in)">
                                      <p:cBhvr>
                                        <p:cTn id="1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pPr lvl="0"/>
            <a:r>
              <a:rPr lang="en-US" altLang="zh-CN" sz="4000" dirty="0" smtClean="0">
                <a:latin typeface="楷体" pitchFamily="49" charset="-122"/>
                <a:ea typeface="楷体" pitchFamily="49" charset="-122"/>
              </a:rPr>
              <a:t>7</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如果</a:t>
            </a:r>
            <a:r>
              <a:rPr lang="zh-CN" altLang="zh-CN" sz="4000" dirty="0" smtClean="0">
                <a:latin typeface="楷体" pitchFamily="49" charset="-122"/>
                <a:ea typeface="楷体" pitchFamily="49" charset="-122"/>
              </a:rPr>
              <a:t>你</a:t>
            </a:r>
            <a:r>
              <a:rPr lang="zh-TW" altLang="zh-CN" sz="4000" dirty="0" smtClean="0">
                <a:latin typeface="楷体" pitchFamily="49" charset="-122"/>
                <a:ea typeface="楷体" pitchFamily="49" charset="-122"/>
              </a:rPr>
              <a:t>為福音撇下的話，你今生是否得百倍？</a:t>
            </a:r>
            <a:endParaRPr lang="zh-CN" altLang="zh-CN" sz="4000" dirty="0" smtClean="0">
              <a:latin typeface="楷体" pitchFamily="49" charset="-122"/>
              <a:ea typeface="楷体" pitchFamily="49" charset="-122"/>
            </a:endParaRPr>
          </a:p>
          <a:p>
            <a:pPr marL="742950" lvl="0" indent="-742950"/>
            <a:endParaRPr lang="en-US" altLang="zh-CN" sz="2800" dirty="0" smtClean="0">
              <a:solidFill>
                <a:schemeClr val="tx1">
                  <a:lumMod val="85000"/>
                  <a:lumOff val="15000"/>
                </a:schemeClr>
              </a:solidFill>
              <a:latin typeface="+mj-ea"/>
              <a:ea typeface="+mj-ea"/>
            </a:endParaRPr>
          </a:p>
          <a:p>
            <a:pPr marL="742950" lvl="0" indent="-742950"/>
            <a:r>
              <a:rPr lang="zh-CN" altLang="en-US" sz="2800" dirty="0" smtClean="0">
                <a:solidFill>
                  <a:schemeClr val="tx1">
                    <a:lumMod val="85000"/>
                    <a:lumOff val="15000"/>
                  </a:schemeClr>
                </a:solidFill>
                <a:latin typeface="+mj-ea"/>
                <a:ea typeface="+mj-ea"/>
              </a:rPr>
              <a:t>馬可福音第</a:t>
            </a:r>
            <a:r>
              <a:rPr lang="zh-CN" altLang="en-US" sz="2800" dirty="0" smtClean="0">
                <a:solidFill>
                  <a:srgbClr val="1D01EF"/>
                </a:solidFill>
                <a:latin typeface="+mj-ea"/>
                <a:ea typeface="+mj-ea"/>
              </a:rPr>
              <a:t>八</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3200" dirty="0" smtClean="0">
                <a:latin typeface="楷体" pitchFamily="49" charset="-122"/>
                <a:ea typeface="楷体" pitchFamily="49" charset="-122"/>
              </a:rPr>
              <a:t>29</a:t>
            </a:r>
            <a:r>
              <a:rPr lang="zh-TW" altLang="en-US" sz="3200" dirty="0" smtClean="0">
                <a:latin typeface="楷体" pitchFamily="49" charset="-122"/>
                <a:ea typeface="楷体" pitchFamily="49" charset="-122"/>
              </a:rPr>
              <a:t>耶穌說：「我實在告訴你們，人為我和福音撇下房屋，或是弟兄、姊妹、父母、兒女、田地， </a:t>
            </a:r>
            <a:r>
              <a:rPr lang="en-US" altLang="zh-TW" sz="3200" dirty="0" smtClean="0">
                <a:latin typeface="楷体" pitchFamily="49" charset="-122"/>
                <a:ea typeface="楷体" pitchFamily="49" charset="-122"/>
              </a:rPr>
              <a:t>30</a:t>
            </a:r>
            <a:r>
              <a:rPr lang="zh-TW" altLang="en-US" sz="3200" dirty="0" smtClean="0">
                <a:latin typeface="楷体" pitchFamily="49" charset="-122"/>
                <a:ea typeface="楷体" pitchFamily="49" charset="-122"/>
              </a:rPr>
              <a:t>沒有不在</a:t>
            </a:r>
            <a:r>
              <a:rPr lang="zh-TW" altLang="en-US" sz="3600" dirty="0" smtClean="0">
                <a:solidFill>
                  <a:srgbClr val="FF0000"/>
                </a:solidFill>
                <a:latin typeface="楷体" pitchFamily="49" charset="-122"/>
                <a:ea typeface="楷体" pitchFamily="49" charset="-122"/>
              </a:rPr>
              <a:t>今世得百倍的</a:t>
            </a:r>
            <a:r>
              <a:rPr lang="zh-TW" altLang="en-US" sz="3200" dirty="0" smtClean="0">
                <a:latin typeface="楷体" pitchFamily="49" charset="-122"/>
                <a:ea typeface="楷体" pitchFamily="49" charset="-122"/>
              </a:rPr>
              <a:t>，就是房屋、弟兄、姊妹、母親、兒女、田地，並且要受逼迫，在來世必</a:t>
            </a:r>
            <a:r>
              <a:rPr lang="zh-TW" altLang="en-US" sz="3600" dirty="0" smtClean="0">
                <a:solidFill>
                  <a:srgbClr val="FF0000"/>
                </a:solidFill>
                <a:latin typeface="楷体" pitchFamily="49" charset="-122"/>
                <a:ea typeface="楷体" pitchFamily="49" charset="-122"/>
              </a:rPr>
              <a:t>得永生</a:t>
            </a:r>
            <a:r>
              <a:rPr lang="zh-TW" altLang="en-US" sz="3200" dirty="0" smtClean="0">
                <a:latin typeface="楷体" pitchFamily="49" charset="-122"/>
                <a:ea typeface="楷体" pitchFamily="49" charset="-122"/>
              </a:rPr>
              <a:t>。</a:t>
            </a:r>
            <a:endParaRPr lang="en-US" altLang="zh-CN" sz="3200" dirty="0" smtClean="0">
              <a:latin typeface="楷体" pitchFamily="49" charset="-122"/>
              <a:ea typeface="楷体" pitchFamily="49" charset="-122"/>
            </a:endParaRPr>
          </a:p>
          <a:p>
            <a:pPr marL="742950" lvl="0" indent="-742950"/>
            <a:endParaRPr lang="zh-CN" altLang="zh-CN" sz="40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animEffect transition="in" filter="blinds(horizontal)">
                                      <p:cBhvr>
                                        <p:cTn id="7" dur="500"/>
                                        <p:tgtEl>
                                          <p:spTgt spid="2">
                                            <p:txEl>
                                              <p:pRg st="9" end="9"/>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ox(in)">
                                      <p:cBhvr>
                                        <p:cTn id="1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pPr lvl="0"/>
            <a:r>
              <a:rPr lang="en-US" altLang="zh-CN" sz="4000" dirty="0" smtClean="0">
                <a:latin typeface="楷体" pitchFamily="49" charset="-122"/>
                <a:ea typeface="楷体" pitchFamily="49" charset="-122"/>
              </a:rPr>
              <a:t>8</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福音傳</a:t>
            </a:r>
            <a:r>
              <a:rPr lang="zh-TW" altLang="en-US" sz="4000" dirty="0" smtClean="0">
                <a:latin typeface="楷体" pitchFamily="49" charset="-122"/>
                <a:ea typeface="楷体" pitchFamily="49" charset="-122"/>
              </a:rPr>
              <a:t>遍天下</a:t>
            </a:r>
            <a:r>
              <a:rPr lang="zh-TW" altLang="zh-CN" sz="4000" dirty="0" smtClean="0">
                <a:latin typeface="楷体" pitchFamily="49" charset="-122"/>
                <a:ea typeface="楷体" pitchFamily="49" charset="-122"/>
              </a:rPr>
              <a:t>後，將</a:t>
            </a:r>
            <a:r>
              <a:rPr lang="zh-CN" altLang="zh-CN" sz="4000" dirty="0" smtClean="0">
                <a:latin typeface="楷体" pitchFamily="49" charset="-122"/>
                <a:ea typeface="楷体" pitchFamily="49" charset="-122"/>
              </a:rPr>
              <a:t>會</a:t>
            </a:r>
            <a:r>
              <a:rPr lang="zh-TW" altLang="zh-CN" sz="4000" dirty="0" smtClean="0">
                <a:latin typeface="楷体" pitchFamily="49" charset="-122"/>
                <a:ea typeface="楷体" pitchFamily="49" charset="-122"/>
              </a:rPr>
              <a:t>有什麼事情發生？</a:t>
            </a:r>
            <a:endParaRPr lang="zh-CN" altLang="zh-CN" sz="4000" dirty="0" smtClean="0">
              <a:latin typeface="楷体" pitchFamily="49" charset="-122"/>
              <a:ea typeface="楷体" pitchFamily="49" charset="-122"/>
            </a:endParaRPr>
          </a:p>
          <a:p>
            <a:pPr marL="742950" lvl="0" indent="-742950"/>
            <a:endParaRPr lang="en-US" altLang="zh-CN" sz="2800" dirty="0" smtClean="0">
              <a:solidFill>
                <a:schemeClr val="tx1">
                  <a:lumMod val="85000"/>
                  <a:lumOff val="15000"/>
                </a:schemeClr>
              </a:solidFill>
              <a:latin typeface="+mj-ea"/>
              <a:ea typeface="+mj-ea"/>
            </a:endParaRPr>
          </a:p>
          <a:p>
            <a:pPr marL="742950" lvl="0" indent="-742950"/>
            <a:r>
              <a:rPr lang="zh-CN" altLang="en-US" sz="2800" dirty="0" smtClean="0">
                <a:solidFill>
                  <a:schemeClr val="tx1">
                    <a:lumMod val="85000"/>
                    <a:lumOff val="15000"/>
                  </a:schemeClr>
                </a:solidFill>
                <a:latin typeface="+mj-ea"/>
                <a:ea typeface="+mj-ea"/>
              </a:rPr>
              <a:t>馬太福音第</a:t>
            </a:r>
            <a:r>
              <a:rPr lang="zh-CN" altLang="en-US" sz="2800" dirty="0" smtClean="0">
                <a:solidFill>
                  <a:srgbClr val="1D01EF"/>
                </a:solidFill>
                <a:latin typeface="+mj-ea"/>
                <a:ea typeface="+mj-ea"/>
              </a:rPr>
              <a:t>二十四</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4800" dirty="0" smtClean="0">
                <a:latin typeface="楷体" pitchFamily="49" charset="-122"/>
                <a:ea typeface="楷体" pitchFamily="49" charset="-122"/>
              </a:rPr>
              <a:t>14</a:t>
            </a:r>
            <a:r>
              <a:rPr lang="zh-TW" altLang="en-US" sz="4800" dirty="0" smtClean="0">
                <a:latin typeface="楷体" pitchFamily="49" charset="-122"/>
                <a:ea typeface="楷体" pitchFamily="49" charset="-122"/>
              </a:rPr>
              <a:t>這天國的福音要傳遍天下，對萬民作見證，然後</a:t>
            </a:r>
            <a:r>
              <a:rPr lang="zh-TW" altLang="en-US" sz="48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末期才來到。</a:t>
            </a:r>
            <a:endParaRPr lang="zh-CN" altLang="zh-CN" sz="48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8" end="8"/>
                                            </p:txEl>
                                          </p:spTgt>
                                        </p:tgtEl>
                                        <p:attrNameLst>
                                          <p:attrName>style.visibility</p:attrName>
                                        </p:attrNameLst>
                                      </p:cBhvr>
                                      <p:to>
                                        <p:strVal val="visible"/>
                                      </p:to>
                                    </p:set>
                                    <p:animEffect transition="in" filter="blinds(horizontal)">
                                      <p:cBhvr>
                                        <p:cTn id="7" dur="500"/>
                                        <p:tgtEl>
                                          <p:spTgt spid="2">
                                            <p:txEl>
                                              <p:pRg st="8" end="8"/>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ox(in)">
                                      <p:cBhvr>
                                        <p:cTn id="1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r>
              <a:rPr lang="en-US" altLang="zh-CN" sz="4000" dirty="0" smtClean="0">
                <a:latin typeface="楷体" pitchFamily="49" charset="-122"/>
                <a:ea typeface="楷体" pitchFamily="49" charset="-122"/>
              </a:rPr>
              <a:t>9</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福音本是神的什麼？要救誰？</a:t>
            </a:r>
            <a:endParaRPr lang="zh-CN" altLang="zh-CN" sz="4000" dirty="0" smtClean="0">
              <a:latin typeface="楷体" pitchFamily="49" charset="-122"/>
              <a:ea typeface="楷体" pitchFamily="49" charset="-122"/>
            </a:endParaRPr>
          </a:p>
          <a:p>
            <a:pPr lvl="0"/>
            <a:endParaRPr lang="zh-CN" altLang="zh-CN" sz="4000" dirty="0" smtClean="0">
              <a:latin typeface="楷体" pitchFamily="49" charset="-122"/>
              <a:ea typeface="楷体" pitchFamily="49" charset="-122"/>
            </a:endParaRPr>
          </a:p>
          <a:p>
            <a:pPr marL="742950" lvl="0" indent="-742950"/>
            <a:endParaRPr lang="en-US" altLang="zh-CN" sz="2800" dirty="0" smtClean="0">
              <a:solidFill>
                <a:schemeClr val="tx1">
                  <a:lumMod val="85000"/>
                  <a:lumOff val="15000"/>
                </a:schemeClr>
              </a:solidFill>
              <a:latin typeface="+mj-ea"/>
              <a:ea typeface="+mj-ea"/>
            </a:endParaRPr>
          </a:p>
          <a:p>
            <a:pPr marL="742950" lvl="0" indent="-742950"/>
            <a:r>
              <a:rPr lang="zh-CN" altLang="en-US" sz="2800" dirty="0" smtClean="0">
                <a:solidFill>
                  <a:schemeClr val="tx1">
                    <a:lumMod val="85000"/>
                    <a:lumOff val="15000"/>
                  </a:schemeClr>
                </a:solidFill>
                <a:latin typeface="+mj-ea"/>
                <a:ea typeface="+mj-ea"/>
              </a:rPr>
              <a:t>馬可福音第</a:t>
            </a:r>
            <a:r>
              <a:rPr lang="zh-CN" altLang="en-US" sz="2800" dirty="0" smtClean="0">
                <a:solidFill>
                  <a:srgbClr val="1D01EF"/>
                </a:solidFill>
                <a:latin typeface="+mj-ea"/>
                <a:ea typeface="+mj-ea"/>
              </a:rPr>
              <a:t>十</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4000" dirty="0" smtClean="0">
                <a:latin typeface="楷体" pitchFamily="49" charset="-122"/>
                <a:ea typeface="楷体" pitchFamily="49" charset="-122"/>
              </a:rPr>
              <a:t>16</a:t>
            </a:r>
            <a:r>
              <a:rPr lang="zh-TW" altLang="en-US" sz="4000" dirty="0" smtClean="0">
                <a:latin typeface="楷体" pitchFamily="49" charset="-122"/>
                <a:ea typeface="楷体" pitchFamily="49" charset="-122"/>
              </a:rPr>
              <a:t>我不以福音為恥；這福音本</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是神的大能，</a:t>
            </a:r>
            <a:r>
              <a:rPr lang="zh-TW" altLang="en-US" sz="4000" dirty="0" smtClean="0">
                <a:latin typeface="楷体" pitchFamily="49" charset="-122"/>
                <a:ea typeface="楷体" pitchFamily="49" charset="-122"/>
              </a:rPr>
              <a:t>要救</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一切相信</a:t>
            </a:r>
            <a:r>
              <a:rPr lang="zh-TW" altLang="en-US" sz="4000" dirty="0" smtClean="0">
                <a:latin typeface="楷体" pitchFamily="49" charset="-122"/>
                <a:ea typeface="楷体" pitchFamily="49" charset="-122"/>
              </a:rPr>
              <a:t>的，先是猶太人，後是希臘人</a:t>
            </a:r>
            <a:r>
              <a:rPr lang="zh-TW" altLang="en-US" sz="3200" dirty="0" smtClean="0"/>
              <a:t>。</a:t>
            </a:r>
            <a:endParaRPr lang="zh-CN" altLang="zh-CN" sz="4000" dirty="0" smtClean="0">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animEffect transition="in" filter="blinds(horizontal)">
                                      <p:cBhvr>
                                        <p:cTn id="7" dur="500"/>
                                        <p:tgtEl>
                                          <p:spTgt spid="2">
                                            <p:txEl>
                                              <p:pRg st="9" end="9"/>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box(in)">
                                      <p:cBhvr>
                                        <p:cTn id="12" dur="500"/>
                                        <p:tgtEl>
                                          <p:spTgt spid="2">
                                            <p:txEl>
                                              <p:pRg st="4" end="4"/>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animEffect transition="in" filter="box(in)">
                                      <p:cBhvr>
                                        <p:cTn id="15"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r>
              <a:rPr lang="en-US" altLang="zh-CN" sz="4000" dirty="0" smtClean="0">
                <a:latin typeface="楷体" pitchFamily="49" charset="-122"/>
                <a:ea typeface="楷体" pitchFamily="49" charset="-122"/>
              </a:rPr>
              <a:t>10</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傳福音是要討人喜歡嗎？</a:t>
            </a:r>
            <a:endParaRPr lang="zh-CN" altLang="zh-CN" sz="4000" dirty="0" smtClean="0">
              <a:latin typeface="楷体" pitchFamily="49" charset="-122"/>
              <a:ea typeface="楷体" pitchFamily="49" charset="-122"/>
            </a:endParaRPr>
          </a:p>
          <a:p>
            <a:pPr marL="742950" lvl="0" indent="-742950"/>
            <a:endParaRPr lang="en-US" altLang="zh-CN" sz="2800" dirty="0" smtClean="0">
              <a:solidFill>
                <a:schemeClr val="tx1">
                  <a:lumMod val="85000"/>
                  <a:lumOff val="15000"/>
                </a:schemeClr>
              </a:solidFill>
              <a:latin typeface="+mj-ea"/>
              <a:ea typeface="+mj-ea"/>
            </a:endParaRPr>
          </a:p>
          <a:p>
            <a:pPr marL="742950" lvl="0" indent="-742950"/>
            <a:r>
              <a:rPr lang="zh-CN" altLang="en-US" sz="2800" dirty="0" smtClean="0">
                <a:solidFill>
                  <a:schemeClr val="tx1">
                    <a:lumMod val="85000"/>
                    <a:lumOff val="15000"/>
                  </a:schemeClr>
                </a:solidFill>
                <a:latin typeface="+mj-ea"/>
                <a:ea typeface="+mj-ea"/>
              </a:rPr>
              <a:t>帖撒羅妮加前書第</a:t>
            </a:r>
            <a:r>
              <a:rPr lang="zh-CN" altLang="en-US" sz="2800" dirty="0" smtClean="0">
                <a:solidFill>
                  <a:srgbClr val="1D01EF"/>
                </a:solidFill>
                <a:latin typeface="+mj-ea"/>
                <a:ea typeface="+mj-ea"/>
              </a:rPr>
              <a:t>二</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zh-TW" altLang="en-US" sz="4000" dirty="0" smtClean="0"/>
              <a:t> </a:t>
            </a:r>
            <a:r>
              <a:rPr lang="en-US" altLang="zh-TW" sz="4000" dirty="0" smtClean="0">
                <a:latin typeface="楷体" pitchFamily="49" charset="-122"/>
                <a:ea typeface="楷体" pitchFamily="49" charset="-122"/>
              </a:rPr>
              <a:t>4</a:t>
            </a:r>
            <a:r>
              <a:rPr lang="zh-TW" altLang="en-US" sz="4000" dirty="0" smtClean="0">
                <a:latin typeface="楷体" pitchFamily="49" charset="-122"/>
                <a:ea typeface="楷体" pitchFamily="49" charset="-122"/>
              </a:rPr>
              <a:t>但神既然驗中了我們，把福音託付我們，我們就照樣講，</a:t>
            </a:r>
            <a:r>
              <a:rPr lang="zh-TW" altLang="en-US" sz="40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不是要討人喜歡，乃是要討那察驗我們心的神喜歡。</a:t>
            </a:r>
            <a:endParaRPr lang="en-US" sz="48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animEffect transition="in" filter="blinds(horizontal)">
                                      <p:cBhvr>
                                        <p:cTn id="7" dur="500"/>
                                        <p:tgtEl>
                                          <p:spTgt spid="2">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ox(in)">
                                      <p:cBhvr>
                                        <p:cTn id="1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r>
              <a:rPr lang="en-US" altLang="zh-CN" sz="4000" dirty="0" smtClean="0">
                <a:latin typeface="楷体" pitchFamily="49" charset="-122"/>
                <a:ea typeface="楷体" pitchFamily="49" charset="-122"/>
              </a:rPr>
              <a:t>11</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我們基督徒的心時常軟弱，要靠什麼來堅固？</a:t>
            </a:r>
            <a:endParaRPr lang="zh-CN" altLang="zh-CN" sz="4000" dirty="0" smtClean="0">
              <a:latin typeface="楷体" pitchFamily="49" charset="-122"/>
              <a:ea typeface="楷体" pitchFamily="49" charset="-122"/>
            </a:endParaRPr>
          </a:p>
          <a:p>
            <a:pPr lvl="0"/>
            <a:endParaRPr lang="zh-CN" altLang="zh-CN"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羅馬書第</a:t>
            </a:r>
            <a:r>
              <a:rPr lang="zh-CN" altLang="en-US" sz="2800" dirty="0" smtClean="0">
                <a:solidFill>
                  <a:srgbClr val="1D01EF"/>
                </a:solidFill>
                <a:latin typeface="+mj-ea"/>
                <a:ea typeface="+mj-ea"/>
              </a:rPr>
              <a:t>十六</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zh-TW" altLang="en-US" sz="4000" dirty="0" smtClean="0"/>
              <a:t> </a:t>
            </a:r>
            <a:r>
              <a:rPr lang="en-US" altLang="zh-TW" sz="4000" dirty="0" smtClean="0">
                <a:latin typeface="楷体" pitchFamily="49" charset="-122"/>
                <a:ea typeface="楷体" pitchFamily="49" charset="-122"/>
              </a:rPr>
              <a:t>25</a:t>
            </a:r>
            <a:r>
              <a:rPr lang="zh-TW" altLang="en-US" sz="4000" dirty="0" smtClean="0">
                <a:latin typeface="楷体" pitchFamily="49" charset="-122"/>
                <a:ea typeface="楷体" pitchFamily="49" charset="-122"/>
              </a:rPr>
              <a:t>惟有神能照我</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所傳的福音</a:t>
            </a:r>
            <a:r>
              <a:rPr lang="zh-TW" altLang="en-US" sz="4000" dirty="0" smtClean="0">
                <a:latin typeface="楷体" pitchFamily="49" charset="-122"/>
                <a:ea typeface="楷体" pitchFamily="49" charset="-122"/>
              </a:rPr>
              <a:t>和所講的耶穌基督，並照永古隱藏不言的奧祕，堅固你們的心。</a:t>
            </a:r>
            <a:endParaRPr lang="en-US" sz="48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xEl>
                                              <p:pRg st="7" end="7"/>
                                            </p:txEl>
                                          </p:spTgt>
                                        </p:tgtEl>
                                        <p:attrNameLst>
                                          <p:attrName>style.visibility</p:attrName>
                                        </p:attrNameLst>
                                      </p:cBhvr>
                                      <p:to>
                                        <p:strVal val="visible"/>
                                      </p:to>
                                    </p:set>
                                    <p:animEffect transition="in" filter="blinds(horizontal)">
                                      <p:cBhvr>
                                        <p:cTn id="7" dur="500"/>
                                        <p:tgtEl>
                                          <p:spTgt spid="2">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animEffect transition="in" filter="box(in)">
                                      <p:cBhvr>
                                        <p:cTn id="15"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r>
              <a:rPr lang="en-US" altLang="zh-CN" sz="4000" dirty="0" smtClean="0">
                <a:latin typeface="楷体" pitchFamily="49" charset="-122"/>
                <a:ea typeface="楷体" pitchFamily="49" charset="-122"/>
              </a:rPr>
              <a:t>12</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不傳福音我們就有麻煩了？</a:t>
            </a:r>
            <a:endParaRPr lang="zh-CN" altLang="zh-CN" sz="4000" dirty="0" smtClean="0">
              <a:latin typeface="楷体" pitchFamily="49" charset="-122"/>
              <a:ea typeface="楷体" pitchFamily="49" charset="-122"/>
            </a:endParaRPr>
          </a:p>
          <a:p>
            <a:pPr lvl="0"/>
            <a:endParaRPr lang="zh-CN" altLang="zh-CN"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哥林多前書第</a:t>
            </a:r>
            <a:r>
              <a:rPr lang="zh-CN" altLang="en-US" sz="2800" dirty="0" smtClean="0">
                <a:solidFill>
                  <a:srgbClr val="1D01EF"/>
                </a:solidFill>
                <a:latin typeface="+mj-ea"/>
                <a:ea typeface="+mj-ea"/>
              </a:rPr>
              <a:t>九</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4000" dirty="0" smtClean="0">
                <a:latin typeface="楷体" pitchFamily="49" charset="-122"/>
                <a:ea typeface="楷体" pitchFamily="49" charset="-122"/>
              </a:rPr>
              <a:t>16</a:t>
            </a:r>
            <a:r>
              <a:rPr lang="zh-TW" altLang="en-US" sz="4000" dirty="0" smtClean="0">
                <a:latin typeface="楷体" pitchFamily="49" charset="-122"/>
                <a:ea typeface="楷体" pitchFamily="49" charset="-122"/>
              </a:rPr>
              <a:t>我傳福音原沒有可誇的，因為我是不得已的。若不傳福音，我便</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有禍了。</a:t>
            </a:r>
            <a:r>
              <a:rPr lang="zh-TW" altLang="en-US" sz="4400" dirty="0" smtClean="0">
                <a:solidFill>
                  <a:srgbClr val="FF0000"/>
                </a:solidFill>
                <a:effectLst>
                  <a:outerShdw blurRad="38100" dist="38100" dir="2700000" algn="tl">
                    <a:srgbClr val="000000">
                      <a:alpha val="43137"/>
                    </a:srgbClr>
                  </a:outerShdw>
                </a:effectLst>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endParaRPr 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ox(in)">
                                      <p:cBhvr>
                                        <p:cTn id="7" dur="500"/>
                                        <p:tgtEl>
                                          <p:spTgt spid="2">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box(in)">
                                      <p:cBhvr>
                                        <p:cTn id="1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pPr lvl="0"/>
            <a:r>
              <a:rPr lang="en-US" altLang="zh-CN" sz="4000" dirty="0" smtClean="0">
                <a:latin typeface="楷体" pitchFamily="49" charset="-122"/>
                <a:ea typeface="楷体" pitchFamily="49" charset="-122"/>
              </a:rPr>
              <a:t>13</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傳福音有賞賜嗎？如果有賞賜是什麼？</a:t>
            </a:r>
            <a:endParaRPr lang="zh-CN" altLang="zh-CN" sz="4000" dirty="0" smtClean="0">
              <a:latin typeface="楷体" pitchFamily="49" charset="-122"/>
              <a:ea typeface="楷体" pitchFamily="49" charset="-122"/>
            </a:endParaRPr>
          </a:p>
          <a:p>
            <a:pPr lvl="0"/>
            <a:endParaRPr lang="zh-CN" altLang="zh-CN"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哥林多前書第</a:t>
            </a:r>
            <a:r>
              <a:rPr lang="zh-CN" altLang="en-US" sz="2800" dirty="0" smtClean="0">
                <a:solidFill>
                  <a:srgbClr val="1D01EF"/>
                </a:solidFill>
                <a:latin typeface="+mj-ea"/>
                <a:ea typeface="+mj-ea"/>
              </a:rPr>
              <a:t>九</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3200" dirty="0" smtClean="0">
                <a:latin typeface="楷体" pitchFamily="49" charset="-122"/>
                <a:ea typeface="楷体" pitchFamily="49" charset="-122"/>
              </a:rPr>
              <a:t>24</a:t>
            </a:r>
            <a:r>
              <a:rPr lang="zh-TW" altLang="en-US" sz="3200" dirty="0" smtClean="0">
                <a:latin typeface="楷体" pitchFamily="49" charset="-122"/>
                <a:ea typeface="楷体" pitchFamily="49" charset="-122"/>
              </a:rPr>
              <a:t>豈不知在場上賽跑的都跑，但得獎賞的只有一人？你們也當這樣跑，好叫你們得著獎賞。 </a:t>
            </a:r>
            <a:r>
              <a:rPr lang="en-US" altLang="zh-TW" sz="3200" dirty="0" smtClean="0">
                <a:latin typeface="楷体" pitchFamily="49" charset="-122"/>
                <a:ea typeface="楷体" pitchFamily="49" charset="-122"/>
              </a:rPr>
              <a:t>25</a:t>
            </a:r>
            <a:r>
              <a:rPr lang="zh-TW" altLang="en-US" sz="3200" dirty="0" smtClean="0">
                <a:latin typeface="楷体" pitchFamily="49" charset="-122"/>
                <a:ea typeface="楷体" pitchFamily="49" charset="-122"/>
              </a:rPr>
              <a:t>凡較力爭勝的，諸事都有節制，他們不過是要得能壞的冠冕；我們卻是要</a:t>
            </a:r>
            <a:r>
              <a:rPr lang="zh-TW" altLang="en-US" sz="36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得不能壞的冠冕</a:t>
            </a:r>
            <a:r>
              <a:rPr lang="zh-TW" altLang="en-US" sz="3200" dirty="0" smtClean="0">
                <a:latin typeface="楷体" pitchFamily="49" charset="-122"/>
                <a:ea typeface="楷体" pitchFamily="49" charset="-122"/>
              </a:rPr>
              <a:t>。</a:t>
            </a:r>
            <a:r>
              <a:rPr lang="zh-TW" altLang="en-US" sz="4000" dirty="0" smtClean="0"/>
              <a:t> </a:t>
            </a:r>
            <a:r>
              <a:rPr lang="zh-TW" altLang="en-US" sz="4000" dirty="0" smtClean="0">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endParaRPr 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ox(in)">
                                      <p:cBhvr>
                                        <p:cTn id="7" dur="500"/>
                                        <p:tgtEl>
                                          <p:spTgt spid="2">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box(in)">
                                      <p:cBhvr>
                                        <p:cTn id="1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r>
              <a:rPr lang="en-US" altLang="zh-CN" sz="4000" dirty="0" smtClean="0">
                <a:latin typeface="楷体" pitchFamily="49" charset="-122"/>
                <a:ea typeface="楷体" pitchFamily="49" charset="-122"/>
              </a:rPr>
              <a:t>14</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保羅所行的都是為了什麼？</a:t>
            </a:r>
            <a:r>
              <a:rPr lang="zh-CN" altLang="zh-CN" sz="4000" dirty="0" smtClean="0">
                <a:latin typeface="楷体" pitchFamily="49" charset="-122"/>
                <a:ea typeface="楷体" pitchFamily="49" charset="-122"/>
              </a:rPr>
              <a:t>是</a:t>
            </a:r>
            <a:r>
              <a:rPr lang="zh-TW" altLang="zh-CN" sz="4000" dirty="0" smtClean="0">
                <a:latin typeface="楷体" pitchFamily="49" charset="-122"/>
                <a:ea typeface="楷体" pitchFamily="49" charset="-122"/>
              </a:rPr>
              <a:t>造就信徒？</a:t>
            </a:r>
            <a:endParaRPr lang="zh-CN" altLang="zh-CN" sz="4000" dirty="0" smtClean="0">
              <a:latin typeface="楷体" pitchFamily="49" charset="-122"/>
              <a:ea typeface="楷体" pitchFamily="49" charset="-122"/>
            </a:endParaRPr>
          </a:p>
          <a:p>
            <a:pPr lvl="0"/>
            <a:endParaRPr lang="zh-CN" altLang="zh-CN"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哥林多前書第</a:t>
            </a:r>
            <a:r>
              <a:rPr lang="zh-CN" altLang="en-US" sz="2800" dirty="0" smtClean="0">
                <a:solidFill>
                  <a:srgbClr val="1D01EF"/>
                </a:solidFill>
                <a:latin typeface="+mj-ea"/>
                <a:ea typeface="+mj-ea"/>
              </a:rPr>
              <a:t>九</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4400" dirty="0" smtClean="0">
                <a:latin typeface="楷体" pitchFamily="49" charset="-122"/>
                <a:ea typeface="楷体" pitchFamily="49" charset="-122"/>
              </a:rPr>
              <a:t>23</a:t>
            </a:r>
            <a:r>
              <a:rPr lang="zh-TW" altLang="en-US" sz="4400" dirty="0" smtClean="0">
                <a:latin typeface="楷体" pitchFamily="49" charset="-122"/>
                <a:ea typeface="楷体" pitchFamily="49" charset="-122"/>
              </a:rPr>
              <a:t>凡我所行的，都是</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為福音</a:t>
            </a:r>
            <a:r>
              <a:rPr lang="zh-TW" altLang="en-US" sz="4400" dirty="0" smtClean="0">
                <a:latin typeface="楷体" pitchFamily="49" charset="-122"/>
                <a:ea typeface="楷体" pitchFamily="49" charset="-122"/>
              </a:rPr>
              <a:t>的緣故，為要與人同得這福音的好處。</a:t>
            </a:r>
            <a:r>
              <a:rPr lang="zh-TW" altLang="en-US" sz="3200" dirty="0" smtClean="0"/>
              <a:t> </a:t>
            </a:r>
            <a:r>
              <a:rPr lang="zh-TW" altLang="en-US" sz="4000" dirty="0" smtClean="0"/>
              <a:t> </a:t>
            </a:r>
            <a:r>
              <a:rPr lang="zh-TW" altLang="en-US" sz="4000" dirty="0" smtClean="0">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endParaRPr 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ox(in)">
                                      <p:cBhvr>
                                        <p:cTn id="7" dur="500"/>
                                        <p:tgtEl>
                                          <p:spTgt spid="2">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box(in)">
                                      <p:cBhvr>
                                        <p:cTn id="1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pPr lvl="0"/>
            <a:r>
              <a:rPr lang="en-US" altLang="zh-CN" sz="4000" dirty="0" smtClean="0">
                <a:latin typeface="楷体" pitchFamily="49" charset="-122"/>
                <a:ea typeface="楷体" pitchFamily="49" charset="-122"/>
              </a:rPr>
              <a:t>15</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福音會蒙蔽誰？</a:t>
            </a:r>
            <a:endParaRPr lang="zh-CN" altLang="zh-CN" sz="4000" dirty="0" smtClean="0">
              <a:latin typeface="楷体" pitchFamily="49" charset="-122"/>
              <a:ea typeface="楷体" pitchFamily="49" charset="-122"/>
            </a:endParaRPr>
          </a:p>
          <a:p>
            <a:pPr lvl="0"/>
            <a:endParaRPr lang="zh-CN" altLang="zh-CN"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哥林多後書第</a:t>
            </a:r>
            <a:r>
              <a:rPr lang="zh-CN" altLang="en-US" sz="2800" dirty="0" smtClean="0">
                <a:solidFill>
                  <a:srgbClr val="1D01EF"/>
                </a:solidFill>
                <a:latin typeface="+mj-ea"/>
                <a:ea typeface="+mj-ea"/>
              </a:rPr>
              <a:t>四</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4400" dirty="0" smtClean="0">
                <a:latin typeface="楷体" pitchFamily="49" charset="-122"/>
                <a:ea typeface="楷体" pitchFamily="49" charset="-122"/>
              </a:rPr>
              <a:t>3</a:t>
            </a:r>
            <a:r>
              <a:rPr lang="zh-TW" altLang="en-US" sz="4400" dirty="0" smtClean="0">
                <a:latin typeface="楷体" pitchFamily="49" charset="-122"/>
                <a:ea typeface="楷体" pitchFamily="49" charset="-122"/>
              </a:rPr>
              <a:t>如果我們的福音蒙蔽，就是蒙蔽在</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滅亡的人身上</a:t>
            </a:r>
            <a:r>
              <a:rPr lang="zh-TW" altLang="en-US" sz="4400" dirty="0" smtClean="0">
                <a:latin typeface="楷体" pitchFamily="49" charset="-122"/>
                <a:ea typeface="楷体" pitchFamily="49" charset="-122"/>
              </a:rPr>
              <a:t>。</a:t>
            </a:r>
            <a:r>
              <a:rPr lang="zh-TW" altLang="en-US" sz="4400" dirty="0" smtClean="0"/>
              <a:t> </a:t>
            </a:r>
            <a:r>
              <a:rPr lang="zh-TW" altLang="en-US" sz="3200" dirty="0" smtClean="0"/>
              <a:t> </a:t>
            </a:r>
            <a:r>
              <a:rPr lang="zh-TW" altLang="en-US" sz="4000" dirty="0" smtClean="0"/>
              <a:t> </a:t>
            </a:r>
            <a:r>
              <a:rPr lang="zh-TW" altLang="en-US" sz="4000" dirty="0" smtClean="0">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endParaRPr 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ox(in)">
                                      <p:cBhvr>
                                        <p:cTn id="7" dur="500"/>
                                        <p:tgtEl>
                                          <p:spTgt spid="2">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box(in)">
                                      <p:cBhvr>
                                        <p:cTn id="1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692696"/>
            <a:ext cx="8261424" cy="3619897"/>
          </a:xfrm>
          <a:prstGeom prst="rect">
            <a:avLst/>
          </a:prstGeom>
        </p:spPr>
        <p:txBody>
          <a:bodyPr/>
          <a:lstStyle/>
          <a:p>
            <a:r>
              <a:rPr lang="zh-CN" altLang="en-US" sz="4800" dirty="0" smtClean="0">
                <a:effectLst>
                  <a:outerShdw blurRad="38100" dist="38100" dir="2700000" algn="tl">
                    <a:srgbClr val="000000">
                      <a:alpha val="43137"/>
                    </a:srgbClr>
                  </a:outerShdw>
                </a:effectLst>
                <a:ea typeface="全真勘亭流" pitchFamily="49" charset="-120"/>
              </a:rPr>
              <a:t>一、</a:t>
            </a:r>
            <a:r>
              <a:rPr lang="zh-CN" altLang="zh-CN" sz="4800" dirty="0" smtClean="0">
                <a:effectLst>
                  <a:outerShdw blurRad="38100" dist="38100" dir="2700000" algn="tl">
                    <a:srgbClr val="000000">
                      <a:alpha val="43137"/>
                    </a:srgbClr>
                  </a:outerShdw>
                </a:effectLst>
                <a:ea typeface="全真勘亭流" pitchFamily="49" charset="-120"/>
              </a:rPr>
              <a:t>佈道和栽培</a:t>
            </a:r>
            <a:r>
              <a:rPr lang="zh-CN" altLang="en-US" sz="4800" dirty="0" smtClean="0">
                <a:effectLst>
                  <a:outerShdw blurRad="38100" dist="38100" dir="2700000" algn="tl">
                    <a:srgbClr val="000000">
                      <a:alpha val="43137"/>
                    </a:srgbClr>
                  </a:outerShdw>
                </a:effectLst>
                <a:ea typeface="全真勘亭流" pitchFamily="49" charset="-120"/>
              </a:rPr>
              <a:t>基本</a:t>
            </a:r>
            <a:r>
              <a:rPr lang="zh-CN" altLang="zh-CN" sz="4800" dirty="0" smtClean="0">
                <a:effectLst>
                  <a:outerShdw blurRad="38100" dist="38100" dir="2700000" algn="tl">
                    <a:srgbClr val="000000">
                      <a:alpha val="43137"/>
                    </a:srgbClr>
                  </a:outerShdw>
                </a:effectLst>
                <a:ea typeface="全真勘亭流" pitchFamily="49" charset="-120"/>
              </a:rPr>
              <a:t>的認識</a:t>
            </a:r>
            <a:endParaRPr lang="en-US" altLang="zh-CN" sz="4800" dirty="0" smtClean="0">
              <a:effectLst>
                <a:outerShdw blurRad="38100" dist="38100" dir="2700000" algn="tl">
                  <a:srgbClr val="000000">
                    <a:alpha val="43137"/>
                  </a:srgbClr>
                </a:outerShdw>
              </a:effectLst>
              <a:ea typeface="全真勘亭流" pitchFamily="49" charset="-120"/>
            </a:endParaRPr>
          </a:p>
          <a:p>
            <a:endParaRPr lang="en-US" altLang="zh-TW" dirty="0" smtClean="0">
              <a:latin typeface="楷体" pitchFamily="49" charset="-122"/>
              <a:ea typeface="楷体" pitchFamily="49" charset="-122"/>
            </a:endParaRPr>
          </a:p>
          <a:p>
            <a:r>
              <a:rPr lang="zh-TW" altLang="zh-CN" sz="4400" dirty="0" smtClean="0">
                <a:latin typeface="楷体" pitchFamily="49" charset="-122"/>
                <a:ea typeface="楷体" pitchFamily="49" charset="-122"/>
              </a:rPr>
              <a:t>佈道不可</a:t>
            </a:r>
            <a:r>
              <a:rPr lang="zh-TW" altLang="zh-CN"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缺少</a:t>
            </a:r>
            <a:r>
              <a:rPr lang="zh-TW" altLang="zh-CN" sz="4400" dirty="0" smtClean="0">
                <a:latin typeface="楷体" pitchFamily="49" charset="-122"/>
                <a:ea typeface="楷体" pitchFamily="49" charset="-122"/>
              </a:rPr>
              <a:t>栽培，</a:t>
            </a:r>
            <a:endParaRPr lang="en-US" altLang="zh-TW" sz="4400" dirty="0" smtClean="0">
              <a:latin typeface="楷体" pitchFamily="49" charset="-122"/>
              <a:ea typeface="楷体" pitchFamily="49" charset="-122"/>
            </a:endParaRPr>
          </a:p>
          <a:p>
            <a:r>
              <a:rPr lang="zh-TW" altLang="zh-CN" sz="4400" dirty="0" smtClean="0">
                <a:latin typeface="楷体" pitchFamily="49" charset="-122"/>
                <a:ea typeface="楷体" pitchFamily="49" charset="-122"/>
              </a:rPr>
              <a:t>栽培不可</a:t>
            </a:r>
            <a:r>
              <a:rPr lang="zh-TW" altLang="zh-CN"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忽略</a:t>
            </a:r>
            <a:r>
              <a:rPr lang="zh-TW" altLang="zh-CN" sz="4400" dirty="0" smtClean="0">
                <a:latin typeface="楷体" pitchFamily="49" charset="-122"/>
                <a:ea typeface="楷体" pitchFamily="49" charset="-122"/>
              </a:rPr>
              <a:t>佈道</a:t>
            </a:r>
            <a:r>
              <a:rPr lang="zh-CN" altLang="en-US" sz="4400" dirty="0" smtClean="0">
                <a:latin typeface="楷体" pitchFamily="49" charset="-122"/>
                <a:ea typeface="楷体" pitchFamily="49" charset="-122"/>
              </a:rPr>
              <a:t>。</a:t>
            </a:r>
            <a:endParaRPr lang="en-US" altLang="zh-CN" sz="4400" dirty="0" smtClean="0">
              <a:latin typeface="楷体" pitchFamily="49" charset="-122"/>
              <a:ea typeface="楷体" pitchFamily="49" charset="-122"/>
            </a:endParaRPr>
          </a:p>
          <a:p>
            <a:endParaRPr lang="en-US" altLang="zh-CN" sz="1200" dirty="0" smtClean="0">
              <a:latin typeface="楷体" pitchFamily="49" charset="-122"/>
              <a:ea typeface="楷体" pitchFamily="49" charset="-122"/>
            </a:endParaRPr>
          </a:p>
          <a:p>
            <a:r>
              <a:rPr lang="zh-CN" altLang="zh-CN" sz="4400" dirty="0" smtClean="0">
                <a:latin typeface="楷体" pitchFamily="49" charset="-122"/>
                <a:ea typeface="楷体" pitchFamily="49" charset="-122"/>
              </a:rPr>
              <a:t>布道使栽培得以</a:t>
            </a:r>
            <a:r>
              <a:rPr lang="zh-CN" altLang="zh-CN"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巩固</a:t>
            </a:r>
            <a:r>
              <a:rPr lang="zh-CN" altLang="zh-CN" sz="4400" dirty="0" smtClean="0">
                <a:latin typeface="楷体" pitchFamily="49" charset="-122"/>
                <a:ea typeface="楷体" pitchFamily="49" charset="-122"/>
              </a:rPr>
              <a:t>，</a:t>
            </a:r>
            <a:endParaRPr lang="en-US" altLang="zh-CN" sz="4400" dirty="0" smtClean="0">
              <a:latin typeface="楷体" pitchFamily="49" charset="-122"/>
              <a:ea typeface="楷体" pitchFamily="49" charset="-122"/>
            </a:endParaRPr>
          </a:p>
          <a:p>
            <a:r>
              <a:rPr lang="zh-CN" altLang="zh-CN" sz="4400" dirty="0" smtClean="0">
                <a:latin typeface="楷体" pitchFamily="49" charset="-122"/>
                <a:ea typeface="楷体" pitchFamily="49" charset="-122"/>
              </a:rPr>
              <a:t>栽培使布道得以</a:t>
            </a:r>
            <a:r>
              <a:rPr lang="zh-CN" altLang="zh-CN"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兴旺</a:t>
            </a:r>
            <a:r>
              <a:rPr lang="zh-CN" altLang="zh-CN" sz="4400" dirty="0" smtClean="0">
                <a:latin typeface="楷体" pitchFamily="49" charset="-122"/>
                <a:ea typeface="楷体" pitchFamily="49" charset="-122"/>
              </a:rPr>
              <a:t>。</a:t>
            </a:r>
            <a:endParaRPr lang="en-US" altLang="zh-CN" sz="4400" dirty="0" smtClean="0">
              <a:latin typeface="楷体" pitchFamily="49" charset="-122"/>
              <a:ea typeface="楷体" pitchFamily="49" charset="-122"/>
            </a:endParaRPr>
          </a:p>
          <a:p>
            <a:endParaRPr lang="en-US" altLang="zh-CN" sz="1200" dirty="0" smtClean="0">
              <a:latin typeface="楷体" pitchFamily="49" charset="-122"/>
              <a:ea typeface="楷体" pitchFamily="49" charset="-122"/>
            </a:endParaRPr>
          </a:p>
          <a:p>
            <a:r>
              <a:rPr lang="zh-CN" altLang="zh-CN" sz="4400" dirty="0" smtClean="0">
                <a:latin typeface="楷体" pitchFamily="49" charset="-122"/>
                <a:ea typeface="楷体" pitchFamily="49" charset="-122"/>
              </a:rPr>
              <a:t>最佳的栽培是从</a:t>
            </a:r>
            <a:r>
              <a:rPr lang="zh-CN" altLang="zh-CN"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有效的</a:t>
            </a:r>
            <a:r>
              <a:rPr lang="zh-CN" altLang="zh-CN" sz="4400" dirty="0" smtClean="0">
                <a:latin typeface="楷体" pitchFamily="49" charset="-122"/>
                <a:ea typeface="楷体" pitchFamily="49" charset="-122"/>
              </a:rPr>
              <a:t>布道开始。</a:t>
            </a:r>
            <a:endParaRPr lang="en-US" altLang="zh-CN" sz="4400" dirty="0" smtClean="0">
              <a:latin typeface="楷体" pitchFamily="49" charset="-122"/>
              <a:ea typeface="楷体" pitchFamily="49" charset="-122"/>
            </a:endParaRPr>
          </a:p>
          <a:p>
            <a:endParaRPr lang="zh-CN" altLang="zh-CN" sz="4800" dirty="0" smtClean="0">
              <a:solidFill>
                <a:srgbClr val="FFFF00"/>
              </a:solidFill>
              <a:effectLst>
                <a:outerShdw blurRad="38100" dist="38100" dir="2700000" algn="tl">
                  <a:srgbClr val="000000">
                    <a:alpha val="43137"/>
                  </a:srgbClr>
                </a:outerShdw>
              </a:effectLst>
              <a:ea typeface="全真勘亭流" pitchFamily="49" charset="-120"/>
            </a:endParaRPr>
          </a:p>
          <a:p>
            <a:pPr lvl="0"/>
            <a:endParaRPr lang="zh-CN" altLang="zh-CN" sz="5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r>
              <a:rPr lang="en-US" altLang="zh-CN" sz="4000" dirty="0" smtClean="0">
                <a:latin typeface="楷体" pitchFamily="49" charset="-122"/>
                <a:ea typeface="楷体" pitchFamily="49" charset="-122"/>
              </a:rPr>
              <a:t>16</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福音有很多種嗎？</a:t>
            </a:r>
            <a:endParaRPr lang="zh-CN" altLang="zh-CN" sz="4000" dirty="0" smtClean="0">
              <a:latin typeface="楷体" pitchFamily="49" charset="-122"/>
              <a:ea typeface="楷体" pitchFamily="49" charset="-122"/>
            </a:endParaRPr>
          </a:p>
          <a:p>
            <a:pPr lvl="0"/>
            <a:endParaRPr lang="zh-CN" altLang="zh-CN"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加拉太書第</a:t>
            </a:r>
            <a:r>
              <a:rPr lang="zh-CN" altLang="en-US" sz="2800" dirty="0" smtClean="0">
                <a:solidFill>
                  <a:srgbClr val="1D01EF"/>
                </a:solidFill>
                <a:latin typeface="+mj-ea"/>
                <a:ea typeface="+mj-ea"/>
              </a:rPr>
              <a:t>一</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4000" dirty="0" smtClean="0">
                <a:latin typeface="楷体" pitchFamily="49" charset="-122"/>
                <a:ea typeface="楷体" pitchFamily="49" charset="-122"/>
              </a:rPr>
              <a:t>6</a:t>
            </a:r>
            <a:r>
              <a:rPr lang="zh-TW" altLang="en-US" sz="4000" dirty="0" smtClean="0">
                <a:latin typeface="楷体" pitchFamily="49" charset="-122"/>
                <a:ea typeface="楷体" pitchFamily="49" charset="-122"/>
              </a:rPr>
              <a:t>我希奇你們這麼快離開那藉著基督之恩召你們的，去從</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別的福音。</a:t>
            </a:r>
            <a:r>
              <a:rPr lang="zh-TW" altLang="en-US" sz="4000" dirty="0" smtClean="0">
                <a:latin typeface="楷体" pitchFamily="49" charset="-122"/>
                <a:ea typeface="楷体" pitchFamily="49" charset="-122"/>
              </a:rPr>
              <a:t> </a:t>
            </a:r>
            <a:r>
              <a:rPr lang="en-US" altLang="zh-TW" sz="4000" dirty="0" smtClean="0">
                <a:latin typeface="楷体" pitchFamily="49" charset="-122"/>
                <a:ea typeface="楷体" pitchFamily="49" charset="-122"/>
              </a:rPr>
              <a:t>7</a:t>
            </a:r>
            <a:r>
              <a:rPr lang="zh-TW" altLang="en-US" sz="4000" dirty="0" smtClean="0">
                <a:latin typeface="楷体" pitchFamily="49" charset="-122"/>
                <a:ea typeface="楷体" pitchFamily="49" charset="-122"/>
              </a:rPr>
              <a:t>那並不是福音，不過有些人攪擾你們，要把基督的福音更改了。   </a:t>
            </a:r>
            <a:r>
              <a:rPr lang="zh-TW" altLang="en-US" sz="4000" dirty="0" smtClean="0"/>
              <a:t> </a:t>
            </a:r>
            <a:r>
              <a:rPr lang="zh-TW" altLang="en-US" sz="4000" dirty="0" smtClean="0">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endParaRPr 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ox(in)">
                                      <p:cBhvr>
                                        <p:cTn id="7" dur="500"/>
                                        <p:tgtEl>
                                          <p:spTgt spid="2">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box(in)">
                                      <p:cBhvr>
                                        <p:cTn id="1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pPr lvl="0"/>
            <a:r>
              <a:rPr lang="en-US" altLang="zh-CN" sz="4000" dirty="0" smtClean="0">
                <a:latin typeface="楷体" pitchFamily="49" charset="-122"/>
                <a:ea typeface="楷体" pitchFamily="49" charset="-122"/>
              </a:rPr>
              <a:t>17</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真理的道，就是福音嗎？</a:t>
            </a:r>
            <a:endParaRPr lang="zh-CN" altLang="zh-CN" sz="4000" dirty="0" smtClean="0">
              <a:latin typeface="楷体" pitchFamily="49" charset="-122"/>
              <a:ea typeface="楷体" pitchFamily="49" charset="-122"/>
            </a:endParaRPr>
          </a:p>
          <a:p>
            <a:endParaRPr lang="zh-CN" altLang="zh-CN"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以弗所書第</a:t>
            </a:r>
            <a:r>
              <a:rPr lang="zh-CN" altLang="en-US" sz="2800" dirty="0" smtClean="0">
                <a:solidFill>
                  <a:srgbClr val="1D01EF"/>
                </a:solidFill>
                <a:latin typeface="+mj-ea"/>
                <a:ea typeface="+mj-ea"/>
              </a:rPr>
              <a:t>一</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4000" dirty="0" smtClean="0">
                <a:latin typeface="楷体" pitchFamily="49" charset="-122"/>
                <a:ea typeface="楷体" pitchFamily="49" charset="-122"/>
              </a:rPr>
              <a:t>13</a:t>
            </a:r>
            <a:r>
              <a:rPr lang="zh-TW" altLang="en-US" sz="4000" dirty="0" smtClean="0">
                <a:latin typeface="楷体" pitchFamily="49" charset="-122"/>
                <a:ea typeface="楷体" pitchFamily="49" charset="-122"/>
              </a:rPr>
              <a:t>你們既聽見</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真理的道</a:t>
            </a:r>
            <a:r>
              <a:rPr lang="zh-TW" altLang="en-US" sz="4000" dirty="0" smtClean="0">
                <a:latin typeface="楷体" pitchFamily="49" charset="-122"/>
                <a:ea typeface="楷体" pitchFamily="49" charset="-122"/>
              </a:rPr>
              <a:t>，</a:t>
            </a:r>
            <a:r>
              <a:rPr lang="zh-TW" altLang="en-US" sz="40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就是那叫你們得救的福音</a:t>
            </a:r>
            <a:r>
              <a:rPr lang="zh-TW" altLang="en-US" sz="4000" dirty="0" smtClean="0">
                <a:latin typeface="楷体" pitchFamily="49" charset="-122"/>
                <a:ea typeface="楷体" pitchFamily="49" charset="-122"/>
              </a:rPr>
              <a:t>，也信了基督，既然信他，就受了所應許的聖靈為印記。 </a:t>
            </a:r>
            <a:r>
              <a:rPr lang="zh-TW" altLang="en-US" sz="4000" dirty="0" smtClean="0"/>
              <a:t> </a:t>
            </a:r>
            <a:r>
              <a:rPr lang="zh-TW" altLang="en-US" sz="4000" dirty="0" smtClean="0">
                <a:latin typeface="楷体" pitchFamily="49" charset="-122"/>
                <a:ea typeface="楷体" pitchFamily="49" charset="-122"/>
              </a:rPr>
              <a:t>  </a:t>
            </a:r>
            <a:r>
              <a:rPr lang="zh-TW" altLang="en-US" sz="4000" dirty="0" smtClean="0"/>
              <a:t> </a:t>
            </a:r>
            <a:r>
              <a:rPr lang="zh-TW" altLang="en-US" sz="4000" dirty="0" smtClean="0">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endParaRPr 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ox(in)">
                                      <p:cBhvr>
                                        <p:cTn id="7" dur="500"/>
                                        <p:tgtEl>
                                          <p:spTgt spid="2">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box(in)">
                                      <p:cBhvr>
                                        <p:cTn id="1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7990408" cy="5255344"/>
          </a:xfrm>
          <a:prstGeom prst="rect">
            <a:avLst/>
          </a:prstGeom>
        </p:spPr>
        <p:txBody>
          <a:bodyPr/>
          <a:lstStyle/>
          <a:p>
            <a:endParaRPr lang="en-US" altLang="zh-CN" sz="2400" dirty="0" smtClean="0">
              <a:solidFill>
                <a:srgbClr val="545454"/>
              </a:solidFill>
              <a:latin typeface="標楷體"/>
            </a:endParaRPr>
          </a:p>
          <a:p>
            <a:r>
              <a:rPr lang="en-US" altLang="zh-CN" sz="4000" dirty="0" smtClean="0">
                <a:latin typeface="楷体" pitchFamily="49" charset="-122"/>
                <a:ea typeface="楷体" pitchFamily="49" charset="-122"/>
              </a:rPr>
              <a:t>18</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同為後嗣，同為一體，是藉著什麼達成的？</a:t>
            </a:r>
            <a:endParaRPr lang="zh-CN" altLang="zh-CN" sz="4000" dirty="0" smtClean="0">
              <a:latin typeface="楷体" pitchFamily="49" charset="-122"/>
              <a:ea typeface="楷体" pitchFamily="49" charset="-122"/>
            </a:endParaRPr>
          </a:p>
          <a:p>
            <a:pPr lvl="0"/>
            <a:endParaRPr lang="zh-CN" altLang="zh-CN"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以弗所書第</a:t>
            </a:r>
            <a:r>
              <a:rPr lang="zh-CN" altLang="en-US" sz="2800" dirty="0" smtClean="0">
                <a:solidFill>
                  <a:srgbClr val="1D01EF"/>
                </a:solidFill>
                <a:latin typeface="+mj-ea"/>
                <a:ea typeface="+mj-ea"/>
              </a:rPr>
              <a:t>三</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4000" dirty="0" smtClean="0">
                <a:latin typeface="楷体" pitchFamily="49" charset="-122"/>
                <a:ea typeface="楷体" pitchFamily="49" charset="-122"/>
              </a:rPr>
              <a:t>6</a:t>
            </a:r>
            <a:r>
              <a:rPr lang="zh-TW" altLang="en-US" sz="4000" dirty="0" smtClean="0">
                <a:latin typeface="楷体" pitchFamily="49" charset="-122"/>
                <a:ea typeface="楷体" pitchFamily="49" charset="-122"/>
              </a:rPr>
              <a:t>這奧祕就是外邦人在基督耶穌裏，</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藉著福音</a:t>
            </a:r>
            <a:r>
              <a:rPr lang="zh-TW" altLang="en-US" sz="4000" dirty="0" smtClean="0">
                <a:latin typeface="楷体" pitchFamily="49" charset="-122"/>
                <a:ea typeface="楷体" pitchFamily="49" charset="-122"/>
              </a:rPr>
              <a:t>，得以同為後嗣，同為一體，同蒙應許。</a:t>
            </a:r>
            <a:r>
              <a:rPr lang="zh-TW" altLang="en-US" sz="4000" dirty="0" smtClean="0"/>
              <a:t>  </a:t>
            </a:r>
            <a:r>
              <a:rPr lang="zh-TW" altLang="en-US" sz="4000" dirty="0" smtClean="0">
                <a:latin typeface="楷体" pitchFamily="49" charset="-122"/>
                <a:ea typeface="楷体" pitchFamily="49" charset="-122"/>
              </a:rPr>
              <a:t> </a:t>
            </a:r>
            <a:r>
              <a:rPr lang="zh-TW" altLang="en-US" sz="4000" dirty="0" smtClean="0"/>
              <a:t> </a:t>
            </a:r>
            <a:r>
              <a:rPr lang="zh-TW" altLang="en-US" sz="4000" dirty="0" smtClean="0">
                <a:latin typeface="楷体" pitchFamily="49" charset="-122"/>
                <a:ea typeface="楷体" pitchFamily="49" charset="-122"/>
              </a:rPr>
              <a:t>  </a:t>
            </a:r>
            <a:r>
              <a:rPr lang="zh-TW" altLang="en-US" sz="4000" dirty="0" smtClean="0"/>
              <a:t> </a:t>
            </a:r>
            <a:r>
              <a:rPr lang="zh-TW" altLang="en-US" sz="4000" dirty="0" smtClean="0">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endParaRPr 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ox(in)">
                                      <p:cBhvr>
                                        <p:cTn id="7" dur="500"/>
                                        <p:tgtEl>
                                          <p:spTgt spid="2">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box(in)">
                                      <p:cBhvr>
                                        <p:cTn id="1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8352928" cy="5544616"/>
          </a:xfrm>
          <a:prstGeom prst="rect">
            <a:avLst/>
          </a:prstGeom>
        </p:spPr>
        <p:txBody>
          <a:bodyPr/>
          <a:lstStyle/>
          <a:p>
            <a:endParaRPr lang="en-US" altLang="zh-CN" sz="2400" dirty="0" smtClean="0">
              <a:solidFill>
                <a:srgbClr val="545454"/>
              </a:solidFill>
              <a:latin typeface="標楷體"/>
            </a:endParaRPr>
          </a:p>
          <a:p>
            <a:r>
              <a:rPr lang="en-US" altLang="zh-CN" sz="4000" dirty="0" smtClean="0">
                <a:latin typeface="楷体" pitchFamily="49" charset="-122"/>
                <a:ea typeface="楷体" pitchFamily="49" charset="-122"/>
              </a:rPr>
              <a:t>19</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審判從誰開始？那不信從神福音的結局呢？</a:t>
            </a:r>
            <a:endParaRPr lang="zh-CN" altLang="zh-CN" sz="4000" dirty="0" smtClean="0">
              <a:latin typeface="楷体" pitchFamily="49" charset="-122"/>
              <a:ea typeface="楷体" pitchFamily="49" charset="-122"/>
            </a:endParaRPr>
          </a:p>
          <a:p>
            <a:pPr lvl="0"/>
            <a:endParaRPr lang="zh-CN" altLang="zh-CN"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彼得前書第</a:t>
            </a:r>
            <a:r>
              <a:rPr lang="zh-CN" altLang="en-US" sz="2800" dirty="0" smtClean="0">
                <a:solidFill>
                  <a:srgbClr val="1D01EF"/>
                </a:solidFill>
                <a:latin typeface="+mj-ea"/>
                <a:ea typeface="+mj-ea"/>
              </a:rPr>
              <a:t>四</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4000" dirty="0" smtClean="0">
                <a:latin typeface="楷体" pitchFamily="49" charset="-122"/>
                <a:ea typeface="楷体" pitchFamily="49" charset="-122"/>
              </a:rPr>
              <a:t>17</a:t>
            </a:r>
            <a:r>
              <a:rPr lang="zh-TW" altLang="en-US" sz="4000" dirty="0" smtClean="0">
                <a:latin typeface="楷体" pitchFamily="49" charset="-122"/>
                <a:ea typeface="楷体" pitchFamily="49" charset="-122"/>
              </a:rPr>
              <a:t>因為時候到了，審判要從神的家起首。若是先從</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我們起首</a:t>
            </a:r>
            <a:r>
              <a:rPr lang="zh-TW" altLang="en-US" sz="4000" dirty="0" smtClean="0">
                <a:latin typeface="楷体" pitchFamily="49" charset="-122"/>
                <a:ea typeface="楷体" pitchFamily="49" charset="-122"/>
              </a:rPr>
              <a:t>，那不信從神福音的人將有何等的結局呢？              </a:t>
            </a:r>
            <a:endParaRPr lang="en-US" altLang="en-US" sz="4000" dirty="0" smtClean="0">
              <a:latin typeface="楷体" pitchFamily="49" charset="-122"/>
              <a:ea typeface="楷体" pitchFamily="49" charset="-122"/>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ox(in)">
                                      <p:cBhvr>
                                        <p:cTn id="7" dur="500"/>
                                        <p:tgtEl>
                                          <p:spTgt spid="2">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box(in)">
                                      <p:cBhvr>
                                        <p:cTn id="1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8064896" cy="5544616"/>
          </a:xfrm>
          <a:prstGeom prst="rect">
            <a:avLst/>
          </a:prstGeom>
        </p:spPr>
        <p:txBody>
          <a:bodyPr/>
          <a:lstStyle/>
          <a:p>
            <a:endParaRPr lang="en-US" altLang="zh-CN" sz="2400" dirty="0" smtClean="0">
              <a:solidFill>
                <a:srgbClr val="545454"/>
              </a:solidFill>
              <a:latin typeface="標楷體"/>
            </a:endParaRPr>
          </a:p>
          <a:p>
            <a:pPr lvl="0"/>
            <a:r>
              <a:rPr lang="en-US" altLang="zh-CN" sz="4000" dirty="0" smtClean="0">
                <a:latin typeface="楷体" pitchFamily="49" charset="-122"/>
                <a:ea typeface="楷体" pitchFamily="49" charset="-122"/>
              </a:rPr>
              <a:t>20</a:t>
            </a:r>
            <a:r>
              <a:rPr lang="zh-CN" altLang="en-US"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福音是暫時的嗎？</a:t>
            </a:r>
            <a:endParaRPr lang="zh-CN" altLang="zh-CN" sz="4000" dirty="0" smtClean="0">
              <a:latin typeface="楷体" pitchFamily="49" charset="-122"/>
              <a:ea typeface="楷体" pitchFamily="49" charset="-122"/>
            </a:endParaRPr>
          </a:p>
          <a:p>
            <a:pPr lvl="0"/>
            <a:endParaRPr lang="zh-CN" altLang="zh-CN" sz="4000" dirty="0" smtClean="0">
              <a:latin typeface="楷体" pitchFamily="49" charset="-122"/>
              <a:ea typeface="楷体" pitchFamily="49" charset="-122"/>
            </a:endParaRPr>
          </a:p>
          <a:p>
            <a:pPr marL="742950" lvl="0" indent="-742950"/>
            <a:r>
              <a:rPr lang="zh-CN" altLang="en-US" sz="2800" dirty="0" smtClean="0">
                <a:solidFill>
                  <a:schemeClr val="tx1">
                    <a:lumMod val="85000"/>
                    <a:lumOff val="15000"/>
                  </a:schemeClr>
                </a:solidFill>
                <a:latin typeface="+mj-ea"/>
                <a:ea typeface="+mj-ea"/>
              </a:rPr>
              <a:t>啟示錄第</a:t>
            </a:r>
            <a:r>
              <a:rPr lang="zh-CN" altLang="en-US" sz="2800" dirty="0" smtClean="0">
                <a:solidFill>
                  <a:srgbClr val="1D01EF"/>
                </a:solidFill>
                <a:latin typeface="+mj-ea"/>
                <a:ea typeface="+mj-ea"/>
              </a:rPr>
              <a:t>十四</a:t>
            </a:r>
            <a:r>
              <a:rPr lang="zh-CN" altLang="en-US" sz="2800" dirty="0" smtClean="0">
                <a:solidFill>
                  <a:schemeClr val="tx1">
                    <a:lumMod val="85000"/>
                    <a:lumOff val="15000"/>
                  </a:schemeClr>
                </a:solidFill>
                <a:latin typeface="+mj-ea"/>
                <a:ea typeface="+mj-ea"/>
              </a:rPr>
              <a:t>章</a:t>
            </a:r>
            <a:endParaRPr lang="en-US" altLang="zh-CN" sz="2800" dirty="0" smtClean="0">
              <a:solidFill>
                <a:schemeClr val="tx1">
                  <a:lumMod val="85000"/>
                  <a:lumOff val="15000"/>
                </a:schemeClr>
              </a:solidFill>
              <a:latin typeface="+mj-ea"/>
              <a:ea typeface="+mj-ea"/>
            </a:endParaRPr>
          </a:p>
          <a:p>
            <a:pPr lvl="0"/>
            <a:endParaRPr lang="en-US" altLang="zh-TW" sz="2800" dirty="0" smtClean="0">
              <a:latin typeface="楷体" pitchFamily="49" charset="-122"/>
              <a:ea typeface="楷体" pitchFamily="49" charset="-122"/>
            </a:endParaRPr>
          </a:p>
          <a:p>
            <a:pPr lvl="0"/>
            <a:r>
              <a:rPr lang="en-US" altLang="zh-TW" sz="4000" dirty="0" smtClean="0">
                <a:latin typeface="楷体" pitchFamily="49" charset="-122"/>
                <a:ea typeface="楷体" pitchFamily="49" charset="-122"/>
              </a:rPr>
              <a:t>6</a:t>
            </a:r>
            <a:r>
              <a:rPr lang="zh-TW" altLang="en-US" sz="4000" dirty="0" smtClean="0">
                <a:latin typeface="楷体" pitchFamily="49" charset="-122"/>
                <a:ea typeface="楷体" pitchFamily="49" charset="-122"/>
              </a:rPr>
              <a:t>我又看見另有一位天使飛在空中，有</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永遠的福音</a:t>
            </a:r>
            <a:r>
              <a:rPr lang="zh-TW" altLang="en-US" sz="4000" dirty="0" smtClean="0">
                <a:latin typeface="楷体" pitchFamily="49" charset="-122"/>
                <a:ea typeface="楷体" pitchFamily="49" charset="-122"/>
              </a:rPr>
              <a:t>要傳給住在地上的人，就是各國、各族、各方、各民。 </a:t>
            </a:r>
            <a:r>
              <a:rPr lang="zh-TW" altLang="en-US" sz="4000" dirty="0" smtClean="0"/>
              <a:t>   </a:t>
            </a:r>
            <a:r>
              <a:rPr lang="zh-TW" altLang="en-US" sz="4000" dirty="0" smtClean="0">
                <a:latin typeface="楷体" pitchFamily="49" charset="-122"/>
                <a:ea typeface="楷体" pitchFamily="49" charset="-122"/>
              </a:rPr>
              <a:t> </a:t>
            </a:r>
            <a:r>
              <a:rPr lang="zh-TW" altLang="en-US" sz="4000" dirty="0" smtClean="0"/>
              <a:t> </a:t>
            </a:r>
            <a:r>
              <a:rPr lang="zh-TW" altLang="en-US" sz="4000" dirty="0" smtClean="0">
                <a:latin typeface="楷体" pitchFamily="49" charset="-122"/>
                <a:ea typeface="楷体" pitchFamily="49" charset="-122"/>
              </a:rPr>
              <a:t>  </a:t>
            </a:r>
            <a:r>
              <a:rPr lang="zh-TW" altLang="en-US" sz="4000" dirty="0" smtClean="0"/>
              <a:t> </a:t>
            </a:r>
            <a:r>
              <a:rPr lang="zh-TW" altLang="en-US" sz="4000" dirty="0" smtClean="0">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endParaRPr 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box(in)">
                                      <p:cBhvr>
                                        <p:cTn id="7" dur="500"/>
                                        <p:tgtEl>
                                          <p:spTgt spid="2">
                                            <p:txEl>
                                              <p:pRg st="3" end="3"/>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5" end="5"/>
                                            </p:txEl>
                                          </p:spTgt>
                                        </p:tgtEl>
                                        <p:attrNameLst>
                                          <p:attrName>style.visibility</p:attrName>
                                        </p:attrNameLst>
                                      </p:cBhvr>
                                      <p:to>
                                        <p:strVal val="visible"/>
                                      </p:to>
                                    </p:set>
                                    <p:animEffect transition="in" filter="box(in)">
                                      <p:cBhvr>
                                        <p:cTn id="1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4800" dirty="0" smtClean="0">
              <a:ea typeface="全真粗黑體" pitchFamily="49" charset="-120"/>
            </a:endParaRPr>
          </a:p>
          <a:p>
            <a:pPr marL="914400" lvl="0" indent="-914400">
              <a:buFont typeface="+mj-lt"/>
              <a:buAutoNum type="arabicPeriod"/>
            </a:pPr>
            <a:r>
              <a:rPr lang="zh-TW" altLang="zh-CN" sz="4800" dirty="0" smtClean="0">
                <a:latin typeface="楷体" pitchFamily="49" charset="-122"/>
                <a:ea typeface="楷体" pitchFamily="49" charset="-122"/>
              </a:rPr>
              <a:t>福音是神永恆計畫和旨意</a:t>
            </a:r>
            <a:endParaRPr lang="en-US" altLang="zh-TW" sz="4800" dirty="0" smtClean="0">
              <a:latin typeface="楷体" pitchFamily="49" charset="-122"/>
              <a:ea typeface="楷体" pitchFamily="49" charset="-122"/>
            </a:endParaRPr>
          </a:p>
          <a:p>
            <a:pPr lvl="0"/>
            <a:endParaRPr lang="en-US" altLang="zh-TW" sz="4800" dirty="0" smtClean="0">
              <a:solidFill>
                <a:srgbClr val="FFFF00"/>
              </a:solidFill>
              <a:effectLst>
                <a:outerShdw blurRad="38100" dist="38100" dir="2700000" algn="tl">
                  <a:srgbClr val="000000">
                    <a:alpha val="43137"/>
                  </a:srgbClr>
                </a:outerShdw>
              </a:effectLst>
            </a:endParaRPr>
          </a:p>
          <a:p>
            <a:pPr lvl="0"/>
            <a:r>
              <a:rPr lang="zh-TW" altLang="zh-CN" sz="4400" dirty="0" smtClean="0">
                <a:solidFill>
                  <a:srgbClr val="1D01EF"/>
                </a:solidFill>
                <a:latin typeface="微软雅黑" pitchFamily="34" charset="-122"/>
                <a:ea typeface="微软雅黑" pitchFamily="34" charset="-122"/>
              </a:rPr>
              <a:t>除了神以外，沒有任何一件事比神的旨意更大</a:t>
            </a:r>
            <a:endParaRPr lang="zh-CN" altLang="zh-CN" sz="4400" dirty="0" smtClean="0">
              <a:solidFill>
                <a:srgbClr val="1D01EF"/>
              </a:solidFill>
              <a:latin typeface="微软雅黑" pitchFamily="34" charset="-122"/>
              <a:ea typeface="微软雅黑" pitchFamily="34" charset="-122"/>
            </a:endParaRPr>
          </a:p>
          <a:p>
            <a:pPr marL="742950" indent="-742950" defTabSz="1624013">
              <a:buFont typeface="+mj-lt"/>
              <a:buAutoNum type="arabicPeriod"/>
            </a:pPr>
            <a:endParaRPr lang="zh-CN" altLang="zh-CN" sz="4800" dirty="0" smtClean="0">
              <a:latin typeface="楷体" pitchFamily="49" charset="-122"/>
              <a:ea typeface="楷体" pitchFamily="49" charset="-122"/>
            </a:endParaRPr>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ox(in)">
                                      <p:cBhvr>
                                        <p:cTn id="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4800" dirty="0" smtClean="0">
              <a:ea typeface="全真粗黑體" pitchFamily="49" charset="-120"/>
            </a:endParaRPr>
          </a:p>
          <a:p>
            <a:pPr marL="914400" lvl="0" indent="-914400">
              <a:buFont typeface="+mj-lt"/>
              <a:buAutoNum type="arabicPeriod" startAt="2"/>
            </a:pPr>
            <a:r>
              <a:rPr lang="zh-TW" altLang="zh-CN" sz="4800" dirty="0" smtClean="0">
                <a:latin typeface="楷体" pitchFamily="49" charset="-122"/>
                <a:ea typeface="楷体" pitchFamily="49" charset="-122"/>
              </a:rPr>
              <a:t>福音是</a:t>
            </a:r>
            <a:r>
              <a:rPr lang="zh-CN" altLang="en-US" sz="4800" dirty="0" smtClean="0">
                <a:latin typeface="楷体" pitchFamily="49" charset="-122"/>
                <a:ea typeface="楷体" pitchFamily="49" charset="-122"/>
              </a:rPr>
              <a:t>拯救罪</a:t>
            </a:r>
            <a:r>
              <a:rPr lang="zh-TW" altLang="zh-CN" sz="4800" dirty="0" smtClean="0">
                <a:latin typeface="楷体" pitchFamily="49" charset="-122"/>
                <a:ea typeface="楷体" pitchFamily="49" charset="-122"/>
              </a:rPr>
              <a:t>人唯一</a:t>
            </a:r>
            <a:r>
              <a:rPr lang="zh-CN" altLang="en-US" sz="4800" dirty="0" smtClean="0">
                <a:latin typeface="楷体" pitchFamily="49" charset="-122"/>
                <a:ea typeface="楷体" pitchFamily="49" charset="-122"/>
              </a:rPr>
              <a:t>方法</a:t>
            </a:r>
            <a:endParaRPr lang="zh-CN" altLang="zh-CN" sz="4800" dirty="0" smtClean="0">
              <a:latin typeface="楷体" pitchFamily="49" charset="-122"/>
              <a:ea typeface="楷体" pitchFamily="49" charset="-122"/>
            </a:endParaRPr>
          </a:p>
          <a:p>
            <a:pPr marL="742950" lvl="0" indent="-742950">
              <a:buFont typeface="+mj-lt"/>
              <a:buAutoNum type="arabicPeriod" startAt="2"/>
            </a:pPr>
            <a:endParaRPr lang="en-US" altLang="zh-TW" sz="2000" dirty="0" smtClean="0">
              <a:latin typeface="楷体" pitchFamily="49" charset="-122"/>
              <a:ea typeface="楷体" pitchFamily="49" charset="-122"/>
            </a:endParaRPr>
          </a:p>
          <a:p>
            <a:pPr marL="742950" lvl="0" indent="-742950"/>
            <a:r>
              <a:rPr lang="zh-CN" altLang="en-US" sz="3200" dirty="0" smtClean="0">
                <a:latin typeface="微软雅黑" pitchFamily="34" charset="-122"/>
                <a:ea typeface="微软雅黑" pitchFamily="34" charset="-122"/>
              </a:rPr>
              <a:t>使徒行傳第</a:t>
            </a:r>
            <a:r>
              <a:rPr lang="zh-CN" altLang="en-US" sz="3200" dirty="0" smtClean="0">
                <a:solidFill>
                  <a:srgbClr val="1D01EF"/>
                </a:solidFill>
                <a:latin typeface="微软雅黑" pitchFamily="34" charset="-122"/>
                <a:ea typeface="微软雅黑" pitchFamily="34" charset="-122"/>
              </a:rPr>
              <a:t>四</a:t>
            </a:r>
            <a:r>
              <a:rPr lang="zh-CN" altLang="en-US" sz="3200" dirty="0" smtClean="0">
                <a:latin typeface="微软雅黑" pitchFamily="34" charset="-122"/>
                <a:ea typeface="微软雅黑" pitchFamily="34" charset="-122"/>
              </a:rPr>
              <a:t>章</a:t>
            </a:r>
            <a:endParaRPr lang="en-US" altLang="zh-CN" sz="3200" dirty="0" smtClean="0">
              <a:latin typeface="微软雅黑" pitchFamily="34" charset="-122"/>
              <a:ea typeface="微软雅黑" pitchFamily="34" charset="-122"/>
            </a:endParaRPr>
          </a:p>
          <a:p>
            <a:pPr marL="742950" lvl="0" indent="-742950"/>
            <a:endParaRPr lang="en-US" altLang="zh-CN" sz="1200" dirty="0" smtClean="0">
              <a:latin typeface="微软雅黑" pitchFamily="34" charset="-122"/>
              <a:ea typeface="微软雅黑" pitchFamily="34" charset="-122"/>
            </a:endParaRPr>
          </a:p>
          <a:p>
            <a:pPr lvl="0"/>
            <a:r>
              <a:rPr lang="en-US" altLang="zh-TW" sz="4400" dirty="0" smtClean="0">
                <a:solidFill>
                  <a:srgbClr val="1D01EF"/>
                </a:solidFill>
                <a:latin typeface="微软雅黑" pitchFamily="34" charset="-122"/>
                <a:ea typeface="微软雅黑" pitchFamily="34" charset="-122"/>
              </a:rPr>
              <a:t>12</a:t>
            </a:r>
            <a:r>
              <a:rPr lang="zh-TW" altLang="en-US" sz="4400" dirty="0" smtClean="0">
                <a:solidFill>
                  <a:srgbClr val="1D01EF"/>
                </a:solidFill>
                <a:latin typeface="微软雅黑" pitchFamily="34" charset="-122"/>
                <a:ea typeface="微软雅黑" pitchFamily="34" charset="-122"/>
              </a:rPr>
              <a:t>除他以外，別無拯救；因為在天下人間，沒有賜下別的名，我們可以靠著得救。</a:t>
            </a:r>
            <a:endParaRPr lang="en-US" altLang="zh-TW" sz="4400" dirty="0" smtClean="0">
              <a:solidFill>
                <a:srgbClr val="1D01EF"/>
              </a:solidFill>
              <a:latin typeface="微软雅黑" pitchFamily="34" charset="-122"/>
              <a:ea typeface="微软雅黑" pitchFamily="34" charset="-122"/>
            </a:endParaRPr>
          </a:p>
          <a:p>
            <a:endParaRPr lang="en-US" altLang="zh-CN" sz="4800" dirty="0" smtClean="0"/>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ox(in)">
                                      <p:cBhvr>
                                        <p:cTn id="7" dur="500"/>
                                        <p:tgtEl>
                                          <p:spTgt spid="2">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6" end="6"/>
                                            </p:txEl>
                                          </p:spTgt>
                                        </p:tgtEl>
                                        <p:attrNameLst>
                                          <p:attrName>style.visibility</p:attrName>
                                        </p:attrNameLst>
                                      </p:cBhvr>
                                      <p:to>
                                        <p:strVal val="visible"/>
                                      </p:to>
                                    </p:set>
                                    <p:animEffect transition="in" filter="blinds(horizontal)">
                                      <p:cBhvr>
                                        <p:cTn id="1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4800" dirty="0" smtClean="0">
              <a:ea typeface="全真粗黑體" pitchFamily="49" charset="-120"/>
            </a:endParaRPr>
          </a:p>
          <a:p>
            <a:pPr marL="914400" lvl="0" indent="-914400">
              <a:buFont typeface="+mj-lt"/>
              <a:buAutoNum type="arabicPeriod" startAt="2"/>
            </a:pPr>
            <a:r>
              <a:rPr lang="zh-TW" altLang="zh-CN" sz="4800" dirty="0" smtClean="0">
                <a:latin typeface="楷体" pitchFamily="49" charset="-122"/>
                <a:ea typeface="楷体" pitchFamily="49" charset="-122"/>
              </a:rPr>
              <a:t>福音是</a:t>
            </a:r>
            <a:r>
              <a:rPr lang="zh-CN" altLang="en-US" sz="4800" dirty="0" smtClean="0">
                <a:latin typeface="楷体" pitchFamily="49" charset="-122"/>
                <a:ea typeface="楷体" pitchFamily="49" charset="-122"/>
              </a:rPr>
              <a:t>拯救罪</a:t>
            </a:r>
            <a:r>
              <a:rPr lang="zh-TW" altLang="zh-CN" sz="4800" dirty="0" smtClean="0">
                <a:latin typeface="楷体" pitchFamily="49" charset="-122"/>
                <a:ea typeface="楷体" pitchFamily="49" charset="-122"/>
              </a:rPr>
              <a:t>人唯一</a:t>
            </a:r>
            <a:r>
              <a:rPr lang="zh-CN" altLang="en-US" sz="4800" dirty="0" smtClean="0">
                <a:latin typeface="楷体" pitchFamily="49" charset="-122"/>
                <a:ea typeface="楷体" pitchFamily="49" charset="-122"/>
              </a:rPr>
              <a:t>方法</a:t>
            </a:r>
            <a:endParaRPr lang="zh-CN" altLang="zh-CN" sz="4800" dirty="0" smtClean="0">
              <a:latin typeface="楷体" pitchFamily="49" charset="-122"/>
              <a:ea typeface="楷体" pitchFamily="49" charset="-122"/>
            </a:endParaRPr>
          </a:p>
          <a:p>
            <a:pPr marL="742950" lvl="0" indent="-742950">
              <a:buFont typeface="+mj-lt"/>
              <a:buAutoNum type="arabicPeriod" startAt="2"/>
            </a:pPr>
            <a:endParaRPr lang="en-US" altLang="zh-TW" sz="2000" dirty="0" smtClean="0">
              <a:latin typeface="楷体" pitchFamily="49" charset="-122"/>
              <a:ea typeface="楷体" pitchFamily="49" charset="-122"/>
            </a:endParaRPr>
          </a:p>
          <a:p>
            <a:pPr marL="742950" lvl="0" indent="-742950"/>
            <a:r>
              <a:rPr lang="zh-CN" altLang="en-US" sz="3200" dirty="0" smtClean="0">
                <a:latin typeface="微软雅黑" pitchFamily="34" charset="-122"/>
                <a:ea typeface="微软雅黑" pitchFamily="34" charset="-122"/>
              </a:rPr>
              <a:t>約翰福音第</a:t>
            </a:r>
            <a:r>
              <a:rPr lang="zh-CN" altLang="en-US" sz="3200" dirty="0" smtClean="0">
                <a:solidFill>
                  <a:srgbClr val="1D01EF"/>
                </a:solidFill>
                <a:latin typeface="微软雅黑" pitchFamily="34" charset="-122"/>
                <a:ea typeface="微软雅黑" pitchFamily="34" charset="-122"/>
              </a:rPr>
              <a:t>十四</a:t>
            </a:r>
            <a:r>
              <a:rPr lang="zh-CN" altLang="en-US" sz="3200" dirty="0" smtClean="0">
                <a:latin typeface="微软雅黑" pitchFamily="34" charset="-122"/>
                <a:ea typeface="微软雅黑" pitchFamily="34" charset="-122"/>
              </a:rPr>
              <a:t>章</a:t>
            </a:r>
            <a:endParaRPr lang="en-US" altLang="zh-CN" sz="3200" dirty="0" smtClean="0">
              <a:latin typeface="微软雅黑" pitchFamily="34" charset="-122"/>
              <a:ea typeface="微软雅黑" pitchFamily="34" charset="-122"/>
            </a:endParaRPr>
          </a:p>
          <a:p>
            <a:pPr marL="742950" lvl="0" indent="-742950"/>
            <a:endParaRPr lang="en-US" altLang="zh-CN" sz="2400" dirty="0" smtClean="0">
              <a:latin typeface="微软雅黑" pitchFamily="34" charset="-122"/>
              <a:ea typeface="微软雅黑" pitchFamily="34" charset="-122"/>
            </a:endParaRPr>
          </a:p>
          <a:p>
            <a:pPr lvl="0"/>
            <a:r>
              <a:rPr lang="en-US" altLang="zh-TW" sz="4400" dirty="0" smtClean="0">
                <a:solidFill>
                  <a:srgbClr val="1D01EF"/>
                </a:solidFill>
                <a:latin typeface="微软雅黑" pitchFamily="34" charset="-122"/>
                <a:ea typeface="微软雅黑" pitchFamily="34" charset="-122"/>
              </a:rPr>
              <a:t>6</a:t>
            </a:r>
            <a:r>
              <a:rPr lang="zh-TW" altLang="en-US" sz="4400" dirty="0" smtClean="0">
                <a:solidFill>
                  <a:srgbClr val="1D01EF"/>
                </a:solidFill>
                <a:latin typeface="微软雅黑" pitchFamily="34" charset="-122"/>
                <a:ea typeface="微软雅黑" pitchFamily="34" charset="-122"/>
              </a:rPr>
              <a:t>耶穌說：「我就是道路、真理、生命；若不藉著我，沒有人能到父那裏去。</a:t>
            </a:r>
            <a:r>
              <a:rPr lang="zh-TW" altLang="en-US" sz="4400" dirty="0" smtClean="0">
                <a:solidFill>
                  <a:srgbClr val="FFFF00"/>
                </a:solidFill>
                <a:effectLst>
                  <a:outerShdw blurRad="38100" dist="38100" dir="2700000" algn="tl">
                    <a:srgbClr val="000000">
                      <a:alpha val="43137"/>
                    </a:srgbClr>
                  </a:outerShdw>
                </a:effectLst>
              </a:rPr>
              <a:t> </a:t>
            </a:r>
            <a:endParaRPr lang="en-US" altLang="zh-TW" sz="44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endParaRPr>
          </a:p>
          <a:p>
            <a:endParaRPr lang="en-US" altLang="zh-CN" sz="4800" dirty="0" smtClean="0"/>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linds(horizontal)">
                                      <p:cBhvr>
                                        <p:cTn id="7" dur="500"/>
                                        <p:tgtEl>
                                          <p:spTgt spid="2">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6" end="6"/>
                                            </p:txEl>
                                          </p:spTgt>
                                        </p:tgtEl>
                                        <p:attrNameLst>
                                          <p:attrName>style.visibility</p:attrName>
                                        </p:attrNameLst>
                                      </p:cBhvr>
                                      <p:to>
                                        <p:strVal val="visible"/>
                                      </p:to>
                                    </p:set>
                                    <p:animEffect transition="in" filter="blinds(horizontal)">
                                      <p:cBhvr>
                                        <p:cTn id="1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4800" dirty="0" smtClean="0">
              <a:ea typeface="全真粗黑體" pitchFamily="49" charset="-120"/>
            </a:endParaRPr>
          </a:p>
          <a:p>
            <a:pPr marL="914400" lvl="0" indent="-914400">
              <a:buFont typeface="+mj-lt"/>
              <a:buAutoNum type="arabicPeriod" startAt="3"/>
            </a:pPr>
            <a:r>
              <a:rPr lang="zh-TW" altLang="zh-CN" sz="4800" dirty="0" smtClean="0">
                <a:latin typeface="楷体" pitchFamily="49" charset="-122"/>
                <a:ea typeface="楷体" pitchFamily="49" charset="-122"/>
              </a:rPr>
              <a:t>福音是基督頒佈的大使命</a:t>
            </a:r>
            <a:endParaRPr lang="en-US" altLang="zh-TW" sz="4800" dirty="0" smtClean="0">
              <a:latin typeface="楷体" pitchFamily="49" charset="-122"/>
              <a:ea typeface="楷体" pitchFamily="49" charset="-122"/>
            </a:endParaRPr>
          </a:p>
          <a:p>
            <a:pPr marL="742950" lvl="0" indent="-742950">
              <a:buFont typeface="+mj-lt"/>
              <a:buAutoNum type="arabicPeriod" startAt="2"/>
            </a:pPr>
            <a:endParaRPr lang="en-US" altLang="zh-TW" sz="2000" dirty="0" smtClean="0">
              <a:latin typeface="楷体" pitchFamily="49" charset="-122"/>
              <a:ea typeface="楷体" pitchFamily="49" charset="-122"/>
            </a:endParaRPr>
          </a:p>
          <a:p>
            <a:pPr marL="742950" lvl="0" indent="-742950"/>
            <a:r>
              <a:rPr lang="zh-CN" altLang="en-US" sz="3200" dirty="0" smtClean="0">
                <a:latin typeface="微软雅黑" pitchFamily="34" charset="-122"/>
                <a:ea typeface="微软雅黑" pitchFamily="34" charset="-122"/>
              </a:rPr>
              <a:t>馬太福音第</a:t>
            </a:r>
            <a:r>
              <a:rPr lang="zh-CN" altLang="en-US" sz="3200" dirty="0" smtClean="0">
                <a:solidFill>
                  <a:srgbClr val="1D01EF"/>
                </a:solidFill>
                <a:latin typeface="微软雅黑" pitchFamily="34" charset="-122"/>
                <a:ea typeface="微软雅黑" pitchFamily="34" charset="-122"/>
              </a:rPr>
              <a:t>十四</a:t>
            </a:r>
            <a:r>
              <a:rPr lang="zh-CN" altLang="en-US" sz="3200" dirty="0" smtClean="0">
                <a:latin typeface="微软雅黑" pitchFamily="34" charset="-122"/>
                <a:ea typeface="微软雅黑" pitchFamily="34" charset="-122"/>
              </a:rPr>
              <a:t>章</a:t>
            </a:r>
            <a:endParaRPr lang="en-US" altLang="zh-CN" sz="3200" dirty="0" smtClean="0">
              <a:latin typeface="微软雅黑" pitchFamily="34" charset="-122"/>
              <a:ea typeface="微软雅黑" pitchFamily="34" charset="-122"/>
            </a:endParaRPr>
          </a:p>
          <a:p>
            <a:pPr marL="742950" lvl="0" indent="-742950"/>
            <a:endParaRPr lang="en-US" altLang="zh-CN" sz="1200" dirty="0" smtClean="0">
              <a:latin typeface="微软雅黑" pitchFamily="34" charset="-122"/>
              <a:ea typeface="微软雅黑" pitchFamily="34" charset="-122"/>
            </a:endParaRPr>
          </a:p>
          <a:p>
            <a:pPr lvl="0"/>
            <a:r>
              <a:rPr lang="en-US" altLang="zh-TW" sz="2800" dirty="0" smtClean="0">
                <a:solidFill>
                  <a:srgbClr val="1D01EF"/>
                </a:solidFill>
                <a:latin typeface="微软雅黑" pitchFamily="34" charset="-122"/>
                <a:ea typeface="微软雅黑" pitchFamily="34" charset="-122"/>
              </a:rPr>
              <a:t>18</a:t>
            </a:r>
            <a:r>
              <a:rPr lang="zh-TW" altLang="en-US" sz="2800" dirty="0" smtClean="0">
                <a:solidFill>
                  <a:srgbClr val="1D01EF"/>
                </a:solidFill>
                <a:latin typeface="微软雅黑" pitchFamily="34" charset="-122"/>
                <a:ea typeface="微软雅黑" pitchFamily="34" charset="-122"/>
              </a:rPr>
              <a:t>耶穌進前來，對他們說：「天上地下所有的權柄都賜給我了。 </a:t>
            </a:r>
            <a:r>
              <a:rPr lang="en-US" altLang="zh-TW" sz="2800" dirty="0" smtClean="0">
                <a:solidFill>
                  <a:srgbClr val="1D01EF"/>
                </a:solidFill>
                <a:latin typeface="微软雅黑" pitchFamily="34" charset="-122"/>
                <a:ea typeface="微软雅黑" pitchFamily="34" charset="-122"/>
              </a:rPr>
              <a:t>19</a:t>
            </a:r>
            <a:r>
              <a:rPr lang="zh-TW" altLang="en-US" sz="2800" dirty="0" smtClean="0">
                <a:solidFill>
                  <a:srgbClr val="1D01EF"/>
                </a:solidFill>
                <a:latin typeface="微软雅黑" pitchFamily="34" charset="-122"/>
                <a:ea typeface="微软雅黑" pitchFamily="34" charset="-122"/>
              </a:rPr>
              <a:t>所以，你們要去，使萬民作我的門徒，奉父、子、聖靈的名給他們施洗 。</a:t>
            </a:r>
            <a:r>
              <a:rPr lang="en-US" altLang="zh-TW" sz="2800" dirty="0" smtClean="0">
                <a:solidFill>
                  <a:srgbClr val="1D01EF"/>
                </a:solidFill>
                <a:latin typeface="微软雅黑" pitchFamily="34" charset="-122"/>
                <a:ea typeface="微软雅黑" pitchFamily="34" charset="-122"/>
              </a:rPr>
              <a:t>20</a:t>
            </a:r>
            <a:r>
              <a:rPr lang="zh-TW" altLang="en-US" sz="2800" dirty="0" smtClean="0">
                <a:solidFill>
                  <a:srgbClr val="1D01EF"/>
                </a:solidFill>
                <a:latin typeface="微软雅黑" pitchFamily="34" charset="-122"/>
                <a:ea typeface="微软雅黑" pitchFamily="34" charset="-122"/>
              </a:rPr>
              <a:t>凡我所吩咐你們的，都教訓他們遵守，我就常與你們同在，直到世界的末了。」</a:t>
            </a:r>
            <a:endParaRPr lang="en-US" altLang="zh-TW" sz="2800" dirty="0" smtClean="0">
              <a:solidFill>
                <a:srgbClr val="1D01EF"/>
              </a:solidFill>
              <a:latin typeface="微软雅黑" pitchFamily="34" charset="-122"/>
              <a:ea typeface="微软雅黑" pitchFamily="34" charset="-122"/>
            </a:endParaRPr>
          </a:p>
          <a:p>
            <a:endParaRPr lang="en-US" altLang="zh-CN" sz="4800" dirty="0" smtClean="0"/>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linds(horizontal)">
                                      <p:cBhvr>
                                        <p:cTn id="7" dur="500"/>
                                        <p:tgtEl>
                                          <p:spTgt spid="2">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6" end="6"/>
                                            </p:txEl>
                                          </p:spTgt>
                                        </p:tgtEl>
                                        <p:attrNameLst>
                                          <p:attrName>style.visibility</p:attrName>
                                        </p:attrNameLst>
                                      </p:cBhvr>
                                      <p:to>
                                        <p:strVal val="visible"/>
                                      </p:to>
                                    </p:set>
                                    <p:animEffect transition="in" filter="blinds(horizontal)">
                                      <p:cBhvr>
                                        <p:cTn id="1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4800" dirty="0" smtClean="0">
              <a:ea typeface="全真粗黑體" pitchFamily="49" charset="-120"/>
            </a:endParaRPr>
          </a:p>
          <a:p>
            <a:pPr marL="914400" lvl="0" indent="-914400" defTabSz="1624013">
              <a:buFont typeface="+mj-lt"/>
              <a:buAutoNum type="arabicPeriod" startAt="4"/>
            </a:pPr>
            <a:r>
              <a:rPr lang="zh-TW" altLang="zh-CN" sz="4800" dirty="0" smtClean="0">
                <a:latin typeface="楷体" pitchFamily="49" charset="-122"/>
                <a:ea typeface="楷体" pitchFamily="49" charset="-122"/>
              </a:rPr>
              <a:t>為福音舍掉生命必救生命</a:t>
            </a:r>
            <a:endParaRPr lang="en-US" altLang="zh-TW" sz="4800" dirty="0" smtClean="0">
              <a:latin typeface="楷体" pitchFamily="49" charset="-122"/>
              <a:ea typeface="楷体" pitchFamily="49" charset="-122"/>
            </a:endParaRPr>
          </a:p>
          <a:p>
            <a:pPr marL="742950" lvl="0" indent="-742950">
              <a:buFont typeface="+mj-lt"/>
              <a:buAutoNum type="arabicPeriod" startAt="2"/>
            </a:pPr>
            <a:endParaRPr lang="en-US" altLang="zh-TW" sz="2000" dirty="0" smtClean="0">
              <a:latin typeface="楷体" pitchFamily="49" charset="-122"/>
              <a:ea typeface="楷体" pitchFamily="49" charset="-122"/>
            </a:endParaRPr>
          </a:p>
          <a:p>
            <a:pPr marL="742950" lvl="0" indent="-742950"/>
            <a:r>
              <a:rPr lang="zh-CN" altLang="en-US" sz="3200" dirty="0" smtClean="0">
                <a:latin typeface="微软雅黑" pitchFamily="34" charset="-122"/>
                <a:ea typeface="微软雅黑" pitchFamily="34" charset="-122"/>
              </a:rPr>
              <a:t>馬可福音第</a:t>
            </a:r>
            <a:r>
              <a:rPr lang="zh-CN" altLang="en-US" sz="3200" dirty="0" smtClean="0">
                <a:solidFill>
                  <a:srgbClr val="1D01EF"/>
                </a:solidFill>
                <a:latin typeface="微软雅黑" pitchFamily="34" charset="-122"/>
                <a:ea typeface="微软雅黑" pitchFamily="34" charset="-122"/>
              </a:rPr>
              <a:t>八</a:t>
            </a:r>
            <a:r>
              <a:rPr lang="zh-CN" altLang="en-US" sz="3200" dirty="0" smtClean="0">
                <a:latin typeface="微软雅黑" pitchFamily="34" charset="-122"/>
                <a:ea typeface="微软雅黑" pitchFamily="34" charset="-122"/>
              </a:rPr>
              <a:t>章</a:t>
            </a:r>
            <a:endParaRPr lang="en-US" altLang="zh-CN" sz="3200" dirty="0" smtClean="0">
              <a:latin typeface="微软雅黑" pitchFamily="34" charset="-122"/>
              <a:ea typeface="微软雅黑" pitchFamily="34" charset="-122"/>
            </a:endParaRPr>
          </a:p>
          <a:p>
            <a:pPr marL="742950" lvl="0" indent="-742950"/>
            <a:endParaRPr lang="en-US" altLang="zh-CN" sz="1200" dirty="0" smtClean="0">
              <a:latin typeface="微软雅黑" pitchFamily="34" charset="-122"/>
              <a:ea typeface="微软雅黑" pitchFamily="34" charset="-122"/>
            </a:endParaRPr>
          </a:p>
          <a:p>
            <a:pPr lvl="0"/>
            <a:r>
              <a:rPr lang="en-US" altLang="zh-TW" sz="4400" dirty="0" smtClean="0">
                <a:solidFill>
                  <a:srgbClr val="1D01EF"/>
                </a:solidFill>
                <a:latin typeface="微软雅黑" pitchFamily="34" charset="-122"/>
                <a:ea typeface="微软雅黑" pitchFamily="34" charset="-122"/>
              </a:rPr>
              <a:t>35</a:t>
            </a:r>
            <a:r>
              <a:rPr lang="zh-TW" altLang="en-US" sz="4400" dirty="0" smtClean="0">
                <a:solidFill>
                  <a:srgbClr val="1D01EF"/>
                </a:solidFill>
                <a:latin typeface="微软雅黑" pitchFamily="34" charset="-122"/>
                <a:ea typeface="微软雅黑" pitchFamily="34" charset="-122"/>
              </a:rPr>
              <a:t>因為，凡要救自己生命的，必喪掉生命；凡為我和福音喪掉生命的，必救了生命。</a:t>
            </a:r>
            <a:endParaRPr lang="en-US" altLang="zh-TW" sz="4400" dirty="0" smtClean="0">
              <a:solidFill>
                <a:srgbClr val="1D01EF"/>
              </a:solidFill>
              <a:latin typeface="微软雅黑" pitchFamily="34" charset="-122"/>
              <a:ea typeface="微软雅黑" pitchFamily="34" charset="-122"/>
            </a:endParaRPr>
          </a:p>
          <a:p>
            <a:endParaRPr lang="en-US" altLang="zh-CN" sz="4800" dirty="0" smtClean="0"/>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ox(in)">
                                      <p:cBhvr>
                                        <p:cTn id="7" dur="500"/>
                                        <p:tgtEl>
                                          <p:spTgt spid="2">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6" end="6"/>
                                            </p:txEl>
                                          </p:spTgt>
                                        </p:tgtEl>
                                        <p:attrNameLst>
                                          <p:attrName>style.visibility</p:attrName>
                                        </p:attrNameLst>
                                      </p:cBhvr>
                                      <p:to>
                                        <p:strVal val="visible"/>
                                      </p:to>
                                    </p:set>
                                    <p:animEffect transition="in" filter="blinds(horizontal)">
                                      <p:cBhvr>
                                        <p:cTn id="1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692696"/>
            <a:ext cx="8261424" cy="3619897"/>
          </a:xfrm>
          <a:prstGeom prst="rect">
            <a:avLst/>
          </a:prstGeom>
        </p:spPr>
        <p:txBody>
          <a:bodyPr/>
          <a:lstStyle/>
          <a:p>
            <a:r>
              <a:rPr lang="zh-CN" altLang="en-US" sz="4800" dirty="0" smtClean="0">
                <a:effectLst>
                  <a:outerShdw blurRad="38100" dist="38100" dir="2700000" algn="tl">
                    <a:srgbClr val="000000">
                      <a:alpha val="43137"/>
                    </a:srgbClr>
                  </a:outerShdw>
                </a:effectLst>
                <a:ea typeface="全真勘亭流" pitchFamily="49" charset="-120"/>
              </a:rPr>
              <a:t>一、</a:t>
            </a:r>
            <a:r>
              <a:rPr lang="zh-CN" altLang="zh-CN" sz="4800" dirty="0" smtClean="0">
                <a:effectLst>
                  <a:outerShdw blurRad="38100" dist="38100" dir="2700000" algn="tl">
                    <a:srgbClr val="000000">
                      <a:alpha val="43137"/>
                    </a:srgbClr>
                  </a:outerShdw>
                </a:effectLst>
                <a:ea typeface="全真勘亭流" pitchFamily="49" charset="-120"/>
              </a:rPr>
              <a:t>佈道和栽培</a:t>
            </a:r>
            <a:r>
              <a:rPr lang="zh-CN" altLang="en-US" sz="4800" dirty="0" smtClean="0">
                <a:effectLst>
                  <a:outerShdw blurRad="38100" dist="38100" dir="2700000" algn="tl">
                    <a:srgbClr val="000000">
                      <a:alpha val="43137"/>
                    </a:srgbClr>
                  </a:outerShdw>
                </a:effectLst>
                <a:ea typeface="全真勘亭流" pitchFamily="49" charset="-120"/>
              </a:rPr>
              <a:t>基本</a:t>
            </a:r>
            <a:r>
              <a:rPr lang="zh-CN" altLang="zh-CN" sz="4800" dirty="0" smtClean="0">
                <a:effectLst>
                  <a:outerShdw blurRad="38100" dist="38100" dir="2700000" algn="tl">
                    <a:srgbClr val="000000">
                      <a:alpha val="43137"/>
                    </a:srgbClr>
                  </a:outerShdw>
                </a:effectLst>
                <a:ea typeface="全真勘亭流" pitchFamily="49" charset="-120"/>
              </a:rPr>
              <a:t>的認識</a:t>
            </a:r>
            <a:endParaRPr lang="en-US" altLang="zh-CN" sz="4800" dirty="0" smtClean="0">
              <a:effectLst>
                <a:outerShdw blurRad="38100" dist="38100" dir="2700000" algn="tl">
                  <a:srgbClr val="000000">
                    <a:alpha val="43137"/>
                  </a:srgbClr>
                </a:outerShdw>
              </a:effectLst>
              <a:ea typeface="全真勘亭流" pitchFamily="49" charset="-120"/>
            </a:endParaRPr>
          </a:p>
          <a:p>
            <a:endParaRPr lang="en-US" altLang="zh-TW" dirty="0" smtClean="0">
              <a:latin typeface="楷体" pitchFamily="49" charset="-122"/>
              <a:ea typeface="楷体" pitchFamily="49" charset="-122"/>
            </a:endParaRPr>
          </a:p>
          <a:p>
            <a:r>
              <a:rPr lang="en-US" altLang="zh-TW" sz="4800" dirty="0" smtClean="0">
                <a:solidFill>
                  <a:srgbClr val="1D01EF"/>
                </a:solidFill>
                <a:latin typeface="楷体" pitchFamily="49" charset="-122"/>
                <a:ea typeface="楷体" pitchFamily="49" charset="-122"/>
              </a:rPr>
              <a:t>1</a:t>
            </a:r>
            <a:r>
              <a:rPr lang="zh-CN" altLang="en-US" sz="4800" dirty="0" smtClean="0">
                <a:solidFill>
                  <a:srgbClr val="1D01EF"/>
                </a:solidFill>
                <a:latin typeface="楷体" pitchFamily="49" charset="-122"/>
                <a:ea typeface="楷体" pitchFamily="49" charset="-122"/>
              </a:rPr>
              <a:t>、爲什麽要傳福音？</a:t>
            </a:r>
            <a:endParaRPr lang="en-US" altLang="zh-CN" sz="4800" dirty="0" smtClean="0">
              <a:solidFill>
                <a:srgbClr val="1D01EF"/>
              </a:solidFill>
              <a:latin typeface="楷体" pitchFamily="49" charset="-122"/>
              <a:ea typeface="楷体" pitchFamily="49" charset="-122"/>
            </a:endParaRPr>
          </a:p>
          <a:p>
            <a:r>
              <a:rPr lang="en-US" altLang="zh-TW" sz="4800" dirty="0" smtClean="0">
                <a:solidFill>
                  <a:srgbClr val="1D01EF"/>
                </a:solidFill>
                <a:latin typeface="楷体" pitchFamily="49" charset="-122"/>
                <a:ea typeface="楷体" pitchFamily="49" charset="-122"/>
              </a:rPr>
              <a:t>2</a:t>
            </a:r>
            <a:r>
              <a:rPr lang="zh-CN" altLang="en-US" sz="4800" dirty="0" smtClean="0">
                <a:solidFill>
                  <a:srgbClr val="1D01EF"/>
                </a:solidFill>
                <a:latin typeface="楷体" pitchFamily="49" charset="-122"/>
                <a:ea typeface="楷体" pitchFamily="49" charset="-122"/>
              </a:rPr>
              <a:t>、傳什麼樣的福音？</a:t>
            </a:r>
            <a:endParaRPr lang="en-US" altLang="zh-CN" sz="4800" dirty="0" smtClean="0">
              <a:solidFill>
                <a:srgbClr val="1D01EF"/>
              </a:solidFill>
              <a:latin typeface="楷体" pitchFamily="49" charset="-122"/>
              <a:ea typeface="楷体" pitchFamily="49" charset="-122"/>
            </a:endParaRPr>
          </a:p>
          <a:p>
            <a:r>
              <a:rPr lang="en-US" altLang="zh-TW" sz="4800" dirty="0" smtClean="0">
                <a:solidFill>
                  <a:srgbClr val="1D01EF"/>
                </a:solidFill>
                <a:latin typeface="楷体" pitchFamily="49" charset="-122"/>
                <a:ea typeface="楷体" pitchFamily="49" charset="-122"/>
              </a:rPr>
              <a:t>3</a:t>
            </a:r>
            <a:r>
              <a:rPr lang="zh-CN" altLang="en-US" sz="4800" dirty="0" smtClean="0">
                <a:solidFill>
                  <a:srgbClr val="1D01EF"/>
                </a:solidFill>
                <a:latin typeface="楷体" pitchFamily="49" charset="-122"/>
                <a:ea typeface="楷体" pitchFamily="49" charset="-122"/>
              </a:rPr>
              <a:t>、怎麼樣來傳福音？</a:t>
            </a:r>
            <a:endParaRPr lang="en-US" altLang="zh-CN" sz="4800" dirty="0" smtClean="0">
              <a:solidFill>
                <a:srgbClr val="1D01EF"/>
              </a:solidFill>
              <a:latin typeface="楷体" pitchFamily="49" charset="-122"/>
              <a:ea typeface="楷体" pitchFamily="49" charset="-122"/>
            </a:endParaRPr>
          </a:p>
          <a:p>
            <a:r>
              <a:rPr lang="en-US" altLang="zh-TW" sz="4800" dirty="0" smtClean="0">
                <a:solidFill>
                  <a:schemeClr val="accent5">
                    <a:lumMod val="60000"/>
                    <a:lumOff val="40000"/>
                  </a:schemeClr>
                </a:solidFill>
                <a:latin typeface="楷体" pitchFamily="49" charset="-122"/>
                <a:ea typeface="楷体" pitchFamily="49" charset="-122"/>
              </a:rPr>
              <a:t>4</a:t>
            </a:r>
            <a:r>
              <a:rPr lang="zh-CN" altLang="en-US" sz="4800" dirty="0" smtClean="0">
                <a:solidFill>
                  <a:schemeClr val="accent5">
                    <a:lumMod val="60000"/>
                    <a:lumOff val="40000"/>
                  </a:schemeClr>
                </a:solidFill>
                <a:latin typeface="楷体" pitchFamily="49" charset="-122"/>
                <a:ea typeface="楷体" pitchFamily="49" charset="-122"/>
              </a:rPr>
              <a:t>、為何栽培如此重要？</a:t>
            </a:r>
            <a:endParaRPr lang="en-US" altLang="zh-TW" sz="4800" dirty="0" smtClean="0">
              <a:solidFill>
                <a:schemeClr val="accent5">
                  <a:lumMod val="60000"/>
                  <a:lumOff val="40000"/>
                </a:schemeClr>
              </a:solidFill>
              <a:latin typeface="楷体" pitchFamily="49" charset="-122"/>
              <a:ea typeface="楷体" pitchFamily="49" charset="-122"/>
            </a:endParaRPr>
          </a:p>
          <a:p>
            <a:pPr lvl="0"/>
            <a:endParaRPr lang="zh-CN" altLang="zh-CN" sz="54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4800" dirty="0" smtClean="0">
              <a:ea typeface="全真粗黑體" pitchFamily="49" charset="-120"/>
            </a:endParaRPr>
          </a:p>
          <a:p>
            <a:pPr marL="914400" lvl="0" indent="-914400" defTabSz="1624013">
              <a:buFont typeface="+mj-lt"/>
              <a:buAutoNum type="arabicPeriod" startAt="4"/>
            </a:pPr>
            <a:r>
              <a:rPr lang="zh-TW" altLang="zh-CN" sz="4800" dirty="0" smtClean="0">
                <a:latin typeface="楷体" pitchFamily="49" charset="-122"/>
                <a:ea typeface="楷体" pitchFamily="49" charset="-122"/>
              </a:rPr>
              <a:t>為福音舍掉生命必救生命</a:t>
            </a:r>
            <a:endParaRPr lang="en-US" altLang="zh-TW" sz="4800" dirty="0" smtClean="0">
              <a:latin typeface="楷体" pitchFamily="49" charset="-122"/>
              <a:ea typeface="楷体" pitchFamily="49" charset="-122"/>
            </a:endParaRPr>
          </a:p>
          <a:p>
            <a:pPr marL="742950" lvl="0" indent="-742950">
              <a:buFont typeface="+mj-lt"/>
              <a:buAutoNum type="arabicPeriod" startAt="2"/>
            </a:pPr>
            <a:endParaRPr lang="en-US" altLang="zh-TW" sz="2000" dirty="0" smtClean="0">
              <a:latin typeface="楷体" pitchFamily="49" charset="-122"/>
              <a:ea typeface="楷体" pitchFamily="49" charset="-122"/>
            </a:endParaRPr>
          </a:p>
          <a:p>
            <a:pPr marL="742950" lvl="0" indent="-742950"/>
            <a:r>
              <a:rPr lang="zh-CN" altLang="en-US" sz="3200" dirty="0" smtClean="0">
                <a:latin typeface="微软雅黑" pitchFamily="34" charset="-122"/>
                <a:ea typeface="微软雅黑" pitchFamily="34" charset="-122"/>
              </a:rPr>
              <a:t>馬可福音第</a:t>
            </a:r>
            <a:r>
              <a:rPr lang="zh-CN" altLang="en-US" sz="3200" dirty="0" smtClean="0">
                <a:solidFill>
                  <a:srgbClr val="1D01EF"/>
                </a:solidFill>
                <a:latin typeface="微软雅黑" pitchFamily="34" charset="-122"/>
                <a:ea typeface="微软雅黑" pitchFamily="34" charset="-122"/>
              </a:rPr>
              <a:t>十</a:t>
            </a:r>
            <a:r>
              <a:rPr lang="zh-CN" altLang="en-US" sz="3200" dirty="0" smtClean="0">
                <a:latin typeface="微软雅黑" pitchFamily="34" charset="-122"/>
                <a:ea typeface="微软雅黑" pitchFamily="34" charset="-122"/>
              </a:rPr>
              <a:t>章</a:t>
            </a:r>
            <a:endParaRPr lang="en-US" altLang="zh-CN" sz="3200" dirty="0" smtClean="0">
              <a:latin typeface="微软雅黑" pitchFamily="34" charset="-122"/>
              <a:ea typeface="微软雅黑" pitchFamily="34" charset="-122"/>
            </a:endParaRPr>
          </a:p>
          <a:p>
            <a:pPr marL="742950" lvl="0" indent="-742950"/>
            <a:endParaRPr lang="en-US" altLang="zh-CN" sz="1200" dirty="0" smtClean="0">
              <a:latin typeface="微软雅黑" pitchFamily="34" charset="-122"/>
              <a:ea typeface="微软雅黑" pitchFamily="34" charset="-122"/>
            </a:endParaRPr>
          </a:p>
          <a:p>
            <a:pPr lvl="0"/>
            <a:r>
              <a:rPr lang="en-US" altLang="zh-TW" sz="3200" dirty="0" smtClean="0">
                <a:solidFill>
                  <a:srgbClr val="1D01EF"/>
                </a:solidFill>
                <a:latin typeface="微软雅黑" pitchFamily="34" charset="-122"/>
                <a:ea typeface="微软雅黑" pitchFamily="34" charset="-122"/>
              </a:rPr>
              <a:t>29</a:t>
            </a:r>
            <a:r>
              <a:rPr lang="zh-TW" altLang="en-US" sz="3200" dirty="0" smtClean="0">
                <a:solidFill>
                  <a:srgbClr val="1D01EF"/>
                </a:solidFill>
                <a:latin typeface="微软雅黑" pitchFamily="34" charset="-122"/>
                <a:ea typeface="微软雅黑" pitchFamily="34" charset="-122"/>
              </a:rPr>
              <a:t>耶穌說：「我實在告訴你們，人為我和福音撇下房屋，或是弟兄、姊妹、父母、兒女、田地， </a:t>
            </a:r>
            <a:r>
              <a:rPr lang="en-US" altLang="zh-TW" sz="3200" dirty="0" smtClean="0">
                <a:solidFill>
                  <a:srgbClr val="1D01EF"/>
                </a:solidFill>
                <a:latin typeface="微软雅黑" pitchFamily="34" charset="-122"/>
                <a:ea typeface="微软雅黑" pitchFamily="34" charset="-122"/>
              </a:rPr>
              <a:t>30</a:t>
            </a:r>
            <a:r>
              <a:rPr lang="zh-TW" altLang="en-US" sz="3200" dirty="0" smtClean="0">
                <a:solidFill>
                  <a:srgbClr val="1D01EF"/>
                </a:solidFill>
                <a:latin typeface="微软雅黑" pitchFamily="34" charset="-122"/>
                <a:ea typeface="微软雅黑" pitchFamily="34" charset="-122"/>
              </a:rPr>
              <a:t>沒有不在今世得百倍的，就是房屋、弟兄、姊妹、母親、兒女、田地，並且要受逼迫，在來世必得永生。</a:t>
            </a:r>
            <a:endParaRPr lang="en-US" altLang="zh-TW" sz="3200" dirty="0" smtClean="0">
              <a:solidFill>
                <a:srgbClr val="1D01EF"/>
              </a:solidFill>
              <a:latin typeface="微软雅黑" pitchFamily="34" charset="-122"/>
              <a:ea typeface="微软雅黑" pitchFamily="34" charset="-122"/>
            </a:endParaRPr>
          </a:p>
          <a:p>
            <a:endParaRPr lang="en-US" altLang="zh-CN" sz="4800" dirty="0" smtClean="0"/>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ox(in)">
                                      <p:cBhvr>
                                        <p:cTn id="7" dur="500"/>
                                        <p:tgtEl>
                                          <p:spTgt spid="2">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6" end="6"/>
                                            </p:txEl>
                                          </p:spTgt>
                                        </p:tgtEl>
                                        <p:attrNameLst>
                                          <p:attrName>style.visibility</p:attrName>
                                        </p:attrNameLst>
                                      </p:cBhvr>
                                      <p:to>
                                        <p:strVal val="visible"/>
                                      </p:to>
                                    </p:set>
                                    <p:animEffect transition="in" filter="blinds(horizontal)">
                                      <p:cBhvr>
                                        <p:cTn id="1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4800" dirty="0" smtClean="0">
              <a:ea typeface="全真粗黑體" pitchFamily="49" charset="-120"/>
            </a:endParaRPr>
          </a:p>
          <a:p>
            <a:pPr marL="914400" indent="-914400" defTabSz="1624013">
              <a:buFont typeface="+mj-lt"/>
              <a:buAutoNum type="arabicPeriod" startAt="5"/>
            </a:pPr>
            <a:r>
              <a:rPr lang="zh-TW" altLang="zh-CN" sz="4800" dirty="0" smtClean="0">
                <a:latin typeface="楷体" pitchFamily="49" charset="-122"/>
                <a:ea typeface="楷体" pitchFamily="49" charset="-122"/>
              </a:rPr>
              <a:t>無論</a:t>
            </a:r>
            <a:r>
              <a:rPr lang="zh-CN" altLang="zh-CN" sz="4800" dirty="0" smtClean="0">
                <a:latin typeface="楷体" pitchFamily="49" charset="-122"/>
                <a:ea typeface="楷体" pitchFamily="49" charset="-122"/>
              </a:rPr>
              <a:t>何</a:t>
            </a:r>
            <a:r>
              <a:rPr lang="zh-TW" altLang="zh-CN" sz="4800" dirty="0" smtClean="0">
                <a:latin typeface="楷体" pitchFamily="49" charset="-122"/>
                <a:ea typeface="楷体" pitchFamily="49" charset="-122"/>
              </a:rPr>
              <a:t>時代人都需要</a:t>
            </a:r>
            <a:r>
              <a:rPr lang="zh-CN" altLang="zh-CN" sz="4800" dirty="0" smtClean="0">
                <a:latin typeface="楷体" pitchFamily="49" charset="-122"/>
                <a:ea typeface="楷体" pitchFamily="49" charset="-122"/>
              </a:rPr>
              <a:t>福音</a:t>
            </a:r>
          </a:p>
          <a:p>
            <a:pPr marL="742950" lvl="0" indent="-742950">
              <a:buFont typeface="+mj-lt"/>
              <a:buAutoNum type="arabicPeriod" startAt="2"/>
            </a:pPr>
            <a:endParaRPr lang="en-US" altLang="zh-TW" sz="2000" dirty="0" smtClean="0">
              <a:latin typeface="楷体" pitchFamily="49" charset="-122"/>
              <a:ea typeface="楷体" pitchFamily="49" charset="-122"/>
            </a:endParaRPr>
          </a:p>
          <a:p>
            <a:endParaRPr lang="en-US" altLang="zh-CN" sz="4800" dirty="0" smtClean="0"/>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4800" dirty="0" smtClean="0">
              <a:ea typeface="全真粗黑體" pitchFamily="49" charset="-120"/>
            </a:endParaRPr>
          </a:p>
          <a:p>
            <a:pPr marL="987425" indent="-742950" defTabSz="1624013">
              <a:buFont typeface="+mj-lt"/>
              <a:buAutoNum type="arabicPeriod" startAt="6"/>
            </a:pPr>
            <a:r>
              <a:rPr lang="zh-TW" altLang="zh-CN" sz="4800" dirty="0" smtClean="0">
                <a:latin typeface="楷体" pitchFamily="49" charset="-122"/>
                <a:ea typeface="楷体" pitchFamily="49" charset="-122"/>
              </a:rPr>
              <a:t>神的愛激勵我們</a:t>
            </a:r>
            <a:r>
              <a:rPr lang="zh-CN" altLang="zh-CN" sz="4800" dirty="0" smtClean="0">
                <a:latin typeface="楷体" pitchFamily="49" charset="-122"/>
                <a:ea typeface="楷体" pitchFamily="49" charset="-122"/>
              </a:rPr>
              <a:t>要</a:t>
            </a:r>
            <a:r>
              <a:rPr lang="zh-TW" altLang="zh-CN" sz="4800" dirty="0" smtClean="0">
                <a:latin typeface="楷体" pitchFamily="49" charset="-122"/>
                <a:ea typeface="楷体" pitchFamily="49" charset="-122"/>
              </a:rPr>
              <a:t>傳福音</a:t>
            </a:r>
            <a:endParaRPr lang="en-US" altLang="zh-TW" sz="4800" dirty="0" smtClean="0">
              <a:latin typeface="楷体" pitchFamily="49" charset="-122"/>
              <a:ea typeface="楷体" pitchFamily="49" charset="-122"/>
            </a:endParaRPr>
          </a:p>
          <a:p>
            <a:pPr marL="742950" lvl="0" indent="-742950">
              <a:buFont typeface="+mj-lt"/>
              <a:buAutoNum type="arabicPeriod" startAt="2"/>
            </a:pPr>
            <a:endParaRPr lang="en-US" altLang="zh-TW" sz="2000" dirty="0" smtClean="0">
              <a:latin typeface="楷体" pitchFamily="49" charset="-122"/>
              <a:ea typeface="楷体" pitchFamily="49" charset="-122"/>
            </a:endParaRPr>
          </a:p>
          <a:p>
            <a:pPr marL="742950" lvl="0" indent="-742950"/>
            <a:r>
              <a:rPr lang="zh-CN" altLang="en-US" sz="3200" dirty="0" smtClean="0">
                <a:latin typeface="微软雅黑" pitchFamily="34" charset="-122"/>
                <a:ea typeface="微软雅黑" pitchFamily="34" charset="-122"/>
              </a:rPr>
              <a:t>羅馬書第</a:t>
            </a:r>
            <a:r>
              <a:rPr lang="zh-CN" altLang="en-US" sz="3200" dirty="0" smtClean="0">
                <a:solidFill>
                  <a:srgbClr val="1D01EF"/>
                </a:solidFill>
                <a:latin typeface="微软雅黑" pitchFamily="34" charset="-122"/>
                <a:ea typeface="微软雅黑" pitchFamily="34" charset="-122"/>
              </a:rPr>
              <a:t>五</a:t>
            </a:r>
            <a:r>
              <a:rPr lang="zh-CN" altLang="en-US" sz="3200" dirty="0" smtClean="0">
                <a:latin typeface="微软雅黑" pitchFamily="34" charset="-122"/>
                <a:ea typeface="微软雅黑" pitchFamily="34" charset="-122"/>
              </a:rPr>
              <a:t>章</a:t>
            </a:r>
            <a:endParaRPr lang="en-US" altLang="zh-CN" sz="3200" dirty="0" smtClean="0">
              <a:latin typeface="微软雅黑" pitchFamily="34" charset="-122"/>
              <a:ea typeface="微软雅黑" pitchFamily="34" charset="-122"/>
            </a:endParaRPr>
          </a:p>
          <a:p>
            <a:pPr marL="742950" lvl="0" indent="-742950"/>
            <a:endParaRPr lang="en-US" altLang="zh-CN" sz="3200" dirty="0" smtClean="0">
              <a:latin typeface="微软雅黑" pitchFamily="34" charset="-122"/>
              <a:ea typeface="微软雅黑" pitchFamily="34" charset="-122"/>
            </a:endParaRPr>
          </a:p>
          <a:p>
            <a:pPr lvl="0"/>
            <a:r>
              <a:rPr lang="en-US" altLang="zh-TW" sz="4400" dirty="0" smtClean="0">
                <a:solidFill>
                  <a:srgbClr val="1D01EF"/>
                </a:solidFill>
                <a:latin typeface="微软雅黑" pitchFamily="34" charset="-122"/>
                <a:ea typeface="微软雅黑" pitchFamily="34" charset="-122"/>
              </a:rPr>
              <a:t>8</a:t>
            </a:r>
            <a:r>
              <a:rPr lang="zh-TW" altLang="en-US" sz="4400" dirty="0" smtClean="0">
                <a:solidFill>
                  <a:srgbClr val="1D01EF"/>
                </a:solidFill>
                <a:latin typeface="微软雅黑" pitchFamily="34" charset="-122"/>
                <a:ea typeface="微软雅黑" pitchFamily="34" charset="-122"/>
              </a:rPr>
              <a:t>惟有基督在我們還作罪人的時候為我們死，神的愛就在此向我們顯明了。</a:t>
            </a:r>
            <a:endParaRPr lang="en-US" altLang="zh-TW" sz="4400" dirty="0" smtClean="0">
              <a:solidFill>
                <a:srgbClr val="1D01EF"/>
              </a:solidFill>
              <a:latin typeface="微软雅黑" pitchFamily="34" charset="-122"/>
              <a:ea typeface="微软雅黑" pitchFamily="34" charset="-122"/>
            </a:endParaRPr>
          </a:p>
          <a:p>
            <a:endParaRPr lang="en-US" altLang="zh-CN" sz="4800" dirty="0" smtClean="0"/>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Effect transition="in" filter="box(in)">
                                      <p:cBhvr>
                                        <p:cTn id="7" dur="500"/>
                                        <p:tgtEl>
                                          <p:spTgt spid="2">
                                            <p:txEl>
                                              <p:pRg st="6" end="6"/>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
                                            <p:txEl>
                                              <p:pRg st="4" end="4"/>
                                            </p:txEl>
                                          </p:spTgt>
                                        </p:tgtEl>
                                        <p:attrNameLst>
                                          <p:attrName>style.visibility</p:attrName>
                                        </p:attrNameLst>
                                      </p:cBhvr>
                                      <p:to>
                                        <p:strVal val="visible"/>
                                      </p:to>
                                    </p:set>
                                    <p:animEffect transition="in" filter="blinds(horizontal)">
                                      <p:cBhvr>
                                        <p:cTn id="10" dur="500"/>
                                        <p:tgtEl>
                                          <p:spTgt spid="2">
                                            <p:txEl>
                                              <p:pRg st="4" end="4"/>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Effect transition="in" filter="blinds(horizontal)">
                                      <p:cBhvr>
                                        <p:cTn id="13"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allAtOnce"/>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3200" dirty="0" smtClean="0">
              <a:ea typeface="全真粗黑體" pitchFamily="49" charset="-120"/>
            </a:endParaRPr>
          </a:p>
          <a:p>
            <a:pPr marL="1158875" indent="-914400" defTabSz="1624013">
              <a:buFont typeface="+mj-lt"/>
              <a:buAutoNum type="arabicPeriod" startAt="7"/>
            </a:pPr>
            <a:r>
              <a:rPr lang="zh-TW" altLang="zh-CN" sz="4800" dirty="0" smtClean="0">
                <a:latin typeface="楷体" pitchFamily="49" charset="-122"/>
                <a:ea typeface="楷体" pitchFamily="49" charset="-122"/>
              </a:rPr>
              <a:t>不傳福音就有欠債虧欠感</a:t>
            </a:r>
            <a:endParaRPr lang="en-US" altLang="zh-TW" sz="4800" dirty="0" smtClean="0">
              <a:latin typeface="楷体" pitchFamily="49" charset="-122"/>
              <a:ea typeface="楷体" pitchFamily="49" charset="-122"/>
            </a:endParaRPr>
          </a:p>
          <a:p>
            <a:pPr marL="742950" lvl="0" indent="-742950"/>
            <a:endParaRPr lang="en-US" altLang="zh-CN" sz="2400" dirty="0" smtClean="0">
              <a:latin typeface="微软雅黑" pitchFamily="34" charset="-122"/>
              <a:ea typeface="微软雅黑" pitchFamily="34" charset="-122"/>
            </a:endParaRPr>
          </a:p>
          <a:p>
            <a:pPr marL="742950" lvl="0" indent="-742950"/>
            <a:r>
              <a:rPr lang="zh-CN" altLang="en-US" sz="3200" dirty="0" smtClean="0">
                <a:latin typeface="微软雅黑" pitchFamily="34" charset="-122"/>
                <a:ea typeface="微软雅黑" pitchFamily="34" charset="-122"/>
              </a:rPr>
              <a:t>羅馬書第</a:t>
            </a:r>
            <a:r>
              <a:rPr lang="zh-CN" altLang="en-US" sz="3200" dirty="0" smtClean="0">
                <a:solidFill>
                  <a:srgbClr val="1D01EF"/>
                </a:solidFill>
                <a:latin typeface="微软雅黑" pitchFamily="34" charset="-122"/>
                <a:ea typeface="微软雅黑" pitchFamily="34" charset="-122"/>
              </a:rPr>
              <a:t>一</a:t>
            </a:r>
            <a:r>
              <a:rPr lang="zh-CN" altLang="en-US" sz="3200" dirty="0" smtClean="0">
                <a:latin typeface="微软雅黑" pitchFamily="34" charset="-122"/>
                <a:ea typeface="微软雅黑" pitchFamily="34" charset="-122"/>
              </a:rPr>
              <a:t>章</a:t>
            </a:r>
            <a:endParaRPr lang="en-US" altLang="zh-CN" sz="3200" dirty="0" smtClean="0">
              <a:latin typeface="微软雅黑" pitchFamily="34" charset="-122"/>
              <a:ea typeface="微软雅黑" pitchFamily="34" charset="-122"/>
            </a:endParaRPr>
          </a:p>
          <a:p>
            <a:pPr marL="742950" lvl="0" indent="-742950"/>
            <a:endParaRPr lang="en-US" altLang="zh-CN" sz="1200" dirty="0" smtClean="0">
              <a:latin typeface="微软雅黑" pitchFamily="34" charset="-122"/>
              <a:ea typeface="微软雅黑" pitchFamily="34" charset="-122"/>
            </a:endParaRPr>
          </a:p>
          <a:p>
            <a:pPr lvl="0"/>
            <a:r>
              <a:rPr lang="en-US" altLang="zh-TW" sz="4000" dirty="0" smtClean="0">
                <a:solidFill>
                  <a:srgbClr val="1D01EF"/>
                </a:solidFill>
                <a:latin typeface="微软雅黑" pitchFamily="34" charset="-122"/>
                <a:ea typeface="微软雅黑" pitchFamily="34" charset="-122"/>
              </a:rPr>
              <a:t>14</a:t>
            </a:r>
            <a:r>
              <a:rPr lang="zh-TW" altLang="en-US" sz="4000" dirty="0" smtClean="0">
                <a:solidFill>
                  <a:srgbClr val="1D01EF"/>
                </a:solidFill>
                <a:latin typeface="微软雅黑" pitchFamily="34" charset="-122"/>
                <a:ea typeface="微软雅黑" pitchFamily="34" charset="-122"/>
              </a:rPr>
              <a:t>無論是希臘人、化外人、聰明人、愚拙人，我都欠他們的債， </a:t>
            </a:r>
            <a:r>
              <a:rPr lang="en-US" altLang="zh-TW" sz="4000" dirty="0" smtClean="0">
                <a:solidFill>
                  <a:srgbClr val="1D01EF"/>
                </a:solidFill>
                <a:latin typeface="微软雅黑" pitchFamily="34" charset="-122"/>
                <a:ea typeface="微软雅黑" pitchFamily="34" charset="-122"/>
              </a:rPr>
              <a:t>15</a:t>
            </a:r>
            <a:r>
              <a:rPr lang="zh-TW" altLang="en-US" sz="4000" dirty="0" smtClean="0">
                <a:solidFill>
                  <a:srgbClr val="1D01EF"/>
                </a:solidFill>
                <a:latin typeface="微软雅黑" pitchFamily="34" charset="-122"/>
                <a:ea typeface="微软雅黑" pitchFamily="34" charset="-122"/>
              </a:rPr>
              <a:t>所以情願盡我的力量，將福音也傳給你們在羅馬的人。</a:t>
            </a:r>
            <a:endParaRPr lang="en-US" altLang="zh-TW" sz="4000" dirty="0" smtClean="0">
              <a:solidFill>
                <a:srgbClr val="1D01EF"/>
              </a:solidFill>
              <a:latin typeface="微软雅黑" pitchFamily="34" charset="-122"/>
              <a:ea typeface="微软雅黑" pitchFamily="34" charset="-122"/>
            </a:endParaRPr>
          </a:p>
          <a:p>
            <a:endParaRPr lang="en-US" altLang="zh-CN" sz="4800" dirty="0" smtClean="0"/>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linds(horizontal)">
                                      <p:cBhvr>
                                        <p:cTn id="7" dur="500"/>
                                        <p:tgtEl>
                                          <p:spTgt spid="2">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6" end="6"/>
                                            </p:txEl>
                                          </p:spTgt>
                                        </p:tgtEl>
                                        <p:attrNameLst>
                                          <p:attrName>style.visibility</p:attrName>
                                        </p:attrNameLst>
                                      </p:cBhvr>
                                      <p:to>
                                        <p:strVal val="visible"/>
                                      </p:to>
                                    </p:set>
                                    <p:animEffect transition="in" filter="blinds(horizontal)">
                                      <p:cBhvr>
                                        <p:cTn id="1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3200" dirty="0" smtClean="0">
              <a:ea typeface="全真粗黑體" pitchFamily="49" charset="-120"/>
            </a:endParaRPr>
          </a:p>
          <a:p>
            <a:pPr marL="1158875" indent="-914400" defTabSz="1624013">
              <a:buFont typeface="+mj-lt"/>
              <a:buAutoNum type="arabicPeriod" startAt="8"/>
            </a:pPr>
            <a:r>
              <a:rPr lang="zh-TW" altLang="zh-CN" sz="4800" dirty="0" smtClean="0">
                <a:latin typeface="楷体" pitchFamily="49" charset="-122"/>
                <a:ea typeface="楷体" pitchFamily="49" charset="-122"/>
              </a:rPr>
              <a:t>若不傳福音我們就有禍了</a:t>
            </a:r>
            <a:endParaRPr lang="en-US" altLang="zh-TW" sz="4800" dirty="0" smtClean="0">
              <a:latin typeface="楷体" pitchFamily="49" charset="-122"/>
              <a:ea typeface="楷体" pitchFamily="49" charset="-122"/>
            </a:endParaRPr>
          </a:p>
          <a:p>
            <a:pPr marL="742950" lvl="0" indent="-742950"/>
            <a:endParaRPr lang="en-US" altLang="zh-CN" sz="1200" dirty="0" smtClean="0">
              <a:latin typeface="微软雅黑" pitchFamily="34" charset="-122"/>
              <a:ea typeface="微软雅黑" pitchFamily="34" charset="-122"/>
            </a:endParaRPr>
          </a:p>
          <a:p>
            <a:pPr marL="742950" lvl="0" indent="-742950"/>
            <a:r>
              <a:rPr lang="zh-CN" altLang="en-US" sz="3200" dirty="0" smtClean="0">
                <a:latin typeface="微软雅黑" pitchFamily="34" charset="-122"/>
                <a:ea typeface="微软雅黑" pitchFamily="34" charset="-122"/>
              </a:rPr>
              <a:t>羅馬書第</a:t>
            </a:r>
            <a:r>
              <a:rPr lang="zh-CN" altLang="en-US" sz="3200" dirty="0" smtClean="0">
                <a:solidFill>
                  <a:srgbClr val="1D01EF"/>
                </a:solidFill>
                <a:latin typeface="微软雅黑" pitchFamily="34" charset="-122"/>
                <a:ea typeface="微软雅黑" pitchFamily="34" charset="-122"/>
              </a:rPr>
              <a:t>一</a:t>
            </a:r>
            <a:r>
              <a:rPr lang="zh-CN" altLang="en-US" sz="3200" dirty="0" smtClean="0">
                <a:latin typeface="微软雅黑" pitchFamily="34" charset="-122"/>
                <a:ea typeface="微软雅黑" pitchFamily="34" charset="-122"/>
              </a:rPr>
              <a:t>章</a:t>
            </a:r>
            <a:endParaRPr lang="en-US" altLang="zh-CN" sz="3200" dirty="0" smtClean="0">
              <a:latin typeface="微软雅黑" pitchFamily="34" charset="-122"/>
              <a:ea typeface="微软雅黑" pitchFamily="34" charset="-122"/>
            </a:endParaRPr>
          </a:p>
          <a:p>
            <a:pPr marL="742950" lvl="0" indent="-742950"/>
            <a:endParaRPr lang="en-US" altLang="zh-CN" sz="1200" dirty="0" smtClean="0">
              <a:latin typeface="微软雅黑" pitchFamily="34" charset="-122"/>
              <a:ea typeface="微软雅黑" pitchFamily="34" charset="-122"/>
            </a:endParaRPr>
          </a:p>
          <a:p>
            <a:pPr lvl="0"/>
            <a:r>
              <a:rPr lang="en-US" altLang="zh-TW" sz="4000" dirty="0" smtClean="0">
                <a:solidFill>
                  <a:srgbClr val="1D01EF"/>
                </a:solidFill>
                <a:latin typeface="微软雅黑" pitchFamily="34" charset="-122"/>
                <a:ea typeface="微软雅黑" pitchFamily="34" charset="-122"/>
              </a:rPr>
              <a:t>16</a:t>
            </a:r>
            <a:r>
              <a:rPr lang="zh-TW" altLang="en-US" sz="4000" dirty="0" smtClean="0">
                <a:solidFill>
                  <a:srgbClr val="1D01EF"/>
                </a:solidFill>
                <a:latin typeface="微软雅黑" pitchFamily="34" charset="-122"/>
                <a:ea typeface="微软雅黑" pitchFamily="34" charset="-122"/>
              </a:rPr>
              <a:t>我傳福音原沒有可誇的，因為我是不得已的。若不傳福音，我便有禍了。 </a:t>
            </a:r>
            <a:r>
              <a:rPr lang="en-US" altLang="zh-TW" sz="4000" dirty="0" smtClean="0">
                <a:solidFill>
                  <a:srgbClr val="1D01EF"/>
                </a:solidFill>
                <a:latin typeface="微软雅黑" pitchFamily="34" charset="-122"/>
                <a:ea typeface="微软雅黑" pitchFamily="34" charset="-122"/>
              </a:rPr>
              <a:t>17</a:t>
            </a:r>
            <a:r>
              <a:rPr lang="zh-TW" altLang="en-US" sz="4000" dirty="0" smtClean="0">
                <a:solidFill>
                  <a:srgbClr val="1D01EF"/>
                </a:solidFill>
                <a:latin typeface="微软雅黑" pitchFamily="34" charset="-122"/>
                <a:ea typeface="微软雅黑" pitchFamily="34" charset="-122"/>
              </a:rPr>
              <a:t>我若甘心做這事，就有賞賜；若不甘心，責任卻已經託付我了。</a:t>
            </a:r>
            <a:endParaRPr lang="en-US" altLang="zh-TW" sz="4000" dirty="0" smtClean="0">
              <a:solidFill>
                <a:srgbClr val="1D01EF"/>
              </a:solidFill>
              <a:latin typeface="微软雅黑" pitchFamily="34" charset="-122"/>
              <a:ea typeface="微软雅黑" pitchFamily="34" charset="-122"/>
            </a:endParaRPr>
          </a:p>
          <a:p>
            <a:endParaRPr lang="en-US" altLang="zh-CN" sz="4800" dirty="0" smtClean="0"/>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linds(horizontal)">
                                      <p:cBhvr>
                                        <p:cTn id="7" dur="500"/>
                                        <p:tgtEl>
                                          <p:spTgt spid="2">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6" end="6"/>
                                            </p:txEl>
                                          </p:spTgt>
                                        </p:tgtEl>
                                        <p:attrNameLst>
                                          <p:attrName>style.visibility</p:attrName>
                                        </p:attrNameLst>
                                      </p:cBhvr>
                                      <p:to>
                                        <p:strVal val="visible"/>
                                      </p:to>
                                    </p:set>
                                    <p:animEffect transition="in" filter="blinds(horizontal)">
                                      <p:cBhvr>
                                        <p:cTn id="1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3200" dirty="0" smtClean="0">
              <a:ea typeface="全真粗黑體" pitchFamily="49" charset="-120"/>
            </a:endParaRPr>
          </a:p>
          <a:p>
            <a:pPr marL="1158875" indent="-914400" defTabSz="1624013">
              <a:buFont typeface="+mj-lt"/>
              <a:buAutoNum type="arabicPeriod" startAt="9"/>
            </a:pPr>
            <a:r>
              <a:rPr lang="zh-TW" altLang="zh-CN" sz="4800" dirty="0" smtClean="0">
                <a:latin typeface="楷体" pitchFamily="49" charset="-122"/>
                <a:ea typeface="楷体" pitchFamily="49" charset="-122"/>
              </a:rPr>
              <a:t>經歷福音的大能生命更新</a:t>
            </a:r>
            <a:endParaRPr lang="en-US" altLang="zh-TW" sz="4800" dirty="0" smtClean="0">
              <a:latin typeface="楷体" pitchFamily="49" charset="-122"/>
              <a:ea typeface="楷体" pitchFamily="49" charset="-122"/>
            </a:endParaRPr>
          </a:p>
          <a:p>
            <a:pPr marL="742950" lvl="0" indent="-742950"/>
            <a:endParaRPr lang="en-US" altLang="zh-CN" sz="2400" dirty="0" smtClean="0">
              <a:latin typeface="微软雅黑" pitchFamily="34" charset="-122"/>
              <a:ea typeface="微软雅黑" pitchFamily="34" charset="-122"/>
            </a:endParaRPr>
          </a:p>
          <a:p>
            <a:pPr marL="742950" lvl="0" indent="-742950"/>
            <a:r>
              <a:rPr lang="zh-CN" altLang="en-US" sz="3200" dirty="0" smtClean="0">
                <a:latin typeface="微软雅黑" pitchFamily="34" charset="-122"/>
                <a:ea typeface="微软雅黑" pitchFamily="34" charset="-122"/>
              </a:rPr>
              <a:t>羅馬書第</a:t>
            </a:r>
            <a:r>
              <a:rPr lang="zh-CN" altLang="en-US" sz="3200" dirty="0" smtClean="0">
                <a:solidFill>
                  <a:srgbClr val="1D01EF"/>
                </a:solidFill>
                <a:latin typeface="微软雅黑" pitchFamily="34" charset="-122"/>
                <a:ea typeface="微软雅黑" pitchFamily="34" charset="-122"/>
              </a:rPr>
              <a:t>一</a:t>
            </a:r>
            <a:r>
              <a:rPr lang="zh-CN" altLang="en-US" sz="3200" dirty="0" smtClean="0">
                <a:latin typeface="微软雅黑" pitchFamily="34" charset="-122"/>
                <a:ea typeface="微软雅黑" pitchFamily="34" charset="-122"/>
              </a:rPr>
              <a:t>章</a:t>
            </a:r>
            <a:endParaRPr lang="en-US" altLang="zh-CN" sz="3200" dirty="0" smtClean="0">
              <a:latin typeface="微软雅黑" pitchFamily="34" charset="-122"/>
              <a:ea typeface="微软雅黑" pitchFamily="34" charset="-122"/>
            </a:endParaRPr>
          </a:p>
          <a:p>
            <a:pPr marL="742950" lvl="0" indent="-742950"/>
            <a:endParaRPr lang="en-US" altLang="zh-CN" sz="2400" dirty="0" smtClean="0">
              <a:latin typeface="微软雅黑" pitchFamily="34" charset="-122"/>
              <a:ea typeface="微软雅黑" pitchFamily="34" charset="-122"/>
            </a:endParaRPr>
          </a:p>
          <a:p>
            <a:pPr lvl="0"/>
            <a:r>
              <a:rPr lang="en-US" altLang="zh-TW" sz="4000" dirty="0" smtClean="0">
                <a:solidFill>
                  <a:srgbClr val="1D01EF"/>
                </a:solidFill>
                <a:latin typeface="微软雅黑" pitchFamily="34" charset="-122"/>
                <a:ea typeface="微软雅黑" pitchFamily="34" charset="-122"/>
              </a:rPr>
              <a:t>16</a:t>
            </a:r>
            <a:r>
              <a:rPr lang="zh-TW" altLang="en-US" sz="4000" dirty="0" smtClean="0">
                <a:solidFill>
                  <a:srgbClr val="1D01EF"/>
                </a:solidFill>
                <a:latin typeface="微软雅黑" pitchFamily="34" charset="-122"/>
                <a:ea typeface="微软雅黑" pitchFamily="34" charset="-122"/>
              </a:rPr>
              <a:t>我不以福音為恥；這福音本是神的大能，要救一切相信的，先是猶太人，後是希臘人。</a:t>
            </a:r>
            <a:r>
              <a:rPr lang="zh-TW" altLang="en-US" sz="4000" dirty="0" smtClean="0"/>
              <a:t> </a:t>
            </a:r>
            <a:endParaRPr lang="en-US" altLang="zh-TW" sz="40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endParaRPr>
          </a:p>
          <a:p>
            <a:endParaRPr lang="en-US" altLang="zh-CN" sz="4800" dirty="0" smtClean="0"/>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linds(horizontal)">
                                      <p:cBhvr>
                                        <p:cTn id="7" dur="500"/>
                                        <p:tgtEl>
                                          <p:spTgt spid="2">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6" end="6"/>
                                            </p:txEl>
                                          </p:spTgt>
                                        </p:tgtEl>
                                        <p:attrNameLst>
                                          <p:attrName>style.visibility</p:attrName>
                                        </p:attrNameLst>
                                      </p:cBhvr>
                                      <p:to>
                                        <p:strVal val="visible"/>
                                      </p:to>
                                    </p:set>
                                    <p:animEffect transition="in" filter="blinds(horizontal)">
                                      <p:cBhvr>
                                        <p:cTn id="1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136904"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3200" dirty="0" smtClean="0">
              <a:ea typeface="全真粗黑體" pitchFamily="49" charset="-120"/>
            </a:endParaRPr>
          </a:p>
          <a:p>
            <a:pPr marL="1158875" indent="-914400" defTabSz="1624013">
              <a:buFont typeface="+mj-lt"/>
              <a:buAutoNum type="arabicPeriod" startAt="10"/>
            </a:pPr>
            <a:r>
              <a:rPr lang="zh-TW" altLang="zh-CN" sz="4800" dirty="0" smtClean="0">
                <a:latin typeface="楷体" pitchFamily="49" charset="-122"/>
                <a:ea typeface="楷体" pitchFamily="49" charset="-122"/>
              </a:rPr>
              <a:t>基督徒要在基督台前交賬</a:t>
            </a:r>
            <a:endParaRPr lang="en-US" altLang="zh-TW" sz="4800" dirty="0" smtClean="0">
              <a:latin typeface="楷体" pitchFamily="49" charset="-122"/>
              <a:ea typeface="楷体" pitchFamily="49" charset="-122"/>
            </a:endParaRPr>
          </a:p>
          <a:p>
            <a:pPr marL="742950" lvl="0" indent="-742950"/>
            <a:endParaRPr lang="en-US" altLang="zh-CN" sz="2400" dirty="0" smtClean="0">
              <a:latin typeface="微软雅黑" pitchFamily="34" charset="-122"/>
              <a:ea typeface="微软雅黑" pitchFamily="34" charset="-122"/>
            </a:endParaRPr>
          </a:p>
          <a:p>
            <a:pPr marL="742950" lvl="0" indent="-742950"/>
            <a:r>
              <a:rPr lang="zh-CN" altLang="en-US" sz="3200" dirty="0" smtClean="0">
                <a:latin typeface="微软雅黑" pitchFamily="34" charset="-122"/>
                <a:ea typeface="微软雅黑" pitchFamily="34" charset="-122"/>
              </a:rPr>
              <a:t>哥林多後書第</a:t>
            </a:r>
            <a:r>
              <a:rPr lang="zh-CN" altLang="en-US" sz="3200" dirty="0" smtClean="0">
                <a:solidFill>
                  <a:srgbClr val="1D01EF"/>
                </a:solidFill>
                <a:latin typeface="微软雅黑" pitchFamily="34" charset="-122"/>
                <a:ea typeface="微软雅黑" pitchFamily="34" charset="-122"/>
              </a:rPr>
              <a:t>五</a:t>
            </a:r>
            <a:r>
              <a:rPr lang="zh-CN" altLang="en-US" sz="3200" dirty="0" smtClean="0">
                <a:latin typeface="微软雅黑" pitchFamily="34" charset="-122"/>
                <a:ea typeface="微软雅黑" pitchFamily="34" charset="-122"/>
              </a:rPr>
              <a:t>章</a:t>
            </a:r>
            <a:endParaRPr lang="en-US" altLang="zh-CN" sz="3200" dirty="0" smtClean="0">
              <a:latin typeface="微软雅黑" pitchFamily="34" charset="-122"/>
              <a:ea typeface="微软雅黑" pitchFamily="34" charset="-122"/>
            </a:endParaRPr>
          </a:p>
          <a:p>
            <a:pPr marL="742950" lvl="0" indent="-742950"/>
            <a:endParaRPr lang="en-US" altLang="zh-CN" sz="2400" dirty="0" smtClean="0">
              <a:latin typeface="微软雅黑" pitchFamily="34" charset="-122"/>
              <a:ea typeface="微软雅黑" pitchFamily="34" charset="-122"/>
            </a:endParaRPr>
          </a:p>
          <a:p>
            <a:pPr lvl="0"/>
            <a:r>
              <a:rPr lang="en-US" altLang="zh-CN" sz="3200" dirty="0" smtClean="0">
                <a:solidFill>
                  <a:srgbClr val="1D01EF"/>
                </a:solidFill>
                <a:latin typeface="微软雅黑" pitchFamily="34" charset="-122"/>
                <a:ea typeface="微软雅黑" pitchFamily="34" charset="-122"/>
              </a:rPr>
              <a:t>10</a:t>
            </a:r>
            <a:r>
              <a:rPr lang="zh-TW" altLang="zh-CN" sz="3200" dirty="0" smtClean="0">
                <a:solidFill>
                  <a:srgbClr val="1D01EF"/>
                </a:solidFill>
                <a:latin typeface="微软雅黑" pitchFamily="34" charset="-122"/>
                <a:ea typeface="微软雅黑" pitchFamily="34" charset="-122"/>
              </a:rPr>
              <a:t>因為我們眾人必要在</a:t>
            </a:r>
            <a:r>
              <a:rPr lang="zh-TW" altLang="zh-CN" sz="3200" dirty="0" smtClean="0">
                <a:effectLst>
                  <a:outerShdw blurRad="38100" dist="38100" dir="2700000" algn="tl">
                    <a:srgbClr val="000000">
                      <a:alpha val="43137"/>
                    </a:srgbClr>
                  </a:outerShdw>
                </a:effectLst>
              </a:rPr>
              <a:t>基督台前顯露</a:t>
            </a:r>
            <a:r>
              <a:rPr lang="zh-TW" altLang="zh-CN" sz="3200" dirty="0" smtClean="0">
                <a:solidFill>
                  <a:srgbClr val="1D01EF"/>
                </a:solidFill>
                <a:latin typeface="微软雅黑" pitchFamily="34" charset="-122"/>
                <a:ea typeface="微软雅黑" pitchFamily="34" charset="-122"/>
              </a:rPr>
              <a:t>出來，叫各人按著本身所行的，或善或惡受報。</a:t>
            </a:r>
            <a:r>
              <a:rPr lang="en-US" altLang="zh-TW" sz="3200" dirty="0" smtClean="0">
                <a:solidFill>
                  <a:srgbClr val="1D01EF"/>
                </a:solidFill>
                <a:latin typeface="微软雅黑" pitchFamily="34" charset="-122"/>
                <a:ea typeface="微软雅黑" pitchFamily="34" charset="-122"/>
              </a:rPr>
              <a:t>11</a:t>
            </a:r>
            <a:r>
              <a:rPr lang="zh-TW" altLang="en-US" sz="3200" dirty="0" smtClean="0">
                <a:solidFill>
                  <a:srgbClr val="1D01EF"/>
                </a:solidFill>
                <a:latin typeface="微软雅黑" pitchFamily="34" charset="-122"/>
                <a:ea typeface="微软雅黑" pitchFamily="34" charset="-122"/>
              </a:rPr>
              <a:t>我們既</a:t>
            </a:r>
            <a:r>
              <a:rPr lang="zh-TW" altLang="en-US" sz="3200" dirty="0" smtClean="0">
                <a:effectLst>
                  <a:outerShdw blurRad="38100" dist="38100" dir="2700000" algn="tl">
                    <a:srgbClr val="000000">
                      <a:alpha val="43137"/>
                    </a:srgbClr>
                  </a:outerShdw>
                </a:effectLst>
              </a:rPr>
              <a:t>知道主是可畏的，所以勸人</a:t>
            </a:r>
            <a:r>
              <a:rPr lang="zh-TW" altLang="en-US" sz="3200" dirty="0" smtClean="0">
                <a:solidFill>
                  <a:srgbClr val="1D01EF"/>
                </a:solidFill>
                <a:latin typeface="微软雅黑" pitchFamily="34" charset="-122"/>
                <a:ea typeface="微软雅黑" pitchFamily="34" charset="-122"/>
              </a:rPr>
              <a:t>。但我們在神面前是顯明的，盼望在你們的良心裏也是顯明的。  </a:t>
            </a:r>
            <a:endParaRPr lang="en-US" altLang="zh-TW" sz="3200" dirty="0" smtClean="0">
              <a:solidFill>
                <a:srgbClr val="1D01EF"/>
              </a:solidFill>
              <a:latin typeface="微软雅黑" pitchFamily="34" charset="-122"/>
              <a:ea typeface="微软雅黑" pitchFamily="34" charset="-122"/>
            </a:endParaRPr>
          </a:p>
          <a:p>
            <a:endParaRPr lang="en-US" altLang="zh-CN" sz="4800" dirty="0" smtClean="0"/>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linds(horizontal)">
                                      <p:cBhvr>
                                        <p:cTn id="7" dur="500"/>
                                        <p:tgtEl>
                                          <p:spTgt spid="2">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6" end="6"/>
                                            </p:txEl>
                                          </p:spTgt>
                                        </p:tgtEl>
                                        <p:attrNameLst>
                                          <p:attrName>style.visibility</p:attrName>
                                        </p:attrNameLst>
                                      </p:cBhvr>
                                      <p:to>
                                        <p:strVal val="visible"/>
                                      </p:to>
                                    </p:set>
                                    <p:animEffect transition="in" filter="blinds(horizontal)">
                                      <p:cBhvr>
                                        <p:cTn id="1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890000"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4800" dirty="0" smtClean="0">
              <a:ea typeface="全真粗黑體" pitchFamily="49" charset="-120"/>
            </a:endParaRPr>
          </a:p>
          <a:p>
            <a:pPr marL="742950" lvl="0" indent="-742950">
              <a:buFont typeface="+mj-lt"/>
              <a:buAutoNum type="arabicPeriod"/>
            </a:pP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福音是神永恆計畫和旨意</a:t>
            </a:r>
            <a:endParaRPr lang="en-US" altLang="zh-TW"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endParaRPr>
          </a:p>
          <a:p>
            <a:pPr marL="742950" lvl="0" indent="-742950">
              <a:buFont typeface="+mj-lt"/>
              <a:buAutoNum type="arabicPeriod"/>
            </a:pP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福音是</a:t>
            </a:r>
            <a:r>
              <a:rPr lang="zh-CN" altLang="en-US"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拯救罪</a:t>
            </a: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人唯一</a:t>
            </a:r>
            <a:r>
              <a:rPr lang="zh-CN" altLang="en-US"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方法</a:t>
            </a:r>
            <a:endParaRPr lang="zh-CN"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endParaRPr>
          </a:p>
          <a:p>
            <a:pPr marL="742950" lvl="0" indent="-742950">
              <a:buFont typeface="+mj-lt"/>
              <a:buAutoNum type="arabicPeriod"/>
            </a:pP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福音是基督頒佈的大使命</a:t>
            </a:r>
            <a:endParaRPr lang="en-US" altLang="zh-TW"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endParaRPr>
          </a:p>
          <a:p>
            <a:pPr marL="742950" lvl="0" indent="-742950" defTabSz="1624013">
              <a:buFont typeface="+mj-lt"/>
              <a:buAutoNum type="arabicPeriod"/>
            </a:pP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為福音舍掉生命必救生命</a:t>
            </a:r>
            <a:endParaRPr lang="en-US" altLang="zh-TW"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endParaRPr>
          </a:p>
          <a:p>
            <a:pPr marL="742950" indent="-742950" defTabSz="1624013">
              <a:buFont typeface="+mj-lt"/>
              <a:buAutoNum type="arabicPeriod"/>
            </a:pP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無論</a:t>
            </a:r>
            <a:r>
              <a:rPr lang="zh-CN"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何</a:t>
            </a: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時代人都需要</a:t>
            </a:r>
            <a:r>
              <a:rPr lang="zh-CN"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福音</a:t>
            </a:r>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box(in)">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box(in)">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ox(in)">
                                      <p:cBhvr>
                                        <p:cTn id="22" dur="5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box(in)">
                                      <p:cBhvr>
                                        <p:cTn id="2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332656"/>
            <a:ext cx="8890000" cy="4557241"/>
          </a:xfrm>
          <a:prstGeom prst="rect">
            <a:avLst/>
          </a:prstGeom>
        </p:spPr>
        <p:txBody>
          <a:bodyPr/>
          <a:lstStyle/>
          <a:p>
            <a:r>
              <a:rPr lang="zh-CN" altLang="en-US" sz="4800" dirty="0" smtClean="0"/>
              <a:t>四、</a:t>
            </a:r>
            <a:r>
              <a:rPr lang="zh-TW" altLang="zh-CN" sz="4800" dirty="0" smtClean="0">
                <a:ea typeface="全真粗黑體" pitchFamily="49" charset="-120"/>
              </a:rPr>
              <a:t>基督徒為什麼要傳福音？</a:t>
            </a:r>
            <a:endParaRPr lang="en-US" altLang="zh-TW" sz="4800" dirty="0" smtClean="0">
              <a:ea typeface="全真粗黑體" pitchFamily="49" charset="-120"/>
            </a:endParaRPr>
          </a:p>
          <a:p>
            <a:endParaRPr lang="en-US" altLang="zh-CN" sz="4800" dirty="0" smtClean="0">
              <a:ea typeface="全真粗黑體" pitchFamily="49" charset="-120"/>
            </a:endParaRPr>
          </a:p>
          <a:p>
            <a:pPr marL="987425" indent="-742950" defTabSz="1624013">
              <a:buFont typeface="+mj-lt"/>
              <a:buAutoNum type="arabicPeriod" startAt="6"/>
            </a:pP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神的愛激勵我們</a:t>
            </a:r>
            <a:r>
              <a:rPr lang="zh-CN"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要</a:t>
            </a: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傳福音</a:t>
            </a:r>
            <a:endParaRPr lang="en-US" altLang="zh-TW"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endParaRPr>
          </a:p>
          <a:p>
            <a:pPr marL="987425" indent="-742950" defTabSz="1624013">
              <a:buFont typeface="+mj-lt"/>
              <a:buAutoNum type="arabicPeriod" startAt="6"/>
            </a:pP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不傳福音就有欠債虧欠感</a:t>
            </a:r>
            <a:endParaRPr lang="en-US" altLang="zh-TW"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endParaRPr>
          </a:p>
          <a:p>
            <a:pPr marL="987425" indent="-742950" defTabSz="1624013">
              <a:buFont typeface="+mj-lt"/>
              <a:buAutoNum type="arabicPeriod" startAt="6"/>
            </a:pP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若不傳福音我們就有禍了</a:t>
            </a:r>
            <a:endParaRPr lang="en-US" altLang="zh-TW"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endParaRPr>
          </a:p>
          <a:p>
            <a:pPr marL="987425" indent="-742950" defTabSz="1624013">
              <a:buFont typeface="+mj-lt"/>
              <a:buAutoNum type="arabicPeriod" startAt="6"/>
            </a:pP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經歷福音的大能生命更新</a:t>
            </a:r>
            <a:endParaRPr lang="en-US" altLang="zh-TW"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endParaRPr>
          </a:p>
          <a:p>
            <a:pPr marL="742950" indent="-742950" defTabSz="1624013">
              <a:buFont typeface="+mj-lt"/>
              <a:buAutoNum type="arabicPeriod" startAt="6"/>
            </a:pPr>
            <a:r>
              <a:rPr lang="zh-TW"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rPr>
              <a:t>基督徒要在基督台前交賬</a:t>
            </a:r>
            <a:endParaRPr lang="zh-CN" altLang="zh-CN" sz="4800" dirty="0" smtClean="0">
              <a:solidFill>
                <a:srgbClr val="FFFF00"/>
              </a:solidFill>
              <a:effectLst>
                <a:outerShdw blurRad="38100" dist="38100" dir="2700000" algn="tl">
                  <a:srgbClr val="000000">
                    <a:alpha val="43137"/>
                  </a:srgbClr>
                </a:outerShdw>
              </a:effectLst>
              <a:latin typeface="楷体" pitchFamily="49" charset="-122"/>
              <a:ea typeface="楷体" pitchFamily="49" charset="-122"/>
            </a:endParaRPr>
          </a:p>
          <a:p>
            <a:endParaRPr lang="zh-CN" altLang="zh-CN" sz="4800" dirty="0" smtClean="0"/>
          </a:p>
          <a:p>
            <a:pPr lvl="0"/>
            <a:endParaRPr lang="zh-CN" altLang="zh-CN" sz="5400" dirty="0"/>
          </a:p>
        </p:txBody>
      </p:sp>
      <p:cxnSp>
        <p:nvCxnSpPr>
          <p:cNvPr id="3" name="Straight Connector 2"/>
          <p:cNvCxnSpPr/>
          <p:nvPr/>
        </p:nvCxnSpPr>
        <p:spPr bwMode="auto">
          <a:xfrm>
            <a:off x="0" y="1484784"/>
            <a:ext cx="9144000" cy="0"/>
          </a:xfrm>
          <a:prstGeom prst="line">
            <a:avLst/>
          </a:prstGeom>
          <a:ln w="31750">
            <a:solidFill>
              <a:schemeClr val="accent1">
                <a:lumMod val="50000"/>
              </a:schemeClr>
            </a:solidFill>
            <a:headEnd type="none" w="med" len="med"/>
            <a:tailEnd type="none" w="med" len="med"/>
          </a:ln>
        </p:spPr>
        <p:style>
          <a:lnRef idx="2">
            <a:schemeClr val="accent4"/>
          </a:lnRef>
          <a:fillRef idx="0">
            <a:schemeClr val="accent4"/>
          </a:fillRef>
          <a:effectRef idx="1">
            <a:schemeClr val="accent4"/>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box(in)">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box(in)">
                                      <p:cBhvr>
                                        <p:cTn id="17" dur="500"/>
                                        <p:tgtEl>
                                          <p:spTgt spid="2">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box(in)">
                                      <p:cBhvr>
                                        <p:cTn id="22" dur="500"/>
                                        <p:tgtEl>
                                          <p:spTgt spid="2">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box(in)">
                                      <p:cBhvr>
                                        <p:cTn id="2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260648"/>
            <a:ext cx="8064896" cy="5904656"/>
          </a:xfrm>
          <a:prstGeom prst="rect">
            <a:avLst/>
          </a:prstGeom>
        </p:spPr>
        <p:txBody>
          <a:bodyPr/>
          <a:lstStyle/>
          <a:p>
            <a:endParaRPr lang="en-US" altLang="zh-CN" sz="2400" dirty="0" smtClean="0">
              <a:solidFill>
                <a:srgbClr val="545454"/>
              </a:solidFill>
              <a:latin typeface="標楷體"/>
            </a:endParaRPr>
          </a:p>
          <a:p>
            <a:pPr marL="742950" lvl="0" indent="-742950" algn="ctr"/>
            <a:r>
              <a:rPr lang="zh-CN" altLang="en-US" sz="4000" dirty="0" smtClean="0">
                <a:hlinkClick r:id="rId2" action="ppaction://hlinkfile"/>
              </a:rPr>
              <a:t>寶貴十架 </a:t>
            </a:r>
            <a:r>
              <a:rPr lang="en-US" altLang="zh-CN" sz="4000" dirty="0" smtClean="0">
                <a:hlinkClick r:id="rId2" action="ppaction://hlinkfile"/>
              </a:rPr>
              <a:t>(</a:t>
            </a:r>
            <a:r>
              <a:rPr lang="zh-CN" altLang="en-US" sz="4000" dirty="0" smtClean="0">
                <a:hlinkClick r:id="rId2" action="ppaction://hlinkfile"/>
              </a:rPr>
              <a:t>讚美之泉</a:t>
            </a:r>
            <a:r>
              <a:rPr lang="en-US" altLang="zh-CN" sz="4000" dirty="0" smtClean="0">
                <a:hlinkClick r:id="rId2" action="ppaction://hlinkfile"/>
              </a:rPr>
              <a:t>) </a:t>
            </a:r>
            <a:r>
              <a:rPr lang="en-CA" altLang="zh-TW" sz="4000" dirty="0" smtClean="0">
                <a:hlinkClick r:id="rId2" action="ppaction://hlinkfile"/>
              </a:rPr>
              <a:t>Precious Cross </a:t>
            </a:r>
            <a:r>
              <a:rPr lang="en-CA" altLang="zh-TW" sz="4000" dirty="0" err="1" smtClean="0">
                <a:hlinkClick r:id="rId2" action="ppaction://hlinkfile"/>
              </a:rPr>
              <a:t>SOP.avi</a:t>
            </a:r>
            <a:r>
              <a:rPr lang="zh-TW" altLang="en-US" sz="4000" dirty="0" smtClean="0"/>
              <a:t> </a:t>
            </a:r>
            <a:r>
              <a:rPr lang="zh-TW" altLang="en-US" sz="4000" dirty="0" smtClean="0">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r>
              <a:rPr lang="zh-TW" altLang="en-US" sz="4400" dirty="0" smtClean="0">
                <a:solidFill>
                  <a:srgbClr val="FF0000"/>
                </a:solidFill>
                <a:effectLst>
                  <a:outerShdw blurRad="38100" dist="38100" dir="2700000" algn="tl">
                    <a:srgbClr val="000000">
                      <a:alpha val="43137"/>
                    </a:srgbClr>
                  </a:outerShdw>
                </a:effectLst>
              </a:rPr>
              <a:t> </a:t>
            </a:r>
            <a:r>
              <a:rPr lang="zh-TW" alt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rPr>
              <a:t> </a:t>
            </a:r>
            <a:endParaRPr lang="en-US" sz="4400" dirty="0" smtClean="0">
              <a:solidFill>
                <a:srgbClr val="FF0000"/>
              </a:solidFill>
              <a:effectLst>
                <a:outerShdw blurRad="38100" dist="38100" dir="2700000" algn="tl">
                  <a:srgbClr val="000000">
                    <a:alpha val="43137"/>
                  </a:srgbClr>
                </a:outerShdw>
              </a:effectLst>
              <a:latin typeface="楷体" pitchFamily="49" charset="-122"/>
              <a:ea typeface="楷体" pitchFamily="49" charset="-122"/>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4000" y="404664"/>
            <a:ext cx="8890000" cy="4411985"/>
          </a:xfrm>
          <a:prstGeom prst="rect">
            <a:avLst/>
          </a:prstGeom>
        </p:spPr>
        <p:txBody>
          <a:bodyPr/>
          <a:lstStyle/>
          <a:p>
            <a:pPr lvl="0"/>
            <a:r>
              <a:rPr lang="zh-CN" altLang="en-US" sz="4800" dirty="0" smtClean="0">
                <a:ea typeface="全真勘亭流" pitchFamily="49" charset="-120"/>
              </a:rPr>
              <a:t>  </a:t>
            </a:r>
            <a:endParaRPr lang="en-US" altLang="zh-CN" sz="4800" dirty="0" smtClean="0">
              <a:ea typeface="全真勘亭流" pitchFamily="49" charset="-120"/>
            </a:endParaRPr>
          </a:p>
          <a:p>
            <a:pPr lvl="0"/>
            <a:r>
              <a:rPr lang="en-US" altLang="zh-CN" sz="4800" dirty="0" smtClean="0">
                <a:ea typeface="全真勘亭流" pitchFamily="49" charset="-120"/>
              </a:rPr>
              <a:t>  </a:t>
            </a:r>
            <a:r>
              <a:rPr lang="zh-CN" altLang="en-US" sz="4800" dirty="0" smtClean="0">
                <a:effectLst>
                  <a:outerShdw blurRad="38100" dist="38100" dir="2700000" algn="tl">
                    <a:srgbClr val="000000">
                      <a:alpha val="43137"/>
                    </a:srgbClr>
                  </a:outerShdw>
                </a:effectLst>
                <a:ea typeface="全真勘亭流" pitchFamily="49" charset="-120"/>
              </a:rPr>
              <a:t>二、</a:t>
            </a:r>
            <a:r>
              <a:rPr lang="zh-TW" altLang="zh-CN" sz="4800" dirty="0" smtClean="0">
                <a:effectLst>
                  <a:outerShdw blurRad="38100" dist="38100" dir="2700000" algn="tl">
                    <a:srgbClr val="000000">
                      <a:alpha val="43137"/>
                    </a:srgbClr>
                  </a:outerShdw>
                </a:effectLst>
                <a:ea typeface="全真勘亭流" pitchFamily="49" charset="-120"/>
              </a:rPr>
              <a:t>今天教會傳福音的現狀</a:t>
            </a:r>
            <a:endParaRPr lang="zh-CN" altLang="zh-CN" sz="4800" dirty="0" smtClean="0">
              <a:effectLst>
                <a:outerShdw blurRad="38100" dist="38100" dir="2700000" algn="tl">
                  <a:srgbClr val="000000">
                    <a:alpha val="43137"/>
                  </a:srgbClr>
                </a:outerShdw>
              </a:effectLst>
              <a:ea typeface="全真勘亭流" pitchFamily="49" charset="-12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耶稣被钉十字架.png"/>
          <p:cNvPicPr>
            <a:picLocks noGrp="1" noChangeAspect="1"/>
          </p:cNvPicPr>
          <p:nvPr>
            <p:ph idx="1"/>
          </p:nvPr>
        </p:nvPicPr>
        <p:blipFill>
          <a:blip r:embed="rId2" cstate="print"/>
          <a:stretch>
            <a:fillRect/>
          </a:stretch>
        </p:blipFill>
        <p:spPr>
          <a:xfrm>
            <a:off x="0" y="0"/>
            <a:ext cx="9144000" cy="6857999"/>
          </a:xfrm>
        </p:spPr>
      </p:pic>
      <p:sp>
        <p:nvSpPr>
          <p:cNvPr id="2" name="Title 1"/>
          <p:cNvSpPr>
            <a:spLocks noGrp="1"/>
          </p:cNvSpPr>
          <p:nvPr>
            <p:ph type="title"/>
          </p:nvPr>
        </p:nvSpPr>
        <p:spPr>
          <a:xfrm>
            <a:off x="4788024" y="332656"/>
            <a:ext cx="8229600" cy="1143000"/>
          </a:xfrm>
        </p:spPr>
        <p:txBody>
          <a:bodyPr>
            <a:normAutofit fontScale="90000"/>
          </a:bodyPr>
          <a:lstStyle/>
          <a:p>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zh-CN" altLang="en-US" sz="3100" b="1" dirty="0" smtClean="0">
                <a:solidFill>
                  <a:schemeClr val="bg1"/>
                </a:solidFill>
              </a:rPr>
              <a:t>主</a:t>
            </a:r>
            <a:r>
              <a:rPr lang="zh-CN" altLang="en-US" sz="3100" b="1" dirty="0">
                <a:solidFill>
                  <a:schemeClr val="bg1"/>
                </a:solidFill>
              </a:rPr>
              <a:t>耶稣我感谢祢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祢的身体为我而舍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带我出黑暗进入光明国度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使我再次能看见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主耶稣我感谢祢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祢的宝血为我而流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宝贵十架上医治恩典涌流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使我完全得自由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宝贵十架的大能赐我生命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主耶稣我俯伏敬拜祢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宝贵十架的救恩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是祢所立的约 </a:t>
            </a:r>
            <a:r>
              <a:rPr lang="zh-CN" altLang="en-US" sz="3100" b="1" dirty="0" smtClean="0">
                <a:solidFill>
                  <a:schemeClr val="bg1"/>
                </a:solidFill>
              </a:rPr>
              <a:t/>
            </a:r>
            <a:br>
              <a:rPr lang="zh-CN" altLang="en-US" sz="3100" b="1" dirty="0" smtClean="0">
                <a:solidFill>
                  <a:schemeClr val="bg1"/>
                </a:solidFill>
              </a:rPr>
            </a:br>
            <a:r>
              <a:rPr lang="zh-CN" altLang="en-US" sz="3100" b="1" dirty="0">
                <a:solidFill>
                  <a:schemeClr val="bg1"/>
                </a:solidFill>
              </a:rPr>
              <a:t>祢的爱永远不会改变</a:t>
            </a:r>
            <a:r>
              <a:rPr lang="zh-CN" altLang="en-US" b="1" dirty="0">
                <a:solidFill>
                  <a:schemeClr val="bg1"/>
                </a:solidFill>
              </a:rPr>
              <a:t>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耶稣被钉十字架.png"/>
          <p:cNvPicPr>
            <a:picLocks noGrp="1" noChangeAspect="1"/>
          </p:cNvPicPr>
          <p:nvPr>
            <p:ph idx="1"/>
          </p:nvPr>
        </p:nvPicPr>
        <p:blipFill>
          <a:blip r:embed="rId2" cstate="print"/>
          <a:stretch>
            <a:fillRect/>
          </a:stretch>
        </p:blipFill>
        <p:spPr>
          <a:xfrm>
            <a:off x="0" y="0"/>
            <a:ext cx="9144000" cy="6857999"/>
          </a:xfrm>
        </p:spPr>
      </p:pic>
      <p:sp>
        <p:nvSpPr>
          <p:cNvPr id="2" name="Title 1"/>
          <p:cNvSpPr>
            <a:spLocks noGrp="1"/>
          </p:cNvSpPr>
          <p:nvPr>
            <p:ph type="title"/>
          </p:nvPr>
        </p:nvSpPr>
        <p:spPr>
          <a:xfrm>
            <a:off x="4788024" y="332656"/>
            <a:ext cx="8229600" cy="1143000"/>
          </a:xfrm>
        </p:spPr>
        <p:txBody>
          <a:bodyPr>
            <a:normAutofit fontScale="90000"/>
          </a:bodyPr>
          <a:lstStyle/>
          <a:p>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zh-CN" altLang="en-US" sz="2800" b="1" dirty="0" smtClean="0">
                <a:solidFill>
                  <a:schemeClr val="bg1"/>
                </a:solidFill>
              </a:rPr>
              <a:t>主耶稣我感谢祢 </a:t>
            </a:r>
            <a:br>
              <a:rPr lang="zh-CN" altLang="en-US" sz="2800" b="1" dirty="0" smtClean="0">
                <a:solidFill>
                  <a:schemeClr val="bg1"/>
                </a:solidFill>
              </a:rPr>
            </a:br>
            <a:r>
              <a:rPr lang="zh-CN" altLang="en-US" sz="2800" b="1" dirty="0" smtClean="0">
                <a:solidFill>
                  <a:schemeClr val="bg1"/>
                </a:solidFill>
              </a:rPr>
              <a:t>祢的身体为我而舍 </a:t>
            </a:r>
            <a:br>
              <a:rPr lang="zh-CN" altLang="en-US" sz="2800" b="1" dirty="0" smtClean="0">
                <a:solidFill>
                  <a:schemeClr val="bg1"/>
                </a:solidFill>
              </a:rPr>
            </a:br>
            <a:r>
              <a:rPr lang="zh-CN" altLang="en-US" sz="2800" b="1" dirty="0" smtClean="0">
                <a:solidFill>
                  <a:schemeClr val="bg1"/>
                </a:solidFill>
              </a:rPr>
              <a:t>带我出黑暗进入光明国度 </a:t>
            </a:r>
            <a:br>
              <a:rPr lang="zh-CN" altLang="en-US" sz="2800" b="1" dirty="0" smtClean="0">
                <a:solidFill>
                  <a:schemeClr val="bg1"/>
                </a:solidFill>
              </a:rPr>
            </a:br>
            <a:r>
              <a:rPr lang="zh-CN" altLang="en-US" sz="2800" b="1" dirty="0" smtClean="0">
                <a:solidFill>
                  <a:schemeClr val="bg1"/>
                </a:solidFill>
              </a:rPr>
              <a:t>使我再次能看见 </a:t>
            </a:r>
            <a:br>
              <a:rPr lang="zh-CN" altLang="en-US" sz="2800" b="1" dirty="0" smtClean="0">
                <a:solidFill>
                  <a:schemeClr val="bg1"/>
                </a:solidFill>
              </a:rPr>
            </a:br>
            <a:r>
              <a:rPr lang="zh-CN" altLang="en-US" sz="2800" b="1" dirty="0" smtClean="0">
                <a:solidFill>
                  <a:schemeClr val="bg1"/>
                </a:solidFill>
              </a:rPr>
              <a:t>主耶稣我感谢祢 </a:t>
            </a:r>
            <a:br>
              <a:rPr lang="zh-CN" altLang="en-US" sz="2800" b="1" dirty="0" smtClean="0">
                <a:solidFill>
                  <a:schemeClr val="bg1"/>
                </a:solidFill>
              </a:rPr>
            </a:br>
            <a:r>
              <a:rPr lang="zh-CN" altLang="en-US" sz="2800" b="1" dirty="0" smtClean="0">
                <a:solidFill>
                  <a:schemeClr val="bg1"/>
                </a:solidFill>
              </a:rPr>
              <a:t>祢的宝血为我而流 </a:t>
            </a:r>
            <a:br>
              <a:rPr lang="zh-CN" altLang="en-US" sz="2800" b="1" dirty="0" smtClean="0">
                <a:solidFill>
                  <a:schemeClr val="bg1"/>
                </a:solidFill>
              </a:rPr>
            </a:br>
            <a:r>
              <a:rPr lang="zh-CN" altLang="en-US" sz="2800" b="1" dirty="0" smtClean="0">
                <a:solidFill>
                  <a:schemeClr val="bg1"/>
                </a:solidFill>
              </a:rPr>
              <a:t>宝贵十架上医治恩典涌流 </a:t>
            </a:r>
            <a:br>
              <a:rPr lang="zh-CN" altLang="en-US" sz="2800" b="1" dirty="0" smtClean="0">
                <a:solidFill>
                  <a:schemeClr val="bg1"/>
                </a:solidFill>
              </a:rPr>
            </a:br>
            <a:r>
              <a:rPr lang="zh-CN" altLang="en-US" sz="2800" b="1" dirty="0" smtClean="0">
                <a:solidFill>
                  <a:schemeClr val="bg1"/>
                </a:solidFill>
              </a:rPr>
              <a:t>使我完全得自由 </a:t>
            </a:r>
            <a:br>
              <a:rPr lang="zh-CN" altLang="en-US" sz="2800" b="1" dirty="0" smtClean="0">
                <a:solidFill>
                  <a:schemeClr val="bg1"/>
                </a:solidFill>
              </a:rPr>
            </a:br>
            <a:r>
              <a:rPr lang="zh-CN" altLang="en-US" sz="2800" b="1" dirty="0" smtClean="0">
                <a:solidFill>
                  <a:schemeClr val="bg1"/>
                </a:solidFill>
              </a:rPr>
              <a:t>宝贵十架的大能赐我生命 </a:t>
            </a:r>
            <a:br>
              <a:rPr lang="zh-CN" altLang="en-US" sz="2800" b="1" dirty="0" smtClean="0">
                <a:solidFill>
                  <a:schemeClr val="bg1"/>
                </a:solidFill>
              </a:rPr>
            </a:br>
            <a:r>
              <a:rPr lang="zh-CN" altLang="en-US" sz="2800" b="1" dirty="0" smtClean="0">
                <a:solidFill>
                  <a:schemeClr val="bg1"/>
                </a:solidFill>
              </a:rPr>
              <a:t>主耶稣我俯伏敬拜祢 </a:t>
            </a:r>
            <a:br>
              <a:rPr lang="zh-CN" altLang="en-US" sz="2800" b="1" dirty="0" smtClean="0">
                <a:solidFill>
                  <a:schemeClr val="bg1"/>
                </a:solidFill>
              </a:rPr>
            </a:br>
            <a:r>
              <a:rPr lang="zh-CN" altLang="en-US" sz="2800" b="1" dirty="0" smtClean="0">
                <a:solidFill>
                  <a:schemeClr val="bg1"/>
                </a:solidFill>
              </a:rPr>
              <a:t>宝贵十架的救恩 </a:t>
            </a:r>
            <a:br>
              <a:rPr lang="zh-CN" altLang="en-US" sz="2800" b="1" dirty="0" smtClean="0">
                <a:solidFill>
                  <a:schemeClr val="bg1"/>
                </a:solidFill>
              </a:rPr>
            </a:br>
            <a:r>
              <a:rPr lang="zh-CN" altLang="en-US" sz="2800" b="1" dirty="0" smtClean="0">
                <a:solidFill>
                  <a:schemeClr val="bg1"/>
                </a:solidFill>
              </a:rPr>
              <a:t>是祢所立的约 </a:t>
            </a:r>
            <a:br>
              <a:rPr lang="zh-CN" altLang="en-US" sz="2800" b="1" dirty="0" smtClean="0">
                <a:solidFill>
                  <a:schemeClr val="bg1"/>
                </a:solidFill>
              </a:rPr>
            </a:br>
            <a:r>
              <a:rPr lang="zh-CN" altLang="en-US" sz="2800" b="1" dirty="0" smtClean="0">
                <a:solidFill>
                  <a:schemeClr val="bg1"/>
                </a:solidFill>
              </a:rPr>
              <a:t>祢的爱永远不会改变</a:t>
            </a:r>
            <a:r>
              <a:rPr lang="zh-CN" altLang="en-US" b="1" dirty="0">
                <a:solidFill>
                  <a:schemeClr val="bg1"/>
                </a:solidFill>
              </a:rPr>
              <a:t>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耶稣被钉十字架.png"/>
          <p:cNvPicPr>
            <a:picLocks noGrp="1" noChangeAspect="1"/>
          </p:cNvPicPr>
          <p:nvPr>
            <p:ph idx="1"/>
          </p:nvPr>
        </p:nvPicPr>
        <p:blipFill>
          <a:blip r:embed="rId2" cstate="print"/>
          <a:stretch>
            <a:fillRect/>
          </a:stretch>
        </p:blipFill>
        <p:spPr>
          <a:xfrm>
            <a:off x="0" y="0"/>
            <a:ext cx="9144000" cy="6857999"/>
          </a:xfrm>
        </p:spPr>
      </p:pic>
      <p:sp>
        <p:nvSpPr>
          <p:cNvPr id="2" name="Title 1"/>
          <p:cNvSpPr>
            <a:spLocks noGrp="1"/>
          </p:cNvSpPr>
          <p:nvPr>
            <p:ph type="title"/>
          </p:nvPr>
        </p:nvSpPr>
        <p:spPr>
          <a:xfrm>
            <a:off x="4788024" y="332656"/>
            <a:ext cx="8229600" cy="1143000"/>
          </a:xfrm>
        </p:spPr>
        <p:txBody>
          <a:bodyPr>
            <a:normAutofit fontScale="90000"/>
          </a:bodyPr>
          <a:lstStyle/>
          <a:p>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en-US" altLang="zh-CN" sz="3100" dirty="0"/>
              <a:t/>
            </a:r>
            <a:br>
              <a:rPr lang="en-US" altLang="zh-CN" sz="3100" dirty="0"/>
            </a:br>
            <a:r>
              <a:rPr lang="en-US" altLang="zh-CN" sz="3100" dirty="0" smtClean="0"/>
              <a:t/>
            </a:r>
            <a:br>
              <a:rPr lang="en-US" altLang="zh-CN" sz="3100" dirty="0" smtClean="0"/>
            </a:br>
            <a:r>
              <a:rPr lang="zh-CN" altLang="en-US" sz="3100" b="1" dirty="0" smtClean="0">
                <a:solidFill>
                  <a:schemeClr val="bg1"/>
                </a:solidFill>
              </a:rPr>
              <a:t>宝贵十架的大能赐我生命 </a:t>
            </a:r>
            <a:br>
              <a:rPr lang="zh-CN" altLang="en-US" sz="3100" b="1" dirty="0" smtClean="0">
                <a:solidFill>
                  <a:schemeClr val="bg1"/>
                </a:solidFill>
              </a:rPr>
            </a:br>
            <a:r>
              <a:rPr lang="zh-CN" altLang="en-US" sz="3100" b="1" dirty="0" smtClean="0">
                <a:solidFill>
                  <a:schemeClr val="bg1"/>
                </a:solidFill>
              </a:rPr>
              <a:t>主耶稣我俯伏敬拜祢 </a:t>
            </a:r>
            <a:br>
              <a:rPr lang="zh-CN" altLang="en-US" sz="3100" b="1" dirty="0" smtClean="0">
                <a:solidFill>
                  <a:schemeClr val="bg1"/>
                </a:solidFill>
              </a:rPr>
            </a:br>
            <a:r>
              <a:rPr lang="zh-CN" altLang="en-US" sz="3100" b="1" dirty="0" smtClean="0">
                <a:solidFill>
                  <a:schemeClr val="bg1"/>
                </a:solidFill>
              </a:rPr>
              <a:t>宝贵十架的救恩 </a:t>
            </a:r>
            <a:br>
              <a:rPr lang="zh-CN" altLang="en-US" sz="3100" b="1" dirty="0" smtClean="0">
                <a:solidFill>
                  <a:schemeClr val="bg1"/>
                </a:solidFill>
              </a:rPr>
            </a:br>
            <a:r>
              <a:rPr lang="zh-CN" altLang="en-US" sz="3100" b="1" dirty="0" smtClean="0">
                <a:solidFill>
                  <a:schemeClr val="bg1"/>
                </a:solidFill>
              </a:rPr>
              <a:t>是祢所立的约 </a:t>
            </a:r>
            <a:br>
              <a:rPr lang="zh-CN" altLang="en-US" sz="3100" b="1" dirty="0" smtClean="0">
                <a:solidFill>
                  <a:schemeClr val="bg1"/>
                </a:solidFill>
              </a:rPr>
            </a:br>
            <a:r>
              <a:rPr lang="zh-CN" altLang="en-US" sz="3100" b="1" dirty="0" smtClean="0">
                <a:solidFill>
                  <a:schemeClr val="bg1"/>
                </a:solidFill>
              </a:rPr>
              <a:t>祢的爱永远不会改变 </a:t>
            </a:r>
            <a:br>
              <a:rPr lang="zh-CN" altLang="en-US" sz="3100" b="1" dirty="0" smtClean="0">
                <a:solidFill>
                  <a:schemeClr val="bg1"/>
                </a:solidFill>
              </a:rPr>
            </a:br>
            <a:r>
              <a:rPr lang="zh-CN" altLang="en-US" sz="3100" b="1" dirty="0" smtClean="0">
                <a:solidFill>
                  <a:schemeClr val="bg1"/>
                </a:solidFill>
              </a:rPr>
              <a:t>宝贵十架的大能赐我生命 </a:t>
            </a:r>
            <a:br>
              <a:rPr lang="zh-CN" altLang="en-US" sz="3100" b="1" dirty="0" smtClean="0">
                <a:solidFill>
                  <a:schemeClr val="bg1"/>
                </a:solidFill>
              </a:rPr>
            </a:br>
            <a:r>
              <a:rPr lang="zh-CN" altLang="en-US" sz="3100" b="1" dirty="0" smtClean="0">
                <a:solidFill>
                  <a:schemeClr val="bg1"/>
                </a:solidFill>
              </a:rPr>
              <a:t>主耶稣我俯伏敬拜祢 </a:t>
            </a:r>
            <a:br>
              <a:rPr lang="zh-CN" altLang="en-US" sz="3100" b="1" dirty="0" smtClean="0">
                <a:solidFill>
                  <a:schemeClr val="bg1"/>
                </a:solidFill>
              </a:rPr>
            </a:br>
            <a:r>
              <a:rPr lang="zh-CN" altLang="en-US" sz="3100" b="1" dirty="0" smtClean="0">
                <a:solidFill>
                  <a:schemeClr val="bg1"/>
                </a:solidFill>
              </a:rPr>
              <a:t>宝贵十架的救恩 </a:t>
            </a:r>
            <a:br>
              <a:rPr lang="zh-CN" altLang="en-US" sz="3100" b="1" dirty="0" smtClean="0">
                <a:solidFill>
                  <a:schemeClr val="bg1"/>
                </a:solidFill>
              </a:rPr>
            </a:br>
            <a:r>
              <a:rPr lang="zh-CN" altLang="en-US" sz="3100" b="1" dirty="0" smtClean="0">
                <a:solidFill>
                  <a:schemeClr val="bg1"/>
                </a:solidFill>
              </a:rPr>
              <a:t>是祢所立的约 </a:t>
            </a:r>
            <a:br>
              <a:rPr lang="zh-CN" altLang="en-US" sz="3100" b="1" dirty="0" smtClean="0">
                <a:solidFill>
                  <a:schemeClr val="bg1"/>
                </a:solidFill>
              </a:rPr>
            </a:br>
            <a:r>
              <a:rPr lang="zh-CN" altLang="en-US" sz="3100" b="1" dirty="0" smtClean="0">
                <a:solidFill>
                  <a:schemeClr val="bg1"/>
                </a:solidFill>
              </a:rPr>
              <a:t>祢的爱不改变 </a:t>
            </a:r>
            <a:br>
              <a:rPr lang="zh-CN" altLang="en-US" sz="3100" b="1" dirty="0" smtClean="0">
                <a:solidFill>
                  <a:schemeClr val="bg1"/>
                </a:solidFill>
              </a:rPr>
            </a:br>
            <a:r>
              <a:rPr lang="zh-CN" altLang="en-US" sz="3100" b="1" dirty="0" smtClean="0">
                <a:solidFill>
                  <a:schemeClr val="bg1"/>
                </a:solidFill>
              </a:rPr>
              <a:t>祢的爱永不改变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764704"/>
            <a:ext cx="8189416" cy="4557241"/>
          </a:xfrm>
          <a:prstGeom prst="rect">
            <a:avLst/>
          </a:prstGeom>
        </p:spPr>
        <p:txBody>
          <a:bodyPr/>
          <a:lstStyle/>
          <a:p>
            <a:r>
              <a:rPr lang="zh-CN" altLang="en-US" sz="4800" dirty="0" smtClean="0">
                <a:solidFill>
                  <a:srgbClr val="00B0F0"/>
                </a:solidFill>
                <a:effectLst>
                  <a:outerShdw blurRad="38100" dist="38100" dir="2700000" algn="tl">
                    <a:srgbClr val="000000">
                      <a:alpha val="43137"/>
                    </a:srgbClr>
                  </a:outerShdw>
                </a:effectLst>
                <a:ea typeface="全真勘亭流" pitchFamily="49" charset="-120"/>
              </a:rPr>
              <a:t>三、</a:t>
            </a:r>
            <a:r>
              <a:rPr lang="zh-TW" altLang="zh-CN" sz="4800" dirty="0" smtClean="0">
                <a:solidFill>
                  <a:srgbClr val="00B0F0"/>
                </a:solidFill>
                <a:effectLst>
                  <a:outerShdw blurRad="38100" dist="38100" dir="2700000" algn="tl">
                    <a:srgbClr val="000000">
                      <a:alpha val="43137"/>
                    </a:srgbClr>
                  </a:outerShdw>
                </a:effectLst>
                <a:ea typeface="全真勘亭流" pitchFamily="49" charset="-120"/>
              </a:rPr>
              <a:t>福音</a:t>
            </a:r>
            <a:r>
              <a:rPr lang="zh-CN" altLang="zh-CN" sz="4800" dirty="0" smtClean="0">
                <a:solidFill>
                  <a:srgbClr val="00B0F0"/>
                </a:solidFill>
                <a:effectLst>
                  <a:outerShdw blurRad="38100" dist="38100" dir="2700000" algn="tl">
                    <a:srgbClr val="000000">
                      <a:alpha val="43137"/>
                    </a:srgbClr>
                  </a:outerShdw>
                </a:effectLst>
                <a:ea typeface="全真勘亭流" pitchFamily="49" charset="-120"/>
              </a:rPr>
              <a:t>正確的意義</a:t>
            </a:r>
            <a:r>
              <a:rPr lang="zh-TW" altLang="zh-CN" sz="4800" dirty="0" smtClean="0">
                <a:solidFill>
                  <a:srgbClr val="00B0F0"/>
                </a:solidFill>
                <a:effectLst>
                  <a:outerShdw blurRad="38100" dist="38100" dir="2700000" algn="tl">
                    <a:srgbClr val="000000">
                      <a:alpha val="43137"/>
                    </a:srgbClr>
                  </a:outerShdw>
                </a:effectLst>
                <a:ea typeface="全真勘亭流" pitchFamily="49" charset="-120"/>
              </a:rPr>
              <a:t>是什麼</a:t>
            </a:r>
            <a:endParaRPr lang="en-US" altLang="zh-TW" sz="4800" dirty="0" smtClean="0">
              <a:solidFill>
                <a:srgbClr val="00B0F0"/>
              </a:solidFill>
              <a:effectLst>
                <a:outerShdw blurRad="38100" dist="38100" dir="2700000" algn="tl">
                  <a:srgbClr val="000000">
                    <a:alpha val="43137"/>
                  </a:srgbClr>
                </a:outerShdw>
              </a:effectLst>
              <a:ea typeface="全真勘亭流" pitchFamily="49" charset="-120"/>
            </a:endParaRPr>
          </a:p>
          <a:p>
            <a:r>
              <a:rPr lang="zh-TW" altLang="zh-CN" sz="4000" dirty="0" smtClean="0">
                <a:latin typeface="楷体" pitchFamily="49" charset="-122"/>
                <a:ea typeface="楷体" pitchFamily="49" charset="-122"/>
              </a:rPr>
              <a:t>福音就是從基督道成肉身的降生，基督代贖性的死，到基督超自然的復活，基督的升天回到父神的右邊以及基督的再來整個過程所成就的神永恆的旨意和拯救罪人的計畫</a:t>
            </a:r>
            <a:r>
              <a:rPr lang="zh-CN" altLang="zh-CN" sz="4000" dirty="0" smtClean="0">
                <a:latin typeface="楷体" pitchFamily="49" charset="-122"/>
                <a:ea typeface="楷体" pitchFamily="49" charset="-122"/>
              </a:rPr>
              <a:t>；</a:t>
            </a:r>
            <a:r>
              <a:rPr lang="zh-TW" altLang="zh-CN" sz="4000" dirty="0" smtClean="0">
                <a:latin typeface="楷体" pitchFamily="49" charset="-122"/>
                <a:ea typeface="楷体" pitchFamily="49" charset="-122"/>
              </a:rPr>
              <a:t>使得救的人重生，成為神的兒女，進入神的國度的好消息。</a:t>
            </a:r>
            <a:endParaRPr lang="zh-CN" altLang="zh-CN" sz="4000" dirty="0" smtClean="0">
              <a:latin typeface="楷体" pitchFamily="49" charset="-122"/>
              <a:ea typeface="楷体" pitchFamily="49" charset="-122"/>
            </a:endParaRPr>
          </a:p>
          <a:p>
            <a:endParaRPr lang="zh-CN" altLang="zh-CN" sz="5400" dirty="0" smtClean="0"/>
          </a:p>
          <a:p>
            <a:pPr lvl="0"/>
            <a:endParaRPr lang="zh-CN" altLang="zh-CN" sz="5400"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4000" y="908720"/>
            <a:ext cx="8890000" cy="4607272"/>
          </a:xfrm>
          <a:prstGeom prst="rect">
            <a:avLst/>
          </a:prstGeom>
        </p:spPr>
        <p:txBody>
          <a:bodyPr/>
          <a:lstStyle/>
          <a:p>
            <a:pPr lvl="0"/>
            <a:r>
              <a:rPr lang="en-US" altLang="zh-CN" sz="4800" dirty="0" smtClean="0"/>
              <a:t>1</a:t>
            </a:r>
            <a:r>
              <a:rPr lang="zh-CN" altLang="en-US" sz="4800" dirty="0" smtClean="0"/>
              <a:t>、</a:t>
            </a:r>
            <a:r>
              <a:rPr lang="zh-TW" altLang="zh-CN" sz="4800" u="sng" dirty="0" smtClean="0">
                <a:ea typeface="全真粗黑體" pitchFamily="49" charset="-120"/>
              </a:rPr>
              <a:t>神賜給教會的</a:t>
            </a:r>
            <a:r>
              <a:rPr lang="zh-CN" altLang="en-US" sz="4800" u="sng" dirty="0" smtClean="0">
                <a:ea typeface="全真粗黑體" pitchFamily="49" charset="-120"/>
              </a:rPr>
              <a:t>五大</a:t>
            </a:r>
            <a:r>
              <a:rPr lang="zh-TW" altLang="zh-CN" sz="4800" u="sng" dirty="0" smtClean="0">
                <a:ea typeface="全真粗黑體" pitchFamily="49" charset="-120"/>
              </a:rPr>
              <a:t>職分</a:t>
            </a:r>
            <a:endParaRPr lang="en-US" altLang="zh-TW" sz="4800" u="sng" dirty="0" smtClean="0">
              <a:ea typeface="全真粗黑體" pitchFamily="49" charset="-120"/>
            </a:endParaRPr>
          </a:p>
          <a:p>
            <a:endParaRPr lang="en-US" altLang="zh-CN" sz="2400" dirty="0" smtClean="0">
              <a:solidFill>
                <a:srgbClr val="545454"/>
              </a:solidFill>
              <a:latin typeface="標楷體"/>
            </a:endParaRPr>
          </a:p>
          <a:p>
            <a:r>
              <a:rPr lang="en-US" altLang="zh-CN" sz="2400" dirty="0" err="1" smtClean="0">
                <a:solidFill>
                  <a:schemeClr val="tx1">
                    <a:lumMod val="75000"/>
                    <a:lumOff val="25000"/>
                  </a:schemeClr>
                </a:solidFill>
                <a:latin typeface="標楷體"/>
              </a:rPr>
              <a:t>以弗所書</a:t>
            </a:r>
            <a:r>
              <a:rPr lang="en-US" altLang="zh-CN" sz="2400" dirty="0" smtClean="0">
                <a:solidFill>
                  <a:schemeClr val="tx1">
                    <a:lumMod val="75000"/>
                    <a:lumOff val="25000"/>
                  </a:schemeClr>
                </a:solidFill>
                <a:latin typeface="標楷體"/>
              </a:rPr>
              <a:t> 第</a:t>
            </a:r>
            <a:r>
              <a:rPr lang="zh-CN" altLang="en-US" sz="2400" dirty="0" smtClean="0">
                <a:solidFill>
                  <a:srgbClr val="1D01EF"/>
                </a:solidFill>
                <a:latin typeface="標楷體"/>
              </a:rPr>
              <a:t>四</a:t>
            </a:r>
            <a:r>
              <a:rPr lang="en-US" altLang="zh-CN" sz="2400" dirty="0" smtClean="0">
                <a:solidFill>
                  <a:schemeClr val="tx1">
                    <a:lumMod val="75000"/>
                    <a:lumOff val="25000"/>
                  </a:schemeClr>
                </a:solidFill>
                <a:latin typeface="標楷體"/>
              </a:rPr>
              <a:t>章</a:t>
            </a:r>
          </a:p>
          <a:p>
            <a:pPr>
              <a:spcBef>
                <a:spcPts val="2000"/>
              </a:spcBef>
              <a:spcAft>
                <a:spcPct val="300000"/>
              </a:spcAft>
            </a:pPr>
            <a:r>
              <a:rPr lang="en-US" sz="4800" dirty="0" smtClean="0">
                <a:latin typeface="標楷體"/>
              </a:rPr>
              <a:t>11.他所賜的，有</a:t>
            </a:r>
            <a:r>
              <a:rPr lang="en-US" sz="4800" dirty="0" smtClean="0">
                <a:solidFill>
                  <a:srgbClr val="1D01EF"/>
                </a:solidFill>
                <a:latin typeface="標楷體"/>
              </a:rPr>
              <a:t>使徒</a:t>
            </a:r>
            <a:r>
              <a:rPr lang="en-US" sz="4800" dirty="0" smtClean="0">
                <a:latin typeface="標楷體"/>
              </a:rPr>
              <a:t>，有</a:t>
            </a:r>
            <a:r>
              <a:rPr lang="en-US" sz="4800" dirty="0" smtClean="0">
                <a:solidFill>
                  <a:srgbClr val="1D01EF"/>
                </a:solidFill>
                <a:latin typeface="標楷體"/>
              </a:rPr>
              <a:t>先知</a:t>
            </a:r>
            <a:r>
              <a:rPr lang="en-US" sz="4800" dirty="0" smtClean="0">
                <a:latin typeface="標楷體"/>
              </a:rPr>
              <a:t>，有</a:t>
            </a:r>
            <a:r>
              <a:rPr lang="en-US" sz="4800" dirty="0" smtClean="0">
                <a:solidFill>
                  <a:schemeClr val="accent6">
                    <a:lumMod val="75000"/>
                  </a:schemeClr>
                </a:solidFill>
                <a:latin typeface="標楷體"/>
              </a:rPr>
              <a:t>傳福音</a:t>
            </a:r>
            <a:r>
              <a:rPr lang="en-US" sz="4800" dirty="0" smtClean="0">
                <a:latin typeface="標楷體"/>
              </a:rPr>
              <a:t>的，有</a:t>
            </a:r>
            <a:r>
              <a:rPr lang="en-US" sz="4800" dirty="0" smtClean="0">
                <a:solidFill>
                  <a:schemeClr val="accent6">
                    <a:lumMod val="75000"/>
                  </a:schemeClr>
                </a:solidFill>
                <a:latin typeface="標楷體"/>
              </a:rPr>
              <a:t>牧師</a:t>
            </a:r>
            <a:r>
              <a:rPr lang="en-US" sz="4800" dirty="0" smtClean="0">
                <a:latin typeface="標楷體"/>
              </a:rPr>
              <a:t>和</a:t>
            </a:r>
            <a:r>
              <a:rPr lang="en-US" sz="4800" dirty="0" smtClean="0">
                <a:solidFill>
                  <a:schemeClr val="accent6">
                    <a:lumMod val="75000"/>
                  </a:schemeClr>
                </a:solidFill>
                <a:latin typeface="標楷體"/>
              </a:rPr>
              <a:t>教師</a:t>
            </a:r>
            <a:r>
              <a:rPr lang="en-US" sz="4800" dirty="0" smtClean="0">
                <a:latin typeface="標楷體"/>
              </a:rPr>
              <a:t>， 12.為要成全聖徒，各盡其職，建立基督的身體，</a:t>
            </a: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268760"/>
            <a:ext cx="8424936" cy="4607272"/>
          </a:xfrm>
          <a:prstGeom prst="rect">
            <a:avLst/>
          </a:prstGeom>
        </p:spPr>
        <p:txBody>
          <a:bodyPr/>
          <a:lstStyle/>
          <a:p>
            <a:pPr lvl="0"/>
            <a:r>
              <a:rPr lang="en-US" altLang="zh-CN" sz="4800" dirty="0" smtClean="0"/>
              <a:t>1</a:t>
            </a:r>
            <a:r>
              <a:rPr lang="zh-CN" altLang="en-US" sz="4800" dirty="0" smtClean="0"/>
              <a:t>、</a:t>
            </a:r>
            <a:r>
              <a:rPr lang="zh-TW" altLang="zh-CN" sz="4800" u="sng" dirty="0" smtClean="0">
                <a:ea typeface="全真粗黑體" pitchFamily="49" charset="-120"/>
              </a:rPr>
              <a:t>神賜給教會的</a:t>
            </a:r>
            <a:r>
              <a:rPr lang="zh-CN" altLang="en-US" sz="4800" u="sng" dirty="0" smtClean="0">
                <a:ea typeface="全真粗黑體" pitchFamily="49" charset="-120"/>
              </a:rPr>
              <a:t>五大</a:t>
            </a:r>
            <a:r>
              <a:rPr lang="zh-TW" altLang="zh-CN" sz="4800" u="sng" dirty="0" smtClean="0">
                <a:ea typeface="全真粗黑體" pitchFamily="49" charset="-120"/>
              </a:rPr>
              <a:t>職分</a:t>
            </a:r>
            <a:endParaRPr lang="en-US" altLang="zh-TW" sz="4800" u="sng" dirty="0" smtClean="0">
              <a:ea typeface="全真粗黑體" pitchFamily="49" charset="-120"/>
            </a:endParaRPr>
          </a:p>
          <a:p>
            <a:endParaRPr lang="en-US" altLang="zh-CN" sz="2400" dirty="0" smtClean="0">
              <a:solidFill>
                <a:srgbClr val="545454"/>
              </a:solidFill>
              <a:latin typeface="標楷體"/>
            </a:endParaRPr>
          </a:p>
          <a:p>
            <a:r>
              <a:rPr lang="en-US" altLang="zh-CN" sz="2400" dirty="0" err="1" smtClean="0">
                <a:solidFill>
                  <a:schemeClr val="tx1">
                    <a:lumMod val="75000"/>
                    <a:lumOff val="25000"/>
                  </a:schemeClr>
                </a:solidFill>
                <a:latin typeface="標楷體"/>
              </a:rPr>
              <a:t>以弗所書</a:t>
            </a:r>
            <a:r>
              <a:rPr lang="en-US" altLang="zh-CN" sz="2400" dirty="0" smtClean="0">
                <a:solidFill>
                  <a:schemeClr val="tx1">
                    <a:lumMod val="75000"/>
                    <a:lumOff val="25000"/>
                  </a:schemeClr>
                </a:solidFill>
                <a:latin typeface="標楷體"/>
              </a:rPr>
              <a:t> 第</a:t>
            </a:r>
            <a:r>
              <a:rPr lang="zh-CN" altLang="en-US" sz="2400" dirty="0" smtClean="0">
                <a:solidFill>
                  <a:srgbClr val="1D01EF"/>
                </a:solidFill>
                <a:latin typeface="標楷體"/>
              </a:rPr>
              <a:t>二</a:t>
            </a:r>
            <a:r>
              <a:rPr lang="en-US" altLang="zh-CN" sz="2400" dirty="0" smtClean="0">
                <a:solidFill>
                  <a:schemeClr val="tx1">
                    <a:lumMod val="75000"/>
                    <a:lumOff val="25000"/>
                  </a:schemeClr>
                </a:solidFill>
                <a:latin typeface="標楷體"/>
              </a:rPr>
              <a:t>章</a:t>
            </a:r>
          </a:p>
          <a:p>
            <a:pPr>
              <a:spcBef>
                <a:spcPts val="2000"/>
              </a:spcBef>
              <a:spcAft>
                <a:spcPct val="300000"/>
              </a:spcAft>
            </a:pPr>
            <a:r>
              <a:rPr lang="en-US" altLang="zh-TW" sz="4800" dirty="0" smtClean="0">
                <a:latin typeface="华文楷体" pitchFamily="2" charset="-122"/>
                <a:ea typeface="华文楷体" pitchFamily="2" charset="-122"/>
              </a:rPr>
              <a:t>20</a:t>
            </a:r>
            <a:r>
              <a:rPr lang="zh-TW" altLang="en-US" sz="4800" dirty="0" smtClean="0">
                <a:latin typeface="华文楷体" pitchFamily="2" charset="-122"/>
                <a:ea typeface="华文楷体" pitchFamily="2" charset="-122"/>
              </a:rPr>
              <a:t>並且被建造在</a:t>
            </a:r>
            <a:r>
              <a:rPr lang="zh-TW" altLang="en-US" sz="4800" dirty="0" smtClean="0">
                <a:solidFill>
                  <a:srgbClr val="1D01EF"/>
                </a:solidFill>
                <a:latin typeface="华文楷体" pitchFamily="2" charset="-122"/>
                <a:ea typeface="华文楷体" pitchFamily="2" charset="-122"/>
              </a:rPr>
              <a:t>使徒和先知</a:t>
            </a:r>
            <a:r>
              <a:rPr lang="zh-TW" altLang="en-US" sz="4800" dirty="0" smtClean="0">
                <a:latin typeface="华文楷体" pitchFamily="2" charset="-122"/>
                <a:ea typeface="华文楷体" pitchFamily="2" charset="-122"/>
              </a:rPr>
              <a:t>的根基上，有基督耶穌自己為房角石，</a:t>
            </a:r>
            <a:endParaRPr lang="en-US" sz="4800" dirty="0" smtClean="0">
              <a:latin typeface="华文楷体" pitchFamily="2" charset="-122"/>
              <a:ea typeface="华文楷体" pitchFamily="2" charset="-122"/>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4000" y="908720"/>
            <a:ext cx="8890000" cy="4607272"/>
          </a:xfrm>
          <a:prstGeom prst="rect">
            <a:avLst/>
          </a:prstGeom>
        </p:spPr>
        <p:txBody>
          <a:bodyPr/>
          <a:lstStyle/>
          <a:p>
            <a:pPr lvl="0"/>
            <a:r>
              <a:rPr lang="en-US" altLang="zh-CN" sz="4800" dirty="0" smtClean="0"/>
              <a:t>1</a:t>
            </a:r>
            <a:r>
              <a:rPr lang="zh-CN" altLang="en-US" sz="4800" dirty="0" smtClean="0"/>
              <a:t>、</a:t>
            </a:r>
            <a:r>
              <a:rPr lang="zh-TW" altLang="zh-CN" sz="4800" u="sng" dirty="0" smtClean="0">
                <a:ea typeface="全真粗黑體" pitchFamily="49" charset="-120"/>
              </a:rPr>
              <a:t>神賜給教會的</a:t>
            </a:r>
            <a:r>
              <a:rPr lang="zh-CN" altLang="en-US" sz="4800" u="sng" dirty="0" smtClean="0">
                <a:ea typeface="全真粗黑體" pitchFamily="49" charset="-120"/>
              </a:rPr>
              <a:t>五大</a:t>
            </a:r>
            <a:r>
              <a:rPr lang="zh-TW" altLang="zh-CN" sz="4800" u="sng" dirty="0" smtClean="0">
                <a:ea typeface="全真粗黑體" pitchFamily="49" charset="-120"/>
              </a:rPr>
              <a:t>職分</a:t>
            </a:r>
            <a:endParaRPr lang="en-US" altLang="zh-TW" sz="4800" u="sng" dirty="0" smtClean="0">
              <a:ea typeface="全真粗黑體" pitchFamily="49" charset="-120"/>
            </a:endParaRPr>
          </a:p>
          <a:p>
            <a:endParaRPr lang="en-US" altLang="zh-CN" sz="2400" dirty="0" smtClean="0">
              <a:solidFill>
                <a:srgbClr val="545454"/>
              </a:solidFill>
              <a:latin typeface="標楷體"/>
            </a:endParaRPr>
          </a:p>
          <a:p>
            <a:r>
              <a:rPr lang="en-US" altLang="zh-CN" sz="2400" dirty="0" err="1" smtClean="0">
                <a:solidFill>
                  <a:schemeClr val="tx1">
                    <a:lumMod val="75000"/>
                    <a:lumOff val="25000"/>
                  </a:schemeClr>
                </a:solidFill>
                <a:latin typeface="標楷體"/>
              </a:rPr>
              <a:t>以弗所書</a:t>
            </a:r>
            <a:r>
              <a:rPr lang="en-US" altLang="zh-CN" sz="2400" dirty="0" smtClean="0">
                <a:solidFill>
                  <a:schemeClr val="tx1">
                    <a:lumMod val="75000"/>
                    <a:lumOff val="25000"/>
                  </a:schemeClr>
                </a:solidFill>
                <a:latin typeface="標楷體"/>
              </a:rPr>
              <a:t> 第</a:t>
            </a:r>
            <a:r>
              <a:rPr lang="zh-CN" altLang="en-US" sz="2400" dirty="0" smtClean="0">
                <a:solidFill>
                  <a:srgbClr val="1D01EF"/>
                </a:solidFill>
                <a:latin typeface="標楷體"/>
              </a:rPr>
              <a:t>四</a:t>
            </a:r>
            <a:r>
              <a:rPr lang="en-US" altLang="zh-CN" sz="2400" dirty="0" smtClean="0">
                <a:solidFill>
                  <a:schemeClr val="tx1">
                    <a:lumMod val="75000"/>
                    <a:lumOff val="25000"/>
                  </a:schemeClr>
                </a:solidFill>
                <a:latin typeface="標楷體"/>
              </a:rPr>
              <a:t>章</a:t>
            </a:r>
          </a:p>
          <a:p>
            <a:pPr>
              <a:spcBef>
                <a:spcPts val="2000"/>
              </a:spcBef>
              <a:spcAft>
                <a:spcPct val="300000"/>
              </a:spcAft>
            </a:pPr>
            <a:r>
              <a:rPr lang="en-US" sz="4800" dirty="0" smtClean="0">
                <a:latin typeface="標楷體"/>
              </a:rPr>
              <a:t>11.他所賜的，有</a:t>
            </a:r>
            <a:r>
              <a:rPr lang="en-US" sz="4800" dirty="0" smtClean="0">
                <a:solidFill>
                  <a:srgbClr val="1D01EF"/>
                </a:solidFill>
                <a:latin typeface="標楷體"/>
              </a:rPr>
              <a:t>使徒</a:t>
            </a:r>
            <a:r>
              <a:rPr lang="en-US" sz="4800" dirty="0" smtClean="0">
                <a:latin typeface="標楷體"/>
              </a:rPr>
              <a:t>，有</a:t>
            </a:r>
            <a:r>
              <a:rPr lang="en-US" sz="4800" dirty="0" smtClean="0">
                <a:solidFill>
                  <a:srgbClr val="1D01EF"/>
                </a:solidFill>
                <a:latin typeface="標楷體"/>
              </a:rPr>
              <a:t>先知</a:t>
            </a:r>
            <a:r>
              <a:rPr lang="en-US" sz="4800" dirty="0" smtClean="0">
                <a:latin typeface="標楷體"/>
              </a:rPr>
              <a:t>，有</a:t>
            </a:r>
            <a:r>
              <a:rPr lang="en-US" sz="4800" dirty="0" smtClean="0">
                <a:solidFill>
                  <a:schemeClr val="accent6">
                    <a:lumMod val="75000"/>
                  </a:schemeClr>
                </a:solidFill>
                <a:latin typeface="標楷體"/>
              </a:rPr>
              <a:t>傳福音</a:t>
            </a:r>
            <a:r>
              <a:rPr lang="en-US" sz="4800" dirty="0" smtClean="0">
                <a:latin typeface="標楷體"/>
              </a:rPr>
              <a:t>的，有</a:t>
            </a:r>
            <a:r>
              <a:rPr lang="en-US" sz="4800" dirty="0" smtClean="0">
                <a:solidFill>
                  <a:schemeClr val="accent6">
                    <a:lumMod val="75000"/>
                  </a:schemeClr>
                </a:solidFill>
                <a:latin typeface="標楷體"/>
              </a:rPr>
              <a:t>牧師</a:t>
            </a:r>
            <a:r>
              <a:rPr lang="en-US" sz="4800" dirty="0" smtClean="0">
                <a:latin typeface="標楷體"/>
              </a:rPr>
              <a:t>和</a:t>
            </a:r>
            <a:r>
              <a:rPr lang="en-US" sz="4800" dirty="0" smtClean="0">
                <a:solidFill>
                  <a:schemeClr val="accent6">
                    <a:lumMod val="75000"/>
                  </a:schemeClr>
                </a:solidFill>
                <a:latin typeface="標楷體"/>
              </a:rPr>
              <a:t>教師</a:t>
            </a:r>
            <a:r>
              <a:rPr lang="en-US" sz="4800" dirty="0" smtClean="0">
                <a:latin typeface="標楷體"/>
              </a:rPr>
              <a:t>， 12.為要成全聖徒，各盡其職，建立基督的身體，</a:t>
            </a:r>
          </a:p>
          <a:p>
            <a:pPr>
              <a:spcBef>
                <a:spcPts val="2000"/>
              </a:spcBef>
              <a:spcAft>
                <a:spcPct val="300000"/>
              </a:spcAft>
            </a:pPr>
            <a:endParaRPr lang="en-US" sz="4800" dirty="0" smtClean="0">
              <a:latin typeface="標楷體"/>
            </a:endParaRPr>
          </a:p>
          <a:p>
            <a:pPr>
              <a:spcBef>
                <a:spcPts val="2000"/>
              </a:spcBef>
              <a:spcAft>
                <a:spcPct val="300000"/>
              </a:spcAft>
            </a:pPr>
            <a:endParaRPr lang="en-US" sz="4800" dirty="0" smtClean="0">
              <a:latin typeface="標楷體"/>
            </a:endParaRPr>
          </a:p>
          <a:p>
            <a:pPr>
              <a:spcBef>
                <a:spcPts val="2000"/>
              </a:spcBef>
              <a:spcAft>
                <a:spcPct val="300000"/>
              </a:spcAft>
            </a:pPr>
            <a:r>
              <a:rPr lang="en-US" sz="4800" dirty="0" smtClean="0">
                <a:solidFill>
                  <a:srgbClr val="545454"/>
                </a:solidFill>
                <a:latin typeface="標楷體"/>
              </a:rPr>
              <a:t> </a:t>
            </a:r>
            <a:endParaRPr lang="en-US" sz="4800" dirty="0">
              <a:solidFill>
                <a:srgbClr val="545454"/>
              </a:solidFill>
              <a:latin typeface="標楷體"/>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themeOverride>
</file>

<file path=docProps/app.xml><?xml version="1.0" encoding="utf-8"?>
<Properties xmlns="http://schemas.openxmlformats.org/officeDocument/2006/extended-properties" xmlns:vt="http://schemas.openxmlformats.org/officeDocument/2006/docPropsVTypes">
  <Template/>
  <TotalTime>18670</TotalTime>
  <Words>2581</Words>
  <Application>Microsoft Office PowerPoint</Application>
  <PresentationFormat>On-screen Show (4:3)</PresentationFormat>
  <Paragraphs>365</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Spring</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           主耶稣我感谢祢  祢的身体为我而舍  带我出黑暗进入光明国度  使我再次能看见  主耶稣我感谢祢  祢的宝血为我而流  宝贵十架上医治恩典涌流  使我完全得自由  宝贵十架的大能赐我生命  主耶稣我俯伏敬拜祢  宝贵十架的救恩  是祢所立的约  祢的爱永远不会改变 </vt:lpstr>
      <vt:lpstr>           主耶稣我感谢祢  祢的身体为我而舍  带我出黑暗进入光明国度  使我再次能看见  主耶稣我感谢祢  祢的宝血为我而流  宝贵十架上医治恩典涌流  使我完全得自由  宝贵十架的大能赐我生命  主耶稣我俯伏敬拜祢  宝贵十架的救恩  是祢所立的约  祢的爱永远不会改变 </vt:lpstr>
      <vt:lpstr>           宝贵十架的大能赐我生命  主耶稣我俯伏敬拜祢  宝贵十架的救恩  是祢所立的约  祢的爱永远不会改变  宝贵十架的大能赐我生命  主耶稣我俯伏敬拜祢  宝贵十架的救恩  是祢所立的约  祢的爱不改变  祢的爱永不改变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蒲正寧</dc:creator>
  <cp:lastModifiedBy>Tony</cp:lastModifiedBy>
  <cp:revision>52</cp:revision>
  <dcterms:created xsi:type="dcterms:W3CDTF">2012-05-04T06:21:57Z</dcterms:created>
  <dcterms:modified xsi:type="dcterms:W3CDTF">2015-02-24T18:39:22Z</dcterms:modified>
</cp:coreProperties>
</file>