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7" r:id="rId4"/>
    <p:sldId id="269" r:id="rId5"/>
    <p:sldId id="270" r:id="rId6"/>
    <p:sldId id="258" r:id="rId7"/>
    <p:sldId id="259" r:id="rId8"/>
    <p:sldId id="260" r:id="rId9"/>
    <p:sldId id="261" r:id="rId10"/>
    <p:sldId id="263" r:id="rId11"/>
    <p:sldId id="265" r:id="rId12"/>
    <p:sldId id="266" r:id="rId13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46" autoAdjust="0"/>
  </p:normalViewPr>
  <p:slideViewPr>
    <p:cSldViewPr>
      <p:cViewPr varScale="1">
        <p:scale>
          <a:sx n="81" d="100"/>
          <a:sy n="8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34984-5722-4239-8783-E0B627EC47B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D4148-BDC2-4E7C-BCCB-C861B0F77991}">
      <dgm:prSet phldrT="[Text]" custT="1"/>
      <dgm:spPr/>
      <dgm:t>
        <a:bodyPr/>
        <a:lstStyle/>
        <a:p>
          <a:r>
            <a:rPr lang="zh-TW" altLang="en-US" sz="3200" b="0" dirty="0">
              <a:latin typeface="DFKai-SB" panose="03000509000000000000" pitchFamily="65" charset="-120"/>
              <a:ea typeface="DFKai-SB" panose="03000509000000000000" pitchFamily="65" charset="-120"/>
            </a:rPr>
            <a:t>地球</a:t>
          </a:r>
          <a:r>
            <a:rPr lang="en-US" altLang="zh-TW" sz="3200" b="0" dirty="0">
              <a:latin typeface="DFKai-SB" panose="03000509000000000000" pitchFamily="65" charset="-120"/>
              <a:ea typeface="DFKai-SB" panose="03000509000000000000" pitchFamily="65" charset="-120"/>
            </a:rPr>
            <a:t>-</a:t>
          </a:r>
          <a:r>
            <a:rPr lang="zh-TW" altLang="en-US" sz="3200" b="0" dirty="0">
              <a:latin typeface="DFKai-SB" panose="03000509000000000000" pitchFamily="65" charset="-120"/>
              <a:ea typeface="DFKai-SB" panose="03000509000000000000" pitchFamily="65" charset="-120"/>
            </a:rPr>
            <a:t>「世界是藉祂造的</a:t>
          </a:r>
          <a:r>
            <a:rPr lang="en-US" altLang="zh-TW" sz="3200" b="0" dirty="0">
              <a:latin typeface="DFKai-SB" panose="03000509000000000000" pitchFamily="65" charset="-120"/>
              <a:ea typeface="DFKai-SB" panose="03000509000000000000" pitchFamily="65" charset="-120"/>
            </a:rPr>
            <a:t>…</a:t>
          </a:r>
          <a:r>
            <a:rPr lang="zh-TW" altLang="en-US" sz="3200" b="0" dirty="0" smtClean="0">
              <a:latin typeface="DFKai-SB" panose="03000509000000000000" pitchFamily="65" charset="-120"/>
              <a:ea typeface="DFKai-SB" panose="03000509000000000000" pitchFamily="65" charset="-120"/>
            </a:rPr>
            <a:t>。」</a:t>
          </a:r>
          <a:endParaRPr lang="en-US" altLang="zh-TW" sz="3200" b="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r>
            <a:rPr lang="zh-TW" altLang="en-US" sz="3200" b="0" dirty="0" smtClean="0">
              <a:latin typeface="DFKai-SB" panose="03000509000000000000" pitchFamily="65" charset="-120"/>
              <a:ea typeface="DFKai-SB" panose="03000509000000000000" pitchFamily="65" charset="-120"/>
            </a:rPr>
            <a:t>（</a:t>
          </a:r>
          <a:r>
            <a:rPr lang="zh-TW" altLang="en-US" sz="3200" b="0" dirty="0">
              <a:latin typeface="DFKai-SB" panose="03000509000000000000" pitchFamily="65" charset="-120"/>
              <a:ea typeface="DFKai-SB" panose="03000509000000000000" pitchFamily="65" charset="-120"/>
            </a:rPr>
            <a:t>約</a:t>
          </a:r>
          <a:r>
            <a:rPr lang="en-US" sz="3200" b="0" dirty="0">
              <a:latin typeface="DFKai-SB" panose="03000509000000000000" pitchFamily="65" charset="-120"/>
              <a:ea typeface="DFKai-SB" panose="03000509000000000000" pitchFamily="65" charset="-120"/>
            </a:rPr>
            <a:t> </a:t>
          </a:r>
          <a:r>
            <a:rPr lang="en-US" sz="3200" b="0" dirty="0"/>
            <a:t>1:10</a:t>
          </a:r>
          <a:r>
            <a:rPr lang="zh-TW" altLang="en-US" sz="3200" b="0" dirty="0"/>
            <a:t>）</a:t>
          </a:r>
          <a:endParaRPr lang="en-US" sz="32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8797109-A13C-49CB-8CAA-5CE12E0760BC}" type="parTrans" cxnId="{67E673F5-BC3F-4A57-9C97-F53E261ABE40}">
      <dgm:prSet/>
      <dgm:spPr/>
      <dgm:t>
        <a:bodyPr/>
        <a:lstStyle/>
        <a:p>
          <a:endParaRPr lang="en-US"/>
        </a:p>
      </dgm:t>
    </dgm:pt>
    <dgm:pt modelId="{6FE5C24F-9F77-4C08-8883-5ACE56C56817}" type="sibTrans" cxnId="{67E673F5-BC3F-4A57-9C97-F53E261ABE40}">
      <dgm:prSet/>
      <dgm:spPr/>
      <dgm:t>
        <a:bodyPr/>
        <a:lstStyle/>
        <a:p>
          <a:endParaRPr lang="en-US"/>
        </a:p>
      </dgm:t>
    </dgm:pt>
    <dgm:pt modelId="{DCE1C4A0-B350-4FC1-9559-9EEA8DEC60D9}">
      <dgm:prSet phldrT="[Text]" custT="1"/>
      <dgm:spPr/>
      <dgm:t>
        <a:bodyPr/>
        <a:lstStyle/>
        <a:p>
          <a:r>
            <a:rPr lang="zh-TW" altLang="en-US" sz="3200" b="0" dirty="0">
              <a:latin typeface="DFKai-SB" panose="03000509000000000000" pitchFamily="65" charset="-120"/>
              <a:ea typeface="DFKai-SB" panose="03000509000000000000"/>
            </a:rPr>
            <a:t>世上的人</a:t>
          </a:r>
          <a:r>
            <a:rPr lang="en-US" altLang="zh-TW" sz="3200" b="0" dirty="0">
              <a:latin typeface="DFKai-SB" panose="03000509000000000000" pitchFamily="65" charset="-120"/>
              <a:ea typeface="DFKai-SB" panose="03000509000000000000"/>
            </a:rPr>
            <a:t>-</a:t>
          </a:r>
          <a:r>
            <a:rPr lang="zh-TW" altLang="en-US" sz="3200" b="0" dirty="0">
              <a:latin typeface="DFKai-SB" panose="03000509000000000000" pitchFamily="65" charset="-120"/>
              <a:ea typeface="DFKai-SB" panose="03000509000000000000"/>
            </a:rPr>
            <a:t>「神愛世人</a:t>
          </a:r>
          <a:r>
            <a:rPr lang="en-US" altLang="zh-TW" sz="3200" b="0" dirty="0">
              <a:latin typeface="DFKai-SB" panose="03000509000000000000" pitchFamily="65" charset="-120"/>
              <a:ea typeface="DFKai-SB" panose="03000509000000000000"/>
            </a:rPr>
            <a:t>…</a:t>
          </a:r>
          <a:r>
            <a:rPr lang="zh-TW" altLang="en-US" sz="3200" b="0" dirty="0" smtClean="0">
              <a:latin typeface="DFKai-SB" panose="03000509000000000000" pitchFamily="65" charset="-120"/>
              <a:ea typeface="DFKai-SB" panose="03000509000000000000"/>
            </a:rPr>
            <a:t>。」</a:t>
          </a:r>
          <a:endParaRPr lang="en-US" altLang="zh-TW" sz="3200" b="0" dirty="0" smtClean="0">
            <a:latin typeface="DFKai-SB" panose="03000509000000000000" pitchFamily="65" charset="-120"/>
            <a:ea typeface="DFKai-SB" panose="03000509000000000000"/>
          </a:endParaRPr>
        </a:p>
        <a:p>
          <a:r>
            <a:rPr lang="zh-TW" altLang="en-US" sz="3200" b="0" dirty="0" smtClean="0">
              <a:latin typeface="DFKai-SB" panose="03000509000000000000" pitchFamily="65" charset="-120"/>
              <a:ea typeface="DFKai-SB" panose="03000509000000000000"/>
            </a:rPr>
            <a:t>（</a:t>
          </a:r>
          <a:r>
            <a:rPr lang="zh-TW" altLang="en-US" sz="3200" b="0" dirty="0">
              <a:latin typeface="DFKai-SB" panose="03000509000000000000" pitchFamily="65" charset="-120"/>
              <a:ea typeface="DFKai-SB" panose="03000509000000000000"/>
            </a:rPr>
            <a:t>約</a:t>
          </a:r>
          <a:r>
            <a:rPr lang="en-US" altLang="en-US" sz="3200" b="0" dirty="0">
              <a:ea typeface="DFKai-SB" panose="03000509000000000000"/>
            </a:rPr>
            <a:t>3:16</a:t>
          </a:r>
          <a:r>
            <a:rPr lang="zh-TW" altLang="en-US" sz="3200" b="0" dirty="0">
              <a:ea typeface="DFKai-SB" panose="03000509000000000000"/>
            </a:rPr>
            <a:t>）</a:t>
          </a:r>
          <a:endParaRPr lang="en-US" sz="3200" b="0" dirty="0">
            <a:latin typeface="DFKai-SB" panose="03000509000000000000" pitchFamily="65" charset="-120"/>
            <a:ea typeface="DFKai-SB" panose="03000509000000000000"/>
          </a:endParaRPr>
        </a:p>
      </dgm:t>
    </dgm:pt>
    <dgm:pt modelId="{AED122F6-C73A-44E5-A6E7-953804479951}" type="parTrans" cxnId="{B61CC0C3-B97D-489C-BD90-811F9C338D88}">
      <dgm:prSet/>
      <dgm:spPr/>
      <dgm:t>
        <a:bodyPr/>
        <a:lstStyle/>
        <a:p>
          <a:endParaRPr lang="en-US"/>
        </a:p>
      </dgm:t>
    </dgm:pt>
    <dgm:pt modelId="{1F6D2881-2B5F-400B-84F7-A50AC3175A2C}" type="sibTrans" cxnId="{B61CC0C3-B97D-489C-BD90-811F9C338D88}">
      <dgm:prSet/>
      <dgm:spPr/>
      <dgm:t>
        <a:bodyPr/>
        <a:lstStyle/>
        <a:p>
          <a:endParaRPr lang="en-US"/>
        </a:p>
      </dgm:t>
    </dgm:pt>
    <dgm:pt modelId="{C1D4AD15-46A9-447C-AF54-DE8AF859E1A3}">
      <dgm:prSet phldrT="[Text]" custT="1"/>
      <dgm:spPr/>
      <dgm:t>
        <a:bodyPr/>
        <a:lstStyle/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罪惡的世界</a:t>
          </a:r>
          <a:r>
            <a:rPr lang="en-US" altLang="zh-TW" sz="3600" b="0" dirty="0">
              <a:latin typeface="DFKai-SB" panose="03000509000000000000" pitchFamily="65" charset="-120"/>
              <a:ea typeface="DFKai-SB" panose="03000509000000000000" pitchFamily="65" charset="-120"/>
            </a:rPr>
            <a:t>-</a:t>
          </a:r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眼目與肉體的情慾、今生的驕傲</a:t>
          </a:r>
          <a:endParaRPr lang="en-US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78CD583-3461-459F-841C-46B16C094616}" type="parTrans" cxnId="{23D09D77-914A-49BE-8BB8-C29BEEBAC54A}">
      <dgm:prSet/>
      <dgm:spPr/>
      <dgm:t>
        <a:bodyPr/>
        <a:lstStyle/>
        <a:p>
          <a:endParaRPr lang="en-US"/>
        </a:p>
      </dgm:t>
    </dgm:pt>
    <dgm:pt modelId="{698BD461-78BF-47A4-BB5F-CF85C9E9D7B5}" type="sibTrans" cxnId="{23D09D77-914A-49BE-8BB8-C29BEEBAC54A}">
      <dgm:prSet/>
      <dgm:spPr/>
      <dgm:t>
        <a:bodyPr/>
        <a:lstStyle/>
        <a:p>
          <a:endParaRPr lang="en-US"/>
        </a:p>
      </dgm:t>
    </dgm:pt>
    <dgm:pt modelId="{8A6D6094-1455-4A19-A78D-0EF115666657}">
      <dgm:prSet phldrT="[Text]" custT="1"/>
      <dgm:spPr/>
      <dgm:t>
        <a:bodyPr/>
        <a:lstStyle/>
        <a:p>
          <a:endParaRPr lang="en-US" sz="2800" dirty="0"/>
        </a:p>
      </dgm:t>
    </dgm:pt>
    <dgm:pt modelId="{64BCB8B4-659F-4592-89EF-BACB7E979FD1}" type="parTrans" cxnId="{6494BB3A-9F78-4D90-87EB-32F47B38F6C7}">
      <dgm:prSet/>
      <dgm:spPr/>
      <dgm:t>
        <a:bodyPr/>
        <a:lstStyle/>
        <a:p>
          <a:endParaRPr lang="en-US"/>
        </a:p>
      </dgm:t>
    </dgm:pt>
    <dgm:pt modelId="{89765904-69A3-441D-BE86-87E354D96DA6}" type="sibTrans" cxnId="{6494BB3A-9F78-4D90-87EB-32F47B38F6C7}">
      <dgm:prSet/>
      <dgm:spPr/>
      <dgm:t>
        <a:bodyPr/>
        <a:lstStyle/>
        <a:p>
          <a:endParaRPr lang="en-US"/>
        </a:p>
      </dgm:t>
    </dgm:pt>
    <dgm:pt modelId="{74ECE4FA-600C-4361-A74D-ECA429E4F666}" type="pres">
      <dgm:prSet presAssocID="{9B434984-5722-4239-8783-E0B627EC47B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97AC1-98E2-41C7-A13E-0E9A0398E3B6}" type="pres">
      <dgm:prSet presAssocID="{639D4148-BDC2-4E7C-BCCB-C861B0F77991}" presName="comp" presStyleCnt="0"/>
      <dgm:spPr/>
    </dgm:pt>
    <dgm:pt modelId="{22D0E151-A4D0-4921-BE52-F6BF1D9B9F2B}" type="pres">
      <dgm:prSet presAssocID="{639D4148-BDC2-4E7C-BCCB-C861B0F77991}" presName="box" presStyleLbl="node1" presStyleIdx="0" presStyleCnt="3"/>
      <dgm:spPr/>
      <dgm:t>
        <a:bodyPr/>
        <a:lstStyle/>
        <a:p>
          <a:endParaRPr lang="en-US"/>
        </a:p>
      </dgm:t>
    </dgm:pt>
    <dgm:pt modelId="{D1D3FBA4-6A1F-4A78-AA51-B453007A91EB}" type="pres">
      <dgm:prSet presAssocID="{639D4148-BDC2-4E7C-BCCB-C861B0F77991}" presName="img" presStyleLbl="fgImgPlace1" presStyleIdx="0" presStyleCnt="3" custScaleX="679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880118-1835-42A8-B1E6-4FA98C9DC6A5}" type="pres">
      <dgm:prSet presAssocID="{639D4148-BDC2-4E7C-BCCB-C861B0F7799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D8D69-9A0E-4A2B-A49D-2703455BB9F8}" type="pres">
      <dgm:prSet presAssocID="{6FE5C24F-9F77-4C08-8883-5ACE56C56817}" presName="spacer" presStyleCnt="0"/>
      <dgm:spPr/>
    </dgm:pt>
    <dgm:pt modelId="{F4260C9C-37C4-4793-96D8-83872BA900C6}" type="pres">
      <dgm:prSet presAssocID="{DCE1C4A0-B350-4FC1-9559-9EEA8DEC60D9}" presName="comp" presStyleCnt="0"/>
      <dgm:spPr/>
    </dgm:pt>
    <dgm:pt modelId="{06D08BFD-1187-4E30-93BB-C2B6644202D3}" type="pres">
      <dgm:prSet presAssocID="{DCE1C4A0-B350-4FC1-9559-9EEA8DEC60D9}" presName="box" presStyleLbl="node1" presStyleIdx="1" presStyleCnt="3"/>
      <dgm:spPr/>
      <dgm:t>
        <a:bodyPr/>
        <a:lstStyle/>
        <a:p>
          <a:endParaRPr lang="en-US"/>
        </a:p>
      </dgm:t>
    </dgm:pt>
    <dgm:pt modelId="{59F2E8A6-D89F-45DA-881D-49B835B0FF07}" type="pres">
      <dgm:prSet presAssocID="{DCE1C4A0-B350-4FC1-9559-9EEA8DEC60D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DB6B3F-D51E-4D61-9576-FABBA8CA4856}" type="pres">
      <dgm:prSet presAssocID="{DCE1C4A0-B350-4FC1-9559-9EEA8DEC60D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5C707-3508-4D32-8839-B77D39D76799}" type="pres">
      <dgm:prSet presAssocID="{1F6D2881-2B5F-400B-84F7-A50AC3175A2C}" presName="spacer" presStyleCnt="0"/>
      <dgm:spPr/>
    </dgm:pt>
    <dgm:pt modelId="{FC5B88D9-7EAC-4E77-BF64-DDAB2A6EB2DA}" type="pres">
      <dgm:prSet presAssocID="{C1D4AD15-46A9-447C-AF54-DE8AF859E1A3}" presName="comp" presStyleCnt="0"/>
      <dgm:spPr/>
    </dgm:pt>
    <dgm:pt modelId="{156D4995-4FC2-4ECE-A336-44E2EE8D6CFA}" type="pres">
      <dgm:prSet presAssocID="{C1D4AD15-46A9-447C-AF54-DE8AF859E1A3}" presName="box" presStyleLbl="node1" presStyleIdx="2" presStyleCnt="3"/>
      <dgm:spPr/>
      <dgm:t>
        <a:bodyPr/>
        <a:lstStyle/>
        <a:p>
          <a:endParaRPr lang="en-US"/>
        </a:p>
      </dgm:t>
    </dgm:pt>
    <dgm:pt modelId="{5A6A3D7C-F6F5-4EE1-A5A2-9976DE47B66A}" type="pres">
      <dgm:prSet presAssocID="{C1D4AD15-46A9-447C-AF54-DE8AF859E1A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332619-692C-437B-9E84-523937722D03}" type="pres">
      <dgm:prSet presAssocID="{C1D4AD15-46A9-447C-AF54-DE8AF859E1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05526-78CB-469A-8F6F-0C9A8B40E591}" type="presOf" srcId="{8A6D6094-1455-4A19-A78D-0EF115666657}" destId="{6C332619-692C-437B-9E84-523937722D03}" srcOrd="1" destOrd="1" presId="urn:microsoft.com/office/officeart/2005/8/layout/vList4"/>
    <dgm:cxn modelId="{3DFB20CA-B0AB-4558-8631-1741279A64D0}" type="presOf" srcId="{8A6D6094-1455-4A19-A78D-0EF115666657}" destId="{156D4995-4FC2-4ECE-A336-44E2EE8D6CFA}" srcOrd="0" destOrd="1" presId="urn:microsoft.com/office/officeart/2005/8/layout/vList4"/>
    <dgm:cxn modelId="{ADAFAB04-C7B4-40DC-83F1-B45D128A8EF1}" type="presOf" srcId="{C1D4AD15-46A9-447C-AF54-DE8AF859E1A3}" destId="{6C332619-692C-437B-9E84-523937722D03}" srcOrd="1" destOrd="0" presId="urn:microsoft.com/office/officeart/2005/8/layout/vList4"/>
    <dgm:cxn modelId="{23D09D77-914A-49BE-8BB8-C29BEEBAC54A}" srcId="{9B434984-5722-4239-8783-E0B627EC47BA}" destId="{C1D4AD15-46A9-447C-AF54-DE8AF859E1A3}" srcOrd="2" destOrd="0" parTransId="{178CD583-3461-459F-841C-46B16C094616}" sibTransId="{698BD461-78BF-47A4-BB5F-CF85C9E9D7B5}"/>
    <dgm:cxn modelId="{95193838-A979-4E2A-A293-F4532258B6A4}" type="presOf" srcId="{DCE1C4A0-B350-4FC1-9559-9EEA8DEC60D9}" destId="{06D08BFD-1187-4E30-93BB-C2B6644202D3}" srcOrd="0" destOrd="0" presId="urn:microsoft.com/office/officeart/2005/8/layout/vList4"/>
    <dgm:cxn modelId="{B61CC0C3-B97D-489C-BD90-811F9C338D88}" srcId="{9B434984-5722-4239-8783-E0B627EC47BA}" destId="{DCE1C4A0-B350-4FC1-9559-9EEA8DEC60D9}" srcOrd="1" destOrd="0" parTransId="{AED122F6-C73A-44E5-A6E7-953804479951}" sibTransId="{1F6D2881-2B5F-400B-84F7-A50AC3175A2C}"/>
    <dgm:cxn modelId="{41BDDC06-6EE2-41CD-AA0D-2AC8A44093D8}" type="presOf" srcId="{9B434984-5722-4239-8783-E0B627EC47BA}" destId="{74ECE4FA-600C-4361-A74D-ECA429E4F666}" srcOrd="0" destOrd="0" presId="urn:microsoft.com/office/officeart/2005/8/layout/vList4"/>
    <dgm:cxn modelId="{0C7087ED-F1ED-4210-B5D0-D040615A5A43}" type="presOf" srcId="{639D4148-BDC2-4E7C-BCCB-C861B0F77991}" destId="{22D0E151-A4D0-4921-BE52-F6BF1D9B9F2B}" srcOrd="0" destOrd="0" presId="urn:microsoft.com/office/officeart/2005/8/layout/vList4"/>
    <dgm:cxn modelId="{C7EEBC09-74BD-4F7A-B25D-E661A61B48EC}" type="presOf" srcId="{DCE1C4A0-B350-4FC1-9559-9EEA8DEC60D9}" destId="{58DB6B3F-D51E-4D61-9576-FABBA8CA4856}" srcOrd="1" destOrd="0" presId="urn:microsoft.com/office/officeart/2005/8/layout/vList4"/>
    <dgm:cxn modelId="{67E673F5-BC3F-4A57-9C97-F53E261ABE40}" srcId="{9B434984-5722-4239-8783-E0B627EC47BA}" destId="{639D4148-BDC2-4E7C-BCCB-C861B0F77991}" srcOrd="0" destOrd="0" parTransId="{88797109-A13C-49CB-8CAA-5CE12E0760BC}" sibTransId="{6FE5C24F-9F77-4C08-8883-5ACE56C56817}"/>
    <dgm:cxn modelId="{457FCB2D-D809-4B0D-A006-8B8B1C0780CA}" type="presOf" srcId="{C1D4AD15-46A9-447C-AF54-DE8AF859E1A3}" destId="{156D4995-4FC2-4ECE-A336-44E2EE8D6CFA}" srcOrd="0" destOrd="0" presId="urn:microsoft.com/office/officeart/2005/8/layout/vList4"/>
    <dgm:cxn modelId="{6494BB3A-9F78-4D90-87EB-32F47B38F6C7}" srcId="{C1D4AD15-46A9-447C-AF54-DE8AF859E1A3}" destId="{8A6D6094-1455-4A19-A78D-0EF115666657}" srcOrd="0" destOrd="0" parTransId="{64BCB8B4-659F-4592-89EF-BACB7E979FD1}" sibTransId="{89765904-69A3-441D-BE86-87E354D96DA6}"/>
    <dgm:cxn modelId="{269A1F85-2382-4AC0-A4F4-CDD72459416F}" type="presOf" srcId="{639D4148-BDC2-4E7C-BCCB-C861B0F77991}" destId="{02880118-1835-42A8-B1E6-4FA98C9DC6A5}" srcOrd="1" destOrd="0" presId="urn:microsoft.com/office/officeart/2005/8/layout/vList4"/>
    <dgm:cxn modelId="{D248228C-CEA6-4E8E-A3DB-449B27142BCC}" type="presParOf" srcId="{74ECE4FA-600C-4361-A74D-ECA429E4F666}" destId="{6E697AC1-98E2-41C7-A13E-0E9A0398E3B6}" srcOrd="0" destOrd="0" presId="urn:microsoft.com/office/officeart/2005/8/layout/vList4"/>
    <dgm:cxn modelId="{8A636BA4-2829-491F-961C-63BFA9510EC6}" type="presParOf" srcId="{6E697AC1-98E2-41C7-A13E-0E9A0398E3B6}" destId="{22D0E151-A4D0-4921-BE52-F6BF1D9B9F2B}" srcOrd="0" destOrd="0" presId="urn:microsoft.com/office/officeart/2005/8/layout/vList4"/>
    <dgm:cxn modelId="{2C0871BE-8614-4C31-A1B3-EC28CD50ACBC}" type="presParOf" srcId="{6E697AC1-98E2-41C7-A13E-0E9A0398E3B6}" destId="{D1D3FBA4-6A1F-4A78-AA51-B453007A91EB}" srcOrd="1" destOrd="0" presId="urn:microsoft.com/office/officeart/2005/8/layout/vList4"/>
    <dgm:cxn modelId="{5ED80E08-44E4-481E-ACF6-090CAE56DE12}" type="presParOf" srcId="{6E697AC1-98E2-41C7-A13E-0E9A0398E3B6}" destId="{02880118-1835-42A8-B1E6-4FA98C9DC6A5}" srcOrd="2" destOrd="0" presId="urn:microsoft.com/office/officeart/2005/8/layout/vList4"/>
    <dgm:cxn modelId="{5E057540-7320-4D97-BB9D-62C6B97D3EFA}" type="presParOf" srcId="{74ECE4FA-600C-4361-A74D-ECA429E4F666}" destId="{B09D8D69-9A0E-4A2B-A49D-2703455BB9F8}" srcOrd="1" destOrd="0" presId="urn:microsoft.com/office/officeart/2005/8/layout/vList4"/>
    <dgm:cxn modelId="{DB39CC34-863D-47C9-90CE-0357C59E4381}" type="presParOf" srcId="{74ECE4FA-600C-4361-A74D-ECA429E4F666}" destId="{F4260C9C-37C4-4793-96D8-83872BA900C6}" srcOrd="2" destOrd="0" presId="urn:microsoft.com/office/officeart/2005/8/layout/vList4"/>
    <dgm:cxn modelId="{70E02E2C-EF27-46D4-9199-BD21CDE72F88}" type="presParOf" srcId="{F4260C9C-37C4-4793-96D8-83872BA900C6}" destId="{06D08BFD-1187-4E30-93BB-C2B6644202D3}" srcOrd="0" destOrd="0" presId="urn:microsoft.com/office/officeart/2005/8/layout/vList4"/>
    <dgm:cxn modelId="{FADEECFA-7519-415C-8607-C0B366D5BDA7}" type="presParOf" srcId="{F4260C9C-37C4-4793-96D8-83872BA900C6}" destId="{59F2E8A6-D89F-45DA-881D-49B835B0FF07}" srcOrd="1" destOrd="0" presId="urn:microsoft.com/office/officeart/2005/8/layout/vList4"/>
    <dgm:cxn modelId="{F38F8054-12B0-42F0-B020-6C52642F06E8}" type="presParOf" srcId="{F4260C9C-37C4-4793-96D8-83872BA900C6}" destId="{58DB6B3F-D51E-4D61-9576-FABBA8CA4856}" srcOrd="2" destOrd="0" presId="urn:microsoft.com/office/officeart/2005/8/layout/vList4"/>
    <dgm:cxn modelId="{B6BCB919-FF39-48E3-828A-CC27D73A0BCA}" type="presParOf" srcId="{74ECE4FA-600C-4361-A74D-ECA429E4F666}" destId="{B775C707-3508-4D32-8839-B77D39D76799}" srcOrd="3" destOrd="0" presId="urn:microsoft.com/office/officeart/2005/8/layout/vList4"/>
    <dgm:cxn modelId="{BD06B521-3456-4BA8-8124-8FF56F6ADD0D}" type="presParOf" srcId="{74ECE4FA-600C-4361-A74D-ECA429E4F666}" destId="{FC5B88D9-7EAC-4E77-BF64-DDAB2A6EB2DA}" srcOrd="4" destOrd="0" presId="urn:microsoft.com/office/officeart/2005/8/layout/vList4"/>
    <dgm:cxn modelId="{550C2E5C-D533-4B4E-AB76-4F5FCB593259}" type="presParOf" srcId="{FC5B88D9-7EAC-4E77-BF64-DDAB2A6EB2DA}" destId="{156D4995-4FC2-4ECE-A336-44E2EE8D6CFA}" srcOrd="0" destOrd="0" presId="urn:microsoft.com/office/officeart/2005/8/layout/vList4"/>
    <dgm:cxn modelId="{8C3E9D3D-6D0C-4D51-9685-397BF1F89598}" type="presParOf" srcId="{FC5B88D9-7EAC-4E77-BF64-DDAB2A6EB2DA}" destId="{5A6A3D7C-F6F5-4EE1-A5A2-9976DE47B66A}" srcOrd="1" destOrd="0" presId="urn:microsoft.com/office/officeart/2005/8/layout/vList4"/>
    <dgm:cxn modelId="{D00FCA01-1E2E-4156-AB3A-264BF744BE67}" type="presParOf" srcId="{FC5B88D9-7EAC-4E77-BF64-DDAB2A6EB2DA}" destId="{6C332619-692C-437B-9E84-523937722D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803AD-6A47-43C1-A261-B4A98314529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F4E3C-325B-4E6E-87FE-45B5565CACA6}">
      <dgm:prSet phldrT="[Text]" custT="1"/>
      <dgm:spPr/>
      <dgm:t>
        <a:bodyPr/>
        <a:lstStyle/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想得</a:t>
          </a:r>
          <a:endParaRPr lang="en-US" altLang="zh-TW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未得</a:t>
          </a:r>
          <a:endParaRPr lang="en-US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09E4F60-78C6-443D-86C9-C1196AAB7598}" type="parTrans" cxnId="{18B2C4DC-3DDF-4F8F-BD5A-D9C6E23379E8}">
      <dgm:prSet/>
      <dgm:spPr/>
      <dgm:t>
        <a:bodyPr/>
        <a:lstStyle/>
        <a:p>
          <a:endParaRPr lang="en-US"/>
        </a:p>
      </dgm:t>
    </dgm:pt>
    <dgm:pt modelId="{D9E436F0-A6E2-430E-A58B-954111279FA5}" type="sibTrans" cxnId="{18B2C4DC-3DDF-4F8F-BD5A-D9C6E23379E8}">
      <dgm:prSet/>
      <dgm:spPr/>
      <dgm:t>
        <a:bodyPr/>
        <a:lstStyle/>
        <a:p>
          <a:endParaRPr lang="en-US"/>
        </a:p>
      </dgm:t>
    </dgm:pt>
    <dgm:pt modelId="{296FAB81-4098-429F-8E1B-6A0B6F22FCEA}">
      <dgm:prSet phldrT="[Text]" custT="1"/>
      <dgm:spPr/>
      <dgm:t>
        <a:bodyPr/>
        <a:lstStyle/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眼目的情慾</a:t>
          </a:r>
          <a:endParaRPr lang="en-US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949C7E8-84A5-49E2-A7AD-AA0EAEEE1C6A}" type="parTrans" cxnId="{FC7A9BB0-5845-4C74-B1D7-D2BC5AF0506F}">
      <dgm:prSet/>
      <dgm:spPr/>
      <dgm:t>
        <a:bodyPr/>
        <a:lstStyle/>
        <a:p>
          <a:endParaRPr lang="en-US"/>
        </a:p>
      </dgm:t>
    </dgm:pt>
    <dgm:pt modelId="{7DC1BCD8-3762-44EB-8A01-CB0DAE671725}" type="sibTrans" cxnId="{FC7A9BB0-5845-4C74-B1D7-D2BC5AF0506F}">
      <dgm:prSet/>
      <dgm:spPr/>
      <dgm:t>
        <a:bodyPr/>
        <a:lstStyle/>
        <a:p>
          <a:endParaRPr lang="en-US"/>
        </a:p>
      </dgm:t>
    </dgm:pt>
    <dgm:pt modelId="{370317DE-B177-4243-944A-6431103F5081}">
      <dgm:prSet phldrT="[Text]" custT="1"/>
      <dgm:spPr/>
      <dgm:t>
        <a:bodyPr/>
        <a:lstStyle/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肉體的情慾</a:t>
          </a:r>
          <a:endParaRPr lang="en-US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008E166-D5DF-40A9-8B55-9D44055385D5}" type="parTrans" cxnId="{BA463109-4BBD-4526-9C83-C67DEED54AE1}">
      <dgm:prSet/>
      <dgm:spPr/>
      <dgm:t>
        <a:bodyPr/>
        <a:lstStyle/>
        <a:p>
          <a:endParaRPr lang="en-US"/>
        </a:p>
      </dgm:t>
    </dgm:pt>
    <dgm:pt modelId="{2A71392F-DD92-4EA4-9A76-3D7F087CD5FA}" type="sibTrans" cxnId="{BA463109-4BBD-4526-9C83-C67DEED54AE1}">
      <dgm:prSet/>
      <dgm:spPr/>
      <dgm:t>
        <a:bodyPr/>
        <a:lstStyle/>
        <a:p>
          <a:endParaRPr lang="en-US"/>
        </a:p>
      </dgm:t>
    </dgm:pt>
    <dgm:pt modelId="{C9B7C174-D1A1-47AB-A776-646225A7F034}">
      <dgm:prSet phldrT="[Text]" custT="1"/>
      <dgm:spPr/>
      <dgm:t>
        <a:bodyPr/>
        <a:lstStyle/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已得而</a:t>
          </a:r>
          <a:endParaRPr lang="en-US" altLang="zh-TW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r>
            <a:rPr lang="zh-TW" altLang="en-US" sz="3600" b="0" dirty="0">
              <a:latin typeface="DFKai-SB" panose="03000509000000000000" pitchFamily="65" charset="-120"/>
              <a:ea typeface="DFKai-SB" panose="03000509000000000000" pitchFamily="65" charset="-120"/>
            </a:rPr>
            <a:t>自豪</a:t>
          </a:r>
          <a:endParaRPr lang="en-US" sz="36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3172E50-F796-4C10-8F48-982655C027B7}" type="parTrans" cxnId="{2E406A72-D0FD-43DE-BD75-B3046497BC5D}">
      <dgm:prSet/>
      <dgm:spPr/>
      <dgm:t>
        <a:bodyPr/>
        <a:lstStyle/>
        <a:p>
          <a:endParaRPr lang="en-US"/>
        </a:p>
      </dgm:t>
    </dgm:pt>
    <dgm:pt modelId="{8770BF59-5BB9-4833-9DE2-3D580992262B}" type="sibTrans" cxnId="{2E406A72-D0FD-43DE-BD75-B3046497BC5D}">
      <dgm:prSet/>
      <dgm:spPr/>
      <dgm:t>
        <a:bodyPr/>
        <a:lstStyle/>
        <a:p>
          <a:endParaRPr lang="en-US"/>
        </a:p>
      </dgm:t>
    </dgm:pt>
    <dgm:pt modelId="{CE956C03-0DFE-4ACE-B6FE-38A9DE19585C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今生的驕傲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0EC2060-4138-4738-9A47-F0ACF6FD4847}" type="parTrans" cxnId="{AAFED2ED-6D7C-461A-BDE8-3ECAA5F083EE}">
      <dgm:prSet/>
      <dgm:spPr/>
      <dgm:t>
        <a:bodyPr/>
        <a:lstStyle/>
        <a:p>
          <a:endParaRPr lang="en-US"/>
        </a:p>
      </dgm:t>
    </dgm:pt>
    <dgm:pt modelId="{23F35419-7763-4C65-B172-D49911CE74FC}" type="sibTrans" cxnId="{AAFED2ED-6D7C-461A-BDE8-3ECAA5F083EE}">
      <dgm:prSet/>
      <dgm:spPr/>
      <dgm:t>
        <a:bodyPr/>
        <a:lstStyle/>
        <a:p>
          <a:endParaRPr lang="en-US"/>
        </a:p>
      </dgm:t>
    </dgm:pt>
    <dgm:pt modelId="{C452C6B6-521C-4999-B09F-2980368A7F22}" type="pres">
      <dgm:prSet presAssocID="{FC8803AD-6A47-43C1-A261-B4A9831452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26E32A-9E0F-4ABA-9DE0-7C6925224ADF}" type="pres">
      <dgm:prSet presAssocID="{8BBF4E3C-325B-4E6E-87FE-45B5565CACA6}" presName="linNode" presStyleCnt="0"/>
      <dgm:spPr/>
    </dgm:pt>
    <dgm:pt modelId="{5FFE0A14-6D70-4405-AE7D-B4F0169C90ED}" type="pres">
      <dgm:prSet presAssocID="{8BBF4E3C-325B-4E6E-87FE-45B5565CACA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11136-BC71-4575-A9B5-DC44D6F19273}" type="pres">
      <dgm:prSet presAssocID="{8BBF4E3C-325B-4E6E-87FE-45B5565CACA6}" presName="childShp" presStyleLbl="bgAccFollowNode1" presStyleIdx="0" presStyleCnt="2" custScaleY="9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680AD-A903-4606-A00E-40A72EB64827}" type="pres">
      <dgm:prSet presAssocID="{D9E436F0-A6E2-430E-A58B-954111279FA5}" presName="spacing" presStyleCnt="0"/>
      <dgm:spPr/>
    </dgm:pt>
    <dgm:pt modelId="{75A933BE-0340-4020-BF37-A31BD06B33B6}" type="pres">
      <dgm:prSet presAssocID="{C9B7C174-D1A1-47AB-A776-646225A7F034}" presName="linNode" presStyleCnt="0"/>
      <dgm:spPr/>
    </dgm:pt>
    <dgm:pt modelId="{DA004FF3-BF43-443D-A7AD-171B24F35C69}" type="pres">
      <dgm:prSet presAssocID="{C9B7C174-D1A1-47AB-A776-646225A7F034}" presName="parentShp" presStyleLbl="node1" presStyleIdx="1" presStyleCnt="2" custLinFactNeighborX="352" custLinFactNeighborY="-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B550-B5E4-4BF6-ACB6-82B68A8E2B3A}" type="pres">
      <dgm:prSet presAssocID="{C9B7C174-D1A1-47AB-A776-646225A7F03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2C4DC-3DDF-4F8F-BD5A-D9C6E23379E8}" srcId="{FC8803AD-6A47-43C1-A261-B4A98314529B}" destId="{8BBF4E3C-325B-4E6E-87FE-45B5565CACA6}" srcOrd="0" destOrd="0" parTransId="{709E4F60-78C6-443D-86C9-C1196AAB7598}" sibTransId="{D9E436F0-A6E2-430E-A58B-954111279FA5}"/>
    <dgm:cxn modelId="{2E406A72-D0FD-43DE-BD75-B3046497BC5D}" srcId="{FC8803AD-6A47-43C1-A261-B4A98314529B}" destId="{C9B7C174-D1A1-47AB-A776-646225A7F034}" srcOrd="1" destOrd="0" parTransId="{D3172E50-F796-4C10-8F48-982655C027B7}" sibTransId="{8770BF59-5BB9-4833-9DE2-3D580992262B}"/>
    <dgm:cxn modelId="{D8500C14-C6F2-4F1A-AFBE-9488E3EEED5A}" type="presOf" srcId="{FC8803AD-6A47-43C1-A261-B4A98314529B}" destId="{C452C6B6-521C-4999-B09F-2980368A7F22}" srcOrd="0" destOrd="0" presId="urn:microsoft.com/office/officeart/2005/8/layout/vList6"/>
    <dgm:cxn modelId="{FC7A9BB0-5845-4C74-B1D7-D2BC5AF0506F}" srcId="{8BBF4E3C-325B-4E6E-87FE-45B5565CACA6}" destId="{296FAB81-4098-429F-8E1B-6A0B6F22FCEA}" srcOrd="0" destOrd="0" parTransId="{0949C7E8-84A5-49E2-A7AD-AA0EAEEE1C6A}" sibTransId="{7DC1BCD8-3762-44EB-8A01-CB0DAE671725}"/>
    <dgm:cxn modelId="{8B41242E-196A-4D69-999D-CC66FF4EDA8C}" type="presOf" srcId="{296FAB81-4098-429F-8E1B-6A0B6F22FCEA}" destId="{F0C11136-BC71-4575-A9B5-DC44D6F19273}" srcOrd="0" destOrd="0" presId="urn:microsoft.com/office/officeart/2005/8/layout/vList6"/>
    <dgm:cxn modelId="{0A83D054-708C-44B7-8270-4753071322C6}" type="presOf" srcId="{8BBF4E3C-325B-4E6E-87FE-45B5565CACA6}" destId="{5FFE0A14-6D70-4405-AE7D-B4F0169C90ED}" srcOrd="0" destOrd="0" presId="urn:microsoft.com/office/officeart/2005/8/layout/vList6"/>
    <dgm:cxn modelId="{AAFED2ED-6D7C-461A-BDE8-3ECAA5F083EE}" srcId="{C9B7C174-D1A1-47AB-A776-646225A7F034}" destId="{CE956C03-0DFE-4ACE-B6FE-38A9DE19585C}" srcOrd="0" destOrd="0" parTransId="{D0EC2060-4138-4738-9A47-F0ACF6FD4847}" sibTransId="{23F35419-7763-4C65-B172-D49911CE74FC}"/>
    <dgm:cxn modelId="{3754BDAC-AFC7-40C1-95E6-FAE8CC266019}" type="presOf" srcId="{370317DE-B177-4243-944A-6431103F5081}" destId="{F0C11136-BC71-4575-A9B5-DC44D6F19273}" srcOrd="0" destOrd="1" presId="urn:microsoft.com/office/officeart/2005/8/layout/vList6"/>
    <dgm:cxn modelId="{BA463109-4BBD-4526-9C83-C67DEED54AE1}" srcId="{8BBF4E3C-325B-4E6E-87FE-45B5565CACA6}" destId="{370317DE-B177-4243-944A-6431103F5081}" srcOrd="1" destOrd="0" parTransId="{F008E166-D5DF-40A9-8B55-9D44055385D5}" sibTransId="{2A71392F-DD92-4EA4-9A76-3D7F087CD5FA}"/>
    <dgm:cxn modelId="{8CA66A92-AD19-414C-860F-B7615CB90347}" type="presOf" srcId="{C9B7C174-D1A1-47AB-A776-646225A7F034}" destId="{DA004FF3-BF43-443D-A7AD-171B24F35C69}" srcOrd="0" destOrd="0" presId="urn:microsoft.com/office/officeart/2005/8/layout/vList6"/>
    <dgm:cxn modelId="{8448299F-54C2-4010-8026-C6F2689D8F56}" type="presOf" srcId="{CE956C03-0DFE-4ACE-B6FE-38A9DE19585C}" destId="{39EBB550-B5E4-4BF6-ACB6-82B68A8E2B3A}" srcOrd="0" destOrd="0" presId="urn:microsoft.com/office/officeart/2005/8/layout/vList6"/>
    <dgm:cxn modelId="{431A0445-6577-4C1A-9FAB-8EFAB67F0CD6}" type="presParOf" srcId="{C452C6B6-521C-4999-B09F-2980368A7F22}" destId="{1F26E32A-9E0F-4ABA-9DE0-7C6925224ADF}" srcOrd="0" destOrd="0" presId="urn:microsoft.com/office/officeart/2005/8/layout/vList6"/>
    <dgm:cxn modelId="{E1CB94F8-B9AA-4AEB-B86A-0147363414FD}" type="presParOf" srcId="{1F26E32A-9E0F-4ABA-9DE0-7C6925224ADF}" destId="{5FFE0A14-6D70-4405-AE7D-B4F0169C90ED}" srcOrd="0" destOrd="0" presId="urn:microsoft.com/office/officeart/2005/8/layout/vList6"/>
    <dgm:cxn modelId="{0C432503-86B3-4855-985C-73A117C7810F}" type="presParOf" srcId="{1F26E32A-9E0F-4ABA-9DE0-7C6925224ADF}" destId="{F0C11136-BC71-4575-A9B5-DC44D6F19273}" srcOrd="1" destOrd="0" presId="urn:microsoft.com/office/officeart/2005/8/layout/vList6"/>
    <dgm:cxn modelId="{F6FF4492-D211-4440-B5DB-39AA5B6474F2}" type="presParOf" srcId="{C452C6B6-521C-4999-B09F-2980368A7F22}" destId="{F9D680AD-A903-4606-A00E-40A72EB64827}" srcOrd="1" destOrd="0" presId="urn:microsoft.com/office/officeart/2005/8/layout/vList6"/>
    <dgm:cxn modelId="{ECE7C6CF-A5EC-4249-A1A6-7618CA173A2E}" type="presParOf" srcId="{C452C6B6-521C-4999-B09F-2980368A7F22}" destId="{75A933BE-0340-4020-BF37-A31BD06B33B6}" srcOrd="2" destOrd="0" presId="urn:microsoft.com/office/officeart/2005/8/layout/vList6"/>
    <dgm:cxn modelId="{0BCDBE1C-8EE6-44DD-9877-5FA48F8FE1DD}" type="presParOf" srcId="{75A933BE-0340-4020-BF37-A31BD06B33B6}" destId="{DA004FF3-BF43-443D-A7AD-171B24F35C69}" srcOrd="0" destOrd="0" presId="urn:microsoft.com/office/officeart/2005/8/layout/vList6"/>
    <dgm:cxn modelId="{10F5FEB0-D228-4430-ADFB-CDD7282F1D94}" type="presParOf" srcId="{75A933BE-0340-4020-BF37-A31BD06B33B6}" destId="{39EBB550-B5E4-4BF6-ACB6-82B68A8E2B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2424F-B773-4CC5-AB89-6D00C26C50A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A1DEB-7593-4A52-99BE-5034F99EBCB2}">
      <dgm:prSet phldrT="[Text]"/>
      <dgm:spPr/>
      <dgm:t>
        <a:bodyPr/>
        <a:lstStyle/>
        <a:p>
          <a:r>
            <a:rPr lang="zh-TW" altLang="en-US" dirty="0">
              <a:latin typeface="DFKai-SB" panose="03000509000000000000" pitchFamily="65" charset="-120"/>
              <a:ea typeface="DFKai-SB" panose="03000509000000000000" pitchFamily="65" charset="-120"/>
            </a:rPr>
            <a:t>愛世界就不能愛神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E898ED7-2EFE-4988-886E-09507442DA33}" type="parTrans" cxnId="{F74E73A2-6B8F-4CD5-A63E-411E16B84C53}">
      <dgm:prSet/>
      <dgm:spPr/>
      <dgm:t>
        <a:bodyPr/>
        <a:lstStyle/>
        <a:p>
          <a:endParaRPr lang="en-US"/>
        </a:p>
      </dgm:t>
    </dgm:pt>
    <dgm:pt modelId="{71A37A4A-2062-44CA-92EB-9779700B33EF}" type="sibTrans" cxnId="{F74E73A2-6B8F-4CD5-A63E-411E16B84C53}">
      <dgm:prSet/>
      <dgm:spPr/>
      <dgm:t>
        <a:bodyPr/>
        <a:lstStyle/>
        <a:p>
          <a:endParaRPr lang="en-US"/>
        </a:p>
      </dgm:t>
    </dgm:pt>
    <dgm:pt modelId="{0F8423A5-8CC6-4ECD-AE2F-E289EBF9F0C8}">
      <dgm:prSet phldrT="[Text]"/>
      <dgm:spPr/>
      <dgm:t>
        <a:bodyPr/>
        <a:lstStyle/>
        <a:p>
          <a:r>
            <a:rPr lang="zh-TW" altLang="en-US" dirty="0">
              <a:latin typeface="DFKai-SB" panose="03000509000000000000" pitchFamily="65" charset="-120"/>
              <a:ea typeface="DFKai-SB" panose="03000509000000000000" pitchFamily="65" charset="-120"/>
            </a:rPr>
            <a:t>愛神才能不愛世界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082721A-625A-4BDD-8401-6666F4BE0466}" type="parTrans" cxnId="{2DD50434-DDC6-4471-851E-6286B146BEEF}">
      <dgm:prSet/>
      <dgm:spPr/>
      <dgm:t>
        <a:bodyPr/>
        <a:lstStyle/>
        <a:p>
          <a:endParaRPr lang="en-US"/>
        </a:p>
      </dgm:t>
    </dgm:pt>
    <dgm:pt modelId="{73613534-F24D-448A-8358-05E5A38743E4}" type="sibTrans" cxnId="{2DD50434-DDC6-4471-851E-6286B146BEEF}">
      <dgm:prSet/>
      <dgm:spPr/>
      <dgm:t>
        <a:bodyPr/>
        <a:lstStyle/>
        <a:p>
          <a:endParaRPr lang="en-US"/>
        </a:p>
      </dgm:t>
    </dgm:pt>
    <dgm:pt modelId="{10FDE165-0197-4CCF-A305-6CD7E72E5E1C}" type="pres">
      <dgm:prSet presAssocID="{5642424F-B773-4CC5-AB89-6D00C26C50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8BD60-116B-4E49-9F94-B713D73DBD0E}" type="pres">
      <dgm:prSet presAssocID="{145A1DEB-7593-4A52-99BE-5034F99EBCB2}" presName="arrow" presStyleLbl="node1" presStyleIdx="0" presStyleCnt="2" custScaleX="110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23B00-EB8A-4C73-BCA6-651552874B08}" type="pres">
      <dgm:prSet presAssocID="{0F8423A5-8CC6-4ECD-AE2F-E289EBF9F0C8}" presName="arrow" presStyleLbl="node1" presStyleIdx="1" presStyleCnt="2" custScaleX="110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50434-DDC6-4471-851E-6286B146BEEF}" srcId="{5642424F-B773-4CC5-AB89-6D00C26C50AA}" destId="{0F8423A5-8CC6-4ECD-AE2F-E289EBF9F0C8}" srcOrd="1" destOrd="0" parTransId="{B082721A-625A-4BDD-8401-6666F4BE0466}" sibTransId="{73613534-F24D-448A-8358-05E5A38743E4}"/>
    <dgm:cxn modelId="{628B04B8-902E-4183-B08B-3087BD82D784}" type="presOf" srcId="{5642424F-B773-4CC5-AB89-6D00C26C50AA}" destId="{10FDE165-0197-4CCF-A305-6CD7E72E5E1C}" srcOrd="0" destOrd="0" presId="urn:microsoft.com/office/officeart/2005/8/layout/arrow1"/>
    <dgm:cxn modelId="{F74E73A2-6B8F-4CD5-A63E-411E16B84C53}" srcId="{5642424F-B773-4CC5-AB89-6D00C26C50AA}" destId="{145A1DEB-7593-4A52-99BE-5034F99EBCB2}" srcOrd="0" destOrd="0" parTransId="{3E898ED7-2EFE-4988-886E-09507442DA33}" sibTransId="{71A37A4A-2062-44CA-92EB-9779700B33EF}"/>
    <dgm:cxn modelId="{F88D77BC-404B-4125-BDD5-C8059FC414C5}" type="presOf" srcId="{145A1DEB-7593-4A52-99BE-5034F99EBCB2}" destId="{1978BD60-116B-4E49-9F94-B713D73DBD0E}" srcOrd="0" destOrd="0" presId="urn:microsoft.com/office/officeart/2005/8/layout/arrow1"/>
    <dgm:cxn modelId="{68A6664E-1702-4670-8943-4300FA02060F}" type="presOf" srcId="{0F8423A5-8CC6-4ECD-AE2F-E289EBF9F0C8}" destId="{BA623B00-EB8A-4C73-BCA6-651552874B08}" srcOrd="0" destOrd="0" presId="urn:microsoft.com/office/officeart/2005/8/layout/arrow1"/>
    <dgm:cxn modelId="{64789A57-0E25-41B4-B56C-7693973ECC69}" type="presParOf" srcId="{10FDE165-0197-4CCF-A305-6CD7E72E5E1C}" destId="{1978BD60-116B-4E49-9F94-B713D73DBD0E}" srcOrd="0" destOrd="0" presId="urn:microsoft.com/office/officeart/2005/8/layout/arrow1"/>
    <dgm:cxn modelId="{3946A76C-0B65-4D99-8AF6-46A9081E4CA4}" type="presParOf" srcId="{10FDE165-0197-4CCF-A305-6CD7E72E5E1C}" destId="{BA623B00-EB8A-4C73-BCA6-651552874B0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CDB32-DE35-4982-A4EC-D9346D6CAD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394DC-FB9E-40D0-9BDA-7C3EBF799302}">
      <dgm:prSet phldrT="[Text]" custT="1"/>
      <dgm:spPr/>
      <dgm:t>
        <a:bodyPr/>
        <a:lstStyle/>
        <a:p>
          <a:r>
            <a:rPr lang="zh-TW" altLang="en-US" sz="4000" dirty="0">
              <a:latin typeface="DFKai-SB" panose="03000509000000000000" pitchFamily="65" charset="-120"/>
              <a:ea typeface="DFKai-SB" panose="03000509000000000000" pitchFamily="65" charset="-120"/>
            </a:rPr>
            <a:t>小子</a:t>
          </a:r>
          <a:endParaRPr lang="en-US" sz="40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E053964-AD3E-41A8-AB52-68B6171069AF}" type="parTrans" cxnId="{1A149968-FC37-4781-9C59-5BDD6C9EAB83}">
      <dgm:prSet/>
      <dgm:spPr/>
      <dgm:t>
        <a:bodyPr/>
        <a:lstStyle/>
        <a:p>
          <a:endParaRPr lang="en-US"/>
        </a:p>
      </dgm:t>
    </dgm:pt>
    <dgm:pt modelId="{FAF316F6-D425-4C02-8126-CF15B742C3DC}" type="sibTrans" cxnId="{1A149968-FC37-4781-9C59-5BDD6C9EAB83}">
      <dgm:prSet/>
      <dgm:spPr/>
      <dgm:t>
        <a:bodyPr/>
        <a:lstStyle/>
        <a:p>
          <a:endParaRPr lang="en-US"/>
        </a:p>
      </dgm:t>
    </dgm:pt>
    <dgm:pt modelId="{C537CA5F-4DD1-4B3A-B12B-DA682F80DEA6}">
      <dgm:prSet phldrT="[Text]" custT="1"/>
      <dgm:spPr/>
      <dgm:t>
        <a:bodyPr/>
        <a:lstStyle/>
        <a:p>
          <a:r>
            <a:rPr lang="zh-TW" altLang="en-US" sz="4400" dirty="0">
              <a:latin typeface="DFKai-SB" panose="03000509000000000000" pitchFamily="65" charset="-120"/>
              <a:ea typeface="DFKai-SB" panose="03000509000000000000" pitchFamily="65" charset="-120"/>
            </a:rPr>
            <a:t>少年</a:t>
          </a:r>
          <a:endParaRPr lang="en-US" sz="4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EED9C6E-CEDB-4E25-8DA4-0036EE3F4854}" type="parTrans" cxnId="{9A85093B-11E6-486A-A45C-EC0ECC9A89BB}">
      <dgm:prSet/>
      <dgm:spPr/>
      <dgm:t>
        <a:bodyPr/>
        <a:lstStyle/>
        <a:p>
          <a:endParaRPr lang="en-US"/>
        </a:p>
      </dgm:t>
    </dgm:pt>
    <dgm:pt modelId="{9DC4BDEE-D7A9-4E58-ABD6-E3C285993D2D}" type="sibTrans" cxnId="{9A85093B-11E6-486A-A45C-EC0ECC9A89BB}">
      <dgm:prSet/>
      <dgm:spPr/>
      <dgm:t>
        <a:bodyPr/>
        <a:lstStyle/>
        <a:p>
          <a:endParaRPr lang="en-US"/>
        </a:p>
      </dgm:t>
    </dgm:pt>
    <dgm:pt modelId="{94D60153-E77C-4E9E-AD5A-F1510862B4A7}">
      <dgm:prSet phldrT="[Text]" custT="1"/>
      <dgm:spPr/>
      <dgm:t>
        <a:bodyPr/>
        <a:lstStyle/>
        <a:p>
          <a:r>
            <a:rPr lang="zh-TW" altLang="en-US" sz="4400" dirty="0">
              <a:latin typeface="DFKai-SB" panose="03000509000000000000" pitchFamily="65" charset="-120"/>
              <a:ea typeface="DFKai-SB" panose="03000509000000000000" pitchFamily="65" charset="-120"/>
            </a:rPr>
            <a:t>父老</a:t>
          </a:r>
          <a:endParaRPr lang="en-US" sz="4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C15FFCA-B02B-468F-AE3E-02D3166B9DC8}" type="parTrans" cxnId="{0FC32692-6DA2-4FF5-89C4-FAE65BB06411}">
      <dgm:prSet/>
      <dgm:spPr/>
      <dgm:t>
        <a:bodyPr/>
        <a:lstStyle/>
        <a:p>
          <a:endParaRPr lang="en-US"/>
        </a:p>
      </dgm:t>
    </dgm:pt>
    <dgm:pt modelId="{033CF7F6-8761-45F9-89A1-3FC36B6EBBAA}" type="sibTrans" cxnId="{0FC32692-6DA2-4FF5-89C4-FAE65BB06411}">
      <dgm:prSet/>
      <dgm:spPr/>
      <dgm:t>
        <a:bodyPr/>
        <a:lstStyle/>
        <a:p>
          <a:endParaRPr lang="en-US"/>
        </a:p>
      </dgm:t>
    </dgm:pt>
    <dgm:pt modelId="{9D563F96-CCE8-4586-A2B7-44630BF9B34F}" type="pres">
      <dgm:prSet presAssocID="{044CDB32-DE35-4982-A4EC-D9346D6CAD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437E4B-328B-4C99-83FF-36F905C6174B}" type="pres">
      <dgm:prSet presAssocID="{731394DC-FB9E-40D0-9BDA-7C3EBF799302}" presName="Accent1" presStyleCnt="0"/>
      <dgm:spPr/>
    </dgm:pt>
    <dgm:pt modelId="{CC41C3DB-962D-4478-8D3D-A37F3E63FDD0}" type="pres">
      <dgm:prSet presAssocID="{731394DC-FB9E-40D0-9BDA-7C3EBF799302}" presName="Accent" presStyleLbl="node1" presStyleIdx="0" presStyleCnt="3"/>
      <dgm:spPr/>
    </dgm:pt>
    <dgm:pt modelId="{F8242A25-BC38-4357-992D-BE09D1239670}" type="pres">
      <dgm:prSet presAssocID="{731394DC-FB9E-40D0-9BDA-7C3EBF79930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47C97-49D8-4607-A26F-255A82D5DC8E}" type="pres">
      <dgm:prSet presAssocID="{C537CA5F-4DD1-4B3A-B12B-DA682F80DEA6}" presName="Accent2" presStyleCnt="0"/>
      <dgm:spPr/>
    </dgm:pt>
    <dgm:pt modelId="{ED52E442-F3BC-494C-A695-B16DBB20EC74}" type="pres">
      <dgm:prSet presAssocID="{C537CA5F-4DD1-4B3A-B12B-DA682F80DEA6}" presName="Accent" presStyleLbl="node1" presStyleIdx="1" presStyleCnt="3"/>
      <dgm:spPr/>
    </dgm:pt>
    <dgm:pt modelId="{D13D5FE7-D530-4A8E-BAA7-157B931C8E64}" type="pres">
      <dgm:prSet presAssocID="{C537CA5F-4DD1-4B3A-B12B-DA682F80DEA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C81DF-57B2-4843-89E5-07ACED767F84}" type="pres">
      <dgm:prSet presAssocID="{94D60153-E77C-4E9E-AD5A-F1510862B4A7}" presName="Accent3" presStyleCnt="0"/>
      <dgm:spPr/>
    </dgm:pt>
    <dgm:pt modelId="{7E4FEFFB-C6DD-4D25-936A-A65BA896588A}" type="pres">
      <dgm:prSet presAssocID="{94D60153-E77C-4E9E-AD5A-F1510862B4A7}" presName="Accent" presStyleLbl="node1" presStyleIdx="2" presStyleCnt="3"/>
      <dgm:spPr/>
    </dgm:pt>
    <dgm:pt modelId="{FF8775FE-E631-4D0F-AEC0-B21852EA3AA5}" type="pres">
      <dgm:prSet presAssocID="{94D60153-E77C-4E9E-AD5A-F1510862B4A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55558-2F2D-4C32-8419-B904A7FDED20}" type="presOf" srcId="{C537CA5F-4DD1-4B3A-B12B-DA682F80DEA6}" destId="{D13D5FE7-D530-4A8E-BAA7-157B931C8E64}" srcOrd="0" destOrd="0" presId="urn:microsoft.com/office/officeart/2009/layout/CircleArrowProcess"/>
    <dgm:cxn modelId="{BBD4AD0A-0059-4AD2-B778-A3CC859177FB}" type="presOf" srcId="{044CDB32-DE35-4982-A4EC-D9346D6CAD90}" destId="{9D563F96-CCE8-4586-A2B7-44630BF9B34F}" srcOrd="0" destOrd="0" presId="urn:microsoft.com/office/officeart/2009/layout/CircleArrowProcess"/>
    <dgm:cxn modelId="{08B4B1ED-5C7E-4197-A1C4-C923F137741A}" type="presOf" srcId="{731394DC-FB9E-40D0-9BDA-7C3EBF799302}" destId="{F8242A25-BC38-4357-992D-BE09D1239670}" srcOrd="0" destOrd="0" presId="urn:microsoft.com/office/officeart/2009/layout/CircleArrowProcess"/>
    <dgm:cxn modelId="{9A85093B-11E6-486A-A45C-EC0ECC9A89BB}" srcId="{044CDB32-DE35-4982-A4EC-D9346D6CAD90}" destId="{C537CA5F-4DD1-4B3A-B12B-DA682F80DEA6}" srcOrd="1" destOrd="0" parTransId="{0EED9C6E-CEDB-4E25-8DA4-0036EE3F4854}" sibTransId="{9DC4BDEE-D7A9-4E58-ABD6-E3C285993D2D}"/>
    <dgm:cxn modelId="{1A149968-FC37-4781-9C59-5BDD6C9EAB83}" srcId="{044CDB32-DE35-4982-A4EC-D9346D6CAD90}" destId="{731394DC-FB9E-40D0-9BDA-7C3EBF799302}" srcOrd="0" destOrd="0" parTransId="{4E053964-AD3E-41A8-AB52-68B6171069AF}" sibTransId="{FAF316F6-D425-4C02-8126-CF15B742C3DC}"/>
    <dgm:cxn modelId="{FA3F49D3-B8A4-4146-84F8-BCB0403E1CEC}" type="presOf" srcId="{94D60153-E77C-4E9E-AD5A-F1510862B4A7}" destId="{FF8775FE-E631-4D0F-AEC0-B21852EA3AA5}" srcOrd="0" destOrd="0" presId="urn:microsoft.com/office/officeart/2009/layout/CircleArrowProcess"/>
    <dgm:cxn modelId="{0FC32692-6DA2-4FF5-89C4-FAE65BB06411}" srcId="{044CDB32-DE35-4982-A4EC-D9346D6CAD90}" destId="{94D60153-E77C-4E9E-AD5A-F1510862B4A7}" srcOrd="2" destOrd="0" parTransId="{5C15FFCA-B02B-468F-AE3E-02D3166B9DC8}" sibTransId="{033CF7F6-8761-45F9-89A1-3FC36B6EBBAA}"/>
    <dgm:cxn modelId="{35CD5F98-ECA7-4B7C-8331-4FF4F0C6A5F9}" type="presParOf" srcId="{9D563F96-CCE8-4586-A2B7-44630BF9B34F}" destId="{0C437E4B-328B-4C99-83FF-36F905C6174B}" srcOrd="0" destOrd="0" presId="urn:microsoft.com/office/officeart/2009/layout/CircleArrowProcess"/>
    <dgm:cxn modelId="{64C7E1AD-F566-46F9-B4B4-E3FC8665E769}" type="presParOf" srcId="{0C437E4B-328B-4C99-83FF-36F905C6174B}" destId="{CC41C3DB-962D-4478-8D3D-A37F3E63FDD0}" srcOrd="0" destOrd="0" presId="urn:microsoft.com/office/officeart/2009/layout/CircleArrowProcess"/>
    <dgm:cxn modelId="{5E95D026-E16A-4219-9802-F149D4F47874}" type="presParOf" srcId="{9D563F96-CCE8-4586-A2B7-44630BF9B34F}" destId="{F8242A25-BC38-4357-992D-BE09D1239670}" srcOrd="1" destOrd="0" presId="urn:microsoft.com/office/officeart/2009/layout/CircleArrowProcess"/>
    <dgm:cxn modelId="{D1183CD4-014E-4913-AD8B-362D91D08096}" type="presParOf" srcId="{9D563F96-CCE8-4586-A2B7-44630BF9B34F}" destId="{EB947C97-49D8-4607-A26F-255A82D5DC8E}" srcOrd="2" destOrd="0" presId="urn:microsoft.com/office/officeart/2009/layout/CircleArrowProcess"/>
    <dgm:cxn modelId="{7F539094-B779-40F4-B1A5-8752F8480F19}" type="presParOf" srcId="{EB947C97-49D8-4607-A26F-255A82D5DC8E}" destId="{ED52E442-F3BC-494C-A695-B16DBB20EC74}" srcOrd="0" destOrd="0" presId="urn:microsoft.com/office/officeart/2009/layout/CircleArrowProcess"/>
    <dgm:cxn modelId="{2FFCB6A0-A162-415D-8ED0-C385C486DDB9}" type="presParOf" srcId="{9D563F96-CCE8-4586-A2B7-44630BF9B34F}" destId="{D13D5FE7-D530-4A8E-BAA7-157B931C8E64}" srcOrd="3" destOrd="0" presId="urn:microsoft.com/office/officeart/2009/layout/CircleArrowProcess"/>
    <dgm:cxn modelId="{62535D9D-C7FE-4521-9BFB-48219F46B48E}" type="presParOf" srcId="{9D563F96-CCE8-4586-A2B7-44630BF9B34F}" destId="{2A9C81DF-57B2-4843-89E5-07ACED767F84}" srcOrd="4" destOrd="0" presId="urn:microsoft.com/office/officeart/2009/layout/CircleArrowProcess"/>
    <dgm:cxn modelId="{3A220B82-D02C-4EB6-B680-6E85A3B55E3C}" type="presParOf" srcId="{2A9C81DF-57B2-4843-89E5-07ACED767F84}" destId="{7E4FEFFB-C6DD-4D25-936A-A65BA896588A}" srcOrd="0" destOrd="0" presId="urn:microsoft.com/office/officeart/2009/layout/CircleArrowProcess"/>
    <dgm:cxn modelId="{54D5353C-F7D4-4B76-BE7E-53FB822E9C03}" type="presParOf" srcId="{9D563F96-CCE8-4586-A2B7-44630BF9B34F}" destId="{FF8775FE-E631-4D0F-AEC0-B21852EA3AA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E151-A4D0-4921-BE52-F6BF1D9B9F2B}">
      <dsp:nvSpPr>
        <dsp:cNvPr id="0" name=""/>
        <dsp:cNvSpPr/>
      </dsp:nvSpPr>
      <dsp:spPr>
        <a:xfrm>
          <a:off x="0" y="0"/>
          <a:ext cx="8610600" cy="1238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地球</a:t>
          </a:r>
          <a:r>
            <a:rPr lang="en-US" altLang="zh-TW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-</a:t>
          </a:r>
          <a:r>
            <a:rPr lang="zh-TW" altLang="en-US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「世界是藉祂造的</a:t>
          </a:r>
          <a:r>
            <a:rPr lang="en-US" altLang="zh-TW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…</a:t>
          </a:r>
          <a:r>
            <a:rPr lang="zh-TW" altLang="en-US" sz="3200" b="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。」</a:t>
          </a:r>
          <a:endParaRPr lang="en-US" altLang="zh-TW" sz="3200" b="0" kern="12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（</a:t>
          </a:r>
          <a:r>
            <a:rPr lang="zh-TW" altLang="en-US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約</a:t>
          </a:r>
          <a:r>
            <a:rPr lang="en-US" sz="32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 </a:t>
          </a:r>
          <a:r>
            <a:rPr lang="en-US" sz="3200" b="0" kern="1200" dirty="0"/>
            <a:t>1:10</a:t>
          </a:r>
          <a:r>
            <a:rPr lang="zh-TW" altLang="en-US" sz="3200" b="0" kern="1200" dirty="0"/>
            <a:t>）</a:t>
          </a:r>
          <a:endParaRPr lang="en-US" sz="32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845945" y="0"/>
        <a:ext cx="6764655" cy="1238249"/>
      </dsp:txXfrm>
    </dsp:sp>
    <dsp:sp modelId="{D1D3FBA4-6A1F-4A78-AA51-B453007A91EB}">
      <dsp:nvSpPr>
        <dsp:cNvPr id="0" name=""/>
        <dsp:cNvSpPr/>
      </dsp:nvSpPr>
      <dsp:spPr>
        <a:xfrm>
          <a:off x="399372" y="123825"/>
          <a:ext cx="1171024" cy="990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08BFD-1187-4E30-93BB-C2B6644202D3}">
      <dsp:nvSpPr>
        <dsp:cNvPr id="0" name=""/>
        <dsp:cNvSpPr/>
      </dsp:nvSpPr>
      <dsp:spPr>
        <a:xfrm>
          <a:off x="0" y="1362074"/>
          <a:ext cx="8610600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DFKai-SB" panose="03000509000000000000"/>
              <a:ea typeface="DFKai-SB" panose="03000509000000000000"/>
            </a:rPr>
            <a:t>世上的人</a:t>
          </a:r>
          <a:r>
            <a:rPr lang="en-US" altLang="zh-TW" sz="3200" b="0" kern="1200" dirty="0">
              <a:latin typeface="DFKai-SB" panose="03000509000000000000"/>
              <a:ea typeface="DFKai-SB" panose="03000509000000000000"/>
            </a:rPr>
            <a:t>-</a:t>
          </a:r>
          <a:r>
            <a:rPr lang="zh-TW" altLang="en-US" sz="3200" b="0" kern="1200" dirty="0">
              <a:latin typeface="DFKai-SB" panose="03000509000000000000"/>
              <a:ea typeface="DFKai-SB" panose="03000509000000000000"/>
            </a:rPr>
            <a:t>「神愛世人</a:t>
          </a:r>
          <a:r>
            <a:rPr lang="en-US" altLang="zh-TW" sz="3200" b="0" kern="1200" dirty="0">
              <a:latin typeface="DFKai-SB" panose="03000509000000000000"/>
              <a:ea typeface="DFKai-SB" panose="03000509000000000000"/>
            </a:rPr>
            <a:t>…</a:t>
          </a:r>
          <a:r>
            <a:rPr lang="zh-TW" altLang="en-US" sz="3200" b="0" kern="1200" dirty="0" smtClean="0">
              <a:latin typeface="DFKai-SB" panose="03000509000000000000"/>
              <a:ea typeface="DFKai-SB" panose="03000509000000000000"/>
            </a:rPr>
            <a:t>。」</a:t>
          </a:r>
          <a:endParaRPr lang="en-US" altLang="zh-TW" sz="3200" b="0" kern="1200" dirty="0" smtClean="0">
            <a:latin typeface="DFKai-SB" panose="03000509000000000000"/>
            <a:ea typeface="DFKai-SB" panose="0300050900000000000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DFKai-SB" panose="03000509000000000000"/>
              <a:ea typeface="DFKai-SB" panose="03000509000000000000"/>
            </a:rPr>
            <a:t>（</a:t>
          </a:r>
          <a:r>
            <a:rPr lang="zh-TW" altLang="en-US" sz="3200" b="0" kern="1200" dirty="0">
              <a:latin typeface="DFKai-SB" panose="03000509000000000000"/>
              <a:ea typeface="DFKai-SB" panose="03000509000000000000"/>
            </a:rPr>
            <a:t>約</a:t>
          </a:r>
          <a:r>
            <a:rPr lang="en-US" altLang="en-US" sz="3200" b="0" kern="1200" dirty="0">
              <a:ea typeface="DFKai-SB" panose="03000509000000000000"/>
            </a:rPr>
            <a:t>3:16</a:t>
          </a:r>
          <a:r>
            <a:rPr lang="zh-TW" altLang="en-US" sz="3200" b="0" kern="1200" dirty="0">
              <a:ea typeface="DFKai-SB" panose="03000509000000000000"/>
            </a:rPr>
            <a:t>）</a:t>
          </a:r>
          <a:endParaRPr lang="en-US" sz="3200" b="0" kern="1200" dirty="0">
            <a:latin typeface="DFKai-SB" panose="03000509000000000000"/>
            <a:ea typeface="DFKai-SB" panose="03000509000000000000"/>
          </a:endParaRPr>
        </a:p>
      </dsp:txBody>
      <dsp:txXfrm>
        <a:off x="1845945" y="1362074"/>
        <a:ext cx="6764655" cy="1238250"/>
      </dsp:txXfrm>
    </dsp:sp>
    <dsp:sp modelId="{59F2E8A6-D89F-45DA-881D-49B835B0FF07}">
      <dsp:nvSpPr>
        <dsp:cNvPr id="0" name=""/>
        <dsp:cNvSpPr/>
      </dsp:nvSpPr>
      <dsp:spPr>
        <a:xfrm>
          <a:off x="123824" y="1485899"/>
          <a:ext cx="1722120" cy="990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4995-4FC2-4ECE-A336-44E2EE8D6CFA}">
      <dsp:nvSpPr>
        <dsp:cNvPr id="0" name=""/>
        <dsp:cNvSpPr/>
      </dsp:nvSpPr>
      <dsp:spPr>
        <a:xfrm>
          <a:off x="0" y="2724149"/>
          <a:ext cx="8610600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罪惡的世界</a:t>
          </a:r>
          <a:r>
            <a:rPr lang="en-US" altLang="zh-TW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-</a:t>
          </a: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眼目與肉體的情慾、今生的驕傲</a:t>
          </a:r>
          <a:endParaRPr lang="en-US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1845945" y="2724149"/>
        <a:ext cx="6764655" cy="1238250"/>
      </dsp:txXfrm>
    </dsp:sp>
    <dsp:sp modelId="{5A6A3D7C-F6F5-4EE1-A5A2-9976DE47B66A}">
      <dsp:nvSpPr>
        <dsp:cNvPr id="0" name=""/>
        <dsp:cNvSpPr/>
      </dsp:nvSpPr>
      <dsp:spPr>
        <a:xfrm>
          <a:off x="123824" y="2847974"/>
          <a:ext cx="1722120" cy="990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1136-BC71-4575-A9B5-DC44D6F19273}">
      <dsp:nvSpPr>
        <dsp:cNvPr id="0" name=""/>
        <dsp:cNvSpPr/>
      </dsp:nvSpPr>
      <dsp:spPr>
        <a:xfrm>
          <a:off x="3008630" y="38701"/>
          <a:ext cx="4512945" cy="14621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眼目的情慾</a:t>
          </a:r>
          <a:endParaRPr lang="en-US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肉體的情慾</a:t>
          </a:r>
          <a:endParaRPr lang="en-US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3008630" y="221467"/>
        <a:ext cx="3964647" cy="1096597"/>
      </dsp:txXfrm>
    </dsp:sp>
    <dsp:sp modelId="{5FFE0A14-6D70-4405-AE7D-B4F0169C90ED}">
      <dsp:nvSpPr>
        <dsp:cNvPr id="0" name=""/>
        <dsp:cNvSpPr/>
      </dsp:nvSpPr>
      <dsp:spPr>
        <a:xfrm>
          <a:off x="0" y="394"/>
          <a:ext cx="3008630" cy="1538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想得</a:t>
          </a:r>
          <a:endParaRPr lang="en-US" altLang="zh-TW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未得</a:t>
          </a:r>
          <a:endParaRPr lang="en-US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75115" y="75509"/>
        <a:ext cx="2858400" cy="1388513"/>
      </dsp:txXfrm>
    </dsp:sp>
    <dsp:sp modelId="{39EBB550-B5E4-4BF6-ACB6-82B68A8E2B3A}">
      <dsp:nvSpPr>
        <dsp:cNvPr id="0" name=""/>
        <dsp:cNvSpPr/>
      </dsp:nvSpPr>
      <dsp:spPr>
        <a:xfrm>
          <a:off x="3008630" y="1693012"/>
          <a:ext cx="4512945" cy="1538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今生的驕傲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3008630" y="1885355"/>
        <a:ext cx="3935916" cy="1154057"/>
      </dsp:txXfrm>
    </dsp:sp>
    <dsp:sp modelId="{DA004FF3-BF43-443D-A7AD-171B24F35C69}">
      <dsp:nvSpPr>
        <dsp:cNvPr id="0" name=""/>
        <dsp:cNvSpPr/>
      </dsp:nvSpPr>
      <dsp:spPr>
        <a:xfrm>
          <a:off x="15885" y="1689888"/>
          <a:ext cx="3008630" cy="1538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已得而</a:t>
          </a:r>
          <a:endParaRPr lang="en-US" altLang="zh-TW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自豪</a:t>
          </a:r>
          <a:endParaRPr lang="en-US" sz="36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91000" y="1765003"/>
        <a:ext cx="2858400" cy="1388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8BD60-116B-4E49-9F94-B713D73DBD0E}">
      <dsp:nvSpPr>
        <dsp:cNvPr id="0" name=""/>
        <dsp:cNvSpPr/>
      </dsp:nvSpPr>
      <dsp:spPr>
        <a:xfrm rot="16200000">
          <a:off x="-148873" y="580925"/>
          <a:ext cx="3200402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DFKai-SB" panose="03000509000000000000" pitchFamily="65" charset="-120"/>
              <a:ea typeface="DFKai-SB" panose="03000509000000000000" pitchFamily="65" charset="-120"/>
            </a:rPr>
            <a:t>愛世界就不能愛神</a:t>
          </a:r>
          <a:endParaRPr lang="en-US" sz="36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5400000">
        <a:off x="508131" y="1231897"/>
        <a:ext cx="2394272" cy="1600201"/>
      </dsp:txXfrm>
    </dsp:sp>
    <dsp:sp modelId="{BA623B00-EB8A-4C73-BCA6-651552874B08}">
      <dsp:nvSpPr>
        <dsp:cNvPr id="0" name=""/>
        <dsp:cNvSpPr/>
      </dsp:nvSpPr>
      <dsp:spPr>
        <a:xfrm rot="5400000">
          <a:off x="3044471" y="580925"/>
          <a:ext cx="3200402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DFKai-SB" panose="03000509000000000000" pitchFamily="65" charset="-120"/>
              <a:ea typeface="DFKai-SB" panose="03000509000000000000" pitchFamily="65" charset="-120"/>
            </a:rPr>
            <a:t>愛神才能不愛世界</a:t>
          </a:r>
          <a:endParaRPr lang="en-US" sz="36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-5400000">
        <a:off x="3193599" y="1231899"/>
        <a:ext cx="2394272" cy="1600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1C3DB-962D-4478-8D3D-A37F3E63FDD0}">
      <dsp:nvSpPr>
        <dsp:cNvPr id="0" name=""/>
        <dsp:cNvSpPr/>
      </dsp:nvSpPr>
      <dsp:spPr>
        <a:xfrm>
          <a:off x="1309584" y="0"/>
          <a:ext cx="1787244" cy="17875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42A25-BC38-4357-992D-BE09D1239670}">
      <dsp:nvSpPr>
        <dsp:cNvPr id="0" name=""/>
        <dsp:cNvSpPr/>
      </dsp:nvSpPr>
      <dsp:spPr>
        <a:xfrm>
          <a:off x="1704623" y="645347"/>
          <a:ext cx="993137" cy="4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>
              <a:latin typeface="DFKai-SB" panose="03000509000000000000" pitchFamily="65" charset="-120"/>
              <a:ea typeface="DFKai-SB" panose="03000509000000000000" pitchFamily="65" charset="-120"/>
            </a:rPr>
            <a:t>小子</a:t>
          </a:r>
          <a:endParaRPr lang="en-US" sz="40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704623" y="645347"/>
        <a:ext cx="993137" cy="496449"/>
      </dsp:txXfrm>
    </dsp:sp>
    <dsp:sp modelId="{ED52E442-F3BC-494C-A695-B16DBB20EC74}">
      <dsp:nvSpPr>
        <dsp:cNvPr id="0" name=""/>
        <dsp:cNvSpPr/>
      </dsp:nvSpPr>
      <dsp:spPr>
        <a:xfrm>
          <a:off x="813183" y="1027060"/>
          <a:ext cx="1787244" cy="17875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D5FE7-D530-4A8E-BAA7-157B931C8E64}">
      <dsp:nvSpPr>
        <dsp:cNvPr id="0" name=""/>
        <dsp:cNvSpPr/>
      </dsp:nvSpPr>
      <dsp:spPr>
        <a:xfrm>
          <a:off x="1210237" y="1678349"/>
          <a:ext cx="993137" cy="4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少年</a:t>
          </a:r>
          <a:endParaRPr lang="en-US" sz="4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210237" y="1678349"/>
        <a:ext cx="993137" cy="496449"/>
      </dsp:txXfrm>
    </dsp:sp>
    <dsp:sp modelId="{7E4FEFFB-C6DD-4D25-936A-A65BA896588A}">
      <dsp:nvSpPr>
        <dsp:cNvPr id="0" name=""/>
        <dsp:cNvSpPr/>
      </dsp:nvSpPr>
      <dsp:spPr>
        <a:xfrm>
          <a:off x="1436789" y="2177026"/>
          <a:ext cx="1535519" cy="15361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775FE-E631-4D0F-AEC0-B21852EA3AA5}">
      <dsp:nvSpPr>
        <dsp:cNvPr id="0" name=""/>
        <dsp:cNvSpPr/>
      </dsp:nvSpPr>
      <dsp:spPr>
        <a:xfrm>
          <a:off x="1706973" y="2712836"/>
          <a:ext cx="993137" cy="4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父老</a:t>
          </a:r>
          <a:endParaRPr lang="en-US" sz="4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706973" y="2712836"/>
        <a:ext cx="993137" cy="49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662"/>
          </a:xfrm>
          <a:prstGeom prst="rect">
            <a:avLst/>
          </a:prstGeom>
        </p:spPr>
        <p:txBody>
          <a:bodyPr vert="horz" lIns="94097" tIns="47048" rIns="94097" bIns="470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9662"/>
          </a:xfrm>
          <a:prstGeom prst="rect">
            <a:avLst/>
          </a:prstGeom>
        </p:spPr>
        <p:txBody>
          <a:bodyPr vert="horz" lIns="94097" tIns="47048" rIns="94097" bIns="47048" rtlCol="0"/>
          <a:lstStyle>
            <a:lvl1pPr algn="r">
              <a:defRPr sz="1200"/>
            </a:lvl1pPr>
          </a:lstStyle>
          <a:p>
            <a:fld id="{47FCC2A5-1DA3-4360-8237-F79F1A3BE60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21947"/>
            <a:ext cx="3066733" cy="469662"/>
          </a:xfrm>
          <a:prstGeom prst="rect">
            <a:avLst/>
          </a:prstGeom>
        </p:spPr>
        <p:txBody>
          <a:bodyPr vert="horz" lIns="94097" tIns="47048" rIns="94097" bIns="470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921947"/>
            <a:ext cx="3066733" cy="469662"/>
          </a:xfrm>
          <a:prstGeom prst="rect">
            <a:avLst/>
          </a:prstGeom>
        </p:spPr>
        <p:txBody>
          <a:bodyPr vert="horz" lIns="94097" tIns="47048" rIns="94097" bIns="47048" rtlCol="0" anchor="b"/>
          <a:lstStyle>
            <a:lvl1pPr algn="r">
              <a:defRPr sz="1200"/>
            </a:lvl1pPr>
          </a:lstStyle>
          <a:p>
            <a:fld id="{27C390BD-2770-442B-A881-F7B9FBC1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1C7D0E3-712B-4E8A-AEA7-0C0C9134F02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462464"/>
            <a:ext cx="5661025" cy="42259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B8CB8F39-3605-4706-9515-6555C26C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8F39-3605-4706-9515-6555C26C6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E61DE0-BBBD-434D-BF53-342A132D49B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6311366-3A67-450D-90FC-225ACE4BF8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700" dirty="0">
                <a:latin typeface="DFKai-SB" panose="03000509000000000000" pitchFamily="65" charset="-120"/>
                <a:ea typeface="DFKai-SB" panose="03000509000000000000" pitchFamily="65" charset="-120"/>
              </a:rPr>
              <a:t>心欲與愛神</a:t>
            </a:r>
            <a:br>
              <a:rPr lang="zh-TW" altLang="en-US" sz="67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75369" y="2734521"/>
            <a:ext cx="6511131" cy="867521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約壹二</a:t>
            </a:r>
            <a:r>
              <a:rPr lang="en-US" altLang="zh-TW" sz="4400" dirty="0"/>
              <a:t>14-17</a:t>
            </a:r>
          </a:p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詩十六</a:t>
            </a:r>
            <a:r>
              <a:rPr lang="en-US" altLang="zh-TW" sz="4400" dirty="0" smtClean="0">
                <a:latin typeface="Calibri" panose="020F0502020204030204" pitchFamily="34" charset="0"/>
                <a:ea typeface="DFKai-SB" panose="03000509000000000000" pitchFamily="65" charset="-120"/>
              </a:rPr>
              <a:t>2,5-6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94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不要愛世界（二）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08087"/>
          </a:xfrm>
        </p:spPr>
        <p:txBody>
          <a:bodyPr>
            <a:normAutofit/>
          </a:bodyPr>
          <a:lstStyle/>
          <a:p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世界和其上的情慾都會過去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048000"/>
            <a:ext cx="2377646" cy="19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84288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14400" b="0" dirty="0">
                <a:latin typeface="DFKai-SB" panose="03000509000000000000" pitchFamily="65" charset="-120"/>
                <a:ea typeface="DFKai-SB" panose="03000509000000000000" pitchFamily="65" charset="-120"/>
              </a:rPr>
              <a:t>唯獨遵行神旨意</a:t>
            </a:r>
            <a:endParaRPr lang="en-US" altLang="zh-TW" sz="144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14400" b="0" dirty="0">
                <a:latin typeface="DFKai-SB" panose="03000509000000000000" pitchFamily="65" charset="-120"/>
                <a:ea typeface="DFKai-SB" panose="03000509000000000000" pitchFamily="65" charset="-120"/>
              </a:rPr>
              <a:t>的必永遠常存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895600"/>
            <a:ext cx="2139881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800600" cy="370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045397"/>
              </p:ext>
            </p:extLst>
          </p:nvPr>
        </p:nvGraphicFramePr>
        <p:xfrm>
          <a:off x="4700588" y="1096963"/>
          <a:ext cx="3910012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愛的成長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回應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你心中有那些從「世界」</a:t>
            </a:r>
            <a:endParaRPr lang="en-US" altLang="zh-TW" sz="36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而來的欲望</a:t>
            </a:r>
            <a:endParaRPr lang="en-US" altLang="zh-TW" sz="36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使你不能愛神</a:t>
            </a:r>
            <a:r>
              <a:rPr lang="en-US" altLang="zh-TW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indent="0" algn="ctr">
              <a:buNone/>
            </a:pP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願否以詩篇</a:t>
            </a:r>
            <a:r>
              <a:rPr lang="en-US" altLang="zh-TW" sz="3600" b="0" dirty="0">
                <a:latin typeface="Calibri" panose="020F0502020204030204" pitchFamily="34" charset="0"/>
                <a:ea typeface="DFKai-SB" panose="03000509000000000000" pitchFamily="65" charset="-120"/>
              </a:rPr>
              <a:t>16:2,5-6</a:t>
            </a:r>
            <a:r>
              <a:rPr lang="en-US" altLang="zh-TW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來禱告</a:t>
            </a:r>
            <a:endParaRPr lang="en-US" altLang="zh-TW" sz="36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作刻意的選擇</a:t>
            </a:r>
            <a:r>
              <a:rPr lang="en-US" altLang="zh-TW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3600" b="0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zh-TW" altLang="en-US" sz="1400" dirty="0"/>
              <a:t>　　　　</a:t>
            </a:r>
            <a:r>
              <a:rPr lang="zh-TW" altLang="en-US" dirty="0"/>
              <a:t>　　　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06" y="381000"/>
            <a:ext cx="7520940" cy="457200"/>
          </a:xfrm>
        </p:spPr>
        <p:txBody>
          <a:bodyPr/>
          <a:lstStyle/>
          <a:p>
            <a:pPr lvl="0" algn="ctr">
              <a:spcBef>
                <a:spcPts val="800"/>
              </a:spcBef>
            </a:pPr>
            <a:r>
              <a:rPr lang="zh-TW" altLang="en-US" sz="4400" spc="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約壹二</a:t>
            </a:r>
            <a:r>
              <a:rPr lang="en-US" altLang="zh-TW" sz="4400" spc="400" dirty="0">
                <a:solidFill>
                  <a:srgbClr val="000000"/>
                </a:solidFill>
                <a:latin typeface="Franklin Gothic Book"/>
              </a:rPr>
              <a:t>14-17</a:t>
            </a:r>
            <a:br>
              <a:rPr lang="en-US" altLang="zh-TW" sz="4400" spc="400" dirty="0">
                <a:solidFill>
                  <a:srgbClr val="000000"/>
                </a:solidFill>
                <a:latin typeface="Franklin Gothic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06" y="1100628"/>
            <a:ext cx="7497494" cy="385237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baseline="30000" dirty="0">
                <a:ea typeface="DFKai-SB" panose="03000509000000000000"/>
              </a:rPr>
              <a:t>14 </a:t>
            </a:r>
            <a:r>
              <a:rPr lang="zh-TW" altLang="en-US" sz="3200" b="0" dirty="0">
                <a:ea typeface="DFKai-SB" panose="03000509000000000000"/>
              </a:rPr>
              <a:t>父 老 阿 ， 我 曾 寫 信 給 你 們 ， 因 為 ， 你 們 認 識 那 從 起 初 原 有 的 。 少 年 人 哪 ， 我 曾 寫 信 給 你 們 ； 因 為 ， 你 們 剛 強 ， 神 的 道 常 存 在 你 們 心 裡 ； 你 們 也 勝 了 那 惡 者 。</a:t>
            </a:r>
            <a:endParaRPr lang="en-US" altLang="zh-TW" sz="3200" b="0" dirty="0">
              <a:ea typeface="DFKai-SB" panose="03000509000000000000"/>
            </a:endParaRPr>
          </a:p>
          <a:p>
            <a:endParaRPr lang="zh-TW" altLang="en-US" sz="3200" b="0" dirty="0">
              <a:ea typeface="DFKai-SB" panose="03000509000000000000"/>
            </a:endParaRPr>
          </a:p>
          <a:p>
            <a:r>
              <a:rPr lang="en-US" altLang="zh-TW" sz="3200" b="0" baseline="30000" dirty="0">
                <a:ea typeface="DFKai-SB" panose="03000509000000000000"/>
              </a:rPr>
              <a:t>15 </a:t>
            </a:r>
            <a:r>
              <a:rPr lang="zh-TW" altLang="en-US" sz="3200" b="0" dirty="0">
                <a:ea typeface="DFKai-SB" panose="03000509000000000000"/>
              </a:rPr>
              <a:t>不 要 愛 世 界 和 世 界 上 的 事 。 </a:t>
            </a:r>
            <a:r>
              <a:rPr lang="zh-TW" altLang="en-US" sz="3200" b="0" u="sng" dirty="0">
                <a:ea typeface="DFKai-SB" panose="03000509000000000000"/>
              </a:rPr>
              <a:t>人 若 愛 世 界 ， 愛 父 的 心 就 不 在 他 裡 面 了 </a:t>
            </a:r>
            <a:r>
              <a:rPr lang="zh-TW" altLang="en-US" sz="3200" b="0" dirty="0">
                <a:ea typeface="DFKai-SB" panose="0300050900000000000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06" y="381000"/>
            <a:ext cx="7520940" cy="457200"/>
          </a:xfrm>
        </p:spPr>
        <p:txBody>
          <a:bodyPr/>
          <a:lstStyle/>
          <a:p>
            <a:pPr lvl="0" algn="ctr">
              <a:spcBef>
                <a:spcPts val="800"/>
              </a:spcBef>
            </a:pPr>
            <a:r>
              <a:rPr lang="zh-TW" altLang="en-US" sz="4400" spc="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約壹二</a:t>
            </a:r>
            <a:r>
              <a:rPr lang="en-US" altLang="zh-TW" sz="4400" spc="400" dirty="0">
                <a:solidFill>
                  <a:srgbClr val="000000"/>
                </a:solidFill>
                <a:latin typeface="Franklin Gothic Book"/>
              </a:rPr>
              <a:t>14-17</a:t>
            </a:r>
            <a:br>
              <a:rPr lang="en-US" altLang="zh-TW" sz="4400" spc="400" dirty="0">
                <a:solidFill>
                  <a:srgbClr val="000000"/>
                </a:solidFill>
                <a:latin typeface="Franklin Gothic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06" y="1100628"/>
            <a:ext cx="7497494" cy="3852372"/>
          </a:xfrm>
        </p:spPr>
        <p:txBody>
          <a:bodyPr/>
          <a:lstStyle/>
          <a:p>
            <a:r>
              <a:rPr lang="en-US" altLang="zh-TW" sz="3000" baseline="30000" dirty="0">
                <a:ea typeface="DFKai-SB" panose="03000509000000000000"/>
              </a:rPr>
              <a:t>16 </a:t>
            </a:r>
            <a:r>
              <a:rPr lang="zh-TW" altLang="en-US" sz="3000" b="0" dirty="0">
                <a:ea typeface="DFKai-SB" panose="03000509000000000000"/>
              </a:rPr>
              <a:t>因 為 凡 世 界 上 的 事 ， 就 像 肉 體 的 情 慾 ， 眼 目 的 情 慾 ， 並 今 生 的 驕 傲 ， 都 不 是 從 父 來 的 ， 乃 是 從 世 界 來 的 。</a:t>
            </a:r>
          </a:p>
          <a:p>
            <a:endParaRPr lang="en-US" altLang="zh-TW" sz="3000" b="0" baseline="30000" dirty="0">
              <a:ea typeface="DFKai-SB" panose="03000509000000000000"/>
            </a:endParaRPr>
          </a:p>
          <a:p>
            <a:r>
              <a:rPr lang="en-US" altLang="zh-TW" sz="3000" b="0" baseline="30000" dirty="0">
                <a:ea typeface="DFKai-SB" panose="03000509000000000000"/>
              </a:rPr>
              <a:t>17 </a:t>
            </a:r>
            <a:r>
              <a:rPr lang="zh-TW" altLang="en-US" sz="3000" b="0" dirty="0">
                <a:ea typeface="DFKai-SB" panose="03000509000000000000"/>
              </a:rPr>
              <a:t>這 世 界 和 其 上 的 情 慾 都 要 過 去 ， 惟 獨 遵 行 神 旨 意 的 ， 是 永 遠 常 存 。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11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800"/>
              </a:spcBef>
            </a:pPr>
            <a:r>
              <a:rPr lang="zh-TW" altLang="en-US" sz="4800" spc="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詩十六</a:t>
            </a:r>
            <a:r>
              <a:rPr lang="en-US" altLang="zh-TW" sz="4800" spc="400" dirty="0" smtClean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我的心哪， </a:t>
            </a:r>
            <a:endParaRPr lang="en-US" altLang="zh-TW" sz="40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你曾對耶和華說： </a:t>
            </a:r>
            <a:endParaRPr lang="en-US" altLang="zh-TW" sz="40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你是我的主； </a:t>
            </a:r>
            <a:endParaRPr lang="en-US" altLang="zh-TW" sz="40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我的好處不在你以外。</a:t>
            </a:r>
            <a:endParaRPr lang="en-US" sz="40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58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詩十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六 </a:t>
            </a:r>
            <a:r>
              <a:rPr lang="en-US" altLang="zh-TW" sz="4400" dirty="0" smtClean="0">
                <a:latin typeface="Calibri" panose="020F0502020204030204" pitchFamily="34" charset="0"/>
              </a:rPr>
              <a:t>5-6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20940" cy="3579849"/>
          </a:xfrm>
        </p:spPr>
        <p:txBody>
          <a:bodyPr>
            <a:noAutofit/>
          </a:bodyPr>
          <a:lstStyle/>
          <a:p>
            <a:r>
              <a:rPr lang="en-US" altLang="zh-TW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耶和華是我的產業，是我杯中</a:t>
            </a:r>
            <a:endParaRPr lang="en-US" altLang="zh-TW" sz="40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b="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的分；我所得的，你為我持守。</a:t>
            </a:r>
            <a:endPara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用繩量給我的地界，坐落在佳</a:t>
            </a:r>
            <a:endParaRPr lang="en-US" altLang="zh-TW" sz="40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b="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0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美之處；我的產業實在美好。</a:t>
            </a:r>
            <a:endParaRPr lang="en-US" sz="40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6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057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世界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160032"/>
              </p:ext>
            </p:extLst>
          </p:nvPr>
        </p:nvGraphicFramePr>
        <p:xfrm>
          <a:off x="304800" y="914400"/>
          <a:ext cx="8610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7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3FBA4-6A1F-4A78-AA51-B453007A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0E151-A4D0-4921-BE52-F6BF1D9B9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2E8A6-D89F-45DA-881D-49B835B0F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08BFD-1187-4E30-93BB-C2B664420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A3D7C-F6F5-4EE1-A5A2-9976DE47B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D4995-4FC2-4ECE-A336-44E2EE8D6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世界上的事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30988"/>
              </p:ext>
            </p:extLst>
          </p:nvPr>
        </p:nvGraphicFramePr>
        <p:xfrm>
          <a:off x="822325" y="1447800"/>
          <a:ext cx="7521575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3437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2999" y="1066800"/>
            <a:ext cx="6248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心是欲望所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價值觀塑造了欲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望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欲望就是「愛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是生命的動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力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799"/>
            <a:ext cx="24685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24387"/>
            <a:ext cx="24622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不要愛世界（一）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與愛神的心相違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9784793"/>
              </p:ext>
            </p:extLst>
          </p:nvPr>
        </p:nvGraphicFramePr>
        <p:xfrm>
          <a:off x="1371600" y="106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8BD60-116B-4E49-9F94-B713D73DB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23B00-EB8A-4C73-BCA6-651552874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561</TotalTime>
  <Words>356</Words>
  <Application>Microsoft Office PowerPoint</Application>
  <PresentationFormat>On-screen Show (4:3)</PresentationFormat>
  <Paragraphs>70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DFKai-SB</vt:lpstr>
      <vt:lpstr>微軟正黑體</vt:lpstr>
      <vt:lpstr>新細明體</vt:lpstr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心欲與愛神  </vt:lpstr>
      <vt:lpstr>約壹二14-17 </vt:lpstr>
      <vt:lpstr>約壹二14-17 </vt:lpstr>
      <vt:lpstr>詩十六2</vt:lpstr>
      <vt:lpstr>詩十六 5-6</vt:lpstr>
      <vt:lpstr>世界</vt:lpstr>
      <vt:lpstr>世界上的事</vt:lpstr>
      <vt:lpstr>PowerPoint Presentation</vt:lpstr>
      <vt:lpstr>不要愛世界（一）</vt:lpstr>
      <vt:lpstr>不要愛世界（二）</vt:lpstr>
      <vt:lpstr>愛的成長</vt:lpstr>
      <vt:lpstr>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心欲與愛神</dc:title>
  <dc:creator>Cecilia</dc:creator>
  <cp:lastModifiedBy>CLAIRE</cp:lastModifiedBy>
  <cp:revision>24</cp:revision>
  <cp:lastPrinted>2016-05-11T05:03:14Z</cp:lastPrinted>
  <dcterms:created xsi:type="dcterms:W3CDTF">2016-03-19T23:38:23Z</dcterms:created>
  <dcterms:modified xsi:type="dcterms:W3CDTF">2016-05-12T14:51:41Z</dcterms:modified>
</cp:coreProperties>
</file>