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7" r:id="rId8"/>
    <p:sldId id="262" r:id="rId9"/>
    <p:sldId id="260" r:id="rId10"/>
    <p:sldId id="261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3CED0-AD1B-471B-9407-AE523AC00CD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42F14-74C6-4985-B4F2-B6E353EE1A1E}">
      <dgm:prSet phldrT="[Text]" custT="1"/>
      <dgm:spPr/>
      <dgm:t>
        <a:bodyPr/>
        <a:lstStyle/>
        <a:p>
          <a:r>
            <a:rPr lang="zh-TW" altLang="en-US" sz="5400" dirty="0" smtClean="0">
              <a:latin typeface="DFKai-SB" panose="03000509000000000000" pitchFamily="65" charset="-120"/>
              <a:ea typeface="DFKai-SB" panose="03000509000000000000" pitchFamily="65" charset="-120"/>
            </a:rPr>
            <a:t>益處</a:t>
          </a:r>
          <a:endParaRPr lang="en-US" sz="5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D68C51D-0A89-46CC-B9DF-DD8490994075}" type="parTrans" cxnId="{A0A9134F-7D66-4BE8-B329-7A7E9F668BAC}">
      <dgm:prSet/>
      <dgm:spPr/>
      <dgm:t>
        <a:bodyPr/>
        <a:lstStyle/>
        <a:p>
          <a:endParaRPr lang="en-US"/>
        </a:p>
      </dgm:t>
    </dgm:pt>
    <dgm:pt modelId="{78A29439-31C0-43E5-A07D-CCA5ADF786D8}" type="sibTrans" cxnId="{A0A9134F-7D66-4BE8-B329-7A7E9F668BAC}">
      <dgm:prSet/>
      <dgm:spPr/>
      <dgm:t>
        <a:bodyPr/>
        <a:lstStyle/>
        <a:p>
          <a:endParaRPr lang="en-US"/>
        </a:p>
      </dgm:t>
    </dgm:pt>
    <dgm:pt modelId="{82FCFFF1-C715-4F74-89A0-47EF74467BDD}">
      <dgm:prSet phldrT="[Text]" custT="1"/>
      <dgm:spPr/>
      <dgm:t>
        <a:bodyPr/>
        <a:lstStyle/>
        <a:p>
          <a:r>
            <a: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>提前四</a:t>
          </a:r>
          <a:r>
            <a:rPr lang="en-US" altLang="en-US" sz="2800" dirty="0" smtClean="0"/>
            <a:t>8</a:t>
          </a:r>
          <a:endParaRPr lang="en-US" sz="2800" dirty="0"/>
        </a:p>
      </dgm:t>
    </dgm:pt>
    <dgm:pt modelId="{248110C7-FF43-47F1-AE4E-814723151F99}" type="parTrans" cxnId="{6966DC2A-A98C-484D-9BD2-85454F829788}">
      <dgm:prSet/>
      <dgm:spPr/>
      <dgm:t>
        <a:bodyPr/>
        <a:lstStyle/>
        <a:p>
          <a:endParaRPr lang="en-US"/>
        </a:p>
      </dgm:t>
    </dgm:pt>
    <dgm:pt modelId="{8A25BE71-84FD-4D35-A2F5-F35BDFBE223D}" type="sibTrans" cxnId="{6966DC2A-A98C-484D-9BD2-85454F829788}">
      <dgm:prSet/>
      <dgm:spPr/>
      <dgm:t>
        <a:bodyPr/>
        <a:lstStyle/>
        <a:p>
          <a:endParaRPr lang="en-US"/>
        </a:p>
      </dgm:t>
    </dgm:pt>
    <dgm:pt modelId="{10F6CF16-9FB2-4084-9E01-CB5CB57CC479}">
      <dgm:prSet phldrT="[Text]" custT="1"/>
      <dgm:spPr/>
      <dgm:t>
        <a:bodyPr/>
        <a:lstStyle/>
        <a:p>
          <a:r>
            <a:rPr lang="zh-TW" altLang="en-US" sz="5400" dirty="0" smtClean="0">
              <a:latin typeface="DFKai-SB" panose="03000509000000000000" pitchFamily="65" charset="-120"/>
              <a:ea typeface="DFKai-SB" panose="03000509000000000000" pitchFamily="65" charset="-120"/>
            </a:rPr>
            <a:t>目標</a:t>
          </a:r>
          <a:endParaRPr lang="en-US" sz="5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C5EF9C8-A758-4FE3-9E14-10FF800D9B40}" type="parTrans" cxnId="{B85F9C97-9A72-4768-9FD2-AFC02CDB81DB}">
      <dgm:prSet/>
      <dgm:spPr/>
      <dgm:t>
        <a:bodyPr/>
        <a:lstStyle/>
        <a:p>
          <a:endParaRPr lang="en-US"/>
        </a:p>
      </dgm:t>
    </dgm:pt>
    <dgm:pt modelId="{945CE5F0-CB3F-4F59-BB67-8E2AAF4FAA32}" type="sibTrans" cxnId="{B85F9C97-9A72-4768-9FD2-AFC02CDB81DB}">
      <dgm:prSet/>
      <dgm:spPr/>
      <dgm:t>
        <a:bodyPr/>
        <a:lstStyle/>
        <a:p>
          <a:endParaRPr lang="en-US"/>
        </a:p>
      </dgm:t>
    </dgm:pt>
    <dgm:pt modelId="{A1B09A28-07C3-467E-9C26-F17F2940F467}">
      <dgm:prSet phldrT="[Text]" custT="1"/>
      <dgm:spPr/>
      <dgm:t>
        <a:bodyPr/>
        <a:lstStyle/>
        <a:p>
          <a:r>
            <a:rPr lang="zh-TW" altLang="en-US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加四</a:t>
          </a:r>
          <a:r>
            <a:rPr lang="en-US" altLang="zh-TW" sz="2400" dirty="0" smtClean="0"/>
            <a:t>19</a:t>
          </a:r>
          <a:endParaRPr lang="en-US" sz="2400" dirty="0"/>
        </a:p>
      </dgm:t>
    </dgm:pt>
    <dgm:pt modelId="{77FD0D9E-6F71-4CD0-BCC1-C530EDFEB02E}" type="parTrans" cxnId="{BF6FB6A0-963E-4BF0-9F48-F23D45E8A682}">
      <dgm:prSet/>
      <dgm:spPr/>
      <dgm:t>
        <a:bodyPr/>
        <a:lstStyle/>
        <a:p>
          <a:endParaRPr lang="en-US"/>
        </a:p>
      </dgm:t>
    </dgm:pt>
    <dgm:pt modelId="{4A22E007-48E3-437B-A584-157E4E4E6044}" type="sibTrans" cxnId="{BF6FB6A0-963E-4BF0-9F48-F23D45E8A682}">
      <dgm:prSet/>
      <dgm:spPr/>
      <dgm:t>
        <a:bodyPr/>
        <a:lstStyle/>
        <a:p>
          <a:endParaRPr lang="en-US"/>
        </a:p>
      </dgm:t>
    </dgm:pt>
    <dgm:pt modelId="{B510A258-97B3-4BCD-BD07-D397C47B93EA}">
      <dgm:prSet/>
      <dgm:spPr/>
      <dgm:t>
        <a:bodyPr/>
        <a:lstStyle/>
        <a:p>
          <a:endParaRPr lang="en-US" sz="1600"/>
        </a:p>
      </dgm:t>
    </dgm:pt>
    <dgm:pt modelId="{C9EA4933-5F27-4F4B-8BC9-B8122ED7AE20}" type="parTrans" cxnId="{23292279-44B0-42D9-A9C5-57151CC559A7}">
      <dgm:prSet/>
      <dgm:spPr/>
      <dgm:t>
        <a:bodyPr/>
        <a:lstStyle/>
        <a:p>
          <a:endParaRPr lang="en-US"/>
        </a:p>
      </dgm:t>
    </dgm:pt>
    <dgm:pt modelId="{6BFE5AD6-2145-4322-B9FC-CDA20E609645}" type="sibTrans" cxnId="{23292279-44B0-42D9-A9C5-57151CC559A7}">
      <dgm:prSet/>
      <dgm:spPr/>
      <dgm:t>
        <a:bodyPr/>
        <a:lstStyle/>
        <a:p>
          <a:endParaRPr lang="en-US"/>
        </a:p>
      </dgm:t>
    </dgm:pt>
    <dgm:pt modelId="{6B0F61FE-685F-466A-8336-627A1C5184DE}">
      <dgm:prSet custT="1"/>
      <dgm:spPr/>
      <dgm:t>
        <a:bodyPr/>
        <a:lstStyle/>
        <a:p>
          <a:endParaRPr lang="en-US" sz="2800" dirty="0"/>
        </a:p>
      </dgm:t>
    </dgm:pt>
    <dgm:pt modelId="{9BF961CB-FF02-4133-A685-EF89DDEB5277}" type="parTrans" cxnId="{8B0A0BFC-3645-4973-B5F4-944ABABE073B}">
      <dgm:prSet/>
      <dgm:spPr/>
      <dgm:t>
        <a:bodyPr/>
        <a:lstStyle/>
        <a:p>
          <a:endParaRPr lang="en-US"/>
        </a:p>
      </dgm:t>
    </dgm:pt>
    <dgm:pt modelId="{9EA99D8E-F579-4E1B-B0A0-C109904C987C}" type="sibTrans" cxnId="{8B0A0BFC-3645-4973-B5F4-944ABABE073B}">
      <dgm:prSet/>
      <dgm:spPr/>
      <dgm:t>
        <a:bodyPr/>
        <a:lstStyle/>
        <a:p>
          <a:endParaRPr lang="en-US"/>
        </a:p>
      </dgm:t>
    </dgm:pt>
    <dgm:pt modelId="{0D635ED1-47E0-4451-947A-7F8D8FCF9FB9}">
      <dgm:prSet/>
      <dgm:spPr/>
      <dgm:t>
        <a:bodyPr/>
        <a:lstStyle/>
        <a:p>
          <a:endParaRPr lang="en-US" sz="1600" dirty="0"/>
        </a:p>
      </dgm:t>
    </dgm:pt>
    <dgm:pt modelId="{E4B7B236-4601-402B-BEB7-D7E7D0809080}" type="parTrans" cxnId="{0484F915-0028-46F8-B0BF-9B03E7BC8BDF}">
      <dgm:prSet/>
      <dgm:spPr/>
      <dgm:t>
        <a:bodyPr/>
        <a:lstStyle/>
        <a:p>
          <a:endParaRPr lang="en-US"/>
        </a:p>
      </dgm:t>
    </dgm:pt>
    <dgm:pt modelId="{738C7439-3190-43DA-AA5F-A837ACE2E08B}" type="sibTrans" cxnId="{0484F915-0028-46F8-B0BF-9B03E7BC8BDF}">
      <dgm:prSet/>
      <dgm:spPr/>
      <dgm:t>
        <a:bodyPr/>
        <a:lstStyle/>
        <a:p>
          <a:endParaRPr lang="en-US"/>
        </a:p>
      </dgm:t>
    </dgm:pt>
    <dgm:pt modelId="{2C88166E-C6C1-47F7-A246-FEC8437075A1}">
      <dgm:prSet custT="1"/>
      <dgm:spPr/>
      <dgm:t>
        <a:bodyPr/>
        <a:lstStyle/>
        <a:p>
          <a:r>
            <a:rPr lang="zh-TW" altLang="en-US" sz="5400" dirty="0" smtClean="0">
              <a:latin typeface="DFKai-SB" panose="03000509000000000000" pitchFamily="65" charset="-120"/>
              <a:ea typeface="DFKai-SB" panose="03000509000000000000" pitchFamily="65" charset="-120"/>
              <a:cs typeface="Ebrima" panose="02000000000000000000" pitchFamily="2" charset="0"/>
            </a:rPr>
            <a:t>途徑</a:t>
          </a:r>
          <a:endParaRPr lang="en-US" sz="5400" dirty="0">
            <a:latin typeface="DFKai-SB" panose="03000509000000000000" pitchFamily="65" charset="-120"/>
            <a:ea typeface="DFKai-SB" panose="03000509000000000000" pitchFamily="65" charset="-120"/>
            <a:cs typeface="Ebrima" panose="02000000000000000000" pitchFamily="2" charset="0"/>
          </a:endParaRPr>
        </a:p>
      </dgm:t>
    </dgm:pt>
    <dgm:pt modelId="{34E53833-C930-4EA1-B098-FCBADD9889C3}" type="parTrans" cxnId="{6DD13F79-72FE-4028-8AAE-2E5CEBB80A96}">
      <dgm:prSet/>
      <dgm:spPr/>
      <dgm:t>
        <a:bodyPr/>
        <a:lstStyle/>
        <a:p>
          <a:endParaRPr lang="en-US"/>
        </a:p>
      </dgm:t>
    </dgm:pt>
    <dgm:pt modelId="{CF95B6C6-73D2-4BAE-A5CE-73AF0C7A2F6A}" type="sibTrans" cxnId="{6DD13F79-72FE-4028-8AAE-2E5CEBB80A96}">
      <dgm:prSet/>
      <dgm:spPr/>
      <dgm:t>
        <a:bodyPr/>
        <a:lstStyle/>
        <a:p>
          <a:endParaRPr lang="en-US"/>
        </a:p>
      </dgm:t>
    </dgm:pt>
    <dgm:pt modelId="{63F1BAFF-F191-48FD-ABA3-AA322FE876EE}">
      <dgm:prSet/>
      <dgm:spPr/>
      <dgm:t>
        <a:bodyPr/>
        <a:lstStyle/>
        <a:p>
          <a:endParaRPr lang="en-US" sz="1600" dirty="0"/>
        </a:p>
      </dgm:t>
    </dgm:pt>
    <dgm:pt modelId="{70FB486C-BF84-428C-9D8F-C93B160B803F}" type="parTrans" cxnId="{46658F55-08D1-47BD-920B-E11FD0811E08}">
      <dgm:prSet/>
      <dgm:spPr/>
      <dgm:t>
        <a:bodyPr/>
        <a:lstStyle/>
        <a:p>
          <a:endParaRPr lang="en-US"/>
        </a:p>
      </dgm:t>
    </dgm:pt>
    <dgm:pt modelId="{4DA1D047-31C5-4F28-9B6B-404FF34BF704}" type="sibTrans" cxnId="{46658F55-08D1-47BD-920B-E11FD0811E08}">
      <dgm:prSet/>
      <dgm:spPr/>
      <dgm:t>
        <a:bodyPr/>
        <a:lstStyle/>
        <a:p>
          <a:endParaRPr lang="en-US"/>
        </a:p>
      </dgm:t>
    </dgm:pt>
    <dgm:pt modelId="{59BD54F0-E467-41BA-A39B-0C4205D4B774}">
      <dgm:prSet phldrT="[Text]" custT="1"/>
      <dgm:spPr/>
      <dgm:t>
        <a:bodyPr/>
        <a:lstStyle/>
        <a:p>
          <a:r>
            <a:rPr lang="zh-TW" altLang="en-US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直到基督成形在你們心裡。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4A3847C-3665-4211-A7B8-233BD9FC21C3}" type="parTrans" cxnId="{915A237F-BB03-4E1A-BB24-1F454CA9EBF1}">
      <dgm:prSet/>
      <dgm:spPr/>
      <dgm:t>
        <a:bodyPr/>
        <a:lstStyle/>
        <a:p>
          <a:endParaRPr lang="en-US"/>
        </a:p>
      </dgm:t>
    </dgm:pt>
    <dgm:pt modelId="{048937B4-792C-4A9D-9082-18E77F241C08}" type="sibTrans" cxnId="{915A237F-BB03-4E1A-BB24-1F454CA9EBF1}">
      <dgm:prSet/>
      <dgm:spPr/>
      <dgm:t>
        <a:bodyPr/>
        <a:lstStyle/>
        <a:p>
          <a:endParaRPr lang="en-US"/>
        </a:p>
      </dgm:t>
    </dgm:pt>
    <dgm:pt modelId="{7DB07619-9DC9-4F82-BDA8-C0D2A2EDD30E}">
      <dgm:prSet phldrT="[Text]" custT="1"/>
      <dgm:spPr/>
      <dgm:t>
        <a:bodyPr/>
        <a:lstStyle/>
        <a:p>
          <a:r>
            <a: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>有今生和來生的應許</a:t>
          </a:r>
          <a:endParaRPr lang="en-US" altLang="en-US" sz="280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0B06118-6B83-4924-9ED7-60FA1D4BDFB6}" type="parTrans" cxnId="{D84EDE71-783D-4C81-8476-121F228F7147}">
      <dgm:prSet/>
      <dgm:spPr/>
      <dgm:t>
        <a:bodyPr/>
        <a:lstStyle/>
        <a:p>
          <a:endParaRPr lang="en-US"/>
        </a:p>
      </dgm:t>
    </dgm:pt>
    <dgm:pt modelId="{5BE4C182-44B0-48E2-B103-102B3D55DF42}" type="sibTrans" cxnId="{D84EDE71-783D-4C81-8476-121F228F7147}">
      <dgm:prSet/>
      <dgm:spPr/>
      <dgm:t>
        <a:bodyPr/>
        <a:lstStyle/>
        <a:p>
          <a:endParaRPr lang="en-US"/>
        </a:p>
      </dgm:t>
    </dgm:pt>
    <dgm:pt modelId="{ABBA44C3-0DE5-4801-9DF8-A6547DB25B83}">
      <dgm:prSet custT="1"/>
      <dgm:spPr/>
      <dgm:t>
        <a:bodyPr/>
        <a:lstStyle/>
        <a:p>
          <a:r>
            <a: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>做自己能做的，以致自己不能做的能夠發生</a:t>
          </a:r>
          <a:r>
            <a:rPr lang="zh-TW" altLang="en-US" sz="3200" dirty="0" smtClean="0">
              <a:latin typeface="DFKai-SB" panose="03000509000000000000" pitchFamily="65" charset="-120"/>
              <a:ea typeface="DFKai-SB" panose="03000509000000000000" pitchFamily="65" charset="-120"/>
            </a:rPr>
            <a:t>。</a:t>
          </a:r>
          <a:endParaRPr lang="en-US" sz="32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3BBB7A8-B9EC-403A-9F65-3EEF676FA077}" type="parTrans" cxnId="{052A4AB6-99D6-410C-9ED6-3643D2409989}">
      <dgm:prSet/>
      <dgm:spPr/>
      <dgm:t>
        <a:bodyPr/>
        <a:lstStyle/>
        <a:p>
          <a:endParaRPr lang="en-US"/>
        </a:p>
      </dgm:t>
    </dgm:pt>
    <dgm:pt modelId="{7AFF27BF-E587-4E94-9805-83DEC5ECAA5E}" type="sibTrans" cxnId="{052A4AB6-99D6-410C-9ED6-3643D2409989}">
      <dgm:prSet/>
      <dgm:spPr/>
      <dgm:t>
        <a:bodyPr/>
        <a:lstStyle/>
        <a:p>
          <a:endParaRPr lang="en-US"/>
        </a:p>
      </dgm:t>
    </dgm:pt>
    <dgm:pt modelId="{973FC104-99E7-43D2-A2A9-EC4DF1C92C96}">
      <dgm:prSet/>
      <dgm:spPr/>
      <dgm:t>
        <a:bodyPr/>
        <a:lstStyle/>
        <a:p>
          <a:endParaRPr lang="en-US" sz="1500" dirty="0"/>
        </a:p>
      </dgm:t>
    </dgm:pt>
    <dgm:pt modelId="{BDADFA1D-7B13-411B-A6D8-9CB234F98351}" type="parTrans" cxnId="{CA41761D-E8D7-4E44-AD8C-E9A27B47D9FC}">
      <dgm:prSet/>
      <dgm:spPr/>
      <dgm:t>
        <a:bodyPr/>
        <a:lstStyle/>
        <a:p>
          <a:endParaRPr lang="en-US"/>
        </a:p>
      </dgm:t>
    </dgm:pt>
    <dgm:pt modelId="{20034725-1E42-46CD-B028-C85CD0F02960}" type="sibTrans" cxnId="{CA41761D-E8D7-4E44-AD8C-E9A27B47D9FC}">
      <dgm:prSet/>
      <dgm:spPr/>
      <dgm:t>
        <a:bodyPr/>
        <a:lstStyle/>
        <a:p>
          <a:endParaRPr lang="en-US"/>
        </a:p>
      </dgm:t>
    </dgm:pt>
    <dgm:pt modelId="{9088A878-20A4-49BD-B519-CF6F4DEFA94D}" type="pres">
      <dgm:prSet presAssocID="{F383CED0-AD1B-471B-9407-AE523AC00CD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66F0B8-81E6-4D10-B31E-9A9E71427E48}" type="pres">
      <dgm:prSet presAssocID="{34542F14-74C6-4985-B4F2-B6E353EE1A1E}" presName="linNode" presStyleCnt="0"/>
      <dgm:spPr/>
    </dgm:pt>
    <dgm:pt modelId="{09B25B8A-3033-49C7-BA0D-9DB025263BA3}" type="pres">
      <dgm:prSet presAssocID="{34542F14-74C6-4985-B4F2-B6E353EE1A1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00B40-F1B7-483E-9FD2-94FAC2B17CE8}" type="pres">
      <dgm:prSet presAssocID="{34542F14-74C6-4985-B4F2-B6E353EE1A1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A07E-38D2-4A90-A0FA-B18200E94227}" type="pres">
      <dgm:prSet presAssocID="{78A29439-31C0-43E5-A07D-CCA5ADF786D8}" presName="spacing" presStyleCnt="0"/>
      <dgm:spPr/>
    </dgm:pt>
    <dgm:pt modelId="{91C0E12E-666E-4642-804F-46F8A35F3867}" type="pres">
      <dgm:prSet presAssocID="{10F6CF16-9FB2-4084-9E01-CB5CB57CC479}" presName="linNode" presStyleCnt="0"/>
      <dgm:spPr/>
    </dgm:pt>
    <dgm:pt modelId="{1A672157-671B-4681-8ED2-63C9E370E3F8}" type="pres">
      <dgm:prSet presAssocID="{10F6CF16-9FB2-4084-9E01-CB5CB57CC47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04A6A-DFAB-4FB4-BDEA-840911FD8C67}" type="pres">
      <dgm:prSet presAssocID="{10F6CF16-9FB2-4084-9E01-CB5CB57CC47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A6AEB-35C2-4039-9E9E-833C247D929E}" type="pres">
      <dgm:prSet presAssocID="{945CE5F0-CB3F-4F59-BB67-8E2AAF4FAA32}" presName="spacing" presStyleCnt="0"/>
      <dgm:spPr/>
    </dgm:pt>
    <dgm:pt modelId="{D71E833F-A0A8-497C-98ED-DC38B860783E}" type="pres">
      <dgm:prSet presAssocID="{2C88166E-C6C1-47F7-A246-FEC8437075A1}" presName="linNode" presStyleCnt="0"/>
      <dgm:spPr/>
    </dgm:pt>
    <dgm:pt modelId="{B412CCE7-6887-4EEC-A4C4-1767A8BF4BF5}" type="pres">
      <dgm:prSet presAssocID="{2C88166E-C6C1-47F7-A246-FEC8437075A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C9348-F3C4-49BC-8C59-0D7E62E54F5C}" type="pres">
      <dgm:prSet presAssocID="{2C88166E-C6C1-47F7-A246-FEC8437075A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A6B815-99AF-4BEF-9372-98E32A17FF9C}" type="presOf" srcId="{82FCFFF1-C715-4F74-89A0-47EF74467BDD}" destId="{A5500B40-F1B7-483E-9FD2-94FAC2B17CE8}" srcOrd="0" destOrd="0" presId="urn:microsoft.com/office/officeart/2005/8/layout/vList6"/>
    <dgm:cxn modelId="{BF6FB6A0-963E-4BF0-9F48-F23D45E8A682}" srcId="{10F6CF16-9FB2-4084-9E01-CB5CB57CC479}" destId="{A1B09A28-07C3-467E-9C26-F17F2940F467}" srcOrd="0" destOrd="0" parTransId="{77FD0D9E-6F71-4CD0-BCC1-C530EDFEB02E}" sibTransId="{4A22E007-48E3-437B-A584-157E4E4E6044}"/>
    <dgm:cxn modelId="{6DD13F79-72FE-4028-8AAE-2E5CEBB80A96}" srcId="{F383CED0-AD1B-471B-9407-AE523AC00CDA}" destId="{2C88166E-C6C1-47F7-A246-FEC8437075A1}" srcOrd="2" destOrd="0" parTransId="{34E53833-C930-4EA1-B098-FCBADD9889C3}" sibTransId="{CF95B6C6-73D2-4BAE-A5CE-73AF0C7A2F6A}"/>
    <dgm:cxn modelId="{BD370EFA-1FAC-46E2-8B31-4EC4117BF644}" type="presOf" srcId="{6B0F61FE-685F-466A-8336-627A1C5184DE}" destId="{30304A6A-DFAB-4FB4-BDEA-840911FD8C67}" srcOrd="0" destOrd="2" presId="urn:microsoft.com/office/officeart/2005/8/layout/vList6"/>
    <dgm:cxn modelId="{392A29F8-001A-4713-B5B6-40FD099F1794}" type="presOf" srcId="{34542F14-74C6-4985-B4F2-B6E353EE1A1E}" destId="{09B25B8A-3033-49C7-BA0D-9DB025263BA3}" srcOrd="0" destOrd="0" presId="urn:microsoft.com/office/officeart/2005/8/layout/vList6"/>
    <dgm:cxn modelId="{D1BE6789-BA9E-46AF-BFF8-B88A03625AF0}" type="presOf" srcId="{59BD54F0-E467-41BA-A39B-0C4205D4B774}" destId="{30304A6A-DFAB-4FB4-BDEA-840911FD8C67}" srcOrd="0" destOrd="1" presId="urn:microsoft.com/office/officeart/2005/8/layout/vList6"/>
    <dgm:cxn modelId="{2353C965-DA51-43C9-816F-5994ABEEE3F0}" type="presOf" srcId="{63F1BAFF-F191-48FD-ABA3-AA322FE876EE}" destId="{A5500B40-F1B7-483E-9FD2-94FAC2B17CE8}" srcOrd="0" destOrd="2" presId="urn:microsoft.com/office/officeart/2005/8/layout/vList6"/>
    <dgm:cxn modelId="{B71C4B89-B57A-4A1F-9CAF-912B5CF4321B}" type="presOf" srcId="{B510A258-97B3-4BCD-BD07-D397C47B93EA}" destId="{A5500B40-F1B7-483E-9FD2-94FAC2B17CE8}" srcOrd="0" destOrd="3" presId="urn:microsoft.com/office/officeart/2005/8/layout/vList6"/>
    <dgm:cxn modelId="{922C0BA7-40C9-4532-AC66-56B9590173B3}" type="presOf" srcId="{7DB07619-9DC9-4F82-BDA8-C0D2A2EDD30E}" destId="{A5500B40-F1B7-483E-9FD2-94FAC2B17CE8}" srcOrd="0" destOrd="1" presId="urn:microsoft.com/office/officeart/2005/8/layout/vList6"/>
    <dgm:cxn modelId="{D84EDE71-783D-4C81-8476-121F228F7147}" srcId="{34542F14-74C6-4985-B4F2-B6E353EE1A1E}" destId="{7DB07619-9DC9-4F82-BDA8-C0D2A2EDD30E}" srcOrd="1" destOrd="0" parTransId="{C0B06118-6B83-4924-9ED7-60FA1D4BDFB6}" sibTransId="{5BE4C182-44B0-48E2-B103-102B3D55DF42}"/>
    <dgm:cxn modelId="{969BCFC2-05CB-4F55-BB27-86D5BFDF21AA}" type="presOf" srcId="{ABBA44C3-0DE5-4801-9DF8-A6547DB25B83}" destId="{D12C9348-F3C4-49BC-8C59-0D7E62E54F5C}" srcOrd="0" destOrd="0" presId="urn:microsoft.com/office/officeart/2005/8/layout/vList6"/>
    <dgm:cxn modelId="{8B0A0BFC-3645-4973-B5F4-944ABABE073B}" srcId="{10F6CF16-9FB2-4084-9E01-CB5CB57CC479}" destId="{6B0F61FE-685F-466A-8336-627A1C5184DE}" srcOrd="2" destOrd="0" parTransId="{9BF961CB-FF02-4133-A685-EF89DDEB5277}" sibTransId="{9EA99D8E-F579-4E1B-B0A0-C109904C987C}"/>
    <dgm:cxn modelId="{0484F915-0028-46F8-B0BF-9B03E7BC8BDF}" srcId="{10F6CF16-9FB2-4084-9E01-CB5CB57CC479}" destId="{0D635ED1-47E0-4451-947A-7F8D8FCF9FB9}" srcOrd="3" destOrd="0" parTransId="{E4B7B236-4601-402B-BEB7-D7E7D0809080}" sibTransId="{738C7439-3190-43DA-AA5F-A837ACE2E08B}"/>
    <dgm:cxn modelId="{E18FB43B-FCDC-4BB2-9D4A-AA75AE1DFAEC}" type="presOf" srcId="{2C88166E-C6C1-47F7-A246-FEC8437075A1}" destId="{B412CCE7-6887-4EEC-A4C4-1767A8BF4BF5}" srcOrd="0" destOrd="0" presId="urn:microsoft.com/office/officeart/2005/8/layout/vList6"/>
    <dgm:cxn modelId="{23292279-44B0-42D9-A9C5-57151CC559A7}" srcId="{34542F14-74C6-4985-B4F2-B6E353EE1A1E}" destId="{B510A258-97B3-4BCD-BD07-D397C47B93EA}" srcOrd="3" destOrd="0" parTransId="{C9EA4933-5F27-4F4B-8BC9-B8122ED7AE20}" sibTransId="{6BFE5AD6-2145-4322-B9FC-CDA20E609645}"/>
    <dgm:cxn modelId="{57031C4E-9265-4AED-8585-0CC0EB115FB0}" type="presOf" srcId="{10F6CF16-9FB2-4084-9E01-CB5CB57CC479}" destId="{1A672157-671B-4681-8ED2-63C9E370E3F8}" srcOrd="0" destOrd="0" presId="urn:microsoft.com/office/officeart/2005/8/layout/vList6"/>
    <dgm:cxn modelId="{CA939BF6-08A1-4A33-9C42-D223AEB4A0E6}" type="presOf" srcId="{F383CED0-AD1B-471B-9407-AE523AC00CDA}" destId="{9088A878-20A4-49BD-B519-CF6F4DEFA94D}" srcOrd="0" destOrd="0" presId="urn:microsoft.com/office/officeart/2005/8/layout/vList6"/>
    <dgm:cxn modelId="{CA41761D-E8D7-4E44-AD8C-E9A27B47D9FC}" srcId="{2C88166E-C6C1-47F7-A246-FEC8437075A1}" destId="{973FC104-99E7-43D2-A2A9-EC4DF1C92C96}" srcOrd="1" destOrd="0" parTransId="{BDADFA1D-7B13-411B-A6D8-9CB234F98351}" sibTransId="{20034725-1E42-46CD-B028-C85CD0F02960}"/>
    <dgm:cxn modelId="{6966DC2A-A98C-484D-9BD2-85454F829788}" srcId="{34542F14-74C6-4985-B4F2-B6E353EE1A1E}" destId="{82FCFFF1-C715-4F74-89A0-47EF74467BDD}" srcOrd="0" destOrd="0" parTransId="{248110C7-FF43-47F1-AE4E-814723151F99}" sibTransId="{8A25BE71-84FD-4D35-A2F5-F35BDFBE223D}"/>
    <dgm:cxn modelId="{46658F55-08D1-47BD-920B-E11FD0811E08}" srcId="{34542F14-74C6-4985-B4F2-B6E353EE1A1E}" destId="{63F1BAFF-F191-48FD-ABA3-AA322FE876EE}" srcOrd="2" destOrd="0" parTransId="{70FB486C-BF84-428C-9D8F-C93B160B803F}" sibTransId="{4DA1D047-31C5-4F28-9B6B-404FF34BF704}"/>
    <dgm:cxn modelId="{8BD2F696-29EA-46A8-9FFD-021FF9FBAD12}" type="presOf" srcId="{A1B09A28-07C3-467E-9C26-F17F2940F467}" destId="{30304A6A-DFAB-4FB4-BDEA-840911FD8C67}" srcOrd="0" destOrd="0" presId="urn:microsoft.com/office/officeart/2005/8/layout/vList6"/>
    <dgm:cxn modelId="{09D86785-F0BF-4BFF-B7BF-FFA3050A6611}" type="presOf" srcId="{973FC104-99E7-43D2-A2A9-EC4DF1C92C96}" destId="{D12C9348-F3C4-49BC-8C59-0D7E62E54F5C}" srcOrd="0" destOrd="1" presId="urn:microsoft.com/office/officeart/2005/8/layout/vList6"/>
    <dgm:cxn modelId="{915A237F-BB03-4E1A-BB24-1F454CA9EBF1}" srcId="{10F6CF16-9FB2-4084-9E01-CB5CB57CC479}" destId="{59BD54F0-E467-41BA-A39B-0C4205D4B774}" srcOrd="1" destOrd="0" parTransId="{54A3847C-3665-4211-A7B8-233BD9FC21C3}" sibTransId="{048937B4-792C-4A9D-9082-18E77F241C08}"/>
    <dgm:cxn modelId="{052A4AB6-99D6-410C-9ED6-3643D2409989}" srcId="{2C88166E-C6C1-47F7-A246-FEC8437075A1}" destId="{ABBA44C3-0DE5-4801-9DF8-A6547DB25B83}" srcOrd="0" destOrd="0" parTransId="{83BBB7A8-B9EC-403A-9F65-3EEF676FA077}" sibTransId="{7AFF27BF-E587-4E94-9805-83DEC5ECAA5E}"/>
    <dgm:cxn modelId="{7A9ABBA8-54C1-4978-9569-12CF47C4B443}" type="presOf" srcId="{0D635ED1-47E0-4451-947A-7F8D8FCF9FB9}" destId="{30304A6A-DFAB-4FB4-BDEA-840911FD8C67}" srcOrd="0" destOrd="3" presId="urn:microsoft.com/office/officeart/2005/8/layout/vList6"/>
    <dgm:cxn modelId="{B85F9C97-9A72-4768-9FD2-AFC02CDB81DB}" srcId="{F383CED0-AD1B-471B-9407-AE523AC00CDA}" destId="{10F6CF16-9FB2-4084-9E01-CB5CB57CC479}" srcOrd="1" destOrd="0" parTransId="{6C5EF9C8-A758-4FE3-9E14-10FF800D9B40}" sibTransId="{945CE5F0-CB3F-4F59-BB67-8E2AAF4FAA32}"/>
    <dgm:cxn modelId="{A0A9134F-7D66-4BE8-B329-7A7E9F668BAC}" srcId="{F383CED0-AD1B-471B-9407-AE523AC00CDA}" destId="{34542F14-74C6-4985-B4F2-B6E353EE1A1E}" srcOrd="0" destOrd="0" parTransId="{4D68C51D-0A89-46CC-B9DF-DD8490994075}" sibTransId="{78A29439-31C0-43E5-A07D-CCA5ADF786D8}"/>
    <dgm:cxn modelId="{DF871BC2-471F-475B-B0E4-9FD11B4923EB}" type="presParOf" srcId="{9088A878-20A4-49BD-B519-CF6F4DEFA94D}" destId="{A766F0B8-81E6-4D10-B31E-9A9E71427E48}" srcOrd="0" destOrd="0" presId="urn:microsoft.com/office/officeart/2005/8/layout/vList6"/>
    <dgm:cxn modelId="{9BFB5536-8AAB-4CC6-A720-B85FEF2BB845}" type="presParOf" srcId="{A766F0B8-81E6-4D10-B31E-9A9E71427E48}" destId="{09B25B8A-3033-49C7-BA0D-9DB025263BA3}" srcOrd="0" destOrd="0" presId="urn:microsoft.com/office/officeart/2005/8/layout/vList6"/>
    <dgm:cxn modelId="{593D4334-1F87-4E7A-BE4B-50ABC2EBCD54}" type="presParOf" srcId="{A766F0B8-81E6-4D10-B31E-9A9E71427E48}" destId="{A5500B40-F1B7-483E-9FD2-94FAC2B17CE8}" srcOrd="1" destOrd="0" presId="urn:microsoft.com/office/officeart/2005/8/layout/vList6"/>
    <dgm:cxn modelId="{06AC20A5-CB83-4EC5-B357-5C4CE17F1027}" type="presParOf" srcId="{9088A878-20A4-49BD-B519-CF6F4DEFA94D}" destId="{7566A07E-38D2-4A90-A0FA-B18200E94227}" srcOrd="1" destOrd="0" presId="urn:microsoft.com/office/officeart/2005/8/layout/vList6"/>
    <dgm:cxn modelId="{DE37D218-025A-46EB-9AF3-050D75865C76}" type="presParOf" srcId="{9088A878-20A4-49BD-B519-CF6F4DEFA94D}" destId="{91C0E12E-666E-4642-804F-46F8A35F3867}" srcOrd="2" destOrd="0" presId="urn:microsoft.com/office/officeart/2005/8/layout/vList6"/>
    <dgm:cxn modelId="{70D773E2-8EBC-488D-94A8-58C11EBC3D90}" type="presParOf" srcId="{91C0E12E-666E-4642-804F-46F8A35F3867}" destId="{1A672157-671B-4681-8ED2-63C9E370E3F8}" srcOrd="0" destOrd="0" presId="urn:microsoft.com/office/officeart/2005/8/layout/vList6"/>
    <dgm:cxn modelId="{70996B8A-6F39-4C26-BF18-B6CCC3A7585E}" type="presParOf" srcId="{91C0E12E-666E-4642-804F-46F8A35F3867}" destId="{30304A6A-DFAB-4FB4-BDEA-840911FD8C67}" srcOrd="1" destOrd="0" presId="urn:microsoft.com/office/officeart/2005/8/layout/vList6"/>
    <dgm:cxn modelId="{8FF1F1F8-407E-4517-80A8-966B77B541EF}" type="presParOf" srcId="{9088A878-20A4-49BD-B519-CF6F4DEFA94D}" destId="{E15A6AEB-35C2-4039-9E9E-833C247D929E}" srcOrd="3" destOrd="0" presId="urn:microsoft.com/office/officeart/2005/8/layout/vList6"/>
    <dgm:cxn modelId="{B9EF8DAF-B22E-43E1-8BA6-29C709FBDA37}" type="presParOf" srcId="{9088A878-20A4-49BD-B519-CF6F4DEFA94D}" destId="{D71E833F-A0A8-497C-98ED-DC38B860783E}" srcOrd="4" destOrd="0" presId="urn:microsoft.com/office/officeart/2005/8/layout/vList6"/>
    <dgm:cxn modelId="{BA4842F9-D7FA-4D5F-9BB4-F1D047A87C33}" type="presParOf" srcId="{D71E833F-A0A8-497C-98ED-DC38B860783E}" destId="{B412CCE7-6887-4EEC-A4C4-1767A8BF4BF5}" srcOrd="0" destOrd="0" presId="urn:microsoft.com/office/officeart/2005/8/layout/vList6"/>
    <dgm:cxn modelId="{D03360B0-1AD4-481F-9458-4B7F55F7F906}" type="presParOf" srcId="{D71E833F-A0A8-497C-98ED-DC38B860783E}" destId="{D12C9348-F3C4-49BC-8C59-0D7E62E54F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22FE1-95F3-434E-A222-E34FE2315F9E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FF078F-CBA2-4FD5-BB08-B1950E195663}">
      <dgm:prSet phldrT="[Text]" custT="1"/>
      <dgm:spPr/>
      <dgm:t>
        <a:bodyPr/>
        <a:lstStyle/>
        <a:p>
          <a:r>
            <a:rPr lang="zh-TW" altLang="en-US" sz="3200" dirty="0" smtClean="0">
              <a:latin typeface="DFKai-SB" panose="03000509000000000000" pitchFamily="65" charset="-120"/>
              <a:ea typeface="DFKai-SB" panose="03000509000000000000" pitchFamily="65" charset="-120"/>
            </a:rPr>
            <a:t>聖靈工作</a:t>
          </a:r>
          <a:endParaRPr lang="en-US" sz="32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6B7D4B0-0F0B-4333-99E2-7C06B2CFDA69}" type="parTrans" cxnId="{A855DB3D-799B-4002-A228-D1AE359601DE}">
      <dgm:prSet/>
      <dgm:spPr/>
      <dgm:t>
        <a:bodyPr/>
        <a:lstStyle/>
        <a:p>
          <a:endParaRPr lang="en-US"/>
        </a:p>
      </dgm:t>
    </dgm:pt>
    <dgm:pt modelId="{8DDB4401-46E8-4210-BB75-4823DFB2F1D1}" type="sibTrans" cxnId="{A855DB3D-799B-4002-A228-D1AE359601DE}">
      <dgm:prSet/>
      <dgm:spPr/>
      <dgm:t>
        <a:bodyPr/>
        <a:lstStyle/>
        <a:p>
          <a:endParaRPr lang="en-US"/>
        </a:p>
      </dgm:t>
    </dgm:pt>
    <dgm:pt modelId="{AEEB19C2-F764-4BDA-BA2F-457E8FEAB549}">
      <dgm:prSet phldrT="[Text]" custT="1"/>
      <dgm:spPr/>
      <dgm:t>
        <a:bodyPr/>
        <a:lstStyle/>
        <a:p>
          <a:endParaRPr lang="en-US" altLang="zh-TW" sz="320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r>
            <a:rPr lang="zh-TW" altLang="en-US" sz="3200" dirty="0" smtClean="0">
              <a:latin typeface="DFKai-SB" panose="03000509000000000000" pitchFamily="65" charset="-120"/>
              <a:ea typeface="DFKai-SB" panose="03000509000000000000" pitchFamily="65" charset="-120"/>
            </a:rPr>
            <a:t>愛神愛人</a:t>
          </a:r>
          <a:endParaRPr lang="en-US" sz="32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7DF02E5-27FB-4F1F-B2D1-68B31A794ED7}" type="parTrans" cxnId="{E55258BD-2BCC-4FD2-BA2A-1395514F23F1}">
      <dgm:prSet/>
      <dgm:spPr/>
      <dgm:t>
        <a:bodyPr/>
        <a:lstStyle/>
        <a:p>
          <a:endParaRPr lang="en-US"/>
        </a:p>
      </dgm:t>
    </dgm:pt>
    <dgm:pt modelId="{802158C9-E9A5-4406-9A9D-ABE33955E2AE}" type="sibTrans" cxnId="{E55258BD-2BCC-4FD2-BA2A-1395514F23F1}">
      <dgm:prSet/>
      <dgm:spPr/>
      <dgm:t>
        <a:bodyPr/>
        <a:lstStyle/>
        <a:p>
          <a:endParaRPr lang="en-US"/>
        </a:p>
      </dgm:t>
    </dgm:pt>
    <dgm:pt modelId="{24981961-7EAB-4FA9-94E6-18B35EA336A2}">
      <dgm:prSet phldrT="[Text]" custT="1"/>
      <dgm:spPr/>
      <dgm:t>
        <a:bodyPr/>
        <a:lstStyle/>
        <a:p>
          <a:r>
            <a:rPr lang="zh-TW" altLang="en-US" sz="3200" dirty="0" smtClean="0">
              <a:latin typeface="DFKai-SB" panose="03000509000000000000" pitchFamily="65" charset="-120"/>
              <a:ea typeface="DFKai-SB" panose="03000509000000000000" pitchFamily="65" charset="-120"/>
            </a:rPr>
            <a:t>屬靈操練</a:t>
          </a:r>
          <a:endParaRPr lang="en-US" sz="32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A2D2FDC-9085-47ED-A1F1-A0B262372B73}" type="parTrans" cxnId="{38430CEC-8979-4A76-81C3-38A0C8FACF86}">
      <dgm:prSet/>
      <dgm:spPr/>
      <dgm:t>
        <a:bodyPr/>
        <a:lstStyle/>
        <a:p>
          <a:endParaRPr lang="en-US"/>
        </a:p>
      </dgm:t>
    </dgm:pt>
    <dgm:pt modelId="{D014FE60-F950-4D38-8828-D9E6C9C00C86}" type="sibTrans" cxnId="{38430CEC-8979-4A76-81C3-38A0C8FACF86}">
      <dgm:prSet/>
      <dgm:spPr/>
      <dgm:t>
        <a:bodyPr/>
        <a:lstStyle/>
        <a:p>
          <a:endParaRPr lang="en-US"/>
        </a:p>
      </dgm:t>
    </dgm:pt>
    <dgm:pt modelId="{07252AFF-E3A3-4604-9A10-3C4D90B7E239}">
      <dgm:prSet custT="1"/>
      <dgm:spPr/>
      <dgm:t>
        <a:bodyPr/>
        <a:lstStyle/>
        <a:p>
          <a:r>
            <a:rPr lang="zh-TW" altLang="en-US" sz="3200" dirty="0" smtClean="0">
              <a:latin typeface="DFKai-SB" panose="03000509000000000000" pitchFamily="65" charset="-120"/>
              <a:ea typeface="DFKai-SB" panose="03000509000000000000" pitchFamily="65" charset="-120"/>
            </a:rPr>
            <a:t>際遇磨煉</a:t>
          </a:r>
          <a:endParaRPr lang="en-US" sz="32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96C97FE-256B-41E4-92D8-75ECA58D4847}" type="parTrans" cxnId="{D9B6F71E-D784-4730-9D6F-3A7978C44CE7}">
      <dgm:prSet/>
      <dgm:spPr/>
      <dgm:t>
        <a:bodyPr/>
        <a:lstStyle/>
        <a:p>
          <a:endParaRPr lang="en-US"/>
        </a:p>
      </dgm:t>
    </dgm:pt>
    <dgm:pt modelId="{51E30A98-0E5C-443E-84C3-9E1B2115BFEC}" type="sibTrans" cxnId="{D9B6F71E-D784-4730-9D6F-3A7978C44CE7}">
      <dgm:prSet/>
      <dgm:spPr/>
      <dgm:t>
        <a:bodyPr/>
        <a:lstStyle/>
        <a:p>
          <a:endParaRPr lang="en-US"/>
        </a:p>
      </dgm:t>
    </dgm:pt>
    <dgm:pt modelId="{2EE6DFE1-9418-4EA2-B838-FE26D9E3C328}" type="pres">
      <dgm:prSet presAssocID="{40222FE1-95F3-434E-A222-E34FE2315F9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51681-AE0F-41E4-B69E-D4EFBAB11C97}" type="pres">
      <dgm:prSet presAssocID="{40222FE1-95F3-434E-A222-E34FE2315F9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5218D-241A-4E9D-9176-090517A95F45}" type="pres">
      <dgm:prSet presAssocID="{40222FE1-95F3-434E-A222-E34FE2315F9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CE903-321E-4B79-B13E-2CAC9F495269}" type="pres">
      <dgm:prSet presAssocID="{40222FE1-95F3-434E-A222-E34FE2315F9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8F2AA-74A8-4D80-8901-1453FD31D059}" type="pres">
      <dgm:prSet presAssocID="{40222FE1-95F3-434E-A222-E34FE2315F9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6F71E-D784-4730-9D6F-3A7978C44CE7}" srcId="{40222FE1-95F3-434E-A222-E34FE2315F9E}" destId="{07252AFF-E3A3-4604-9A10-3C4D90B7E239}" srcOrd="1" destOrd="0" parTransId="{696C97FE-256B-41E4-92D8-75ECA58D4847}" sibTransId="{51E30A98-0E5C-443E-84C3-9E1B2115BFEC}"/>
    <dgm:cxn modelId="{7FE4CBE8-14A0-4F35-B7C0-1479F1D43AE8}" type="presOf" srcId="{3BFF078F-CBA2-4FD5-BB08-B1950E195663}" destId="{13751681-AE0F-41E4-B69E-D4EFBAB11C97}" srcOrd="0" destOrd="0" presId="urn:microsoft.com/office/officeart/2005/8/layout/pyramid4"/>
    <dgm:cxn modelId="{38430CEC-8979-4A76-81C3-38A0C8FACF86}" srcId="{40222FE1-95F3-434E-A222-E34FE2315F9E}" destId="{24981961-7EAB-4FA9-94E6-18B35EA336A2}" srcOrd="3" destOrd="0" parTransId="{0A2D2FDC-9085-47ED-A1F1-A0B262372B73}" sibTransId="{D014FE60-F950-4D38-8828-D9E6C9C00C86}"/>
    <dgm:cxn modelId="{376A360E-AAF6-4955-987A-97DE8237507C}" type="presOf" srcId="{07252AFF-E3A3-4604-9A10-3C4D90B7E239}" destId="{E685218D-241A-4E9D-9176-090517A95F45}" srcOrd="0" destOrd="0" presId="urn:microsoft.com/office/officeart/2005/8/layout/pyramid4"/>
    <dgm:cxn modelId="{A855DB3D-799B-4002-A228-D1AE359601DE}" srcId="{40222FE1-95F3-434E-A222-E34FE2315F9E}" destId="{3BFF078F-CBA2-4FD5-BB08-B1950E195663}" srcOrd="0" destOrd="0" parTransId="{86B7D4B0-0F0B-4333-99E2-7C06B2CFDA69}" sibTransId="{8DDB4401-46E8-4210-BB75-4823DFB2F1D1}"/>
    <dgm:cxn modelId="{E9FBD19F-47C5-4D36-BDA8-AF7AD1139591}" type="presOf" srcId="{24981961-7EAB-4FA9-94E6-18B35EA336A2}" destId="{0448F2AA-74A8-4D80-8901-1453FD31D059}" srcOrd="0" destOrd="0" presId="urn:microsoft.com/office/officeart/2005/8/layout/pyramid4"/>
    <dgm:cxn modelId="{4BDD8850-52C9-444A-BA1D-FB787D88D95D}" type="presOf" srcId="{40222FE1-95F3-434E-A222-E34FE2315F9E}" destId="{2EE6DFE1-9418-4EA2-B838-FE26D9E3C328}" srcOrd="0" destOrd="0" presId="urn:microsoft.com/office/officeart/2005/8/layout/pyramid4"/>
    <dgm:cxn modelId="{07ABF42F-3EF0-4681-B99A-2BBFFBE1394C}" type="presOf" srcId="{AEEB19C2-F764-4BDA-BA2F-457E8FEAB549}" destId="{8FCCE903-321E-4B79-B13E-2CAC9F495269}" srcOrd="0" destOrd="0" presId="urn:microsoft.com/office/officeart/2005/8/layout/pyramid4"/>
    <dgm:cxn modelId="{E55258BD-2BCC-4FD2-BA2A-1395514F23F1}" srcId="{40222FE1-95F3-434E-A222-E34FE2315F9E}" destId="{AEEB19C2-F764-4BDA-BA2F-457E8FEAB549}" srcOrd="2" destOrd="0" parTransId="{07DF02E5-27FB-4F1F-B2D1-68B31A794ED7}" sibTransId="{802158C9-E9A5-4406-9A9D-ABE33955E2AE}"/>
    <dgm:cxn modelId="{5674DB00-188D-462D-9004-B46419847833}" type="presParOf" srcId="{2EE6DFE1-9418-4EA2-B838-FE26D9E3C328}" destId="{13751681-AE0F-41E4-B69E-D4EFBAB11C97}" srcOrd="0" destOrd="0" presId="urn:microsoft.com/office/officeart/2005/8/layout/pyramid4"/>
    <dgm:cxn modelId="{34A573C6-D44B-42F1-8725-CD2A9C5F3186}" type="presParOf" srcId="{2EE6DFE1-9418-4EA2-B838-FE26D9E3C328}" destId="{E685218D-241A-4E9D-9176-090517A95F45}" srcOrd="1" destOrd="0" presId="urn:microsoft.com/office/officeart/2005/8/layout/pyramid4"/>
    <dgm:cxn modelId="{93203AEA-22E3-4905-A74E-2963D7C1C55D}" type="presParOf" srcId="{2EE6DFE1-9418-4EA2-B838-FE26D9E3C328}" destId="{8FCCE903-321E-4B79-B13E-2CAC9F495269}" srcOrd="2" destOrd="0" presId="urn:microsoft.com/office/officeart/2005/8/layout/pyramid4"/>
    <dgm:cxn modelId="{3FF8DBF7-D6E7-4896-A644-15283AF0611E}" type="presParOf" srcId="{2EE6DFE1-9418-4EA2-B838-FE26D9E3C328}" destId="{0448F2AA-74A8-4D80-8901-1453FD31D05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CE6842-6CCF-4926-B49D-145D91FFC2A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12894-94AD-4F8E-B92C-330AADEC9432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像基督</a:t>
          </a:r>
          <a:r>
            <a: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羅八</a:t>
          </a:r>
          <a:r>
            <a:rPr lang="en-US" altLang="zh-TW" dirty="0" smtClean="0"/>
            <a:t>28-29)</a:t>
          </a:r>
          <a:endParaRPr lang="en-US" dirty="0"/>
        </a:p>
      </dgm:t>
    </dgm:pt>
    <dgm:pt modelId="{EEBAE339-CB7D-4C17-8007-7DCEEBAED868}" type="parTrans" cxnId="{48AADB43-467E-4CDA-BE0C-598C9EEAB262}">
      <dgm:prSet/>
      <dgm:spPr/>
      <dgm:t>
        <a:bodyPr/>
        <a:lstStyle/>
        <a:p>
          <a:endParaRPr lang="en-US"/>
        </a:p>
      </dgm:t>
    </dgm:pt>
    <dgm:pt modelId="{67DBE656-A61F-4F7E-BF71-8A277F4F9922}" type="sibTrans" cxnId="{48AADB43-467E-4CDA-BE0C-598C9EEAB262}">
      <dgm:prSet/>
      <dgm:spPr/>
      <dgm:t>
        <a:bodyPr/>
        <a:lstStyle/>
        <a:p>
          <a:endParaRPr lang="en-US"/>
        </a:p>
      </dgm:t>
    </dgm:pt>
    <dgm:pt modelId="{85026A16-24B4-4697-A442-3F96CC4DDC2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4400" dirty="0" smtClean="0">
              <a:latin typeface="DFKai-SB" panose="03000509000000000000" pitchFamily="65" charset="-120"/>
              <a:ea typeface="DFKai-SB" panose="03000509000000000000" pitchFamily="65" charset="-120"/>
            </a:rPr>
            <a:t>聖靈的塑造</a:t>
          </a:r>
          <a:r>
            <a:rPr lang="en-US" altLang="zh-TW" sz="4400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sz="4400" dirty="0" smtClean="0">
              <a:latin typeface="DFKai-SB" panose="03000509000000000000" pitchFamily="65" charset="-120"/>
              <a:ea typeface="DFKai-SB" panose="03000509000000000000" pitchFamily="65" charset="-120"/>
            </a:rPr>
            <a:t>加五</a:t>
          </a:r>
          <a:r>
            <a:rPr lang="en-US" altLang="zh-TW" sz="4800" dirty="0" smtClean="0"/>
            <a:t>22-25)</a:t>
          </a:r>
          <a:endParaRPr lang="en-US" sz="4800" dirty="0"/>
        </a:p>
      </dgm:t>
    </dgm:pt>
    <dgm:pt modelId="{7C8EA1D6-9226-4D2F-AD8E-54A5F928359A}" type="parTrans" cxnId="{35FD5ED3-D674-43D8-B58E-54D18638D80D}">
      <dgm:prSet/>
      <dgm:spPr/>
      <dgm:t>
        <a:bodyPr/>
        <a:lstStyle/>
        <a:p>
          <a:endParaRPr lang="en-US"/>
        </a:p>
      </dgm:t>
    </dgm:pt>
    <dgm:pt modelId="{827BB3C1-C870-4518-B0FF-877EF1D293A2}" type="sibTrans" cxnId="{35FD5ED3-D674-43D8-B58E-54D18638D80D}">
      <dgm:prSet/>
      <dgm:spPr/>
      <dgm:t>
        <a:bodyPr/>
        <a:lstStyle/>
        <a:p>
          <a:endParaRPr lang="en-US"/>
        </a:p>
      </dgm:t>
    </dgm:pt>
    <dgm:pt modelId="{F19B62E5-9379-459A-AEAD-8F8538B8FE88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際遇的磨煉</a:t>
          </a:r>
          <a:r>
            <a: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雅一</a:t>
          </a:r>
          <a:r>
            <a:rPr lang="en-US" altLang="zh-TW" dirty="0" smtClean="0"/>
            <a:t>2-3)</a:t>
          </a:r>
          <a:endParaRPr lang="en-US" dirty="0"/>
        </a:p>
      </dgm:t>
    </dgm:pt>
    <dgm:pt modelId="{521D21EA-468E-4F03-85E2-9EE7E62A5C41}" type="parTrans" cxnId="{4C9E2786-C3D2-4895-947A-582F3DFD8A17}">
      <dgm:prSet/>
      <dgm:spPr/>
      <dgm:t>
        <a:bodyPr/>
        <a:lstStyle/>
        <a:p>
          <a:endParaRPr lang="en-US"/>
        </a:p>
      </dgm:t>
    </dgm:pt>
    <dgm:pt modelId="{72A0EB89-56D3-4625-9309-018C5020360B}" type="sibTrans" cxnId="{4C9E2786-C3D2-4895-947A-582F3DFD8A17}">
      <dgm:prSet/>
      <dgm:spPr/>
      <dgm:t>
        <a:bodyPr/>
        <a:lstStyle/>
        <a:p>
          <a:endParaRPr lang="en-US"/>
        </a:p>
      </dgm:t>
    </dgm:pt>
    <dgm:pt modelId="{87DD3412-B6D2-4E0D-A095-B0E7039AFF9A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屬靈的操練</a:t>
          </a:r>
          <a:r>
            <a:rPr lang="en-US" altLang="zh-TW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林前九</a:t>
          </a:r>
          <a:r>
            <a:rPr lang="en-US" altLang="zh-TW" sz="3600" dirty="0" smtClean="0"/>
            <a:t>24-27; </a:t>
          </a:r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提前四</a:t>
          </a:r>
          <a:r>
            <a:rPr lang="en-US" altLang="zh-TW" sz="3600" dirty="0" smtClean="0"/>
            <a:t>7-8)</a:t>
          </a:r>
          <a:endParaRPr lang="en-US" sz="3600" dirty="0"/>
        </a:p>
      </dgm:t>
    </dgm:pt>
    <dgm:pt modelId="{4B458836-1290-4D93-9178-EE9687536898}" type="parTrans" cxnId="{597A07A5-E6CE-4852-A464-1ACA3D10FF73}">
      <dgm:prSet/>
      <dgm:spPr/>
      <dgm:t>
        <a:bodyPr/>
        <a:lstStyle/>
        <a:p>
          <a:endParaRPr lang="en-US"/>
        </a:p>
      </dgm:t>
    </dgm:pt>
    <dgm:pt modelId="{82C13197-D90E-4ACE-9BDD-BA6B1C44389D}" type="sibTrans" cxnId="{597A07A5-E6CE-4852-A464-1ACA3D10FF73}">
      <dgm:prSet/>
      <dgm:spPr/>
      <dgm:t>
        <a:bodyPr/>
        <a:lstStyle/>
        <a:p>
          <a:endParaRPr lang="en-US"/>
        </a:p>
      </dgm:t>
    </dgm:pt>
    <dgm:pt modelId="{EEEA701B-7CE6-47E8-8208-1D969E233855}" type="pres">
      <dgm:prSet presAssocID="{3BCE6842-6CCF-4926-B49D-145D91FFC2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ACD93-8871-439E-B02E-C271F379C122}" type="pres">
      <dgm:prSet presAssocID="{7E312894-94AD-4F8E-B92C-330AADEC9432}" presName="roof" presStyleLbl="dkBgShp" presStyleIdx="0" presStyleCnt="2"/>
      <dgm:spPr/>
      <dgm:t>
        <a:bodyPr/>
        <a:lstStyle/>
        <a:p>
          <a:endParaRPr lang="en-US"/>
        </a:p>
      </dgm:t>
    </dgm:pt>
    <dgm:pt modelId="{25CD1724-A8DB-4270-8C20-C514DB5D0501}" type="pres">
      <dgm:prSet presAssocID="{7E312894-94AD-4F8E-B92C-330AADEC9432}" presName="pillars" presStyleCnt="0"/>
      <dgm:spPr/>
    </dgm:pt>
    <dgm:pt modelId="{2B8D7F3A-1453-4A48-910E-C2B7E27BD892}" type="pres">
      <dgm:prSet presAssocID="{7E312894-94AD-4F8E-B92C-330AADEC943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CE15D-58AD-4CF1-A0A7-315B05B50DCF}" type="pres">
      <dgm:prSet presAssocID="{F19B62E5-9379-459A-AEAD-8F8538B8FE88}" presName="pillarX" presStyleLbl="node1" presStyleIdx="1" presStyleCnt="3" custScaleX="98720" custScaleY="100700" custLinFactNeighborX="0" custLinFactNeighborY="1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DAB9C-2592-48D8-8DE9-08C3DF28B26C}" type="pres">
      <dgm:prSet presAssocID="{87DD3412-B6D2-4E0D-A095-B0E7039AFF9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4F017-4EC3-4CB3-9F14-3C870E080C28}" type="pres">
      <dgm:prSet presAssocID="{7E312894-94AD-4F8E-B92C-330AADEC9432}" presName="base" presStyleLbl="dkBgShp" presStyleIdx="1" presStyleCnt="2"/>
      <dgm:spPr/>
    </dgm:pt>
  </dgm:ptLst>
  <dgm:cxnLst>
    <dgm:cxn modelId="{7F990131-AFA5-4910-A4CF-E88BDFACDA54}" type="presOf" srcId="{7E312894-94AD-4F8E-B92C-330AADEC9432}" destId="{EB8ACD93-8871-439E-B02E-C271F379C122}" srcOrd="0" destOrd="0" presId="urn:microsoft.com/office/officeart/2005/8/layout/hList3"/>
    <dgm:cxn modelId="{597A07A5-E6CE-4852-A464-1ACA3D10FF73}" srcId="{7E312894-94AD-4F8E-B92C-330AADEC9432}" destId="{87DD3412-B6D2-4E0D-A095-B0E7039AFF9A}" srcOrd="2" destOrd="0" parTransId="{4B458836-1290-4D93-9178-EE9687536898}" sibTransId="{82C13197-D90E-4ACE-9BDD-BA6B1C44389D}"/>
    <dgm:cxn modelId="{D4FCE2FB-6687-4479-B628-D045EF57FA73}" type="presOf" srcId="{F19B62E5-9379-459A-AEAD-8F8538B8FE88}" destId="{D83CE15D-58AD-4CF1-A0A7-315B05B50DCF}" srcOrd="0" destOrd="0" presId="urn:microsoft.com/office/officeart/2005/8/layout/hList3"/>
    <dgm:cxn modelId="{980343F4-1D5B-4A91-8FAD-7975CF46B9F3}" type="presOf" srcId="{3BCE6842-6CCF-4926-B49D-145D91FFC2AE}" destId="{EEEA701B-7CE6-47E8-8208-1D969E233855}" srcOrd="0" destOrd="0" presId="urn:microsoft.com/office/officeart/2005/8/layout/hList3"/>
    <dgm:cxn modelId="{4C9E2786-C3D2-4895-947A-582F3DFD8A17}" srcId="{7E312894-94AD-4F8E-B92C-330AADEC9432}" destId="{F19B62E5-9379-459A-AEAD-8F8538B8FE88}" srcOrd="1" destOrd="0" parTransId="{521D21EA-468E-4F03-85E2-9EE7E62A5C41}" sibTransId="{72A0EB89-56D3-4625-9309-018C5020360B}"/>
    <dgm:cxn modelId="{CDC609CF-915A-499E-BD47-2A4FA7CEDCC4}" type="presOf" srcId="{85026A16-24B4-4697-A442-3F96CC4DDC28}" destId="{2B8D7F3A-1453-4A48-910E-C2B7E27BD892}" srcOrd="0" destOrd="0" presId="urn:microsoft.com/office/officeart/2005/8/layout/hList3"/>
    <dgm:cxn modelId="{FE7570E6-FBE7-4675-87EE-FD5EFED8B342}" type="presOf" srcId="{87DD3412-B6D2-4E0D-A095-B0E7039AFF9A}" destId="{498DAB9C-2592-48D8-8DE9-08C3DF28B26C}" srcOrd="0" destOrd="0" presId="urn:microsoft.com/office/officeart/2005/8/layout/hList3"/>
    <dgm:cxn modelId="{35FD5ED3-D674-43D8-B58E-54D18638D80D}" srcId="{7E312894-94AD-4F8E-B92C-330AADEC9432}" destId="{85026A16-24B4-4697-A442-3F96CC4DDC28}" srcOrd="0" destOrd="0" parTransId="{7C8EA1D6-9226-4D2F-AD8E-54A5F928359A}" sibTransId="{827BB3C1-C870-4518-B0FF-877EF1D293A2}"/>
    <dgm:cxn modelId="{48AADB43-467E-4CDA-BE0C-598C9EEAB262}" srcId="{3BCE6842-6CCF-4926-B49D-145D91FFC2AE}" destId="{7E312894-94AD-4F8E-B92C-330AADEC9432}" srcOrd="0" destOrd="0" parTransId="{EEBAE339-CB7D-4C17-8007-7DCEEBAED868}" sibTransId="{67DBE656-A61F-4F7E-BF71-8A277F4F9922}"/>
    <dgm:cxn modelId="{EBA71B5D-3415-4164-B55F-8498566ED8EF}" type="presParOf" srcId="{EEEA701B-7CE6-47E8-8208-1D969E233855}" destId="{EB8ACD93-8871-439E-B02E-C271F379C122}" srcOrd="0" destOrd="0" presId="urn:microsoft.com/office/officeart/2005/8/layout/hList3"/>
    <dgm:cxn modelId="{821AF7C2-4165-4B53-B8BF-3CC70A5C09E6}" type="presParOf" srcId="{EEEA701B-7CE6-47E8-8208-1D969E233855}" destId="{25CD1724-A8DB-4270-8C20-C514DB5D0501}" srcOrd="1" destOrd="0" presId="urn:microsoft.com/office/officeart/2005/8/layout/hList3"/>
    <dgm:cxn modelId="{DBB7856F-0A61-4735-8E07-6836D7BF0FBD}" type="presParOf" srcId="{25CD1724-A8DB-4270-8C20-C514DB5D0501}" destId="{2B8D7F3A-1453-4A48-910E-C2B7E27BD892}" srcOrd="0" destOrd="0" presId="urn:microsoft.com/office/officeart/2005/8/layout/hList3"/>
    <dgm:cxn modelId="{E232715D-16D3-4090-A318-46F7B9ED22AA}" type="presParOf" srcId="{25CD1724-A8DB-4270-8C20-C514DB5D0501}" destId="{D83CE15D-58AD-4CF1-A0A7-315B05B50DCF}" srcOrd="1" destOrd="0" presId="urn:microsoft.com/office/officeart/2005/8/layout/hList3"/>
    <dgm:cxn modelId="{8E8A32ED-6637-4F10-B317-3D8CFB705CE4}" type="presParOf" srcId="{25CD1724-A8DB-4270-8C20-C514DB5D0501}" destId="{498DAB9C-2592-48D8-8DE9-08C3DF28B26C}" srcOrd="2" destOrd="0" presId="urn:microsoft.com/office/officeart/2005/8/layout/hList3"/>
    <dgm:cxn modelId="{5133F2E5-5902-4C4F-9550-4D356954043E}" type="presParOf" srcId="{EEEA701B-7CE6-47E8-8208-1D969E233855}" destId="{2894F017-4EC3-4CB3-9F14-3C870E080C2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00B40-F1B7-483E-9FD2-94FAC2B17CE8}">
      <dsp:nvSpPr>
        <dsp:cNvPr id="0" name=""/>
        <dsp:cNvSpPr/>
      </dsp:nvSpPr>
      <dsp:spPr>
        <a:xfrm>
          <a:off x="2963544" y="0"/>
          <a:ext cx="4445317" cy="10785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提前四</a:t>
          </a:r>
          <a:r>
            <a:rPr lang="en-US" altLang="en-US" sz="2800" kern="1200" dirty="0" smtClean="0"/>
            <a:t>8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有今生和來生的應許</a:t>
          </a:r>
          <a:endParaRPr lang="en-US" altLang="en-US" sz="2800" kern="120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>
        <a:off x="2963544" y="134813"/>
        <a:ext cx="4040877" cy="808881"/>
      </dsp:txXfrm>
    </dsp:sp>
    <dsp:sp modelId="{09B25B8A-3033-49C7-BA0D-9DB025263BA3}">
      <dsp:nvSpPr>
        <dsp:cNvPr id="0" name=""/>
        <dsp:cNvSpPr/>
      </dsp:nvSpPr>
      <dsp:spPr>
        <a:xfrm>
          <a:off x="0" y="0"/>
          <a:ext cx="2963544" cy="1078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益處</a:t>
          </a:r>
          <a:endParaRPr lang="en-US" sz="5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52648" y="52648"/>
        <a:ext cx="2858248" cy="973211"/>
      </dsp:txXfrm>
    </dsp:sp>
    <dsp:sp modelId="{30304A6A-DFAB-4FB4-BDEA-840911FD8C67}">
      <dsp:nvSpPr>
        <dsp:cNvPr id="0" name=""/>
        <dsp:cNvSpPr/>
      </dsp:nvSpPr>
      <dsp:spPr>
        <a:xfrm>
          <a:off x="2963544" y="1186358"/>
          <a:ext cx="4445317" cy="10785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加四</a:t>
          </a:r>
          <a:r>
            <a:rPr lang="en-US" altLang="zh-TW" sz="2400" kern="1200" dirty="0" smtClean="0"/>
            <a:t>19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直到基督成形在你們心裡。</a:t>
          </a:r>
          <a:endParaRPr lang="en-US" sz="2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2963544" y="1321171"/>
        <a:ext cx="4040877" cy="808881"/>
      </dsp:txXfrm>
    </dsp:sp>
    <dsp:sp modelId="{1A672157-671B-4681-8ED2-63C9E370E3F8}">
      <dsp:nvSpPr>
        <dsp:cNvPr id="0" name=""/>
        <dsp:cNvSpPr/>
      </dsp:nvSpPr>
      <dsp:spPr>
        <a:xfrm>
          <a:off x="0" y="1186358"/>
          <a:ext cx="2963544" cy="1078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目標</a:t>
          </a:r>
          <a:endParaRPr lang="en-US" sz="5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52648" y="1239006"/>
        <a:ext cx="2858248" cy="973211"/>
      </dsp:txXfrm>
    </dsp:sp>
    <dsp:sp modelId="{D12C9348-F3C4-49BC-8C59-0D7E62E54F5C}">
      <dsp:nvSpPr>
        <dsp:cNvPr id="0" name=""/>
        <dsp:cNvSpPr/>
      </dsp:nvSpPr>
      <dsp:spPr>
        <a:xfrm>
          <a:off x="2963544" y="2372717"/>
          <a:ext cx="4445317" cy="10785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做自己能做的，以致自己不能做的能夠發生</a:t>
          </a:r>
          <a:r>
            <a:rPr lang="zh-TW" altLang="en-US" sz="32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。</a:t>
          </a:r>
          <a:endParaRPr lang="en-US" sz="32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2963544" y="2507530"/>
        <a:ext cx="4040877" cy="808881"/>
      </dsp:txXfrm>
    </dsp:sp>
    <dsp:sp modelId="{B412CCE7-6887-4EEC-A4C4-1767A8BF4BF5}">
      <dsp:nvSpPr>
        <dsp:cNvPr id="0" name=""/>
        <dsp:cNvSpPr/>
      </dsp:nvSpPr>
      <dsp:spPr>
        <a:xfrm>
          <a:off x="0" y="2372717"/>
          <a:ext cx="2963544" cy="1078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DFKai-SB" panose="03000509000000000000" pitchFamily="65" charset="-120"/>
              <a:ea typeface="DFKai-SB" panose="03000509000000000000" pitchFamily="65" charset="-120"/>
              <a:cs typeface="Ebrima" panose="02000000000000000000" pitchFamily="2" charset="0"/>
            </a:rPr>
            <a:t>途徑</a:t>
          </a:r>
          <a:endParaRPr lang="en-US" sz="5400" kern="1200" dirty="0">
            <a:latin typeface="DFKai-SB" panose="03000509000000000000" pitchFamily="65" charset="-120"/>
            <a:ea typeface="DFKai-SB" panose="03000509000000000000" pitchFamily="65" charset="-120"/>
            <a:cs typeface="Ebrima" panose="02000000000000000000" pitchFamily="2" charset="0"/>
          </a:endParaRPr>
        </a:p>
      </dsp:txBody>
      <dsp:txXfrm>
        <a:off x="52648" y="2425365"/>
        <a:ext cx="2858248" cy="973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51681-AE0F-41E4-B69E-D4EFBAB11C97}">
      <dsp:nvSpPr>
        <dsp:cNvPr id="0" name=""/>
        <dsp:cNvSpPr/>
      </dsp:nvSpPr>
      <dsp:spPr>
        <a:xfrm>
          <a:off x="2580481" y="0"/>
          <a:ext cx="2247900" cy="2247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聖靈工作</a:t>
          </a:r>
          <a:endParaRPr lang="en-US" sz="32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3142456" y="1123950"/>
        <a:ext cx="1123950" cy="1123950"/>
      </dsp:txXfrm>
    </dsp:sp>
    <dsp:sp modelId="{E685218D-241A-4E9D-9176-090517A95F45}">
      <dsp:nvSpPr>
        <dsp:cNvPr id="0" name=""/>
        <dsp:cNvSpPr/>
      </dsp:nvSpPr>
      <dsp:spPr>
        <a:xfrm>
          <a:off x="1456531" y="2247900"/>
          <a:ext cx="2247900" cy="2247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際遇磨煉</a:t>
          </a:r>
          <a:endParaRPr lang="en-US" sz="32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2018506" y="3371850"/>
        <a:ext cx="1123950" cy="1123950"/>
      </dsp:txXfrm>
    </dsp:sp>
    <dsp:sp modelId="{8FCCE903-321E-4B79-B13E-2CAC9F495269}">
      <dsp:nvSpPr>
        <dsp:cNvPr id="0" name=""/>
        <dsp:cNvSpPr/>
      </dsp:nvSpPr>
      <dsp:spPr>
        <a:xfrm rot="10800000">
          <a:off x="2580481" y="2247900"/>
          <a:ext cx="2247900" cy="2247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200" kern="120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愛神愛人</a:t>
          </a:r>
          <a:endParaRPr lang="en-US" sz="32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10800000">
        <a:off x="3142456" y="2247900"/>
        <a:ext cx="1123950" cy="1123950"/>
      </dsp:txXfrm>
    </dsp:sp>
    <dsp:sp modelId="{0448F2AA-74A8-4D80-8901-1453FD31D059}">
      <dsp:nvSpPr>
        <dsp:cNvPr id="0" name=""/>
        <dsp:cNvSpPr/>
      </dsp:nvSpPr>
      <dsp:spPr>
        <a:xfrm>
          <a:off x="3704431" y="2247900"/>
          <a:ext cx="2247900" cy="22479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屬靈操練</a:t>
          </a:r>
          <a:endParaRPr lang="en-US" sz="32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4266406" y="3371850"/>
        <a:ext cx="1123950" cy="1123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ACD93-8871-439E-B02E-C271F379C122}">
      <dsp:nvSpPr>
        <dsp:cNvPr id="0" name=""/>
        <dsp:cNvSpPr/>
      </dsp:nvSpPr>
      <dsp:spPr>
        <a:xfrm>
          <a:off x="0" y="0"/>
          <a:ext cx="7408862" cy="1348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像基督</a:t>
          </a:r>
          <a:r>
            <a:rPr lang="en-US" altLang="zh-TW" sz="5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sz="5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羅八</a:t>
          </a:r>
          <a:r>
            <a:rPr lang="en-US" altLang="zh-TW" sz="5800" kern="1200" dirty="0" smtClean="0"/>
            <a:t>28-29)</a:t>
          </a:r>
          <a:endParaRPr lang="en-US" sz="5800" kern="1200" dirty="0"/>
        </a:p>
      </dsp:txBody>
      <dsp:txXfrm>
        <a:off x="0" y="0"/>
        <a:ext cx="7408862" cy="1348740"/>
      </dsp:txXfrm>
    </dsp:sp>
    <dsp:sp modelId="{2B8D7F3A-1453-4A48-910E-C2B7E27BD892}">
      <dsp:nvSpPr>
        <dsp:cNvPr id="0" name=""/>
        <dsp:cNvSpPr/>
      </dsp:nvSpPr>
      <dsp:spPr>
        <a:xfrm>
          <a:off x="3197" y="1348740"/>
          <a:ext cx="2478061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聖靈的塑造</a:t>
          </a:r>
          <a:r>
            <a:rPr lang="en-US" altLang="zh-TW" sz="44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sz="44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加五</a:t>
          </a:r>
          <a:r>
            <a:rPr lang="en-US" altLang="zh-TW" sz="4800" kern="1200" dirty="0" smtClean="0"/>
            <a:t>22-25)</a:t>
          </a:r>
          <a:endParaRPr lang="en-US" sz="4800" kern="1200" dirty="0"/>
        </a:p>
      </dsp:txBody>
      <dsp:txXfrm>
        <a:off x="3197" y="1348740"/>
        <a:ext cx="2478061" cy="2832354"/>
      </dsp:txXfrm>
    </dsp:sp>
    <dsp:sp modelId="{D83CE15D-58AD-4CF1-A0A7-315B05B50DCF}">
      <dsp:nvSpPr>
        <dsp:cNvPr id="0" name=""/>
        <dsp:cNvSpPr/>
      </dsp:nvSpPr>
      <dsp:spPr>
        <a:xfrm>
          <a:off x="2481259" y="1371597"/>
          <a:ext cx="2446342" cy="2852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際遇的磨煉</a:t>
          </a:r>
          <a:r>
            <a:rPr lang="en-US" altLang="zh-TW" sz="46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sz="46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雅一</a:t>
          </a:r>
          <a:r>
            <a:rPr lang="en-US" altLang="zh-TW" sz="4600" kern="1200" dirty="0" smtClean="0"/>
            <a:t>2-3)</a:t>
          </a:r>
          <a:endParaRPr lang="en-US" sz="4600" kern="1200" dirty="0"/>
        </a:p>
      </dsp:txBody>
      <dsp:txXfrm>
        <a:off x="2481259" y="1371597"/>
        <a:ext cx="2446342" cy="2852180"/>
      </dsp:txXfrm>
    </dsp:sp>
    <dsp:sp modelId="{498DAB9C-2592-48D8-8DE9-08C3DF28B26C}">
      <dsp:nvSpPr>
        <dsp:cNvPr id="0" name=""/>
        <dsp:cNvSpPr/>
      </dsp:nvSpPr>
      <dsp:spPr>
        <a:xfrm>
          <a:off x="4927602" y="1348740"/>
          <a:ext cx="2478061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屬靈的操練</a:t>
          </a:r>
          <a:r>
            <a:rPr lang="en-US" altLang="zh-TW" sz="36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(</a:t>
          </a:r>
          <a:r>
            <a:rPr lang="zh-TW" altLang="en-US" sz="36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林前九</a:t>
          </a:r>
          <a:r>
            <a:rPr lang="en-US" altLang="zh-TW" sz="3600" kern="1200" dirty="0" smtClean="0"/>
            <a:t>24-27; </a:t>
          </a:r>
          <a:r>
            <a:rPr lang="zh-TW" altLang="en-US" sz="36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提前四</a:t>
          </a:r>
          <a:r>
            <a:rPr lang="en-US" altLang="zh-TW" sz="3600" kern="1200" dirty="0" smtClean="0"/>
            <a:t>7-8)</a:t>
          </a:r>
          <a:endParaRPr lang="en-US" sz="3600" kern="1200" dirty="0"/>
        </a:p>
      </dsp:txBody>
      <dsp:txXfrm>
        <a:off x="4927602" y="1348740"/>
        <a:ext cx="2478061" cy="2832354"/>
      </dsp:txXfrm>
    </dsp:sp>
    <dsp:sp modelId="{2894F017-4EC3-4CB3-9F14-3C870E080C28}">
      <dsp:nvSpPr>
        <dsp:cNvPr id="0" name=""/>
        <dsp:cNvSpPr/>
      </dsp:nvSpPr>
      <dsp:spPr>
        <a:xfrm>
          <a:off x="0" y="4181094"/>
          <a:ext cx="7408862" cy="314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E11331-E64A-4357-A781-73D194075F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80DDAB-31F0-4279-838A-E4B65A870E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敬虔的操練與自由</a:t>
            </a:r>
            <a:endParaRPr 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提前四</a:t>
            </a:r>
            <a:r>
              <a:rPr lang="en-US" altLang="zh-TW" sz="4400" dirty="0" smtClean="0"/>
              <a:t>8</a:t>
            </a:r>
          </a:p>
          <a:p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加四</a:t>
            </a:r>
            <a:r>
              <a:rPr lang="en-US" altLang="zh-TW" sz="4400" dirty="0" smtClean="0"/>
              <a:t>19; 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五</a:t>
            </a:r>
            <a:r>
              <a:rPr lang="en-US" altLang="zh-TW" sz="4400" dirty="0" smtClean="0"/>
              <a:t>1, 13, 14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7552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操練是靈命進深的預工，預備合適土壤，讓聖靈可以進行生命改造的工作。</a:t>
            </a:r>
            <a:endParaRPr lang="en-US" altLang="zh-TW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操練的預工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4953000" cy="2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成熟的操練可帶來釋放與自由，</a:t>
            </a:r>
            <a:endParaRPr lang="en-US" altLang="zh-TW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用這自由來選擇不自由，</a:t>
            </a:r>
            <a:endParaRPr lang="en-US" altLang="zh-TW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是服事神服事人的祕訣。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操練與自由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3434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8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回應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1828800"/>
            <a:ext cx="7967133" cy="4297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zh-TW" altLang="en-US" sz="3600" dirty="0" smtClean="0"/>
              <a:t>你會如何建立你的葡萄支架</a:t>
            </a:r>
            <a:r>
              <a:rPr lang="en-US" altLang="zh-TW" sz="3600" dirty="0" smtClean="0"/>
              <a:t>?  </a:t>
            </a:r>
            <a:r>
              <a:rPr lang="zh-TW" altLang="en-US" sz="3600" dirty="0" smtClean="0"/>
              <a:t>計劃作甚 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 </a:t>
            </a:r>
            <a:r>
              <a:rPr lang="zh-TW" altLang="en-US" sz="3600" dirty="0" smtClean="0"/>
              <a:t>麼屬靈的操練</a:t>
            </a:r>
            <a:r>
              <a:rPr lang="en-US" altLang="zh-TW" sz="3600" dirty="0" smtClean="0"/>
              <a:t>?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0292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6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altLang="zh-TW" sz="4400" dirty="0" smtClean="0"/>
              <a:t> </a:t>
            </a:r>
            <a:r>
              <a:rPr lang="zh-TW" altLang="en-US" sz="4400" dirty="0"/>
              <a:t>操 練 身 體 </a:t>
            </a:r>
            <a:endParaRPr lang="en-US" altLang="zh-TW" sz="4400" dirty="0" smtClean="0"/>
          </a:p>
          <a:p>
            <a:pPr marL="137160" indent="0" algn="ctr">
              <a:buNone/>
            </a:pPr>
            <a:r>
              <a:rPr lang="zh-TW" altLang="en-US" sz="4400" dirty="0" smtClean="0"/>
              <a:t>益 </a:t>
            </a:r>
            <a:r>
              <a:rPr lang="zh-TW" altLang="en-US" sz="4400" dirty="0"/>
              <a:t>處 還 少 </a:t>
            </a:r>
            <a:endParaRPr lang="en-US" altLang="zh-TW" sz="4400" dirty="0" smtClean="0"/>
          </a:p>
          <a:p>
            <a:pPr marL="137160" indent="0" algn="ctr">
              <a:buNone/>
            </a:pPr>
            <a:r>
              <a:rPr lang="zh-TW" altLang="en-US" sz="4400" dirty="0" smtClean="0"/>
              <a:t> </a:t>
            </a:r>
            <a:r>
              <a:rPr lang="zh-TW" altLang="en-US" sz="4400" dirty="0"/>
              <a:t>惟 獨 敬 虔 </a:t>
            </a:r>
            <a:endParaRPr lang="en-US" altLang="zh-TW" sz="4400" dirty="0" smtClean="0"/>
          </a:p>
          <a:p>
            <a:pPr marL="137160" indent="0" algn="ctr">
              <a:buNone/>
            </a:pPr>
            <a:r>
              <a:rPr lang="zh-TW" altLang="en-US" sz="4400" dirty="0" smtClean="0"/>
              <a:t>凡 </a:t>
            </a:r>
            <a:r>
              <a:rPr lang="zh-TW" altLang="en-US" sz="4400" dirty="0"/>
              <a:t>事 都 有 益 處 </a:t>
            </a:r>
            <a:endParaRPr lang="en-US" altLang="zh-TW" sz="4400" dirty="0" smtClean="0"/>
          </a:p>
          <a:p>
            <a:pPr marL="137160" indent="0" algn="ctr">
              <a:buNone/>
            </a:pPr>
            <a:r>
              <a:rPr lang="zh-TW" altLang="en-US" sz="4400" dirty="0" smtClean="0"/>
              <a:t> </a:t>
            </a:r>
            <a:r>
              <a:rPr lang="zh-TW" altLang="en-US" sz="4400" dirty="0"/>
              <a:t>因 有 今 生 和 來 生 的 應 許 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提前四</a:t>
            </a:r>
            <a:r>
              <a:rPr lang="en-US" altLang="zh-TW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2819400"/>
            <a:ext cx="3352800" cy="2667001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19 </a:t>
            </a:r>
            <a:r>
              <a:rPr lang="zh-TW" altLang="en-US" sz="3200" dirty="0"/>
              <a:t>我 小 子 阿 ， 我 為 你 們 再 受 生 產 之 苦 ， 直 等 到 基 督 成 形 在 你 們 心 裡 。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752600"/>
            <a:ext cx="3352800" cy="8382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加拉太書四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3400" y="914400"/>
            <a:ext cx="4212638" cy="533400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加拉太</a:t>
            </a:r>
            <a:r>
              <a:rPr lang="zh-TW" altLang="en-US" sz="3200" dirty="0" smtClean="0"/>
              <a:t>書五</a:t>
            </a:r>
            <a:endParaRPr lang="en-US" altLang="zh-TW" sz="3200" dirty="0" smtClean="0"/>
          </a:p>
          <a:p>
            <a:r>
              <a:rPr lang="en-US" altLang="zh-TW" dirty="0" smtClean="0"/>
              <a:t>1</a:t>
            </a:r>
            <a:r>
              <a:rPr lang="zh-TW" altLang="en-US" sz="2600" dirty="0" smtClean="0"/>
              <a:t>基 </a:t>
            </a:r>
            <a:r>
              <a:rPr lang="zh-TW" altLang="en-US" sz="2600" dirty="0"/>
              <a:t>督 釋 放 了 我 們 ， 叫 我 們 得 以 自 由 。 所 以 要 站 立 得 穩 ， 不 要 再 被 奴 僕 的 軛 挾 制 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r>
              <a:rPr lang="en-US" altLang="zh-TW" sz="2600" dirty="0"/>
              <a:t>13 </a:t>
            </a:r>
            <a:r>
              <a:rPr lang="zh-TW" altLang="en-US" sz="2600" dirty="0"/>
              <a:t>弟 兄 們 ， 你 們 蒙 召 是 要 得 自 由 ， 只 是 不 可 將 你 們 的 自 由 當 作 放 縱 情 慾 的 機 會 ， 總 要 用 愛 心 互 相 服 事 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r>
              <a:rPr lang="en-US" altLang="zh-TW" sz="2600" dirty="0"/>
              <a:t>14 </a:t>
            </a:r>
            <a:r>
              <a:rPr lang="zh-TW" altLang="en-US" sz="2600" dirty="0"/>
              <a:t>因 為 全 律 法 都 包 在 「 愛 人 如 己 」 這 一 句 話 之 內 了 。</a:t>
            </a:r>
          </a:p>
        </p:txBody>
      </p:sp>
    </p:spTree>
    <p:extLst>
      <p:ext uri="{BB962C8B-B14F-4D97-AF65-F5344CB8AC3E}">
        <p14:creationId xmlns:p14="http://schemas.microsoft.com/office/powerpoint/2010/main" val="24782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7766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操練敬虔</a:t>
            </a:r>
            <a:endParaRPr lang="en-US" sz="6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996213"/>
              </p:ext>
            </p:extLst>
          </p:nvPr>
        </p:nvGraphicFramePr>
        <p:xfrm>
          <a:off x="871538" y="1981200"/>
          <a:ext cx="740886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愛中成長的金三角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8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51756"/>
              </p:ext>
            </p:extLst>
          </p:nvPr>
        </p:nvGraphicFramePr>
        <p:xfrm>
          <a:off x="871538" y="2057400"/>
          <a:ext cx="740886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愛中成長</a:t>
            </a:r>
            <a:endParaRPr lang="en-US" sz="6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9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814733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「我是葡萄樹，你們是枝子，常在我裡面的，我也常在他裡面，這人就多結果子。</a:t>
            </a:r>
            <a:r>
              <a:rPr lang="en-US" altLang="zh-TW" sz="3600" dirty="0"/>
              <a:t>…</a:t>
            </a:r>
            <a:r>
              <a:rPr lang="zh-TW" altLang="en-US" sz="3600" dirty="0"/>
              <a:t>我的話也常在你們裡面，凡你們所願意的，祈求就給你們成就。</a:t>
            </a:r>
            <a:r>
              <a:rPr lang="en-US" altLang="zh-TW" sz="3600" dirty="0"/>
              <a:t>…</a:t>
            </a:r>
            <a:r>
              <a:rPr lang="zh-TW" altLang="en-US" sz="3600" dirty="0"/>
              <a:t>你們若遵守我的命令，就常在我的愛裡</a:t>
            </a:r>
            <a:r>
              <a:rPr lang="en-US" altLang="zh-TW" sz="3600" dirty="0"/>
              <a:t>…</a:t>
            </a:r>
            <a:r>
              <a:rPr lang="zh-TW" altLang="en-US" sz="3600" dirty="0"/>
              <a:t>。」（約十</a:t>
            </a:r>
            <a:r>
              <a:rPr lang="zh-TW" altLang="en-US" sz="3600" dirty="0" smtClean="0"/>
              <a:t>五</a:t>
            </a:r>
            <a:r>
              <a:rPr lang="en-US" altLang="zh-TW" sz="3600" dirty="0" smtClean="0">
                <a:latin typeface="Calibri" panose="020F0502020204030204" pitchFamily="34" charset="0"/>
              </a:rPr>
              <a:t>5,7,10</a:t>
            </a:r>
            <a:r>
              <a:rPr lang="zh-TW" altLang="en-US" sz="3600" dirty="0" smtClean="0">
                <a:latin typeface="Calibri" panose="020F0502020204030204" pitchFamily="34" charset="0"/>
              </a:rPr>
              <a:t>）</a:t>
            </a:r>
            <a:endParaRPr lang="zh-TW" altLang="en-US" sz="3600" dirty="0">
              <a:latin typeface="Calibri" panose="020F0502020204030204" pitchFamily="34" charset="0"/>
            </a:endParaRP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在基督裡就多結果子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4495800" cy="457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在基督裡的葡萄支架</a:t>
            </a:r>
            <a:endParaRPr lang="en-US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1775"/>
            <a:ext cx="32067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05000"/>
            <a:ext cx="8271933" cy="42211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介入性操練</a:t>
            </a:r>
            <a:r>
              <a:rPr lang="en-US" altLang="zh-TW" dirty="0" smtClean="0"/>
              <a:t>				</a:t>
            </a:r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禁戒性操練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葡萄支架</a:t>
            </a:r>
            <a:r>
              <a:rPr lang="en-US" altLang="zh-TW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--</a:t>
            </a:r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操練的途徑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548</TotalTime>
  <Words>563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DFKai-SB</vt:lpstr>
      <vt:lpstr>DFKai-SB</vt:lpstr>
      <vt:lpstr>Calibri</vt:lpstr>
      <vt:lpstr>Candara</vt:lpstr>
      <vt:lpstr>Ebrima</vt:lpstr>
      <vt:lpstr>Symbol</vt:lpstr>
      <vt:lpstr>Waveform</vt:lpstr>
      <vt:lpstr>敬虔的操練與自由</vt:lpstr>
      <vt:lpstr>提前四8</vt:lpstr>
      <vt:lpstr>加拉太書四</vt:lpstr>
      <vt:lpstr>操練敬虔</vt:lpstr>
      <vt:lpstr>愛中成長的金三角</vt:lpstr>
      <vt:lpstr>愛中成長</vt:lpstr>
      <vt:lpstr>在基督裡就多結果子</vt:lpstr>
      <vt:lpstr>在基督裡的葡萄支架</vt:lpstr>
      <vt:lpstr>葡萄支架--操練的途徑</vt:lpstr>
      <vt:lpstr>操練的預工</vt:lpstr>
      <vt:lpstr>操練與自由</vt:lpstr>
      <vt:lpstr>回應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敬虔的操練與自由</dc:title>
  <dc:creator>Cecilia</dc:creator>
  <cp:lastModifiedBy>CLAIRE</cp:lastModifiedBy>
  <cp:revision>20</cp:revision>
  <dcterms:created xsi:type="dcterms:W3CDTF">2016-05-06T23:13:09Z</dcterms:created>
  <dcterms:modified xsi:type="dcterms:W3CDTF">2016-05-12T14:53:18Z</dcterms:modified>
</cp:coreProperties>
</file>