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58" r:id="rId3"/>
    <p:sldId id="259" r:id="rId4"/>
    <p:sldId id="270" r:id="rId5"/>
    <p:sldId id="262" r:id="rId6"/>
    <p:sldId id="271" r:id="rId7"/>
    <p:sldId id="272" r:id="rId8"/>
    <p:sldId id="263" r:id="rId9"/>
    <p:sldId id="26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BCE18F-AC78-46F5-9DAA-0DBBBD423A3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8986B6-1BF2-4A51-A055-3ACA61A11DAE}">
      <dgm:prSet phldrT="[Text]" custT="1"/>
      <dgm:spPr/>
      <dgm:t>
        <a:bodyPr/>
        <a:lstStyle/>
        <a:p>
          <a:r>
            <a:rPr lang="zh-TW" altLang="en-US" sz="4400" dirty="0">
              <a:latin typeface="DFKai-SB" panose="03000509000000000000" pitchFamily="65" charset="-120"/>
              <a:ea typeface="DFKai-SB" panose="03000509000000000000" pitchFamily="65" charset="-120"/>
            </a:rPr>
            <a:t>認識神</a:t>
          </a:r>
          <a:endParaRPr lang="en-US" sz="4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CCDAEA39-AA14-4148-BD36-6D0434E929E9}" type="parTrans" cxnId="{3079BCFF-2A9F-4875-B3E7-B173CC991263}">
      <dgm:prSet/>
      <dgm:spPr/>
      <dgm:t>
        <a:bodyPr/>
        <a:lstStyle/>
        <a:p>
          <a:endParaRPr lang="en-US"/>
        </a:p>
      </dgm:t>
    </dgm:pt>
    <dgm:pt modelId="{BE5EAAA9-CCA4-4DA2-B8AD-A79745D41EC0}" type="sibTrans" cxnId="{3079BCFF-2A9F-4875-B3E7-B173CC991263}">
      <dgm:prSet/>
      <dgm:spPr/>
      <dgm:t>
        <a:bodyPr/>
        <a:lstStyle/>
        <a:p>
          <a:endParaRPr lang="en-US"/>
        </a:p>
      </dgm:t>
    </dgm:pt>
    <dgm:pt modelId="{47530A49-53AB-499F-89A2-6BB3D0DB249C}">
      <dgm:prSet phldrT="[Text]" custT="1"/>
      <dgm:spPr/>
      <dgm:t>
        <a:bodyPr/>
        <a:lstStyle/>
        <a:p>
          <a:r>
            <a: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rPr>
            <a:t>愈認識神聽得愈清楚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8FC1DCF5-2594-4EB3-A94B-2696FFE3F28C}" type="parTrans" cxnId="{518ECC5C-FD7C-404C-805A-01FB07A119C8}">
      <dgm:prSet/>
      <dgm:spPr/>
      <dgm:t>
        <a:bodyPr/>
        <a:lstStyle/>
        <a:p>
          <a:endParaRPr lang="en-US"/>
        </a:p>
      </dgm:t>
    </dgm:pt>
    <dgm:pt modelId="{D905D673-C385-4E68-B0AF-9032DBB684DF}" type="sibTrans" cxnId="{518ECC5C-FD7C-404C-805A-01FB07A119C8}">
      <dgm:prSet/>
      <dgm:spPr/>
      <dgm:t>
        <a:bodyPr/>
        <a:lstStyle/>
        <a:p>
          <a:endParaRPr lang="en-US"/>
        </a:p>
      </dgm:t>
    </dgm:pt>
    <dgm:pt modelId="{E5D15A07-16C6-4C8C-AEBA-F41ADAAC312D}">
      <dgm:prSet phldrT="[Text]" custT="1"/>
      <dgm:spPr/>
      <dgm:t>
        <a:bodyPr/>
        <a:lstStyle/>
        <a:p>
          <a:r>
            <a: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rPr>
            <a:t>讀經、結合經驗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BD8718CF-7763-4047-8A56-0A086D4D63B1}" type="parTrans" cxnId="{F5BD4AFE-1956-41FC-B53D-C193585EF9D3}">
      <dgm:prSet/>
      <dgm:spPr/>
      <dgm:t>
        <a:bodyPr/>
        <a:lstStyle/>
        <a:p>
          <a:endParaRPr lang="en-US"/>
        </a:p>
      </dgm:t>
    </dgm:pt>
    <dgm:pt modelId="{38CC636C-44CC-484F-BAE1-9D41CE85E598}" type="sibTrans" cxnId="{F5BD4AFE-1956-41FC-B53D-C193585EF9D3}">
      <dgm:prSet/>
      <dgm:spPr/>
      <dgm:t>
        <a:bodyPr/>
        <a:lstStyle/>
        <a:p>
          <a:endParaRPr lang="en-US"/>
        </a:p>
      </dgm:t>
    </dgm:pt>
    <dgm:pt modelId="{217272B8-86F4-4EF2-BE11-DA81DEDCD6F5}">
      <dgm:prSet phldrT="[Text]" custT="1"/>
      <dgm:spPr/>
      <dgm:t>
        <a:bodyPr/>
        <a:lstStyle/>
        <a:p>
          <a:r>
            <a:rPr lang="zh-TW" altLang="en-US" sz="4400" dirty="0">
              <a:latin typeface="DFKai-SB" panose="03000509000000000000" pitchFamily="65" charset="-120"/>
              <a:ea typeface="DFKai-SB" panose="03000509000000000000" pitchFamily="65" charset="-120"/>
            </a:rPr>
            <a:t>順從神</a:t>
          </a:r>
          <a:endParaRPr lang="en-US" sz="4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73E7A9B-91C7-4D72-9422-C5280F3F1D6B}" type="parTrans" cxnId="{11FC33CB-0ADD-494B-BCE2-347EAE69A1D5}">
      <dgm:prSet/>
      <dgm:spPr/>
      <dgm:t>
        <a:bodyPr/>
        <a:lstStyle/>
        <a:p>
          <a:endParaRPr lang="en-US"/>
        </a:p>
      </dgm:t>
    </dgm:pt>
    <dgm:pt modelId="{B5718EA6-3FA2-4675-A80F-C3D64A18C8FC}" type="sibTrans" cxnId="{11FC33CB-0ADD-494B-BCE2-347EAE69A1D5}">
      <dgm:prSet/>
      <dgm:spPr/>
      <dgm:t>
        <a:bodyPr/>
        <a:lstStyle/>
        <a:p>
          <a:endParaRPr lang="en-US"/>
        </a:p>
      </dgm:t>
    </dgm:pt>
    <dgm:pt modelId="{06BAA110-768A-4EDC-97C0-A5B396ACEC59}">
      <dgm:prSet phldrT="[Text]" custT="1"/>
      <dgm:spPr/>
      <dgm:t>
        <a:bodyPr/>
        <a:lstStyle/>
        <a:p>
          <a:r>
            <a: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rPr>
            <a:t>愈順從神聽得愈明白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378FAB86-CE9A-4C2C-932E-A7D311E300EB}" type="parTrans" cxnId="{9A112CC2-8A12-4348-BA44-928CDCCB4008}">
      <dgm:prSet/>
      <dgm:spPr/>
      <dgm:t>
        <a:bodyPr/>
        <a:lstStyle/>
        <a:p>
          <a:endParaRPr lang="en-US"/>
        </a:p>
      </dgm:t>
    </dgm:pt>
    <dgm:pt modelId="{C8101A7A-F646-44B8-B7BF-236AEC01D302}" type="sibTrans" cxnId="{9A112CC2-8A12-4348-BA44-928CDCCB4008}">
      <dgm:prSet/>
      <dgm:spPr/>
      <dgm:t>
        <a:bodyPr/>
        <a:lstStyle/>
        <a:p>
          <a:endParaRPr lang="en-US"/>
        </a:p>
      </dgm:t>
    </dgm:pt>
    <dgm:pt modelId="{7632980C-0ECC-4F3F-BE6F-39395205D17A}">
      <dgm:prSet phldrT="[Text]" custT="1"/>
      <dgm:spPr/>
      <dgm:t>
        <a:bodyPr/>
        <a:lstStyle/>
        <a:p>
          <a:r>
            <a: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rPr>
            <a:t>活祭、順服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995ED932-2AF7-407B-8CBC-2DC9EC53436F}" type="parTrans" cxnId="{20BA14B1-281C-44EF-919F-B1C038160E5F}">
      <dgm:prSet/>
      <dgm:spPr/>
      <dgm:t>
        <a:bodyPr/>
        <a:lstStyle/>
        <a:p>
          <a:endParaRPr lang="en-US"/>
        </a:p>
      </dgm:t>
    </dgm:pt>
    <dgm:pt modelId="{5B753C6B-036B-46FA-AC54-60ECFA00CB7A}" type="sibTrans" cxnId="{20BA14B1-281C-44EF-919F-B1C038160E5F}">
      <dgm:prSet/>
      <dgm:spPr/>
      <dgm:t>
        <a:bodyPr/>
        <a:lstStyle/>
        <a:p>
          <a:endParaRPr lang="en-US"/>
        </a:p>
      </dgm:t>
    </dgm:pt>
    <dgm:pt modelId="{281569D2-ADE2-4575-A2A3-B80A701B0431}">
      <dgm:prSet phldrT="[Text]" custT="1"/>
      <dgm:spPr/>
      <dgm:t>
        <a:bodyPr/>
        <a:lstStyle/>
        <a:p>
          <a:r>
            <a:rPr lang="zh-TW" altLang="en-US" sz="4400" dirty="0">
              <a:latin typeface="DFKai-SB" panose="03000509000000000000" pitchFamily="65" charset="-120"/>
              <a:ea typeface="DFKai-SB" panose="03000509000000000000" pitchFamily="65" charset="-120"/>
            </a:rPr>
            <a:t>愛神</a:t>
          </a:r>
          <a:endParaRPr lang="en-US" sz="4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DA404E17-D3AB-4492-B653-3AF35F8F69A5}" type="parTrans" cxnId="{9FF38CE0-680A-4FC1-8537-2940E833F771}">
      <dgm:prSet/>
      <dgm:spPr/>
      <dgm:t>
        <a:bodyPr/>
        <a:lstStyle/>
        <a:p>
          <a:endParaRPr lang="en-US"/>
        </a:p>
      </dgm:t>
    </dgm:pt>
    <dgm:pt modelId="{5284F859-2CAE-41A0-929E-7CC9ED016F36}" type="sibTrans" cxnId="{9FF38CE0-680A-4FC1-8537-2940E833F771}">
      <dgm:prSet/>
      <dgm:spPr/>
      <dgm:t>
        <a:bodyPr/>
        <a:lstStyle/>
        <a:p>
          <a:endParaRPr lang="en-US"/>
        </a:p>
      </dgm:t>
    </dgm:pt>
    <dgm:pt modelId="{0BE7537D-4F95-4B86-9E3F-D383700F3839}">
      <dgm:prSet phldrT="[Text]"/>
      <dgm:spPr/>
      <dgm:t>
        <a:bodyPr/>
        <a:lstStyle/>
        <a:p>
          <a:r>
            <a:rPr lang="zh-TW" altLang="en-US" dirty="0">
              <a:latin typeface="DFKai-SB" panose="03000509000000000000" pitchFamily="65" charset="-120"/>
              <a:ea typeface="DFKai-SB" panose="03000509000000000000" pitchFamily="65" charset="-120"/>
            </a:rPr>
            <a:t>愈愛神愈愛聽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FB10DC61-7212-4816-9F2E-1074638B94C7}" type="parTrans" cxnId="{4CDA66F6-E212-4E01-A113-6DE10B8BD282}">
      <dgm:prSet/>
      <dgm:spPr/>
      <dgm:t>
        <a:bodyPr/>
        <a:lstStyle/>
        <a:p>
          <a:endParaRPr lang="en-US"/>
        </a:p>
      </dgm:t>
    </dgm:pt>
    <dgm:pt modelId="{03997109-B603-44DF-A06F-B413C0C05DAF}" type="sibTrans" cxnId="{4CDA66F6-E212-4E01-A113-6DE10B8BD282}">
      <dgm:prSet/>
      <dgm:spPr/>
      <dgm:t>
        <a:bodyPr/>
        <a:lstStyle/>
        <a:p>
          <a:endParaRPr lang="en-US"/>
        </a:p>
      </dgm:t>
    </dgm:pt>
    <dgm:pt modelId="{0535758F-E375-4FD5-ADE0-975AF411A967}">
      <dgm:prSet phldrT="[Text]"/>
      <dgm:spPr/>
      <dgm:t>
        <a:bodyPr/>
        <a:lstStyle/>
        <a:p>
          <a:r>
            <a:rPr lang="zh-TW" altLang="en-US" dirty="0">
              <a:latin typeface="DFKai-SB" panose="03000509000000000000" pitchFamily="65" charset="-120"/>
              <a:ea typeface="DFKai-SB" panose="03000509000000000000" pitchFamily="65" charset="-120"/>
            </a:rPr>
            <a:t>操練神的同在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262981F6-2AD3-4110-A966-3E5529CD6361}" type="parTrans" cxnId="{292EBE08-8EFE-49EC-9D5E-248366C0D0FB}">
      <dgm:prSet/>
      <dgm:spPr/>
      <dgm:t>
        <a:bodyPr/>
        <a:lstStyle/>
        <a:p>
          <a:endParaRPr lang="en-US"/>
        </a:p>
      </dgm:t>
    </dgm:pt>
    <dgm:pt modelId="{EA574FB5-1255-4F42-A55E-19D4D45A9BD8}" type="sibTrans" cxnId="{292EBE08-8EFE-49EC-9D5E-248366C0D0FB}">
      <dgm:prSet/>
      <dgm:spPr/>
      <dgm:t>
        <a:bodyPr/>
        <a:lstStyle/>
        <a:p>
          <a:endParaRPr lang="en-US"/>
        </a:p>
      </dgm:t>
    </dgm:pt>
    <dgm:pt modelId="{067752BB-1640-4C10-929F-4FEC44BA3A4B}" type="pres">
      <dgm:prSet presAssocID="{0CBCE18F-AC78-46F5-9DAA-0DBBBD423A3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BD8C74-1053-4365-9F4F-366929B43BA5}" type="pres">
      <dgm:prSet presAssocID="{CE8986B6-1BF2-4A51-A055-3ACA61A11DAE}" presName="circle1" presStyleLbl="node1" presStyleIdx="0" presStyleCnt="3"/>
      <dgm:spPr/>
    </dgm:pt>
    <dgm:pt modelId="{B0DC0742-E62F-48B8-A47A-BB13F1CEB062}" type="pres">
      <dgm:prSet presAssocID="{CE8986B6-1BF2-4A51-A055-3ACA61A11DAE}" presName="space" presStyleCnt="0"/>
      <dgm:spPr/>
    </dgm:pt>
    <dgm:pt modelId="{309A817D-928E-49D1-A298-E2E56C45D1CF}" type="pres">
      <dgm:prSet presAssocID="{CE8986B6-1BF2-4A51-A055-3ACA61A11DAE}" presName="rect1" presStyleLbl="alignAcc1" presStyleIdx="0" presStyleCnt="3" custLinFactNeighborX="289"/>
      <dgm:spPr/>
      <dgm:t>
        <a:bodyPr/>
        <a:lstStyle/>
        <a:p>
          <a:endParaRPr lang="en-US"/>
        </a:p>
      </dgm:t>
    </dgm:pt>
    <dgm:pt modelId="{F680676B-792D-48CE-BA5B-3B06F78B7596}" type="pres">
      <dgm:prSet presAssocID="{217272B8-86F4-4EF2-BE11-DA81DEDCD6F5}" presName="vertSpace2" presStyleLbl="node1" presStyleIdx="0" presStyleCnt="3"/>
      <dgm:spPr/>
    </dgm:pt>
    <dgm:pt modelId="{96FD1AF7-D808-4CC8-BD7A-B7238DEF3964}" type="pres">
      <dgm:prSet presAssocID="{217272B8-86F4-4EF2-BE11-DA81DEDCD6F5}" presName="circle2" presStyleLbl="node1" presStyleIdx="1" presStyleCnt="3"/>
      <dgm:spPr/>
    </dgm:pt>
    <dgm:pt modelId="{A2EB5053-6F5E-41E4-8F90-025FB583CA11}" type="pres">
      <dgm:prSet presAssocID="{217272B8-86F4-4EF2-BE11-DA81DEDCD6F5}" presName="rect2" presStyleLbl="alignAcc1" presStyleIdx="1" presStyleCnt="3"/>
      <dgm:spPr/>
      <dgm:t>
        <a:bodyPr/>
        <a:lstStyle/>
        <a:p>
          <a:endParaRPr lang="en-US"/>
        </a:p>
      </dgm:t>
    </dgm:pt>
    <dgm:pt modelId="{A5F80375-AE71-4DB7-A9F1-F9273E43E3CE}" type="pres">
      <dgm:prSet presAssocID="{281569D2-ADE2-4575-A2A3-B80A701B0431}" presName="vertSpace3" presStyleLbl="node1" presStyleIdx="1" presStyleCnt="3"/>
      <dgm:spPr/>
    </dgm:pt>
    <dgm:pt modelId="{CDE23CFC-6947-42FF-A8B5-8D4F2F4D1BBE}" type="pres">
      <dgm:prSet presAssocID="{281569D2-ADE2-4575-A2A3-B80A701B0431}" presName="circle3" presStyleLbl="node1" presStyleIdx="2" presStyleCnt="3"/>
      <dgm:spPr/>
    </dgm:pt>
    <dgm:pt modelId="{0F4F572A-3A17-4310-811D-19CB4D84267E}" type="pres">
      <dgm:prSet presAssocID="{281569D2-ADE2-4575-A2A3-B80A701B0431}" presName="rect3" presStyleLbl="alignAcc1" presStyleIdx="2" presStyleCnt="3"/>
      <dgm:spPr/>
      <dgm:t>
        <a:bodyPr/>
        <a:lstStyle/>
        <a:p>
          <a:endParaRPr lang="en-US"/>
        </a:p>
      </dgm:t>
    </dgm:pt>
    <dgm:pt modelId="{CB4A9B3F-1A4F-4F25-919E-2D312EF9C5AE}" type="pres">
      <dgm:prSet presAssocID="{CE8986B6-1BF2-4A51-A055-3ACA61A11DAE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7E4C92-EDA0-4B3E-B859-D36601D738A9}" type="pres">
      <dgm:prSet presAssocID="{CE8986B6-1BF2-4A51-A055-3ACA61A11DAE}" presName="rect1ChTx" presStyleLbl="alignAcc1" presStyleIdx="2" presStyleCnt="3" custScaleX="1472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B57B36-104F-41C5-9540-9E085A783389}" type="pres">
      <dgm:prSet presAssocID="{217272B8-86F4-4EF2-BE11-DA81DEDCD6F5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3E0CEC-1DE1-4641-BA10-103DD5489DDD}" type="pres">
      <dgm:prSet presAssocID="{217272B8-86F4-4EF2-BE11-DA81DEDCD6F5}" presName="rect2ChTx" presStyleLbl="alignAcc1" presStyleIdx="2" presStyleCnt="3" custScaleX="1436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536407-FC66-40D7-BA88-67793483811D}" type="pres">
      <dgm:prSet presAssocID="{281569D2-ADE2-4575-A2A3-B80A701B0431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5EE724-D516-4EDB-9398-EB2C9860C6C9}" type="pres">
      <dgm:prSet presAssocID="{281569D2-ADE2-4575-A2A3-B80A701B0431}" presName="rect3ChTx" presStyleLbl="alignAcc1" presStyleIdx="2" presStyleCnt="3" custScaleX="1386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2EBE08-8EFE-49EC-9D5E-248366C0D0FB}" srcId="{281569D2-ADE2-4575-A2A3-B80A701B0431}" destId="{0535758F-E375-4FD5-ADE0-975AF411A967}" srcOrd="1" destOrd="0" parTransId="{262981F6-2AD3-4110-A966-3E5529CD6361}" sibTransId="{EA574FB5-1255-4F42-A55E-19D4D45A9BD8}"/>
    <dgm:cxn modelId="{4CDA66F6-E212-4E01-A113-6DE10B8BD282}" srcId="{281569D2-ADE2-4575-A2A3-B80A701B0431}" destId="{0BE7537D-4F95-4B86-9E3F-D383700F3839}" srcOrd="0" destOrd="0" parTransId="{FB10DC61-7212-4816-9F2E-1074638B94C7}" sibTransId="{03997109-B603-44DF-A06F-B413C0C05DAF}"/>
    <dgm:cxn modelId="{C3E2C0E9-57E7-40BE-AC93-BC579869A6B1}" type="presOf" srcId="{CE8986B6-1BF2-4A51-A055-3ACA61A11DAE}" destId="{CB4A9B3F-1A4F-4F25-919E-2D312EF9C5AE}" srcOrd="1" destOrd="0" presId="urn:microsoft.com/office/officeart/2005/8/layout/target3"/>
    <dgm:cxn modelId="{4ECCDAD3-C4A7-47FC-AFF1-58ACE04CF3C9}" type="presOf" srcId="{47530A49-53AB-499F-89A2-6BB3D0DB249C}" destId="{297E4C92-EDA0-4B3E-B859-D36601D738A9}" srcOrd="0" destOrd="0" presId="urn:microsoft.com/office/officeart/2005/8/layout/target3"/>
    <dgm:cxn modelId="{D9C1F8E4-FA84-4835-B67C-36FADF417C8A}" type="presOf" srcId="{CE8986B6-1BF2-4A51-A055-3ACA61A11DAE}" destId="{309A817D-928E-49D1-A298-E2E56C45D1CF}" srcOrd="0" destOrd="0" presId="urn:microsoft.com/office/officeart/2005/8/layout/target3"/>
    <dgm:cxn modelId="{9A112CC2-8A12-4348-BA44-928CDCCB4008}" srcId="{217272B8-86F4-4EF2-BE11-DA81DEDCD6F5}" destId="{06BAA110-768A-4EDC-97C0-A5B396ACEC59}" srcOrd="0" destOrd="0" parTransId="{378FAB86-CE9A-4C2C-932E-A7D311E300EB}" sibTransId="{C8101A7A-F646-44B8-B7BF-236AEC01D302}"/>
    <dgm:cxn modelId="{8122DD98-4D4D-4598-A145-0B894E20C68F}" type="presOf" srcId="{0535758F-E375-4FD5-ADE0-975AF411A967}" destId="{585EE724-D516-4EDB-9398-EB2C9860C6C9}" srcOrd="0" destOrd="1" presId="urn:microsoft.com/office/officeart/2005/8/layout/target3"/>
    <dgm:cxn modelId="{B2260E48-2D96-4928-8F36-E059F7D2BECA}" type="presOf" srcId="{0CBCE18F-AC78-46F5-9DAA-0DBBBD423A3A}" destId="{067752BB-1640-4C10-929F-4FEC44BA3A4B}" srcOrd="0" destOrd="0" presId="urn:microsoft.com/office/officeart/2005/8/layout/target3"/>
    <dgm:cxn modelId="{09F453B9-92F9-4747-BA65-44B0847933E8}" type="presOf" srcId="{E5D15A07-16C6-4C8C-AEBA-F41ADAAC312D}" destId="{297E4C92-EDA0-4B3E-B859-D36601D738A9}" srcOrd="0" destOrd="1" presId="urn:microsoft.com/office/officeart/2005/8/layout/target3"/>
    <dgm:cxn modelId="{F5BD4AFE-1956-41FC-B53D-C193585EF9D3}" srcId="{CE8986B6-1BF2-4A51-A055-3ACA61A11DAE}" destId="{E5D15A07-16C6-4C8C-AEBA-F41ADAAC312D}" srcOrd="1" destOrd="0" parTransId="{BD8718CF-7763-4047-8A56-0A086D4D63B1}" sibTransId="{38CC636C-44CC-484F-BAE1-9D41CE85E598}"/>
    <dgm:cxn modelId="{6E8575D7-217E-4796-B7F2-8F65F535F179}" type="presOf" srcId="{06BAA110-768A-4EDC-97C0-A5B396ACEC59}" destId="{AA3E0CEC-1DE1-4641-BA10-103DD5489DDD}" srcOrd="0" destOrd="0" presId="urn:microsoft.com/office/officeart/2005/8/layout/target3"/>
    <dgm:cxn modelId="{8ABE84C8-3E41-46A3-99E3-D97AA7F8447A}" type="presOf" srcId="{7632980C-0ECC-4F3F-BE6F-39395205D17A}" destId="{AA3E0CEC-1DE1-4641-BA10-103DD5489DDD}" srcOrd="0" destOrd="1" presId="urn:microsoft.com/office/officeart/2005/8/layout/target3"/>
    <dgm:cxn modelId="{3079BCFF-2A9F-4875-B3E7-B173CC991263}" srcId="{0CBCE18F-AC78-46F5-9DAA-0DBBBD423A3A}" destId="{CE8986B6-1BF2-4A51-A055-3ACA61A11DAE}" srcOrd="0" destOrd="0" parTransId="{CCDAEA39-AA14-4148-BD36-6D0434E929E9}" sibTransId="{BE5EAAA9-CCA4-4DA2-B8AD-A79745D41EC0}"/>
    <dgm:cxn modelId="{20BA14B1-281C-44EF-919F-B1C038160E5F}" srcId="{217272B8-86F4-4EF2-BE11-DA81DEDCD6F5}" destId="{7632980C-0ECC-4F3F-BE6F-39395205D17A}" srcOrd="1" destOrd="0" parTransId="{995ED932-2AF7-407B-8CBC-2DC9EC53436F}" sibTransId="{5B753C6B-036B-46FA-AC54-60ECFA00CB7A}"/>
    <dgm:cxn modelId="{BECE56A3-14BD-4A11-9C9B-B61BE15ABD0A}" type="presOf" srcId="{281569D2-ADE2-4575-A2A3-B80A701B0431}" destId="{0F4F572A-3A17-4310-811D-19CB4D84267E}" srcOrd="0" destOrd="0" presId="urn:microsoft.com/office/officeart/2005/8/layout/target3"/>
    <dgm:cxn modelId="{11FC33CB-0ADD-494B-BCE2-347EAE69A1D5}" srcId="{0CBCE18F-AC78-46F5-9DAA-0DBBBD423A3A}" destId="{217272B8-86F4-4EF2-BE11-DA81DEDCD6F5}" srcOrd="1" destOrd="0" parTransId="{A73E7A9B-91C7-4D72-9422-C5280F3F1D6B}" sibTransId="{B5718EA6-3FA2-4675-A80F-C3D64A18C8FC}"/>
    <dgm:cxn modelId="{3AAC930C-7D14-4B3B-B6F6-AE936580BE4B}" type="presOf" srcId="{0BE7537D-4F95-4B86-9E3F-D383700F3839}" destId="{585EE724-D516-4EDB-9398-EB2C9860C6C9}" srcOrd="0" destOrd="0" presId="urn:microsoft.com/office/officeart/2005/8/layout/target3"/>
    <dgm:cxn modelId="{9FF38CE0-680A-4FC1-8537-2940E833F771}" srcId="{0CBCE18F-AC78-46F5-9DAA-0DBBBD423A3A}" destId="{281569D2-ADE2-4575-A2A3-B80A701B0431}" srcOrd="2" destOrd="0" parTransId="{DA404E17-D3AB-4492-B653-3AF35F8F69A5}" sibTransId="{5284F859-2CAE-41A0-929E-7CC9ED016F36}"/>
    <dgm:cxn modelId="{9A9A1C3C-6D18-4562-ACA9-CA4D7735F2BF}" type="presOf" srcId="{281569D2-ADE2-4575-A2A3-B80A701B0431}" destId="{A8536407-FC66-40D7-BA88-67793483811D}" srcOrd="1" destOrd="0" presId="urn:microsoft.com/office/officeart/2005/8/layout/target3"/>
    <dgm:cxn modelId="{518ECC5C-FD7C-404C-805A-01FB07A119C8}" srcId="{CE8986B6-1BF2-4A51-A055-3ACA61A11DAE}" destId="{47530A49-53AB-499F-89A2-6BB3D0DB249C}" srcOrd="0" destOrd="0" parTransId="{8FC1DCF5-2594-4EB3-A94B-2696FFE3F28C}" sibTransId="{D905D673-C385-4E68-B0AF-9032DBB684DF}"/>
    <dgm:cxn modelId="{826AE373-B82E-4600-A251-718B78BFC16C}" type="presOf" srcId="{217272B8-86F4-4EF2-BE11-DA81DEDCD6F5}" destId="{A2EB5053-6F5E-41E4-8F90-025FB583CA11}" srcOrd="0" destOrd="0" presId="urn:microsoft.com/office/officeart/2005/8/layout/target3"/>
    <dgm:cxn modelId="{C32411C9-45E8-4BF3-8613-6869D49D0F0A}" type="presOf" srcId="{217272B8-86F4-4EF2-BE11-DA81DEDCD6F5}" destId="{3CB57B36-104F-41C5-9540-9E085A783389}" srcOrd="1" destOrd="0" presId="urn:microsoft.com/office/officeart/2005/8/layout/target3"/>
    <dgm:cxn modelId="{4B2EBBA1-C234-43A2-AB11-02D2FF3F685D}" type="presParOf" srcId="{067752BB-1640-4C10-929F-4FEC44BA3A4B}" destId="{13BD8C74-1053-4365-9F4F-366929B43BA5}" srcOrd="0" destOrd="0" presId="urn:microsoft.com/office/officeart/2005/8/layout/target3"/>
    <dgm:cxn modelId="{D95728EF-0096-4E06-A71C-BA74C031CC2F}" type="presParOf" srcId="{067752BB-1640-4C10-929F-4FEC44BA3A4B}" destId="{B0DC0742-E62F-48B8-A47A-BB13F1CEB062}" srcOrd="1" destOrd="0" presId="urn:microsoft.com/office/officeart/2005/8/layout/target3"/>
    <dgm:cxn modelId="{4AC048E3-4760-421A-97A1-43136B9C1CFE}" type="presParOf" srcId="{067752BB-1640-4C10-929F-4FEC44BA3A4B}" destId="{309A817D-928E-49D1-A298-E2E56C45D1CF}" srcOrd="2" destOrd="0" presId="urn:microsoft.com/office/officeart/2005/8/layout/target3"/>
    <dgm:cxn modelId="{792966AB-64DE-49B5-9217-B60BF79BFADC}" type="presParOf" srcId="{067752BB-1640-4C10-929F-4FEC44BA3A4B}" destId="{F680676B-792D-48CE-BA5B-3B06F78B7596}" srcOrd="3" destOrd="0" presId="urn:microsoft.com/office/officeart/2005/8/layout/target3"/>
    <dgm:cxn modelId="{677365A3-E707-4771-BDC0-575A3B78B1D8}" type="presParOf" srcId="{067752BB-1640-4C10-929F-4FEC44BA3A4B}" destId="{96FD1AF7-D808-4CC8-BD7A-B7238DEF3964}" srcOrd="4" destOrd="0" presId="urn:microsoft.com/office/officeart/2005/8/layout/target3"/>
    <dgm:cxn modelId="{EFCD8CF4-935C-4CA6-90AD-FA522821EE6A}" type="presParOf" srcId="{067752BB-1640-4C10-929F-4FEC44BA3A4B}" destId="{A2EB5053-6F5E-41E4-8F90-025FB583CA11}" srcOrd="5" destOrd="0" presId="urn:microsoft.com/office/officeart/2005/8/layout/target3"/>
    <dgm:cxn modelId="{21F5AF0F-D482-4735-ADD8-3C74F655A810}" type="presParOf" srcId="{067752BB-1640-4C10-929F-4FEC44BA3A4B}" destId="{A5F80375-AE71-4DB7-A9F1-F9273E43E3CE}" srcOrd="6" destOrd="0" presId="urn:microsoft.com/office/officeart/2005/8/layout/target3"/>
    <dgm:cxn modelId="{0F851D79-A1AA-48D9-8020-5FA74CBBAB7D}" type="presParOf" srcId="{067752BB-1640-4C10-929F-4FEC44BA3A4B}" destId="{CDE23CFC-6947-42FF-A8B5-8D4F2F4D1BBE}" srcOrd="7" destOrd="0" presId="urn:microsoft.com/office/officeart/2005/8/layout/target3"/>
    <dgm:cxn modelId="{4B9966B0-724C-4718-AE89-E1523418F5CB}" type="presParOf" srcId="{067752BB-1640-4C10-929F-4FEC44BA3A4B}" destId="{0F4F572A-3A17-4310-811D-19CB4D84267E}" srcOrd="8" destOrd="0" presId="urn:microsoft.com/office/officeart/2005/8/layout/target3"/>
    <dgm:cxn modelId="{DF04F6B2-4A1E-4B22-91FD-83524CC05235}" type="presParOf" srcId="{067752BB-1640-4C10-929F-4FEC44BA3A4B}" destId="{CB4A9B3F-1A4F-4F25-919E-2D312EF9C5AE}" srcOrd="9" destOrd="0" presId="urn:microsoft.com/office/officeart/2005/8/layout/target3"/>
    <dgm:cxn modelId="{4E0C9BD1-F633-4770-B938-8E5147F34EC2}" type="presParOf" srcId="{067752BB-1640-4C10-929F-4FEC44BA3A4B}" destId="{297E4C92-EDA0-4B3E-B859-D36601D738A9}" srcOrd="10" destOrd="0" presId="urn:microsoft.com/office/officeart/2005/8/layout/target3"/>
    <dgm:cxn modelId="{1BA4D010-B029-4F7F-9871-3332C870623E}" type="presParOf" srcId="{067752BB-1640-4C10-929F-4FEC44BA3A4B}" destId="{3CB57B36-104F-41C5-9540-9E085A783389}" srcOrd="11" destOrd="0" presId="urn:microsoft.com/office/officeart/2005/8/layout/target3"/>
    <dgm:cxn modelId="{5494058F-D12C-45B0-92E8-7E43E304A9A7}" type="presParOf" srcId="{067752BB-1640-4C10-929F-4FEC44BA3A4B}" destId="{AA3E0CEC-1DE1-4641-BA10-103DD5489DDD}" srcOrd="12" destOrd="0" presId="urn:microsoft.com/office/officeart/2005/8/layout/target3"/>
    <dgm:cxn modelId="{20E37F30-CF28-44A0-B92A-B53F87563A19}" type="presParOf" srcId="{067752BB-1640-4C10-929F-4FEC44BA3A4B}" destId="{A8536407-FC66-40D7-BA88-67793483811D}" srcOrd="13" destOrd="0" presId="urn:microsoft.com/office/officeart/2005/8/layout/target3"/>
    <dgm:cxn modelId="{02422A55-E5F2-4390-9796-F7E2D2175711}" type="presParOf" srcId="{067752BB-1640-4C10-929F-4FEC44BA3A4B}" destId="{585EE724-D516-4EDB-9398-EB2C9860C6C9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A9F390-ECF2-4067-A367-D1D202327980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E717EB-FA7E-4D88-80BB-E95F9289A24A}">
      <dgm:prSet phldrT="[Text]"/>
      <dgm:spPr/>
      <dgm:t>
        <a:bodyPr/>
        <a:lstStyle/>
        <a:p>
          <a:r>
            <a:rPr lang="zh-TW" altLang="en-US" dirty="0"/>
            <a:t>讀</a:t>
          </a:r>
          <a:endParaRPr lang="en-US" dirty="0"/>
        </a:p>
      </dgm:t>
    </dgm:pt>
    <dgm:pt modelId="{3484D756-9CD5-48A2-A2F9-C734CE474FCD}" type="parTrans" cxnId="{EEAFA217-9579-4DC3-997C-6417CA693ECF}">
      <dgm:prSet/>
      <dgm:spPr/>
      <dgm:t>
        <a:bodyPr/>
        <a:lstStyle/>
        <a:p>
          <a:endParaRPr lang="en-US"/>
        </a:p>
      </dgm:t>
    </dgm:pt>
    <dgm:pt modelId="{D01E6745-9318-4438-8D01-E443B6BB21B2}" type="sibTrans" cxnId="{EEAFA217-9579-4DC3-997C-6417CA693ECF}">
      <dgm:prSet/>
      <dgm:spPr/>
      <dgm:t>
        <a:bodyPr/>
        <a:lstStyle/>
        <a:p>
          <a:endParaRPr lang="en-US"/>
        </a:p>
      </dgm:t>
    </dgm:pt>
    <dgm:pt modelId="{209C6D6D-0C9A-414C-8ACE-B97D39904C42}">
      <dgm:prSet phldrT="[Text]" custT="1"/>
      <dgm:spPr/>
      <dgm:t>
        <a:bodyPr/>
        <a:lstStyle/>
        <a:p>
          <a:r>
            <a:rPr lang="zh-TW" altLang="en-US" sz="2400" dirty="0">
              <a:latin typeface="DFKai-SB" panose="03000509000000000000" pitchFamily="65" charset="-120"/>
              <a:ea typeface="DFKai-SB" panose="03000509000000000000" pitchFamily="65" charset="-120"/>
            </a:rPr>
            <a:t>眼看、耳聽、口唸</a:t>
          </a:r>
          <a:endParaRPr lang="en-US" sz="2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2071E7E-6CFC-418B-A5CC-5D17BE2DDEC9}" type="parTrans" cxnId="{902FE17A-C28C-4737-B4C0-2A44CDB04EE0}">
      <dgm:prSet/>
      <dgm:spPr/>
      <dgm:t>
        <a:bodyPr/>
        <a:lstStyle/>
        <a:p>
          <a:endParaRPr lang="en-US"/>
        </a:p>
      </dgm:t>
    </dgm:pt>
    <dgm:pt modelId="{B5A12AAA-6DB7-4FE6-A79C-42DDB553E0D8}" type="sibTrans" cxnId="{902FE17A-C28C-4737-B4C0-2A44CDB04EE0}">
      <dgm:prSet/>
      <dgm:spPr/>
      <dgm:t>
        <a:bodyPr/>
        <a:lstStyle/>
        <a:p>
          <a:endParaRPr lang="en-US"/>
        </a:p>
      </dgm:t>
    </dgm:pt>
    <dgm:pt modelId="{35E89F0B-3D02-4C82-BC93-44D0ADC4A96F}">
      <dgm:prSet phldrT="[Text]"/>
      <dgm:spPr/>
      <dgm:t>
        <a:bodyPr/>
        <a:lstStyle/>
        <a:p>
          <a:r>
            <a:rPr lang="zh-TW" altLang="en-US" dirty="0"/>
            <a:t>思</a:t>
          </a:r>
          <a:endParaRPr lang="en-US" dirty="0"/>
        </a:p>
      </dgm:t>
    </dgm:pt>
    <dgm:pt modelId="{27EAE8E5-3CAD-4CD6-808C-F6B2225178A9}" type="parTrans" cxnId="{5647EAC5-A495-4303-BA3A-811F15B17BC1}">
      <dgm:prSet/>
      <dgm:spPr/>
      <dgm:t>
        <a:bodyPr/>
        <a:lstStyle/>
        <a:p>
          <a:endParaRPr lang="en-US"/>
        </a:p>
      </dgm:t>
    </dgm:pt>
    <dgm:pt modelId="{B43A8DDA-A33D-42E8-AC76-A13D4AACF453}" type="sibTrans" cxnId="{5647EAC5-A495-4303-BA3A-811F15B17BC1}">
      <dgm:prSet/>
      <dgm:spPr/>
      <dgm:t>
        <a:bodyPr/>
        <a:lstStyle/>
        <a:p>
          <a:endParaRPr lang="en-US"/>
        </a:p>
      </dgm:t>
    </dgm:pt>
    <dgm:pt modelId="{E0ED8DDC-53B7-472D-A1DE-135B8D88A4C6}">
      <dgm:prSet phldrT="[Text]" custT="1"/>
      <dgm:spPr/>
      <dgm:t>
        <a:bodyPr/>
        <a:lstStyle/>
        <a:p>
          <a:r>
            <a:rPr lang="zh-TW" altLang="en-US" sz="2000" dirty="0">
              <a:latin typeface="DFKai-SB" panose="03000509000000000000" pitchFamily="65" charset="-120"/>
              <a:ea typeface="DFKai-SB" panose="03000509000000000000" pitchFamily="65" charset="-120"/>
            </a:rPr>
            <a:t>默想神的話</a:t>
          </a:r>
          <a:r>
            <a:rPr lang="en-US" altLang="zh-TW" sz="2000" dirty="0">
              <a:latin typeface="DFKai-SB" panose="03000509000000000000" pitchFamily="65" charset="-120"/>
              <a:ea typeface="DFKai-SB" panose="03000509000000000000" pitchFamily="65" charset="-120"/>
            </a:rPr>
            <a:t>,</a:t>
          </a:r>
          <a:r>
            <a:rPr lang="zh-TW" altLang="en-US" sz="2000" dirty="0">
              <a:latin typeface="DFKai-SB" panose="03000509000000000000" pitchFamily="65" charset="-120"/>
              <a:ea typeface="DFKai-SB" panose="03000509000000000000" pitchFamily="65" charset="-120"/>
            </a:rPr>
            <a:t>與經驗結合</a:t>
          </a:r>
          <a:endParaRPr lang="en-US" sz="20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E1C9AE83-C28D-4D1B-9896-AA05AF91D5DE}" type="parTrans" cxnId="{36DF31D6-3E4C-4773-A4AE-951F6A047EAA}">
      <dgm:prSet/>
      <dgm:spPr/>
      <dgm:t>
        <a:bodyPr/>
        <a:lstStyle/>
        <a:p>
          <a:endParaRPr lang="en-US"/>
        </a:p>
      </dgm:t>
    </dgm:pt>
    <dgm:pt modelId="{B40311B3-BBBA-49C4-ADB1-4CA69DB8B712}" type="sibTrans" cxnId="{36DF31D6-3E4C-4773-A4AE-951F6A047EAA}">
      <dgm:prSet/>
      <dgm:spPr/>
      <dgm:t>
        <a:bodyPr/>
        <a:lstStyle/>
        <a:p>
          <a:endParaRPr lang="en-US"/>
        </a:p>
      </dgm:t>
    </dgm:pt>
    <dgm:pt modelId="{A04EDD53-B466-40B1-8ED6-7B5BDECD9820}">
      <dgm:prSet phldrT="[Text]"/>
      <dgm:spPr/>
      <dgm:t>
        <a:bodyPr/>
        <a:lstStyle/>
        <a:p>
          <a:r>
            <a:rPr lang="zh-TW" altLang="en-US" dirty="0"/>
            <a:t>禱</a:t>
          </a:r>
          <a:endParaRPr lang="en-US" dirty="0"/>
        </a:p>
      </dgm:t>
    </dgm:pt>
    <dgm:pt modelId="{31411F9E-B4D1-4A54-A147-EF994F182AAC}" type="parTrans" cxnId="{277FC857-DDDE-49D8-BB52-5ADA054253DA}">
      <dgm:prSet/>
      <dgm:spPr/>
      <dgm:t>
        <a:bodyPr/>
        <a:lstStyle/>
        <a:p>
          <a:endParaRPr lang="en-US"/>
        </a:p>
      </dgm:t>
    </dgm:pt>
    <dgm:pt modelId="{5593E6DB-6D5D-4BBE-9F29-FF17CA80A90F}" type="sibTrans" cxnId="{277FC857-DDDE-49D8-BB52-5ADA054253DA}">
      <dgm:prSet/>
      <dgm:spPr/>
      <dgm:t>
        <a:bodyPr/>
        <a:lstStyle/>
        <a:p>
          <a:endParaRPr lang="en-US"/>
        </a:p>
      </dgm:t>
    </dgm:pt>
    <dgm:pt modelId="{D246316B-6712-41E0-B353-23F3F0F172CA}">
      <dgm:prSet phldrT="[Text]" custT="1"/>
      <dgm:spPr/>
      <dgm:t>
        <a:bodyPr/>
        <a:lstStyle/>
        <a:p>
          <a:r>
            <a:rPr lang="zh-TW" altLang="en-US" sz="1600" b="1" dirty="0">
              <a:latin typeface="DFKai-SB" panose="03000509000000000000" pitchFamily="65" charset="-120"/>
              <a:ea typeface="DFKai-SB" panose="03000509000000000000" pitchFamily="65" charset="-120"/>
            </a:rPr>
            <a:t>用神的話禱告</a:t>
          </a:r>
          <a:r>
            <a:rPr lang="en-US" altLang="zh-TW" sz="1600" b="1" dirty="0">
              <a:latin typeface="DFKai-SB" panose="03000509000000000000" pitchFamily="65" charset="-120"/>
              <a:ea typeface="DFKai-SB" panose="03000509000000000000" pitchFamily="65" charset="-120"/>
            </a:rPr>
            <a:t>,</a:t>
          </a:r>
          <a:r>
            <a:rPr lang="zh-TW" altLang="en-US" sz="1600" b="1" dirty="0">
              <a:latin typeface="DFKai-SB" panose="03000509000000000000" pitchFamily="65" charset="-120"/>
              <a:ea typeface="DFKai-SB" panose="03000509000000000000" pitchFamily="65" charset="-120"/>
            </a:rPr>
            <a:t>作出反應</a:t>
          </a:r>
          <a:endParaRPr lang="en-US" sz="1600" b="1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5611E9A-7E3E-443A-B4EE-E4999FC4A96B}" type="parTrans" cxnId="{0AFA5103-EB80-46C1-8180-8F7F1CB56E3F}">
      <dgm:prSet/>
      <dgm:spPr/>
      <dgm:t>
        <a:bodyPr/>
        <a:lstStyle/>
        <a:p>
          <a:endParaRPr lang="en-US"/>
        </a:p>
      </dgm:t>
    </dgm:pt>
    <dgm:pt modelId="{BA7CF157-ECAD-4A68-8FF1-7BBCC7E5918F}" type="sibTrans" cxnId="{0AFA5103-EB80-46C1-8180-8F7F1CB56E3F}">
      <dgm:prSet/>
      <dgm:spPr/>
      <dgm:t>
        <a:bodyPr/>
        <a:lstStyle/>
        <a:p>
          <a:endParaRPr lang="en-US"/>
        </a:p>
      </dgm:t>
    </dgm:pt>
    <dgm:pt modelId="{17DEADD8-0F82-426F-A6C4-DE74A5BA3192}">
      <dgm:prSet phldrT="[Text]"/>
      <dgm:spPr/>
      <dgm:t>
        <a:bodyPr/>
        <a:lstStyle/>
        <a:p>
          <a:r>
            <a:rPr lang="zh-TW" altLang="en-US" dirty="0"/>
            <a:t>默</a:t>
          </a:r>
          <a:endParaRPr lang="en-US" dirty="0"/>
        </a:p>
      </dgm:t>
    </dgm:pt>
    <dgm:pt modelId="{6532D424-D948-46B1-AB20-5B8BB88BD8EB}" type="parTrans" cxnId="{AC9C2EEB-B5CB-4550-AE55-2FA17DB75BA5}">
      <dgm:prSet/>
      <dgm:spPr/>
      <dgm:t>
        <a:bodyPr/>
        <a:lstStyle/>
        <a:p>
          <a:endParaRPr lang="en-US"/>
        </a:p>
      </dgm:t>
    </dgm:pt>
    <dgm:pt modelId="{27E409F8-A203-40ED-8A00-4FC409CC982B}" type="sibTrans" cxnId="{AC9C2EEB-B5CB-4550-AE55-2FA17DB75BA5}">
      <dgm:prSet/>
      <dgm:spPr/>
      <dgm:t>
        <a:bodyPr/>
        <a:lstStyle/>
        <a:p>
          <a:endParaRPr lang="en-US"/>
        </a:p>
      </dgm:t>
    </dgm:pt>
    <dgm:pt modelId="{16EE86E8-C6E3-48F0-BF3F-DDFC45859E14}">
      <dgm:prSet phldrT="[Text]" custT="1"/>
      <dgm:spPr/>
      <dgm:t>
        <a:bodyPr/>
        <a:lstStyle/>
        <a:p>
          <a:r>
            <a:rPr lang="zh-TW" altLang="en-US" sz="1600" b="1" dirty="0">
              <a:latin typeface="DFKai-SB" panose="03000509000000000000" pitchFamily="65" charset="-120"/>
              <a:ea typeface="DFKai-SB" panose="03000509000000000000" pitchFamily="65" charset="-120"/>
            </a:rPr>
            <a:t>對神作愛的凝視</a:t>
          </a:r>
          <a:r>
            <a:rPr lang="en-US" altLang="zh-TW" sz="1600" b="1" dirty="0">
              <a:latin typeface="DFKai-SB" panose="03000509000000000000" pitchFamily="65" charset="-120"/>
              <a:ea typeface="DFKai-SB" panose="03000509000000000000" pitchFamily="65" charset="-120"/>
            </a:rPr>
            <a:t>,</a:t>
          </a:r>
          <a:r>
            <a:rPr lang="zh-TW" altLang="en-US" sz="1600" b="1" dirty="0">
              <a:latin typeface="DFKai-SB" panose="03000509000000000000" pitchFamily="65" charset="-120"/>
              <a:ea typeface="DFKai-SB" panose="03000509000000000000" pitchFamily="65" charset="-120"/>
            </a:rPr>
            <a:t>基督成形在心中</a:t>
          </a:r>
          <a:endParaRPr lang="en-US" sz="1600" b="1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FAFAF739-83AA-4B8A-90FD-14428F1E9A16}" type="parTrans" cxnId="{6F3EB943-4B9C-4180-9A48-47EE49424601}">
      <dgm:prSet/>
      <dgm:spPr/>
      <dgm:t>
        <a:bodyPr/>
        <a:lstStyle/>
        <a:p>
          <a:endParaRPr lang="en-US"/>
        </a:p>
      </dgm:t>
    </dgm:pt>
    <dgm:pt modelId="{E8712D43-4720-41BC-99C1-41ECCD5372C9}" type="sibTrans" cxnId="{6F3EB943-4B9C-4180-9A48-47EE49424601}">
      <dgm:prSet/>
      <dgm:spPr/>
      <dgm:t>
        <a:bodyPr/>
        <a:lstStyle/>
        <a:p>
          <a:endParaRPr lang="en-US"/>
        </a:p>
      </dgm:t>
    </dgm:pt>
    <dgm:pt modelId="{2D9BD569-7864-4B05-B82B-E6CE8847687D}" type="pres">
      <dgm:prSet presAssocID="{F6A9F390-ECF2-4067-A367-D1D20232798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1FCCD1-471D-4B2C-A653-7FBEEB13C9A5}" type="pres">
      <dgm:prSet presAssocID="{F6A9F390-ECF2-4067-A367-D1D202327980}" presName="children" presStyleCnt="0"/>
      <dgm:spPr/>
    </dgm:pt>
    <dgm:pt modelId="{1DC29551-8BD8-4FB9-975F-E489011C72E2}" type="pres">
      <dgm:prSet presAssocID="{F6A9F390-ECF2-4067-A367-D1D202327980}" presName="child1group" presStyleCnt="0"/>
      <dgm:spPr/>
    </dgm:pt>
    <dgm:pt modelId="{D0664CFE-84AF-4166-8088-73854BBADC0D}" type="pres">
      <dgm:prSet presAssocID="{F6A9F390-ECF2-4067-A367-D1D202327980}" presName="child1" presStyleLbl="bgAcc1" presStyleIdx="0" presStyleCnt="4"/>
      <dgm:spPr/>
      <dgm:t>
        <a:bodyPr/>
        <a:lstStyle/>
        <a:p>
          <a:endParaRPr lang="en-US"/>
        </a:p>
      </dgm:t>
    </dgm:pt>
    <dgm:pt modelId="{66CEB758-5261-45F1-8953-FA76F50F49D8}" type="pres">
      <dgm:prSet presAssocID="{F6A9F390-ECF2-4067-A367-D1D20232798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98FD7-7A98-45ED-BB00-A6BD995DA319}" type="pres">
      <dgm:prSet presAssocID="{F6A9F390-ECF2-4067-A367-D1D202327980}" presName="child2group" presStyleCnt="0"/>
      <dgm:spPr/>
    </dgm:pt>
    <dgm:pt modelId="{A466F95B-608F-4D8E-B3F5-51FD60A356DE}" type="pres">
      <dgm:prSet presAssocID="{F6A9F390-ECF2-4067-A367-D1D202327980}" presName="child2" presStyleLbl="bgAcc1" presStyleIdx="1" presStyleCnt="4"/>
      <dgm:spPr/>
      <dgm:t>
        <a:bodyPr/>
        <a:lstStyle/>
        <a:p>
          <a:endParaRPr lang="en-US"/>
        </a:p>
      </dgm:t>
    </dgm:pt>
    <dgm:pt modelId="{0D181F27-226E-4F09-89A5-E0EF349DBBC6}" type="pres">
      <dgm:prSet presAssocID="{F6A9F390-ECF2-4067-A367-D1D20232798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07A338-E1FF-404D-8BA8-355005ECC086}" type="pres">
      <dgm:prSet presAssocID="{F6A9F390-ECF2-4067-A367-D1D202327980}" presName="child3group" presStyleCnt="0"/>
      <dgm:spPr/>
    </dgm:pt>
    <dgm:pt modelId="{6EEB5835-475A-4594-9185-BC8EC8C40A15}" type="pres">
      <dgm:prSet presAssocID="{F6A9F390-ECF2-4067-A367-D1D202327980}" presName="child3" presStyleLbl="bgAcc1" presStyleIdx="2" presStyleCnt="4"/>
      <dgm:spPr/>
      <dgm:t>
        <a:bodyPr/>
        <a:lstStyle/>
        <a:p>
          <a:endParaRPr lang="en-US"/>
        </a:p>
      </dgm:t>
    </dgm:pt>
    <dgm:pt modelId="{7F0DDDAA-9149-4F5C-9592-F262551D06D2}" type="pres">
      <dgm:prSet presAssocID="{F6A9F390-ECF2-4067-A367-D1D20232798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F9E9DB-9D82-45D0-BC34-871A3E93F527}" type="pres">
      <dgm:prSet presAssocID="{F6A9F390-ECF2-4067-A367-D1D202327980}" presName="child4group" presStyleCnt="0"/>
      <dgm:spPr/>
    </dgm:pt>
    <dgm:pt modelId="{3E687667-1973-461B-A60E-18286F3E5200}" type="pres">
      <dgm:prSet presAssocID="{F6A9F390-ECF2-4067-A367-D1D202327980}" presName="child4" presStyleLbl="bgAcc1" presStyleIdx="3" presStyleCnt="4"/>
      <dgm:spPr/>
      <dgm:t>
        <a:bodyPr/>
        <a:lstStyle/>
        <a:p>
          <a:endParaRPr lang="en-US"/>
        </a:p>
      </dgm:t>
    </dgm:pt>
    <dgm:pt modelId="{34FA42C8-E08B-4C98-8596-E7E7CA902FAB}" type="pres">
      <dgm:prSet presAssocID="{F6A9F390-ECF2-4067-A367-D1D20232798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DE7617-0FB1-4368-8603-7986F15143C7}" type="pres">
      <dgm:prSet presAssocID="{F6A9F390-ECF2-4067-A367-D1D202327980}" presName="childPlaceholder" presStyleCnt="0"/>
      <dgm:spPr/>
    </dgm:pt>
    <dgm:pt modelId="{775845DD-C0EC-480A-8223-83C8C6EF687B}" type="pres">
      <dgm:prSet presAssocID="{F6A9F390-ECF2-4067-A367-D1D202327980}" presName="circle" presStyleCnt="0"/>
      <dgm:spPr/>
    </dgm:pt>
    <dgm:pt modelId="{A7409681-FA2C-41DE-A8FF-2CF12A04257A}" type="pres">
      <dgm:prSet presAssocID="{F6A9F390-ECF2-4067-A367-D1D20232798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A96C73-E393-4C2F-A7A4-37F2820CD42A}" type="pres">
      <dgm:prSet presAssocID="{F6A9F390-ECF2-4067-A367-D1D20232798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2FDF1A-CD4A-4DB2-9E10-694D9813BACC}" type="pres">
      <dgm:prSet presAssocID="{F6A9F390-ECF2-4067-A367-D1D20232798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531702-DBF9-4F23-AA40-1BFFBF805045}" type="pres">
      <dgm:prSet presAssocID="{F6A9F390-ECF2-4067-A367-D1D202327980}" presName="quadrant4" presStyleLbl="node1" presStyleIdx="3" presStyleCnt="4" custScaleX="101320" custScaleY="9773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143961-CE04-400F-890A-999C8B587FA2}" type="pres">
      <dgm:prSet presAssocID="{F6A9F390-ECF2-4067-A367-D1D202327980}" presName="quadrantPlaceholder" presStyleCnt="0"/>
      <dgm:spPr/>
    </dgm:pt>
    <dgm:pt modelId="{3AA8B5A1-BE3A-4BA2-9C0E-5CEDCC1ED856}" type="pres">
      <dgm:prSet presAssocID="{F6A9F390-ECF2-4067-A367-D1D202327980}" presName="center1" presStyleLbl="fgShp" presStyleIdx="0" presStyleCnt="2"/>
      <dgm:spPr/>
    </dgm:pt>
    <dgm:pt modelId="{0F5B16AA-E9E7-4741-A8B2-C48FC4B602AC}" type="pres">
      <dgm:prSet presAssocID="{F6A9F390-ECF2-4067-A367-D1D202327980}" presName="center2" presStyleLbl="fgShp" presStyleIdx="1" presStyleCnt="2"/>
      <dgm:spPr/>
    </dgm:pt>
  </dgm:ptLst>
  <dgm:cxnLst>
    <dgm:cxn modelId="{B7F14453-7215-4EA9-86D1-BE0BF2CA586E}" type="presOf" srcId="{ADE717EB-FA7E-4D88-80BB-E95F9289A24A}" destId="{A7409681-FA2C-41DE-A8FF-2CF12A04257A}" srcOrd="0" destOrd="0" presId="urn:microsoft.com/office/officeart/2005/8/layout/cycle4"/>
    <dgm:cxn modelId="{36DF31D6-3E4C-4773-A4AE-951F6A047EAA}" srcId="{35E89F0B-3D02-4C82-BC93-44D0ADC4A96F}" destId="{E0ED8DDC-53B7-472D-A1DE-135B8D88A4C6}" srcOrd="0" destOrd="0" parTransId="{E1C9AE83-C28D-4D1B-9896-AA05AF91D5DE}" sibTransId="{B40311B3-BBBA-49C4-ADB1-4CA69DB8B712}"/>
    <dgm:cxn modelId="{84CD2708-3D24-4498-B315-8FA3B04E37E7}" type="presOf" srcId="{16EE86E8-C6E3-48F0-BF3F-DDFC45859E14}" destId="{3E687667-1973-461B-A60E-18286F3E5200}" srcOrd="0" destOrd="0" presId="urn:microsoft.com/office/officeart/2005/8/layout/cycle4"/>
    <dgm:cxn modelId="{EEAFA217-9579-4DC3-997C-6417CA693ECF}" srcId="{F6A9F390-ECF2-4067-A367-D1D202327980}" destId="{ADE717EB-FA7E-4D88-80BB-E95F9289A24A}" srcOrd="0" destOrd="0" parTransId="{3484D756-9CD5-48A2-A2F9-C734CE474FCD}" sibTransId="{D01E6745-9318-4438-8D01-E443B6BB21B2}"/>
    <dgm:cxn modelId="{4CAF6838-AD93-4FD5-8FB5-6BF644CCCF87}" type="presOf" srcId="{E0ED8DDC-53B7-472D-A1DE-135B8D88A4C6}" destId="{A466F95B-608F-4D8E-B3F5-51FD60A356DE}" srcOrd="0" destOrd="0" presId="urn:microsoft.com/office/officeart/2005/8/layout/cycle4"/>
    <dgm:cxn modelId="{AC9C2EEB-B5CB-4550-AE55-2FA17DB75BA5}" srcId="{F6A9F390-ECF2-4067-A367-D1D202327980}" destId="{17DEADD8-0F82-426F-A6C4-DE74A5BA3192}" srcOrd="3" destOrd="0" parTransId="{6532D424-D948-46B1-AB20-5B8BB88BD8EB}" sibTransId="{27E409F8-A203-40ED-8A00-4FC409CC982B}"/>
    <dgm:cxn modelId="{6F3EB943-4B9C-4180-9A48-47EE49424601}" srcId="{17DEADD8-0F82-426F-A6C4-DE74A5BA3192}" destId="{16EE86E8-C6E3-48F0-BF3F-DDFC45859E14}" srcOrd="0" destOrd="0" parTransId="{FAFAF739-83AA-4B8A-90FD-14428F1E9A16}" sibTransId="{E8712D43-4720-41BC-99C1-41ECCD5372C9}"/>
    <dgm:cxn modelId="{3548FE97-6B0F-4E42-B429-E8D37E20A752}" type="presOf" srcId="{D246316B-6712-41E0-B353-23F3F0F172CA}" destId="{6EEB5835-475A-4594-9185-BC8EC8C40A15}" srcOrd="0" destOrd="0" presId="urn:microsoft.com/office/officeart/2005/8/layout/cycle4"/>
    <dgm:cxn modelId="{FB734601-D10D-4D88-A600-46F0A81586B0}" type="presOf" srcId="{209C6D6D-0C9A-414C-8ACE-B97D39904C42}" destId="{D0664CFE-84AF-4166-8088-73854BBADC0D}" srcOrd="0" destOrd="0" presId="urn:microsoft.com/office/officeart/2005/8/layout/cycle4"/>
    <dgm:cxn modelId="{0F724377-CB22-4A7A-9BF3-8873D5595B3B}" type="presOf" srcId="{A04EDD53-B466-40B1-8ED6-7B5BDECD9820}" destId="{612FDF1A-CD4A-4DB2-9E10-694D9813BACC}" srcOrd="0" destOrd="0" presId="urn:microsoft.com/office/officeart/2005/8/layout/cycle4"/>
    <dgm:cxn modelId="{11860F3B-46D1-4D5E-BDA8-F75C9B7A2796}" type="presOf" srcId="{E0ED8DDC-53B7-472D-A1DE-135B8D88A4C6}" destId="{0D181F27-226E-4F09-89A5-E0EF349DBBC6}" srcOrd="1" destOrd="0" presId="urn:microsoft.com/office/officeart/2005/8/layout/cycle4"/>
    <dgm:cxn modelId="{31D068C1-B4C6-464C-BE20-0A42D0AB7A79}" type="presOf" srcId="{17DEADD8-0F82-426F-A6C4-DE74A5BA3192}" destId="{84531702-DBF9-4F23-AA40-1BFFBF805045}" srcOrd="0" destOrd="0" presId="urn:microsoft.com/office/officeart/2005/8/layout/cycle4"/>
    <dgm:cxn modelId="{277FC857-DDDE-49D8-BB52-5ADA054253DA}" srcId="{F6A9F390-ECF2-4067-A367-D1D202327980}" destId="{A04EDD53-B466-40B1-8ED6-7B5BDECD9820}" srcOrd="2" destOrd="0" parTransId="{31411F9E-B4D1-4A54-A147-EF994F182AAC}" sibTransId="{5593E6DB-6D5D-4BBE-9F29-FF17CA80A90F}"/>
    <dgm:cxn modelId="{902FE17A-C28C-4737-B4C0-2A44CDB04EE0}" srcId="{ADE717EB-FA7E-4D88-80BB-E95F9289A24A}" destId="{209C6D6D-0C9A-414C-8ACE-B97D39904C42}" srcOrd="0" destOrd="0" parTransId="{A2071E7E-6CFC-418B-A5CC-5D17BE2DDEC9}" sibTransId="{B5A12AAA-6DB7-4FE6-A79C-42DDB553E0D8}"/>
    <dgm:cxn modelId="{12B07A71-B1C3-4C46-BC08-064DD3A13A4D}" type="presOf" srcId="{209C6D6D-0C9A-414C-8ACE-B97D39904C42}" destId="{66CEB758-5261-45F1-8953-FA76F50F49D8}" srcOrd="1" destOrd="0" presId="urn:microsoft.com/office/officeart/2005/8/layout/cycle4"/>
    <dgm:cxn modelId="{5647EAC5-A495-4303-BA3A-811F15B17BC1}" srcId="{F6A9F390-ECF2-4067-A367-D1D202327980}" destId="{35E89F0B-3D02-4C82-BC93-44D0ADC4A96F}" srcOrd="1" destOrd="0" parTransId="{27EAE8E5-3CAD-4CD6-808C-F6B2225178A9}" sibTransId="{B43A8DDA-A33D-42E8-AC76-A13D4AACF453}"/>
    <dgm:cxn modelId="{D3AC0050-B188-4D86-9E99-826E948B54AC}" type="presOf" srcId="{35E89F0B-3D02-4C82-BC93-44D0ADC4A96F}" destId="{11A96C73-E393-4C2F-A7A4-37F2820CD42A}" srcOrd="0" destOrd="0" presId="urn:microsoft.com/office/officeart/2005/8/layout/cycle4"/>
    <dgm:cxn modelId="{DBE9ACCD-7B6A-48CD-A24C-6CACD5EFB8CF}" type="presOf" srcId="{F6A9F390-ECF2-4067-A367-D1D202327980}" destId="{2D9BD569-7864-4B05-B82B-E6CE8847687D}" srcOrd="0" destOrd="0" presId="urn:microsoft.com/office/officeart/2005/8/layout/cycle4"/>
    <dgm:cxn modelId="{0AFA5103-EB80-46C1-8180-8F7F1CB56E3F}" srcId="{A04EDD53-B466-40B1-8ED6-7B5BDECD9820}" destId="{D246316B-6712-41E0-B353-23F3F0F172CA}" srcOrd="0" destOrd="0" parTransId="{A5611E9A-7E3E-443A-B4EE-E4999FC4A96B}" sibTransId="{BA7CF157-ECAD-4A68-8FF1-7BBCC7E5918F}"/>
    <dgm:cxn modelId="{AFF62FD7-01E2-414A-82CC-50F665834B11}" type="presOf" srcId="{D246316B-6712-41E0-B353-23F3F0F172CA}" destId="{7F0DDDAA-9149-4F5C-9592-F262551D06D2}" srcOrd="1" destOrd="0" presId="urn:microsoft.com/office/officeart/2005/8/layout/cycle4"/>
    <dgm:cxn modelId="{A54860D4-3E57-40EB-9E66-1A4E1A1FF18F}" type="presOf" srcId="{16EE86E8-C6E3-48F0-BF3F-DDFC45859E14}" destId="{34FA42C8-E08B-4C98-8596-E7E7CA902FAB}" srcOrd="1" destOrd="0" presId="urn:microsoft.com/office/officeart/2005/8/layout/cycle4"/>
    <dgm:cxn modelId="{D28BE4FD-3095-44E9-A40D-841B58A6BAD1}" type="presParOf" srcId="{2D9BD569-7864-4B05-B82B-E6CE8847687D}" destId="{141FCCD1-471D-4B2C-A653-7FBEEB13C9A5}" srcOrd="0" destOrd="0" presId="urn:microsoft.com/office/officeart/2005/8/layout/cycle4"/>
    <dgm:cxn modelId="{438AD52C-F998-4F2A-BD77-1E4D5EB9B59F}" type="presParOf" srcId="{141FCCD1-471D-4B2C-A653-7FBEEB13C9A5}" destId="{1DC29551-8BD8-4FB9-975F-E489011C72E2}" srcOrd="0" destOrd="0" presId="urn:microsoft.com/office/officeart/2005/8/layout/cycle4"/>
    <dgm:cxn modelId="{780C5FA1-90AA-4113-A873-24871DA77B28}" type="presParOf" srcId="{1DC29551-8BD8-4FB9-975F-E489011C72E2}" destId="{D0664CFE-84AF-4166-8088-73854BBADC0D}" srcOrd="0" destOrd="0" presId="urn:microsoft.com/office/officeart/2005/8/layout/cycle4"/>
    <dgm:cxn modelId="{43BC4CDD-CFF0-4001-B1C7-8F0B6FBB9E5F}" type="presParOf" srcId="{1DC29551-8BD8-4FB9-975F-E489011C72E2}" destId="{66CEB758-5261-45F1-8953-FA76F50F49D8}" srcOrd="1" destOrd="0" presId="urn:microsoft.com/office/officeart/2005/8/layout/cycle4"/>
    <dgm:cxn modelId="{95420336-DF54-408B-B6BC-4A7D34E9E8FE}" type="presParOf" srcId="{141FCCD1-471D-4B2C-A653-7FBEEB13C9A5}" destId="{21998FD7-7A98-45ED-BB00-A6BD995DA319}" srcOrd="1" destOrd="0" presId="urn:microsoft.com/office/officeart/2005/8/layout/cycle4"/>
    <dgm:cxn modelId="{27C21DFC-E22F-4AF3-9178-1AE12F4B4218}" type="presParOf" srcId="{21998FD7-7A98-45ED-BB00-A6BD995DA319}" destId="{A466F95B-608F-4D8E-B3F5-51FD60A356DE}" srcOrd="0" destOrd="0" presId="urn:microsoft.com/office/officeart/2005/8/layout/cycle4"/>
    <dgm:cxn modelId="{DE759A2F-574D-48A1-B6D6-B77105D7ADBD}" type="presParOf" srcId="{21998FD7-7A98-45ED-BB00-A6BD995DA319}" destId="{0D181F27-226E-4F09-89A5-E0EF349DBBC6}" srcOrd="1" destOrd="0" presId="urn:microsoft.com/office/officeart/2005/8/layout/cycle4"/>
    <dgm:cxn modelId="{A4177A32-E4F5-46F0-8241-8E235D21A731}" type="presParOf" srcId="{141FCCD1-471D-4B2C-A653-7FBEEB13C9A5}" destId="{2E07A338-E1FF-404D-8BA8-355005ECC086}" srcOrd="2" destOrd="0" presId="urn:microsoft.com/office/officeart/2005/8/layout/cycle4"/>
    <dgm:cxn modelId="{9B487ABD-1859-4031-81A0-8B38E9160EA8}" type="presParOf" srcId="{2E07A338-E1FF-404D-8BA8-355005ECC086}" destId="{6EEB5835-475A-4594-9185-BC8EC8C40A15}" srcOrd="0" destOrd="0" presId="urn:microsoft.com/office/officeart/2005/8/layout/cycle4"/>
    <dgm:cxn modelId="{D69D281F-9990-4FF8-B888-3D33242383F8}" type="presParOf" srcId="{2E07A338-E1FF-404D-8BA8-355005ECC086}" destId="{7F0DDDAA-9149-4F5C-9592-F262551D06D2}" srcOrd="1" destOrd="0" presId="urn:microsoft.com/office/officeart/2005/8/layout/cycle4"/>
    <dgm:cxn modelId="{7A2A02BD-9AAF-4EA5-A562-D794D7134B18}" type="presParOf" srcId="{141FCCD1-471D-4B2C-A653-7FBEEB13C9A5}" destId="{5FF9E9DB-9D82-45D0-BC34-871A3E93F527}" srcOrd="3" destOrd="0" presId="urn:microsoft.com/office/officeart/2005/8/layout/cycle4"/>
    <dgm:cxn modelId="{6B518D47-EB53-49E8-A56C-AE455CCE57CB}" type="presParOf" srcId="{5FF9E9DB-9D82-45D0-BC34-871A3E93F527}" destId="{3E687667-1973-461B-A60E-18286F3E5200}" srcOrd="0" destOrd="0" presId="urn:microsoft.com/office/officeart/2005/8/layout/cycle4"/>
    <dgm:cxn modelId="{43BA0ABD-8566-4E8B-A9EE-9222F6CE27A4}" type="presParOf" srcId="{5FF9E9DB-9D82-45D0-BC34-871A3E93F527}" destId="{34FA42C8-E08B-4C98-8596-E7E7CA902FAB}" srcOrd="1" destOrd="0" presId="urn:microsoft.com/office/officeart/2005/8/layout/cycle4"/>
    <dgm:cxn modelId="{7C969418-78BC-4DEA-8947-FEC73DCACBC7}" type="presParOf" srcId="{141FCCD1-471D-4B2C-A653-7FBEEB13C9A5}" destId="{DFDE7617-0FB1-4368-8603-7986F15143C7}" srcOrd="4" destOrd="0" presId="urn:microsoft.com/office/officeart/2005/8/layout/cycle4"/>
    <dgm:cxn modelId="{B700105E-5092-414B-8A5A-FB986222F675}" type="presParOf" srcId="{2D9BD569-7864-4B05-B82B-E6CE8847687D}" destId="{775845DD-C0EC-480A-8223-83C8C6EF687B}" srcOrd="1" destOrd="0" presId="urn:microsoft.com/office/officeart/2005/8/layout/cycle4"/>
    <dgm:cxn modelId="{09B5264F-BAC8-4189-9DEA-6D49B7DF1F43}" type="presParOf" srcId="{775845DD-C0EC-480A-8223-83C8C6EF687B}" destId="{A7409681-FA2C-41DE-A8FF-2CF12A04257A}" srcOrd="0" destOrd="0" presId="urn:microsoft.com/office/officeart/2005/8/layout/cycle4"/>
    <dgm:cxn modelId="{E7A63A22-3494-45DE-A91A-37B7D414278E}" type="presParOf" srcId="{775845DD-C0EC-480A-8223-83C8C6EF687B}" destId="{11A96C73-E393-4C2F-A7A4-37F2820CD42A}" srcOrd="1" destOrd="0" presId="urn:microsoft.com/office/officeart/2005/8/layout/cycle4"/>
    <dgm:cxn modelId="{2AFF37A7-8D57-4837-B9B4-A43A89F79674}" type="presParOf" srcId="{775845DD-C0EC-480A-8223-83C8C6EF687B}" destId="{612FDF1A-CD4A-4DB2-9E10-694D9813BACC}" srcOrd="2" destOrd="0" presId="urn:microsoft.com/office/officeart/2005/8/layout/cycle4"/>
    <dgm:cxn modelId="{C90690FA-EC78-438A-A133-030AD403156A}" type="presParOf" srcId="{775845DD-C0EC-480A-8223-83C8C6EF687B}" destId="{84531702-DBF9-4F23-AA40-1BFFBF805045}" srcOrd="3" destOrd="0" presId="urn:microsoft.com/office/officeart/2005/8/layout/cycle4"/>
    <dgm:cxn modelId="{952FCFF0-0820-45DD-B35C-820B4CECA8D9}" type="presParOf" srcId="{775845DD-C0EC-480A-8223-83C8C6EF687B}" destId="{86143961-CE04-400F-890A-999C8B587FA2}" srcOrd="4" destOrd="0" presId="urn:microsoft.com/office/officeart/2005/8/layout/cycle4"/>
    <dgm:cxn modelId="{0AD800FB-16E4-4626-A233-948672C3D606}" type="presParOf" srcId="{2D9BD569-7864-4B05-B82B-E6CE8847687D}" destId="{3AA8B5A1-BE3A-4BA2-9C0E-5CEDCC1ED856}" srcOrd="2" destOrd="0" presId="urn:microsoft.com/office/officeart/2005/8/layout/cycle4"/>
    <dgm:cxn modelId="{6A71B9CE-454C-40BD-B492-B3F587A6EC40}" type="presParOf" srcId="{2D9BD569-7864-4B05-B82B-E6CE8847687D}" destId="{0F5B16AA-E9E7-4741-A8B2-C48FC4B602A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0031EB-7316-48F1-9460-36C4ED4691C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F0493D-5F9D-468A-9786-AB06A89D86AB}">
      <dgm:prSet phldrT="[Text]" custT="1"/>
      <dgm:spPr/>
      <dgm:t>
        <a:bodyPr/>
        <a:lstStyle/>
        <a:p>
          <a:r>
            <a:rPr lang="zh-TW" altLang="en-US" sz="3600" dirty="0">
              <a:latin typeface="DFKai-SB" panose="03000509000000000000" pitchFamily="65" charset="-120"/>
              <a:ea typeface="DFKai-SB" panose="03000509000000000000" pitchFamily="65" charset="-120"/>
            </a:rPr>
            <a:t>奉獻</a:t>
          </a:r>
          <a:endParaRPr lang="en-US" sz="36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60CF77E3-17BD-4B54-A9CB-EA5D1F7505C7}" type="parTrans" cxnId="{11C48260-F723-43A1-86C3-DE6524B101A0}">
      <dgm:prSet/>
      <dgm:spPr/>
      <dgm:t>
        <a:bodyPr/>
        <a:lstStyle/>
        <a:p>
          <a:endParaRPr lang="en-US"/>
        </a:p>
      </dgm:t>
    </dgm:pt>
    <dgm:pt modelId="{68D14A20-8F77-43AD-8E35-CD0B0E1539C6}" type="sibTrans" cxnId="{11C48260-F723-43A1-86C3-DE6524B101A0}">
      <dgm:prSet/>
      <dgm:spPr/>
      <dgm:t>
        <a:bodyPr/>
        <a:lstStyle/>
        <a:p>
          <a:endParaRPr lang="en-US"/>
        </a:p>
      </dgm:t>
    </dgm:pt>
    <dgm:pt modelId="{D63585C6-8423-4DE8-8437-77C071989DEB}">
      <dgm:prSet phldrT="[Text]" custT="1"/>
      <dgm:spPr/>
      <dgm:t>
        <a:bodyPr/>
        <a:lstStyle/>
        <a:p>
          <a:r>
            <a:rPr lang="zh-TW" altLang="en-US" sz="4000" dirty="0">
              <a:latin typeface="DFKai-SB" panose="03000509000000000000" pitchFamily="65" charset="-120"/>
              <a:ea typeface="DFKai-SB" panose="03000509000000000000" pitchFamily="65" charset="-120"/>
            </a:rPr>
            <a:t>活祭</a:t>
          </a:r>
          <a:r>
            <a: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rPr>
            <a:t>—</a:t>
          </a:r>
          <a:r>
            <a:rPr lang="zh-TW" altLang="en-US" sz="4000" dirty="0">
              <a:latin typeface="DFKai-SB" panose="03000509000000000000" pitchFamily="65" charset="-120"/>
              <a:ea typeface="DFKai-SB" panose="03000509000000000000" pitchFamily="65" charset="-120"/>
            </a:rPr>
            <a:t>以順從神來敬拜事奉</a:t>
          </a:r>
          <a:endParaRPr lang="en-US" sz="40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3AF535DD-F66E-4362-B9AF-98E0A0344484}" type="parTrans" cxnId="{05B5CCDB-14D2-4BE3-84D3-E4AC3369D497}">
      <dgm:prSet/>
      <dgm:spPr/>
      <dgm:t>
        <a:bodyPr/>
        <a:lstStyle/>
        <a:p>
          <a:endParaRPr lang="en-US"/>
        </a:p>
      </dgm:t>
    </dgm:pt>
    <dgm:pt modelId="{D9388B7F-F783-4C9E-886C-31F39AA407A9}" type="sibTrans" cxnId="{05B5CCDB-14D2-4BE3-84D3-E4AC3369D497}">
      <dgm:prSet/>
      <dgm:spPr/>
      <dgm:t>
        <a:bodyPr/>
        <a:lstStyle/>
        <a:p>
          <a:endParaRPr lang="en-US"/>
        </a:p>
      </dgm:t>
    </dgm:pt>
    <dgm:pt modelId="{500F2C76-26B4-4020-B0F0-BF8E04EE1C6F}">
      <dgm:prSet phldrT="[Text]" custT="1"/>
      <dgm:spPr/>
      <dgm:t>
        <a:bodyPr/>
        <a:lstStyle/>
        <a:p>
          <a:r>
            <a:rPr lang="zh-TW" altLang="en-US" sz="3600" dirty="0">
              <a:latin typeface="DFKai-SB" panose="03000509000000000000" pitchFamily="65" charset="-120"/>
              <a:ea typeface="DFKai-SB" panose="03000509000000000000" pitchFamily="65" charset="-120"/>
            </a:rPr>
            <a:t>變化</a:t>
          </a:r>
          <a:endParaRPr lang="en-US" sz="36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C1CC0B07-DA79-4E53-A5C2-1696D2D3E3AC}" type="parTrans" cxnId="{3945AF52-AE03-4459-B51A-00635267F574}">
      <dgm:prSet/>
      <dgm:spPr/>
      <dgm:t>
        <a:bodyPr/>
        <a:lstStyle/>
        <a:p>
          <a:endParaRPr lang="en-US"/>
        </a:p>
      </dgm:t>
    </dgm:pt>
    <dgm:pt modelId="{3C234C5B-2946-4605-A3AA-AAD69E9E2A98}" type="sibTrans" cxnId="{3945AF52-AE03-4459-B51A-00635267F574}">
      <dgm:prSet/>
      <dgm:spPr/>
      <dgm:t>
        <a:bodyPr/>
        <a:lstStyle/>
        <a:p>
          <a:endParaRPr lang="en-US"/>
        </a:p>
      </dgm:t>
    </dgm:pt>
    <dgm:pt modelId="{53B12E6C-212C-4B36-8E82-C50CCE56991A}">
      <dgm:prSet phldrT="[Text]" custT="1"/>
      <dgm:spPr/>
      <dgm:t>
        <a:bodyPr/>
        <a:lstStyle/>
        <a:p>
          <a:r>
            <a:rPr lang="zh-TW" altLang="en-US" sz="4000" dirty="0">
              <a:latin typeface="DFKai-SB" panose="03000509000000000000" pitchFamily="65" charset="-120"/>
              <a:ea typeface="DFKai-SB" panose="03000509000000000000" pitchFamily="65" charset="-120"/>
            </a:rPr>
            <a:t>不要效法世界，心意更新</a:t>
          </a:r>
          <a:endParaRPr lang="en-US" sz="40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EF9930E3-BBE2-44D2-ADB7-EBB0CD5788CA}" type="parTrans" cxnId="{44CEE679-5344-43CE-A7AE-3DB8E1465E59}">
      <dgm:prSet/>
      <dgm:spPr/>
      <dgm:t>
        <a:bodyPr/>
        <a:lstStyle/>
        <a:p>
          <a:endParaRPr lang="en-US"/>
        </a:p>
      </dgm:t>
    </dgm:pt>
    <dgm:pt modelId="{EA9D1EE2-088A-40C9-8153-B774EB116CE9}" type="sibTrans" cxnId="{44CEE679-5344-43CE-A7AE-3DB8E1465E59}">
      <dgm:prSet/>
      <dgm:spPr/>
      <dgm:t>
        <a:bodyPr/>
        <a:lstStyle/>
        <a:p>
          <a:endParaRPr lang="en-US"/>
        </a:p>
      </dgm:t>
    </dgm:pt>
    <dgm:pt modelId="{EEA5F2C4-88D3-4613-9FD2-29320987B633}">
      <dgm:prSet phldrT="[Text]" custT="1"/>
      <dgm:spPr/>
      <dgm:t>
        <a:bodyPr/>
        <a:lstStyle/>
        <a:p>
          <a:r>
            <a:rPr lang="zh-TW" altLang="en-US" sz="3200" dirty="0">
              <a:latin typeface="DFKai-SB" panose="03000509000000000000" pitchFamily="65" charset="-120"/>
              <a:ea typeface="DFKai-SB" panose="03000509000000000000" pitchFamily="65" charset="-120"/>
            </a:rPr>
            <a:t>明白神旨</a:t>
          </a:r>
          <a:endParaRPr lang="en-US" sz="32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C26FE45-E708-4F13-88C7-4A91DDB96EB3}" type="parTrans" cxnId="{3E241A67-0D09-4691-AA19-861A531B4D0F}">
      <dgm:prSet/>
      <dgm:spPr/>
      <dgm:t>
        <a:bodyPr/>
        <a:lstStyle/>
        <a:p>
          <a:endParaRPr lang="en-US"/>
        </a:p>
      </dgm:t>
    </dgm:pt>
    <dgm:pt modelId="{F5625993-735D-4A26-A89A-D25857CCDDD6}" type="sibTrans" cxnId="{3E241A67-0D09-4691-AA19-861A531B4D0F}">
      <dgm:prSet/>
      <dgm:spPr/>
      <dgm:t>
        <a:bodyPr/>
        <a:lstStyle/>
        <a:p>
          <a:endParaRPr lang="en-US"/>
        </a:p>
      </dgm:t>
    </dgm:pt>
    <dgm:pt modelId="{30803F38-BA4E-48EF-8AAD-6D0A387C47DB}">
      <dgm:prSet phldrT="[Text]" custT="1"/>
      <dgm:spPr/>
      <dgm:t>
        <a:bodyPr/>
        <a:lstStyle/>
        <a:p>
          <a:r>
            <a:rPr lang="zh-TW" altLang="en-US" sz="4000" dirty="0">
              <a:latin typeface="DFKai-SB" panose="03000509000000000000" pitchFamily="65" charset="-120"/>
              <a:ea typeface="DFKai-SB" panose="03000509000000000000" pitchFamily="65" charset="-120"/>
            </a:rPr>
            <a:t>察驗</a:t>
          </a:r>
          <a:r>
            <a: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rPr>
            <a:t>—</a:t>
          </a:r>
          <a:r>
            <a:rPr lang="zh-TW" altLang="en-US" sz="4000" dirty="0">
              <a:latin typeface="DFKai-SB" panose="03000509000000000000" pitchFamily="65" charset="-120"/>
              <a:ea typeface="DFKai-SB" panose="03000509000000000000" pitchFamily="65" charset="-120"/>
            </a:rPr>
            <a:t>辨識神的聲音</a:t>
          </a:r>
          <a:endParaRPr lang="en-US" sz="40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0C78946-D9F1-4FB2-87DA-71ADFE7EE002}" type="parTrans" cxnId="{67002153-077E-4A2F-AF1B-2F450205876B}">
      <dgm:prSet/>
      <dgm:spPr/>
      <dgm:t>
        <a:bodyPr/>
        <a:lstStyle/>
        <a:p>
          <a:endParaRPr lang="en-US"/>
        </a:p>
      </dgm:t>
    </dgm:pt>
    <dgm:pt modelId="{DE077DD1-C832-4739-AAF3-40EBC8AD2CFA}" type="sibTrans" cxnId="{67002153-077E-4A2F-AF1B-2F450205876B}">
      <dgm:prSet/>
      <dgm:spPr/>
      <dgm:t>
        <a:bodyPr/>
        <a:lstStyle/>
        <a:p>
          <a:endParaRPr lang="en-US"/>
        </a:p>
      </dgm:t>
    </dgm:pt>
    <dgm:pt modelId="{D53F8FFF-D576-4B47-B5C7-3E406C576CF5}" type="pres">
      <dgm:prSet presAssocID="{120031EB-7316-48F1-9460-36C4ED4691C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7A642A-1E63-4304-B59C-08CDC461B776}" type="pres">
      <dgm:prSet presAssocID="{72F0493D-5F9D-468A-9786-AB06A89D86AB}" presName="composite" presStyleCnt="0"/>
      <dgm:spPr/>
    </dgm:pt>
    <dgm:pt modelId="{CD1F06B5-A08F-4A05-A877-DFB951B580CA}" type="pres">
      <dgm:prSet presAssocID="{72F0493D-5F9D-468A-9786-AB06A89D86A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5B5DBD-75A3-43DE-8EF4-A6B0C9EAFCA8}" type="pres">
      <dgm:prSet presAssocID="{72F0493D-5F9D-468A-9786-AB06A89D86A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659CB-F01B-47D3-90E4-2914FBED7B0F}" type="pres">
      <dgm:prSet presAssocID="{68D14A20-8F77-43AD-8E35-CD0B0E1539C6}" presName="sp" presStyleCnt="0"/>
      <dgm:spPr/>
    </dgm:pt>
    <dgm:pt modelId="{1D86A20D-B12B-4F44-A47F-16C52B78F241}" type="pres">
      <dgm:prSet presAssocID="{500F2C76-26B4-4020-B0F0-BF8E04EE1C6F}" presName="composite" presStyleCnt="0"/>
      <dgm:spPr/>
    </dgm:pt>
    <dgm:pt modelId="{944B552D-2230-40E1-98BE-EE7833509788}" type="pres">
      <dgm:prSet presAssocID="{500F2C76-26B4-4020-B0F0-BF8E04EE1C6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562E26-D35F-495D-9692-AFBC47F2DBA3}" type="pres">
      <dgm:prSet presAssocID="{500F2C76-26B4-4020-B0F0-BF8E04EE1C6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2E3CA-5CAB-41B9-A33F-73523B4E617D}" type="pres">
      <dgm:prSet presAssocID="{3C234C5B-2946-4605-A3AA-AAD69E9E2A98}" presName="sp" presStyleCnt="0"/>
      <dgm:spPr/>
    </dgm:pt>
    <dgm:pt modelId="{3AF1FCE3-4D4F-4540-83B9-01C126EDFDA9}" type="pres">
      <dgm:prSet presAssocID="{EEA5F2C4-88D3-4613-9FD2-29320987B633}" presName="composite" presStyleCnt="0"/>
      <dgm:spPr/>
    </dgm:pt>
    <dgm:pt modelId="{0F20F4B4-851E-4DAC-A3B1-864664EB96C4}" type="pres">
      <dgm:prSet presAssocID="{EEA5F2C4-88D3-4613-9FD2-29320987B63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EBF9B6-5461-4657-97C8-E53E74E6CD43}" type="pres">
      <dgm:prSet presAssocID="{EEA5F2C4-88D3-4613-9FD2-29320987B63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413A69-ED64-458E-93D4-CD52F7D1270C}" type="presOf" srcId="{72F0493D-5F9D-468A-9786-AB06A89D86AB}" destId="{CD1F06B5-A08F-4A05-A877-DFB951B580CA}" srcOrd="0" destOrd="0" presId="urn:microsoft.com/office/officeart/2005/8/layout/chevron2"/>
    <dgm:cxn modelId="{C3E97111-62A5-46E6-8D51-72DC786D6678}" type="presOf" srcId="{120031EB-7316-48F1-9460-36C4ED4691C0}" destId="{D53F8FFF-D576-4B47-B5C7-3E406C576CF5}" srcOrd="0" destOrd="0" presId="urn:microsoft.com/office/officeart/2005/8/layout/chevron2"/>
    <dgm:cxn modelId="{F5F00D7F-A43E-465C-9944-E759D18C2E84}" type="presOf" srcId="{D63585C6-8423-4DE8-8437-77C071989DEB}" destId="{B35B5DBD-75A3-43DE-8EF4-A6B0C9EAFCA8}" srcOrd="0" destOrd="0" presId="urn:microsoft.com/office/officeart/2005/8/layout/chevron2"/>
    <dgm:cxn modelId="{67002153-077E-4A2F-AF1B-2F450205876B}" srcId="{EEA5F2C4-88D3-4613-9FD2-29320987B633}" destId="{30803F38-BA4E-48EF-8AAD-6D0A387C47DB}" srcOrd="0" destOrd="0" parTransId="{A0C78946-D9F1-4FB2-87DA-71ADFE7EE002}" sibTransId="{DE077DD1-C832-4739-AAF3-40EBC8AD2CFA}"/>
    <dgm:cxn modelId="{3945AF52-AE03-4459-B51A-00635267F574}" srcId="{120031EB-7316-48F1-9460-36C4ED4691C0}" destId="{500F2C76-26B4-4020-B0F0-BF8E04EE1C6F}" srcOrd="1" destOrd="0" parTransId="{C1CC0B07-DA79-4E53-A5C2-1696D2D3E3AC}" sibTransId="{3C234C5B-2946-4605-A3AA-AAD69E9E2A98}"/>
    <dgm:cxn modelId="{05B5CCDB-14D2-4BE3-84D3-E4AC3369D497}" srcId="{72F0493D-5F9D-468A-9786-AB06A89D86AB}" destId="{D63585C6-8423-4DE8-8437-77C071989DEB}" srcOrd="0" destOrd="0" parTransId="{3AF535DD-F66E-4362-B9AF-98E0A0344484}" sibTransId="{D9388B7F-F783-4C9E-886C-31F39AA407A9}"/>
    <dgm:cxn modelId="{9998E72A-D9F8-46C2-9818-86AF1C04F9C3}" type="presOf" srcId="{EEA5F2C4-88D3-4613-9FD2-29320987B633}" destId="{0F20F4B4-851E-4DAC-A3B1-864664EB96C4}" srcOrd="0" destOrd="0" presId="urn:microsoft.com/office/officeart/2005/8/layout/chevron2"/>
    <dgm:cxn modelId="{11C48260-F723-43A1-86C3-DE6524B101A0}" srcId="{120031EB-7316-48F1-9460-36C4ED4691C0}" destId="{72F0493D-5F9D-468A-9786-AB06A89D86AB}" srcOrd="0" destOrd="0" parTransId="{60CF77E3-17BD-4B54-A9CB-EA5D1F7505C7}" sibTransId="{68D14A20-8F77-43AD-8E35-CD0B0E1539C6}"/>
    <dgm:cxn modelId="{5EB9B054-7DA1-421F-B5CB-9DD6EB108D12}" type="presOf" srcId="{53B12E6C-212C-4B36-8E82-C50CCE56991A}" destId="{77562E26-D35F-495D-9692-AFBC47F2DBA3}" srcOrd="0" destOrd="0" presId="urn:microsoft.com/office/officeart/2005/8/layout/chevron2"/>
    <dgm:cxn modelId="{C1330DF3-3E39-4D8A-AC9E-BB86EC27EF9C}" type="presOf" srcId="{30803F38-BA4E-48EF-8AAD-6D0A387C47DB}" destId="{13EBF9B6-5461-4657-97C8-E53E74E6CD43}" srcOrd="0" destOrd="0" presId="urn:microsoft.com/office/officeart/2005/8/layout/chevron2"/>
    <dgm:cxn modelId="{44CEE679-5344-43CE-A7AE-3DB8E1465E59}" srcId="{500F2C76-26B4-4020-B0F0-BF8E04EE1C6F}" destId="{53B12E6C-212C-4B36-8E82-C50CCE56991A}" srcOrd="0" destOrd="0" parTransId="{EF9930E3-BBE2-44D2-ADB7-EBB0CD5788CA}" sibTransId="{EA9D1EE2-088A-40C9-8153-B774EB116CE9}"/>
    <dgm:cxn modelId="{3E241A67-0D09-4691-AA19-861A531B4D0F}" srcId="{120031EB-7316-48F1-9460-36C4ED4691C0}" destId="{EEA5F2C4-88D3-4613-9FD2-29320987B633}" srcOrd="2" destOrd="0" parTransId="{AC26FE45-E708-4F13-88C7-4A91DDB96EB3}" sibTransId="{F5625993-735D-4A26-A89A-D25857CCDDD6}"/>
    <dgm:cxn modelId="{5531D335-498E-4CE2-84F5-809FF36F86D4}" type="presOf" srcId="{500F2C76-26B4-4020-B0F0-BF8E04EE1C6F}" destId="{944B552D-2230-40E1-98BE-EE7833509788}" srcOrd="0" destOrd="0" presId="urn:microsoft.com/office/officeart/2005/8/layout/chevron2"/>
    <dgm:cxn modelId="{B6D936AD-8058-4351-A8C0-05C0FCDEA7B3}" type="presParOf" srcId="{D53F8FFF-D576-4B47-B5C7-3E406C576CF5}" destId="{757A642A-1E63-4304-B59C-08CDC461B776}" srcOrd="0" destOrd="0" presId="urn:microsoft.com/office/officeart/2005/8/layout/chevron2"/>
    <dgm:cxn modelId="{684DF4D6-7BF0-4048-A387-8423D3414850}" type="presParOf" srcId="{757A642A-1E63-4304-B59C-08CDC461B776}" destId="{CD1F06B5-A08F-4A05-A877-DFB951B580CA}" srcOrd="0" destOrd="0" presId="urn:microsoft.com/office/officeart/2005/8/layout/chevron2"/>
    <dgm:cxn modelId="{F965448F-43AC-4DCE-865E-84DE486A19CB}" type="presParOf" srcId="{757A642A-1E63-4304-B59C-08CDC461B776}" destId="{B35B5DBD-75A3-43DE-8EF4-A6B0C9EAFCA8}" srcOrd="1" destOrd="0" presId="urn:microsoft.com/office/officeart/2005/8/layout/chevron2"/>
    <dgm:cxn modelId="{B318D88D-DCEF-4D08-9AEA-B973E9711B10}" type="presParOf" srcId="{D53F8FFF-D576-4B47-B5C7-3E406C576CF5}" destId="{F9A659CB-F01B-47D3-90E4-2914FBED7B0F}" srcOrd="1" destOrd="0" presId="urn:microsoft.com/office/officeart/2005/8/layout/chevron2"/>
    <dgm:cxn modelId="{99BAF6F2-7299-40CF-9BAE-5E40D1AF16AC}" type="presParOf" srcId="{D53F8FFF-D576-4B47-B5C7-3E406C576CF5}" destId="{1D86A20D-B12B-4F44-A47F-16C52B78F241}" srcOrd="2" destOrd="0" presId="urn:microsoft.com/office/officeart/2005/8/layout/chevron2"/>
    <dgm:cxn modelId="{25922F31-AD78-4116-A29D-29CAFCFEABC0}" type="presParOf" srcId="{1D86A20D-B12B-4F44-A47F-16C52B78F241}" destId="{944B552D-2230-40E1-98BE-EE7833509788}" srcOrd="0" destOrd="0" presId="urn:microsoft.com/office/officeart/2005/8/layout/chevron2"/>
    <dgm:cxn modelId="{22A20355-1CF4-46DB-86C8-285FF536F9B0}" type="presParOf" srcId="{1D86A20D-B12B-4F44-A47F-16C52B78F241}" destId="{77562E26-D35F-495D-9692-AFBC47F2DBA3}" srcOrd="1" destOrd="0" presId="urn:microsoft.com/office/officeart/2005/8/layout/chevron2"/>
    <dgm:cxn modelId="{1CAF6631-C22C-485B-A017-8149E3763C4F}" type="presParOf" srcId="{D53F8FFF-D576-4B47-B5C7-3E406C576CF5}" destId="{2692E3CA-5CAB-41B9-A33F-73523B4E617D}" srcOrd="3" destOrd="0" presId="urn:microsoft.com/office/officeart/2005/8/layout/chevron2"/>
    <dgm:cxn modelId="{187BD40E-DAEF-4151-BDEC-A0DF2542CB06}" type="presParOf" srcId="{D53F8FFF-D576-4B47-B5C7-3E406C576CF5}" destId="{3AF1FCE3-4D4F-4540-83B9-01C126EDFDA9}" srcOrd="4" destOrd="0" presId="urn:microsoft.com/office/officeart/2005/8/layout/chevron2"/>
    <dgm:cxn modelId="{07B53D79-E946-469D-BE86-C4B4B20ACD8D}" type="presParOf" srcId="{3AF1FCE3-4D4F-4540-83B9-01C126EDFDA9}" destId="{0F20F4B4-851E-4DAC-A3B1-864664EB96C4}" srcOrd="0" destOrd="0" presId="urn:microsoft.com/office/officeart/2005/8/layout/chevron2"/>
    <dgm:cxn modelId="{F22C175A-6858-429F-BCD7-DC8A83ACE330}" type="presParOf" srcId="{3AF1FCE3-4D4F-4540-83B9-01C126EDFDA9}" destId="{13EBF9B6-5461-4657-97C8-E53E74E6CD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63036E-9505-4046-A2EF-24D3EB9CC8F8}" type="doc">
      <dgm:prSet loTypeId="urn:microsoft.com/office/officeart/2005/8/layout/pList2" loCatId="picture" qsTypeId="urn:microsoft.com/office/officeart/2005/8/quickstyle/simple1" qsCatId="simple" csTypeId="urn:microsoft.com/office/officeart/2005/8/colors/accent1_2" csCatId="accent1" phldr="1"/>
      <dgm:spPr/>
    </dgm:pt>
    <dgm:pt modelId="{784F897B-3399-4FE4-8E01-6B317A0F8D98}">
      <dgm:prSet phldrT="[Text]"/>
      <dgm:spPr/>
      <dgm:t>
        <a:bodyPr/>
        <a:lstStyle/>
        <a:p>
          <a:r>
            <a:rPr lang="zh-TW" altLang="en-US" dirty="0">
              <a:latin typeface="DFKai-SB" panose="03000509000000000000" pitchFamily="65" charset="-120"/>
              <a:ea typeface="DFKai-SB" panose="03000509000000000000" pitchFamily="65" charset="-120"/>
            </a:rPr>
            <a:t>神無處不在，刻意進入祂的同在中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636CFA6C-493E-4A1D-8CF1-7F9F84BE6339}" type="parTrans" cxnId="{211897E3-946E-42E2-921A-646D703FA62B}">
      <dgm:prSet/>
      <dgm:spPr/>
      <dgm:t>
        <a:bodyPr/>
        <a:lstStyle/>
        <a:p>
          <a:endParaRPr lang="en-US"/>
        </a:p>
      </dgm:t>
    </dgm:pt>
    <dgm:pt modelId="{7CEED979-0267-4F23-8018-FF9AA922BC33}" type="sibTrans" cxnId="{211897E3-946E-42E2-921A-646D703FA62B}">
      <dgm:prSet/>
      <dgm:spPr/>
      <dgm:t>
        <a:bodyPr/>
        <a:lstStyle/>
        <a:p>
          <a:endParaRPr lang="en-US"/>
        </a:p>
      </dgm:t>
    </dgm:pt>
    <dgm:pt modelId="{6181F67B-4FE8-4A8F-AF04-E20D657C5363}">
      <dgm:prSet phldrT="[Text]"/>
      <dgm:spPr/>
      <dgm:t>
        <a:bodyPr/>
        <a:lstStyle/>
        <a:p>
          <a:r>
            <a:rPr lang="zh-TW" altLang="en-US" dirty="0">
              <a:latin typeface="DFKai-SB" panose="03000509000000000000" pitchFamily="65" charset="-120"/>
              <a:ea typeface="DFKai-SB" panose="03000509000000000000" pitchFamily="65" charset="-120"/>
            </a:rPr>
            <a:t>「不住的禱告」，把思想轉成禱告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29A18F12-DAC3-4A4F-88E7-504D8E217E78}" type="parTrans" cxnId="{A9588B44-1104-4699-94D8-85253E1DEAD7}">
      <dgm:prSet/>
      <dgm:spPr/>
      <dgm:t>
        <a:bodyPr/>
        <a:lstStyle/>
        <a:p>
          <a:endParaRPr lang="en-US"/>
        </a:p>
      </dgm:t>
    </dgm:pt>
    <dgm:pt modelId="{C535FEE3-17DB-4113-B43E-17BBADE766A9}" type="sibTrans" cxnId="{A9588B44-1104-4699-94D8-85253E1DEAD7}">
      <dgm:prSet/>
      <dgm:spPr/>
      <dgm:t>
        <a:bodyPr/>
        <a:lstStyle/>
        <a:p>
          <a:endParaRPr lang="en-US"/>
        </a:p>
      </dgm:t>
    </dgm:pt>
    <dgm:pt modelId="{781A9243-E74B-427C-88EC-DEB8EF1615DF}">
      <dgm:prSet phldrT="[Text]"/>
      <dgm:spPr/>
      <dgm:t>
        <a:bodyPr/>
        <a:lstStyle/>
        <a:p>
          <a:r>
            <a:rPr lang="zh-TW" altLang="en-US" dirty="0">
              <a:latin typeface="DFKai-SB" panose="03000509000000000000" pitchFamily="65" charset="-120"/>
              <a:ea typeface="DFKai-SB" panose="03000509000000000000" pitchFamily="65" charset="-120"/>
            </a:rPr>
            <a:t>說完停下來，留心傾聽神在說甚麼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5B5D65DA-7D01-4A23-9CFF-FA06305397C6}" type="parTrans" cxnId="{54B1CB86-A620-4E98-AE9E-E7A60D4652A6}">
      <dgm:prSet/>
      <dgm:spPr/>
      <dgm:t>
        <a:bodyPr/>
        <a:lstStyle/>
        <a:p>
          <a:endParaRPr lang="en-US"/>
        </a:p>
      </dgm:t>
    </dgm:pt>
    <dgm:pt modelId="{43F39699-73F2-402E-956D-5AF7DF60EDBF}" type="sibTrans" cxnId="{54B1CB86-A620-4E98-AE9E-E7A60D4652A6}">
      <dgm:prSet/>
      <dgm:spPr/>
      <dgm:t>
        <a:bodyPr/>
        <a:lstStyle/>
        <a:p>
          <a:endParaRPr lang="en-US"/>
        </a:p>
      </dgm:t>
    </dgm:pt>
    <dgm:pt modelId="{F067127A-64D1-4B8B-9F7B-344BA159B307}" type="pres">
      <dgm:prSet presAssocID="{D763036E-9505-4046-A2EF-24D3EB9CC8F8}" presName="Name0" presStyleCnt="0">
        <dgm:presLayoutVars>
          <dgm:dir/>
          <dgm:resizeHandles val="exact"/>
        </dgm:presLayoutVars>
      </dgm:prSet>
      <dgm:spPr/>
    </dgm:pt>
    <dgm:pt modelId="{1566B973-DA60-47B6-9AA7-BBC7B708D9C8}" type="pres">
      <dgm:prSet presAssocID="{D763036E-9505-4046-A2EF-24D3EB9CC8F8}" presName="bkgdShp" presStyleLbl="alignAccFollowNode1" presStyleIdx="0" presStyleCnt="1"/>
      <dgm:spPr/>
    </dgm:pt>
    <dgm:pt modelId="{2A096601-0325-4A03-8ADA-7E2A7BDC98AC}" type="pres">
      <dgm:prSet presAssocID="{D763036E-9505-4046-A2EF-24D3EB9CC8F8}" presName="linComp" presStyleCnt="0"/>
      <dgm:spPr/>
    </dgm:pt>
    <dgm:pt modelId="{06026BE7-12CA-4E4D-9111-189BEF2947B7}" type="pres">
      <dgm:prSet presAssocID="{784F897B-3399-4FE4-8E01-6B317A0F8D98}" presName="compNode" presStyleCnt="0"/>
      <dgm:spPr/>
    </dgm:pt>
    <dgm:pt modelId="{67460454-1B32-42D0-B670-0BCAB3B6D7D1}" type="pres">
      <dgm:prSet presAssocID="{784F897B-3399-4FE4-8E01-6B317A0F8D9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2574E2-C59E-4E65-8D40-BD3908D44782}" type="pres">
      <dgm:prSet presAssocID="{784F897B-3399-4FE4-8E01-6B317A0F8D98}" presName="invisiNode" presStyleLbl="node1" presStyleIdx="0" presStyleCnt="3"/>
      <dgm:spPr/>
    </dgm:pt>
    <dgm:pt modelId="{6492A2E1-3EDD-4432-8DDC-E2B08AC2587F}" type="pres">
      <dgm:prSet presAssocID="{784F897B-3399-4FE4-8E01-6B317A0F8D98}" presName="imagNode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D04704E6-D20C-4329-AFBD-1DE97E881F60}" type="pres">
      <dgm:prSet presAssocID="{7CEED979-0267-4F23-8018-FF9AA922BC33}" presName="sibTrans" presStyleLbl="sibTrans2D1" presStyleIdx="0" presStyleCnt="0"/>
      <dgm:spPr/>
      <dgm:t>
        <a:bodyPr/>
        <a:lstStyle/>
        <a:p>
          <a:endParaRPr lang="en-US"/>
        </a:p>
      </dgm:t>
    </dgm:pt>
    <dgm:pt modelId="{8B6E176E-88C4-4BD7-A119-F026CBE36186}" type="pres">
      <dgm:prSet presAssocID="{6181F67B-4FE8-4A8F-AF04-E20D657C5363}" presName="compNode" presStyleCnt="0"/>
      <dgm:spPr/>
    </dgm:pt>
    <dgm:pt modelId="{6B8E40CD-DB12-47C8-87FA-08C7A67EBF2D}" type="pres">
      <dgm:prSet presAssocID="{6181F67B-4FE8-4A8F-AF04-E20D657C536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5575FA-9D11-44D6-BDE1-5F6DB5ECE8EA}" type="pres">
      <dgm:prSet presAssocID="{6181F67B-4FE8-4A8F-AF04-E20D657C5363}" presName="invisiNode" presStyleLbl="node1" presStyleIdx="1" presStyleCnt="3"/>
      <dgm:spPr/>
    </dgm:pt>
    <dgm:pt modelId="{40AE67D0-8377-47C4-92ED-49ED601B495B}" type="pres">
      <dgm:prSet presAssocID="{6181F67B-4FE8-4A8F-AF04-E20D657C5363}" presName="imagNod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1AEAD670-DB7F-4F45-AD26-932A19DC6E6A}" type="pres">
      <dgm:prSet presAssocID="{C535FEE3-17DB-4113-B43E-17BBADE766A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15D52CEB-77C6-4368-99A4-570057168AD2}" type="pres">
      <dgm:prSet presAssocID="{781A9243-E74B-427C-88EC-DEB8EF1615DF}" presName="compNode" presStyleCnt="0"/>
      <dgm:spPr/>
    </dgm:pt>
    <dgm:pt modelId="{7F08F7D0-D4B9-4EF9-9D73-3E8BA65357B3}" type="pres">
      <dgm:prSet presAssocID="{781A9243-E74B-427C-88EC-DEB8EF1615D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DE719A-DE2C-42E5-823B-D99B85D81459}" type="pres">
      <dgm:prSet presAssocID="{781A9243-E74B-427C-88EC-DEB8EF1615DF}" presName="invisiNode" presStyleLbl="node1" presStyleIdx="2" presStyleCnt="3"/>
      <dgm:spPr/>
    </dgm:pt>
    <dgm:pt modelId="{D1142F9E-BFFB-4BCF-92B7-A123135DA563}" type="pres">
      <dgm:prSet presAssocID="{781A9243-E74B-427C-88EC-DEB8EF1615DF}" presName="imagNode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110A7C81-2CF1-4327-8147-5D4B4B9C052A}" type="presOf" srcId="{D763036E-9505-4046-A2EF-24D3EB9CC8F8}" destId="{F067127A-64D1-4B8B-9F7B-344BA159B307}" srcOrd="0" destOrd="0" presId="urn:microsoft.com/office/officeart/2005/8/layout/pList2"/>
    <dgm:cxn modelId="{6CF79C72-45C5-4DD3-990B-75371089D00C}" type="presOf" srcId="{C535FEE3-17DB-4113-B43E-17BBADE766A9}" destId="{1AEAD670-DB7F-4F45-AD26-932A19DC6E6A}" srcOrd="0" destOrd="0" presId="urn:microsoft.com/office/officeart/2005/8/layout/pList2"/>
    <dgm:cxn modelId="{211897E3-946E-42E2-921A-646D703FA62B}" srcId="{D763036E-9505-4046-A2EF-24D3EB9CC8F8}" destId="{784F897B-3399-4FE4-8E01-6B317A0F8D98}" srcOrd="0" destOrd="0" parTransId="{636CFA6C-493E-4A1D-8CF1-7F9F84BE6339}" sibTransId="{7CEED979-0267-4F23-8018-FF9AA922BC33}"/>
    <dgm:cxn modelId="{3465E8EB-330F-4996-B1E8-934F81595278}" type="presOf" srcId="{7CEED979-0267-4F23-8018-FF9AA922BC33}" destId="{D04704E6-D20C-4329-AFBD-1DE97E881F60}" srcOrd="0" destOrd="0" presId="urn:microsoft.com/office/officeart/2005/8/layout/pList2"/>
    <dgm:cxn modelId="{54B1CB86-A620-4E98-AE9E-E7A60D4652A6}" srcId="{D763036E-9505-4046-A2EF-24D3EB9CC8F8}" destId="{781A9243-E74B-427C-88EC-DEB8EF1615DF}" srcOrd="2" destOrd="0" parTransId="{5B5D65DA-7D01-4A23-9CFF-FA06305397C6}" sibTransId="{43F39699-73F2-402E-956D-5AF7DF60EDBF}"/>
    <dgm:cxn modelId="{0F1C6238-556C-48E5-BF13-D54FD2376F05}" type="presOf" srcId="{784F897B-3399-4FE4-8E01-6B317A0F8D98}" destId="{67460454-1B32-42D0-B670-0BCAB3B6D7D1}" srcOrd="0" destOrd="0" presId="urn:microsoft.com/office/officeart/2005/8/layout/pList2"/>
    <dgm:cxn modelId="{3B40887D-945E-44D0-98AB-65EC7F2E13DC}" type="presOf" srcId="{6181F67B-4FE8-4A8F-AF04-E20D657C5363}" destId="{6B8E40CD-DB12-47C8-87FA-08C7A67EBF2D}" srcOrd="0" destOrd="0" presId="urn:microsoft.com/office/officeart/2005/8/layout/pList2"/>
    <dgm:cxn modelId="{AC1C25A7-225E-4776-B7E7-74E12A4EA088}" type="presOf" srcId="{781A9243-E74B-427C-88EC-DEB8EF1615DF}" destId="{7F08F7D0-D4B9-4EF9-9D73-3E8BA65357B3}" srcOrd="0" destOrd="0" presId="urn:microsoft.com/office/officeart/2005/8/layout/pList2"/>
    <dgm:cxn modelId="{A9588B44-1104-4699-94D8-85253E1DEAD7}" srcId="{D763036E-9505-4046-A2EF-24D3EB9CC8F8}" destId="{6181F67B-4FE8-4A8F-AF04-E20D657C5363}" srcOrd="1" destOrd="0" parTransId="{29A18F12-DAC3-4A4F-88E7-504D8E217E78}" sibTransId="{C535FEE3-17DB-4113-B43E-17BBADE766A9}"/>
    <dgm:cxn modelId="{EBE762C8-56DB-45B8-940C-1F5A948B567E}" type="presParOf" srcId="{F067127A-64D1-4B8B-9F7B-344BA159B307}" destId="{1566B973-DA60-47B6-9AA7-BBC7B708D9C8}" srcOrd="0" destOrd="0" presId="urn:microsoft.com/office/officeart/2005/8/layout/pList2"/>
    <dgm:cxn modelId="{BD9C1B98-AA4B-4964-AEA6-410E487B86F4}" type="presParOf" srcId="{F067127A-64D1-4B8B-9F7B-344BA159B307}" destId="{2A096601-0325-4A03-8ADA-7E2A7BDC98AC}" srcOrd="1" destOrd="0" presId="urn:microsoft.com/office/officeart/2005/8/layout/pList2"/>
    <dgm:cxn modelId="{DC3379A7-B4CC-4F85-A067-2F2C93CAF765}" type="presParOf" srcId="{2A096601-0325-4A03-8ADA-7E2A7BDC98AC}" destId="{06026BE7-12CA-4E4D-9111-189BEF2947B7}" srcOrd="0" destOrd="0" presId="urn:microsoft.com/office/officeart/2005/8/layout/pList2"/>
    <dgm:cxn modelId="{FAD90E84-049E-40B6-BAC9-91C74E624E5B}" type="presParOf" srcId="{06026BE7-12CA-4E4D-9111-189BEF2947B7}" destId="{67460454-1B32-42D0-B670-0BCAB3B6D7D1}" srcOrd="0" destOrd="0" presId="urn:microsoft.com/office/officeart/2005/8/layout/pList2"/>
    <dgm:cxn modelId="{4C712D4D-B71A-411D-8126-C74F52FA9247}" type="presParOf" srcId="{06026BE7-12CA-4E4D-9111-189BEF2947B7}" destId="{4C2574E2-C59E-4E65-8D40-BD3908D44782}" srcOrd="1" destOrd="0" presId="urn:microsoft.com/office/officeart/2005/8/layout/pList2"/>
    <dgm:cxn modelId="{CC66DE94-6240-49D7-9E75-1FF9A1F9518E}" type="presParOf" srcId="{06026BE7-12CA-4E4D-9111-189BEF2947B7}" destId="{6492A2E1-3EDD-4432-8DDC-E2B08AC2587F}" srcOrd="2" destOrd="0" presId="urn:microsoft.com/office/officeart/2005/8/layout/pList2"/>
    <dgm:cxn modelId="{236749C1-ADF6-41A0-A6C0-69455D5D0FC9}" type="presParOf" srcId="{2A096601-0325-4A03-8ADA-7E2A7BDC98AC}" destId="{D04704E6-D20C-4329-AFBD-1DE97E881F60}" srcOrd="1" destOrd="0" presId="urn:microsoft.com/office/officeart/2005/8/layout/pList2"/>
    <dgm:cxn modelId="{23962D76-598C-4604-8C55-D0969AF5BC58}" type="presParOf" srcId="{2A096601-0325-4A03-8ADA-7E2A7BDC98AC}" destId="{8B6E176E-88C4-4BD7-A119-F026CBE36186}" srcOrd="2" destOrd="0" presId="urn:microsoft.com/office/officeart/2005/8/layout/pList2"/>
    <dgm:cxn modelId="{28D5480E-18E3-49A8-BEF3-FC28F548BCCB}" type="presParOf" srcId="{8B6E176E-88C4-4BD7-A119-F026CBE36186}" destId="{6B8E40CD-DB12-47C8-87FA-08C7A67EBF2D}" srcOrd="0" destOrd="0" presId="urn:microsoft.com/office/officeart/2005/8/layout/pList2"/>
    <dgm:cxn modelId="{1C3791B6-A5E8-4547-B693-753C11CED0F1}" type="presParOf" srcId="{8B6E176E-88C4-4BD7-A119-F026CBE36186}" destId="{355575FA-9D11-44D6-BDE1-5F6DB5ECE8EA}" srcOrd="1" destOrd="0" presId="urn:microsoft.com/office/officeart/2005/8/layout/pList2"/>
    <dgm:cxn modelId="{57F4BDF5-AD28-4E8C-B937-EEB52D256E90}" type="presParOf" srcId="{8B6E176E-88C4-4BD7-A119-F026CBE36186}" destId="{40AE67D0-8377-47C4-92ED-49ED601B495B}" srcOrd="2" destOrd="0" presId="urn:microsoft.com/office/officeart/2005/8/layout/pList2"/>
    <dgm:cxn modelId="{FD1070C3-1907-408C-9E31-4154EC74787B}" type="presParOf" srcId="{2A096601-0325-4A03-8ADA-7E2A7BDC98AC}" destId="{1AEAD670-DB7F-4F45-AD26-932A19DC6E6A}" srcOrd="3" destOrd="0" presId="urn:microsoft.com/office/officeart/2005/8/layout/pList2"/>
    <dgm:cxn modelId="{3C6F461B-13A0-4823-A628-3276D643783B}" type="presParOf" srcId="{2A096601-0325-4A03-8ADA-7E2A7BDC98AC}" destId="{15D52CEB-77C6-4368-99A4-570057168AD2}" srcOrd="4" destOrd="0" presId="urn:microsoft.com/office/officeart/2005/8/layout/pList2"/>
    <dgm:cxn modelId="{73E33640-C7C1-49D8-83F5-9C4638BA8554}" type="presParOf" srcId="{15D52CEB-77C6-4368-99A4-570057168AD2}" destId="{7F08F7D0-D4B9-4EF9-9D73-3E8BA65357B3}" srcOrd="0" destOrd="0" presId="urn:microsoft.com/office/officeart/2005/8/layout/pList2"/>
    <dgm:cxn modelId="{CFBF61FE-994F-4A2D-832C-965139238494}" type="presParOf" srcId="{15D52CEB-77C6-4368-99A4-570057168AD2}" destId="{0ADE719A-DE2C-42E5-823B-D99B85D81459}" srcOrd="1" destOrd="0" presId="urn:microsoft.com/office/officeart/2005/8/layout/pList2"/>
    <dgm:cxn modelId="{2B6E4F79-9273-4BD0-A997-F5491AAACEA9}" type="presParOf" srcId="{15D52CEB-77C6-4368-99A4-570057168AD2}" destId="{D1142F9E-BFFB-4BCF-92B7-A123135DA563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BD8C74-1053-4365-9F4F-366929B43BA5}">
      <dsp:nvSpPr>
        <dsp:cNvPr id="0" name=""/>
        <dsp:cNvSpPr/>
      </dsp:nvSpPr>
      <dsp:spPr>
        <a:xfrm>
          <a:off x="-357160" y="0"/>
          <a:ext cx="4525962" cy="452596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9A817D-928E-49D1-A298-E2E56C45D1CF}">
      <dsp:nvSpPr>
        <dsp:cNvPr id="0" name=""/>
        <dsp:cNvSpPr/>
      </dsp:nvSpPr>
      <dsp:spPr>
        <a:xfrm>
          <a:off x="1923284" y="0"/>
          <a:ext cx="6042818" cy="4525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>
              <a:latin typeface="DFKai-SB" panose="03000509000000000000" pitchFamily="65" charset="-120"/>
              <a:ea typeface="DFKai-SB" panose="03000509000000000000" pitchFamily="65" charset="-120"/>
            </a:rPr>
            <a:t>認識神</a:t>
          </a:r>
          <a:endParaRPr lang="en-US" sz="4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923284" y="0"/>
        <a:ext cx="3021409" cy="1357791"/>
      </dsp:txXfrm>
    </dsp:sp>
    <dsp:sp modelId="{96FD1AF7-D808-4CC8-BD7A-B7238DEF3964}">
      <dsp:nvSpPr>
        <dsp:cNvPr id="0" name=""/>
        <dsp:cNvSpPr/>
      </dsp:nvSpPr>
      <dsp:spPr>
        <a:xfrm>
          <a:off x="43488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B5053-6F5E-41E4-8F90-025FB583CA11}">
      <dsp:nvSpPr>
        <dsp:cNvPr id="0" name=""/>
        <dsp:cNvSpPr/>
      </dsp:nvSpPr>
      <dsp:spPr>
        <a:xfrm>
          <a:off x="1905820" y="1357791"/>
          <a:ext cx="60428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>
              <a:latin typeface="DFKai-SB" panose="03000509000000000000" pitchFamily="65" charset="-120"/>
              <a:ea typeface="DFKai-SB" panose="03000509000000000000" pitchFamily="65" charset="-120"/>
            </a:rPr>
            <a:t>順從神</a:t>
          </a:r>
          <a:endParaRPr lang="en-US" sz="4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905820" y="1357791"/>
        <a:ext cx="3021409" cy="1357787"/>
      </dsp:txXfrm>
    </dsp:sp>
    <dsp:sp modelId="{CDE23CFC-6947-42FF-A8B5-8D4F2F4D1BBE}">
      <dsp:nvSpPr>
        <dsp:cNvPr id="0" name=""/>
        <dsp:cNvSpPr/>
      </dsp:nvSpPr>
      <dsp:spPr>
        <a:xfrm>
          <a:off x="1226926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4F572A-3A17-4310-811D-19CB4D84267E}">
      <dsp:nvSpPr>
        <dsp:cNvPr id="0" name=""/>
        <dsp:cNvSpPr/>
      </dsp:nvSpPr>
      <dsp:spPr>
        <a:xfrm>
          <a:off x="1905820" y="2715579"/>
          <a:ext cx="60428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>
              <a:latin typeface="DFKai-SB" panose="03000509000000000000" pitchFamily="65" charset="-120"/>
              <a:ea typeface="DFKai-SB" panose="03000509000000000000" pitchFamily="65" charset="-120"/>
            </a:rPr>
            <a:t>愛神</a:t>
          </a:r>
          <a:endParaRPr lang="en-US" sz="4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905820" y="2715579"/>
        <a:ext cx="3021409" cy="1357787"/>
      </dsp:txXfrm>
    </dsp:sp>
    <dsp:sp modelId="{297E4C92-EDA0-4B3E-B859-D36601D738A9}">
      <dsp:nvSpPr>
        <dsp:cNvPr id="0" name=""/>
        <dsp:cNvSpPr/>
      </dsp:nvSpPr>
      <dsp:spPr>
        <a:xfrm>
          <a:off x="4212908" y="0"/>
          <a:ext cx="4450052" cy="1357791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>
              <a:latin typeface="DFKai-SB" panose="03000509000000000000" pitchFamily="65" charset="-120"/>
              <a:ea typeface="DFKai-SB" panose="03000509000000000000" pitchFamily="65" charset="-120"/>
            </a:rPr>
            <a:t>愈認識神聽得愈清楚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>
              <a:latin typeface="DFKai-SB" panose="03000509000000000000" pitchFamily="65" charset="-120"/>
              <a:ea typeface="DFKai-SB" panose="03000509000000000000" pitchFamily="65" charset="-120"/>
            </a:rPr>
            <a:t>讀經、結合經驗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4212908" y="0"/>
        <a:ext cx="4450052" cy="1357791"/>
      </dsp:txXfrm>
    </dsp:sp>
    <dsp:sp modelId="{AA3E0CEC-1DE1-4641-BA10-103DD5489DDD}">
      <dsp:nvSpPr>
        <dsp:cNvPr id="0" name=""/>
        <dsp:cNvSpPr/>
      </dsp:nvSpPr>
      <dsp:spPr>
        <a:xfrm>
          <a:off x="4267203" y="1357791"/>
          <a:ext cx="4341462" cy="1357787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>
              <a:latin typeface="DFKai-SB" panose="03000509000000000000" pitchFamily="65" charset="-120"/>
              <a:ea typeface="DFKai-SB" panose="03000509000000000000" pitchFamily="65" charset="-120"/>
            </a:rPr>
            <a:t>愈順從神聽得愈明白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>
              <a:latin typeface="DFKai-SB" panose="03000509000000000000" pitchFamily="65" charset="-120"/>
              <a:ea typeface="DFKai-SB" panose="03000509000000000000" pitchFamily="65" charset="-120"/>
            </a:rPr>
            <a:t>活祭、順服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4267203" y="1357791"/>
        <a:ext cx="4341462" cy="1357787"/>
      </dsp:txXfrm>
    </dsp:sp>
    <dsp:sp modelId="{585EE724-D516-4EDB-9398-EB2C9860C6C9}">
      <dsp:nvSpPr>
        <dsp:cNvPr id="0" name=""/>
        <dsp:cNvSpPr/>
      </dsp:nvSpPr>
      <dsp:spPr>
        <a:xfrm>
          <a:off x="4343403" y="2715579"/>
          <a:ext cx="4189063" cy="1357787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300" kern="1200" dirty="0">
              <a:latin typeface="DFKai-SB" panose="03000509000000000000" pitchFamily="65" charset="-120"/>
              <a:ea typeface="DFKai-SB" panose="03000509000000000000" pitchFamily="65" charset="-120"/>
            </a:rPr>
            <a:t>愈愛神愈愛聽</a:t>
          </a:r>
          <a:endParaRPr lang="en-US" sz="23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300" kern="1200" dirty="0">
              <a:latin typeface="DFKai-SB" panose="03000509000000000000" pitchFamily="65" charset="-120"/>
              <a:ea typeface="DFKai-SB" panose="03000509000000000000" pitchFamily="65" charset="-120"/>
            </a:rPr>
            <a:t>操練神的同在</a:t>
          </a:r>
          <a:endParaRPr lang="en-US" sz="23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4343403" y="2715579"/>
        <a:ext cx="4189063" cy="13577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EB5835-475A-4594-9185-BC8EC8C40A15}">
      <dsp:nvSpPr>
        <dsp:cNvPr id="0" name=""/>
        <dsp:cNvSpPr/>
      </dsp:nvSpPr>
      <dsp:spPr>
        <a:xfrm>
          <a:off x="4487570" y="2953512"/>
          <a:ext cx="2145639" cy="1389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b="1" kern="1200" dirty="0">
              <a:latin typeface="DFKai-SB" panose="03000509000000000000" pitchFamily="65" charset="-120"/>
              <a:ea typeface="DFKai-SB" panose="03000509000000000000" pitchFamily="65" charset="-120"/>
            </a:rPr>
            <a:t>用神的話禱告</a:t>
          </a:r>
          <a:r>
            <a:rPr lang="en-US" altLang="zh-TW" sz="1600" b="1" kern="1200" dirty="0">
              <a:latin typeface="DFKai-SB" panose="03000509000000000000" pitchFamily="65" charset="-120"/>
              <a:ea typeface="DFKai-SB" panose="03000509000000000000" pitchFamily="65" charset="-120"/>
            </a:rPr>
            <a:t>,</a:t>
          </a:r>
          <a:r>
            <a:rPr lang="zh-TW" altLang="en-US" sz="1600" b="1" kern="1200" dirty="0">
              <a:latin typeface="DFKai-SB" panose="03000509000000000000" pitchFamily="65" charset="-120"/>
              <a:ea typeface="DFKai-SB" panose="03000509000000000000" pitchFamily="65" charset="-120"/>
            </a:rPr>
            <a:t>作出反應</a:t>
          </a:r>
          <a:endParaRPr lang="en-US" sz="1600" b="1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5161793" y="3331514"/>
        <a:ext cx="1440885" cy="981354"/>
      </dsp:txXfrm>
    </dsp:sp>
    <dsp:sp modelId="{3E687667-1973-461B-A60E-18286F3E5200}">
      <dsp:nvSpPr>
        <dsp:cNvPr id="0" name=""/>
        <dsp:cNvSpPr/>
      </dsp:nvSpPr>
      <dsp:spPr>
        <a:xfrm>
          <a:off x="986789" y="2953512"/>
          <a:ext cx="2145639" cy="1389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b="1" kern="1200" dirty="0">
              <a:latin typeface="DFKai-SB" panose="03000509000000000000" pitchFamily="65" charset="-120"/>
              <a:ea typeface="DFKai-SB" panose="03000509000000000000" pitchFamily="65" charset="-120"/>
            </a:rPr>
            <a:t>對神作愛的凝視</a:t>
          </a:r>
          <a:r>
            <a:rPr lang="en-US" altLang="zh-TW" sz="1600" b="1" kern="1200" dirty="0">
              <a:latin typeface="DFKai-SB" panose="03000509000000000000" pitchFamily="65" charset="-120"/>
              <a:ea typeface="DFKai-SB" panose="03000509000000000000" pitchFamily="65" charset="-120"/>
            </a:rPr>
            <a:t>,</a:t>
          </a:r>
          <a:r>
            <a:rPr lang="zh-TW" altLang="en-US" sz="1600" b="1" kern="1200" dirty="0">
              <a:latin typeface="DFKai-SB" panose="03000509000000000000" pitchFamily="65" charset="-120"/>
              <a:ea typeface="DFKai-SB" panose="03000509000000000000" pitchFamily="65" charset="-120"/>
            </a:rPr>
            <a:t>基督成形在心中</a:t>
          </a:r>
          <a:endParaRPr lang="en-US" sz="1600" b="1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017320" y="3331514"/>
        <a:ext cx="1440885" cy="981354"/>
      </dsp:txXfrm>
    </dsp:sp>
    <dsp:sp modelId="{A466F95B-608F-4D8E-B3F5-51FD60A356DE}">
      <dsp:nvSpPr>
        <dsp:cNvPr id="0" name=""/>
        <dsp:cNvSpPr/>
      </dsp:nvSpPr>
      <dsp:spPr>
        <a:xfrm>
          <a:off x="4487570" y="0"/>
          <a:ext cx="2145639" cy="1389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>
              <a:latin typeface="DFKai-SB" panose="03000509000000000000" pitchFamily="65" charset="-120"/>
              <a:ea typeface="DFKai-SB" panose="03000509000000000000" pitchFamily="65" charset="-120"/>
            </a:rPr>
            <a:t>默想神的話</a:t>
          </a:r>
          <a:r>
            <a:rPr lang="en-US" altLang="zh-TW" sz="2000" kern="1200" dirty="0">
              <a:latin typeface="DFKai-SB" panose="03000509000000000000" pitchFamily="65" charset="-120"/>
              <a:ea typeface="DFKai-SB" panose="03000509000000000000" pitchFamily="65" charset="-120"/>
            </a:rPr>
            <a:t>,</a:t>
          </a:r>
          <a:r>
            <a:rPr lang="zh-TW" altLang="en-US" sz="2000" kern="1200" dirty="0">
              <a:latin typeface="DFKai-SB" panose="03000509000000000000" pitchFamily="65" charset="-120"/>
              <a:ea typeface="DFKai-SB" panose="03000509000000000000" pitchFamily="65" charset="-120"/>
            </a:rPr>
            <a:t>與經驗結合</a:t>
          </a:r>
          <a:endParaRPr lang="en-US" sz="2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5161793" y="30531"/>
        <a:ext cx="1440885" cy="981354"/>
      </dsp:txXfrm>
    </dsp:sp>
    <dsp:sp modelId="{D0664CFE-84AF-4166-8088-73854BBADC0D}">
      <dsp:nvSpPr>
        <dsp:cNvPr id="0" name=""/>
        <dsp:cNvSpPr/>
      </dsp:nvSpPr>
      <dsp:spPr>
        <a:xfrm>
          <a:off x="986789" y="0"/>
          <a:ext cx="2145639" cy="1389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>
              <a:latin typeface="DFKai-SB" panose="03000509000000000000" pitchFamily="65" charset="-120"/>
              <a:ea typeface="DFKai-SB" panose="03000509000000000000" pitchFamily="65" charset="-120"/>
            </a:rPr>
            <a:t>眼看、耳聽、口唸</a:t>
          </a:r>
          <a:endParaRPr lang="en-US" sz="2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017320" y="30531"/>
        <a:ext cx="1440885" cy="981354"/>
      </dsp:txXfrm>
    </dsp:sp>
    <dsp:sp modelId="{A7409681-FA2C-41DE-A8FF-2CF12A04257A}">
      <dsp:nvSpPr>
        <dsp:cNvPr id="0" name=""/>
        <dsp:cNvSpPr/>
      </dsp:nvSpPr>
      <dsp:spPr>
        <a:xfrm>
          <a:off x="1885873" y="247573"/>
          <a:ext cx="1880692" cy="188069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/>
            <a:t>讀</a:t>
          </a:r>
          <a:endParaRPr lang="en-US" sz="3800" kern="1200" dirty="0"/>
        </a:p>
      </dsp:txBody>
      <dsp:txXfrm>
        <a:off x="2436715" y="798415"/>
        <a:ext cx="1329850" cy="1329850"/>
      </dsp:txXfrm>
    </dsp:sp>
    <dsp:sp modelId="{11A96C73-E393-4C2F-A7A4-37F2820CD42A}">
      <dsp:nvSpPr>
        <dsp:cNvPr id="0" name=""/>
        <dsp:cNvSpPr/>
      </dsp:nvSpPr>
      <dsp:spPr>
        <a:xfrm rot="5400000">
          <a:off x="3853433" y="247573"/>
          <a:ext cx="1880692" cy="188069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/>
            <a:t>思</a:t>
          </a:r>
          <a:endParaRPr lang="en-US" sz="3800" kern="1200" dirty="0"/>
        </a:p>
      </dsp:txBody>
      <dsp:txXfrm rot="-5400000">
        <a:off x="3853433" y="798415"/>
        <a:ext cx="1329850" cy="1329850"/>
      </dsp:txXfrm>
    </dsp:sp>
    <dsp:sp modelId="{612FDF1A-CD4A-4DB2-9E10-694D9813BACC}">
      <dsp:nvSpPr>
        <dsp:cNvPr id="0" name=""/>
        <dsp:cNvSpPr/>
      </dsp:nvSpPr>
      <dsp:spPr>
        <a:xfrm rot="10800000">
          <a:off x="3853433" y="2215134"/>
          <a:ext cx="1880692" cy="188069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/>
            <a:t>禱</a:t>
          </a:r>
          <a:endParaRPr lang="en-US" sz="3800" kern="1200" dirty="0"/>
        </a:p>
      </dsp:txBody>
      <dsp:txXfrm rot="10800000">
        <a:off x="3853433" y="2215134"/>
        <a:ext cx="1329850" cy="1329850"/>
      </dsp:txXfrm>
    </dsp:sp>
    <dsp:sp modelId="{84531702-DBF9-4F23-AA40-1BFFBF805045}">
      <dsp:nvSpPr>
        <dsp:cNvPr id="0" name=""/>
        <dsp:cNvSpPr/>
      </dsp:nvSpPr>
      <dsp:spPr>
        <a:xfrm rot="16200000">
          <a:off x="1907172" y="2202721"/>
          <a:ext cx="1838094" cy="190551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/>
            <a:t>默</a:t>
          </a:r>
          <a:endParaRPr lang="en-US" sz="3800" kern="1200" dirty="0"/>
        </a:p>
      </dsp:txBody>
      <dsp:txXfrm rot="5400000">
        <a:off x="2431574" y="2236432"/>
        <a:ext cx="1347404" cy="1299729"/>
      </dsp:txXfrm>
    </dsp:sp>
    <dsp:sp modelId="{3AA8B5A1-BE3A-4BA2-9C0E-5CEDCC1ED856}">
      <dsp:nvSpPr>
        <dsp:cNvPr id="0" name=""/>
        <dsp:cNvSpPr/>
      </dsp:nvSpPr>
      <dsp:spPr>
        <a:xfrm>
          <a:off x="3485330" y="1780794"/>
          <a:ext cx="649338" cy="564642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5B16AA-E9E7-4741-A8B2-C48FC4B602AC}">
      <dsp:nvSpPr>
        <dsp:cNvPr id="0" name=""/>
        <dsp:cNvSpPr/>
      </dsp:nvSpPr>
      <dsp:spPr>
        <a:xfrm rot="10800000">
          <a:off x="3485330" y="1997964"/>
          <a:ext cx="649338" cy="564642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F06B5-A08F-4A05-A877-DFB951B580CA}">
      <dsp:nvSpPr>
        <dsp:cNvPr id="0" name=""/>
        <dsp:cNvSpPr/>
      </dsp:nvSpPr>
      <dsp:spPr>
        <a:xfrm rot="5400000">
          <a:off x="-245395" y="24805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>
              <a:latin typeface="DFKai-SB" panose="03000509000000000000" pitchFamily="65" charset="-120"/>
              <a:ea typeface="DFKai-SB" panose="03000509000000000000" pitchFamily="65" charset="-120"/>
            </a:rPr>
            <a:t>奉獻</a:t>
          </a:r>
          <a:endParaRPr lang="en-US" sz="3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" y="575246"/>
        <a:ext cx="1145177" cy="490791"/>
      </dsp:txXfrm>
    </dsp:sp>
    <dsp:sp modelId="{B35B5DBD-75A3-43DE-8EF4-A6B0C9EAFCA8}">
      <dsp:nvSpPr>
        <dsp:cNvPr id="0" name=""/>
        <dsp:cNvSpPr/>
      </dsp:nvSpPr>
      <dsp:spPr>
        <a:xfrm rot="5400000">
          <a:off x="4155419" y="-3007584"/>
          <a:ext cx="1063938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>
              <a:latin typeface="DFKai-SB" panose="03000509000000000000" pitchFamily="65" charset="-120"/>
              <a:ea typeface="DFKai-SB" panose="03000509000000000000" pitchFamily="65" charset="-120"/>
            </a:rPr>
            <a:t>活祭</a:t>
          </a:r>
          <a:r>
            <a:rPr lang="en-US" altLang="zh-TW" sz="4000" kern="1200" dirty="0">
              <a:latin typeface="DFKai-SB" panose="03000509000000000000" pitchFamily="65" charset="-120"/>
              <a:ea typeface="DFKai-SB" panose="03000509000000000000" pitchFamily="65" charset="-120"/>
            </a:rPr>
            <a:t>—</a:t>
          </a:r>
          <a:r>
            <a:rPr lang="zh-TW" altLang="en-US" sz="4000" kern="1200" dirty="0">
              <a:latin typeface="DFKai-SB" panose="03000509000000000000" pitchFamily="65" charset="-120"/>
              <a:ea typeface="DFKai-SB" panose="03000509000000000000" pitchFamily="65" charset="-120"/>
            </a:rPr>
            <a:t>以順從神來敬拜事奉</a:t>
          </a:r>
          <a:endParaRPr lang="en-US" sz="4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145178" y="54594"/>
        <a:ext cx="7032485" cy="960064"/>
      </dsp:txXfrm>
    </dsp:sp>
    <dsp:sp modelId="{944B552D-2230-40E1-98BE-EE7833509788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>
              <a:latin typeface="DFKai-SB" panose="03000509000000000000" pitchFamily="65" charset="-120"/>
              <a:ea typeface="DFKai-SB" panose="03000509000000000000" pitchFamily="65" charset="-120"/>
            </a:rPr>
            <a:t>變化</a:t>
          </a:r>
          <a:endParaRPr lang="en-US" sz="3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" y="2017586"/>
        <a:ext cx="1145177" cy="490791"/>
      </dsp:txXfrm>
    </dsp:sp>
    <dsp:sp modelId="{77562E26-D35F-495D-9692-AFBC47F2DBA3}">
      <dsp:nvSpPr>
        <dsp:cNvPr id="0" name=""/>
        <dsp:cNvSpPr/>
      </dsp:nvSpPr>
      <dsp:spPr>
        <a:xfrm rot="5400000">
          <a:off x="4155699" y="-156552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>
              <a:latin typeface="DFKai-SB" panose="03000509000000000000" pitchFamily="65" charset="-120"/>
              <a:ea typeface="DFKai-SB" panose="03000509000000000000" pitchFamily="65" charset="-120"/>
            </a:rPr>
            <a:t>不要效法世界，心意更新</a:t>
          </a:r>
          <a:endParaRPr lang="en-US" sz="4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145178" y="1496907"/>
        <a:ext cx="7032512" cy="959559"/>
      </dsp:txXfrm>
    </dsp:sp>
    <dsp:sp modelId="{0F20F4B4-851E-4DAC-A3B1-864664EB96C4}">
      <dsp:nvSpPr>
        <dsp:cNvPr id="0" name=""/>
        <dsp:cNvSpPr/>
      </dsp:nvSpPr>
      <dsp:spPr>
        <a:xfrm rot="5400000">
          <a:off x="-245395" y="3132731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>
              <a:latin typeface="DFKai-SB" panose="03000509000000000000" pitchFamily="65" charset="-120"/>
              <a:ea typeface="DFKai-SB" panose="03000509000000000000" pitchFamily="65" charset="-120"/>
            </a:rPr>
            <a:t>明白神旨</a:t>
          </a:r>
          <a:endParaRPr lang="en-US" sz="32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" y="3459925"/>
        <a:ext cx="1145177" cy="490791"/>
      </dsp:txXfrm>
    </dsp:sp>
    <dsp:sp modelId="{13EBF9B6-5461-4657-97C8-E53E74E6CD43}">
      <dsp:nvSpPr>
        <dsp:cNvPr id="0" name=""/>
        <dsp:cNvSpPr/>
      </dsp:nvSpPr>
      <dsp:spPr>
        <a:xfrm rot="5400000">
          <a:off x="4155699" y="-12318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>
              <a:latin typeface="DFKai-SB" panose="03000509000000000000" pitchFamily="65" charset="-120"/>
              <a:ea typeface="DFKai-SB" panose="03000509000000000000" pitchFamily="65" charset="-120"/>
            </a:rPr>
            <a:t>察驗</a:t>
          </a:r>
          <a:r>
            <a:rPr lang="en-US" altLang="zh-TW" sz="4000" kern="1200" dirty="0">
              <a:latin typeface="DFKai-SB" panose="03000509000000000000" pitchFamily="65" charset="-120"/>
              <a:ea typeface="DFKai-SB" panose="03000509000000000000" pitchFamily="65" charset="-120"/>
            </a:rPr>
            <a:t>—</a:t>
          </a:r>
          <a:r>
            <a:rPr lang="zh-TW" altLang="en-US" sz="4000" kern="1200" dirty="0">
              <a:latin typeface="DFKai-SB" panose="03000509000000000000" pitchFamily="65" charset="-120"/>
              <a:ea typeface="DFKai-SB" panose="03000509000000000000" pitchFamily="65" charset="-120"/>
            </a:rPr>
            <a:t>辨識神的聲音</a:t>
          </a:r>
          <a:endParaRPr lang="en-US" sz="4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145178" y="2939247"/>
        <a:ext cx="7032512" cy="9595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6B973-DA60-47B6-9AA7-BBC7B708D9C8}">
      <dsp:nvSpPr>
        <dsp:cNvPr id="0" name=""/>
        <dsp:cNvSpPr/>
      </dsp:nvSpPr>
      <dsp:spPr>
        <a:xfrm>
          <a:off x="0" y="0"/>
          <a:ext cx="8229600" cy="203668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92A2E1-3EDD-4432-8DDC-E2B08AC2587F}">
      <dsp:nvSpPr>
        <dsp:cNvPr id="0" name=""/>
        <dsp:cNvSpPr/>
      </dsp:nvSpPr>
      <dsp:spPr>
        <a:xfrm>
          <a:off x="24688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460454-1B32-42D0-B670-0BCAB3B6D7D1}">
      <dsp:nvSpPr>
        <dsp:cNvPr id="0" name=""/>
        <dsp:cNvSpPr/>
      </dsp:nvSpPr>
      <dsp:spPr>
        <a:xfrm rot="10800000">
          <a:off x="246887" y="2036682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t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>
              <a:latin typeface="DFKai-SB" panose="03000509000000000000" pitchFamily="65" charset="-120"/>
              <a:ea typeface="DFKai-SB" panose="03000509000000000000" pitchFamily="65" charset="-120"/>
            </a:rPr>
            <a:t>神無處不在，刻意進入祂的同在中</a:t>
          </a:r>
          <a:endParaRPr lang="en-US" sz="29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10800000">
        <a:off x="321232" y="2036682"/>
        <a:ext cx="2268755" cy="2414934"/>
      </dsp:txXfrm>
    </dsp:sp>
    <dsp:sp modelId="{40AE67D0-8377-47C4-92ED-49ED601B495B}">
      <dsp:nvSpPr>
        <dsp:cNvPr id="0" name=""/>
        <dsp:cNvSpPr/>
      </dsp:nvSpPr>
      <dsp:spPr>
        <a:xfrm>
          <a:off x="290607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8E40CD-DB12-47C8-87FA-08C7A67EBF2D}">
      <dsp:nvSpPr>
        <dsp:cNvPr id="0" name=""/>
        <dsp:cNvSpPr/>
      </dsp:nvSpPr>
      <dsp:spPr>
        <a:xfrm rot="10800000">
          <a:off x="2906077" y="2036682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t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>
              <a:latin typeface="DFKai-SB" panose="03000509000000000000" pitchFamily="65" charset="-120"/>
              <a:ea typeface="DFKai-SB" panose="03000509000000000000" pitchFamily="65" charset="-120"/>
            </a:rPr>
            <a:t>「不住的禱告」，把思想轉成禱告</a:t>
          </a:r>
          <a:endParaRPr lang="en-US" sz="29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10800000">
        <a:off x="2980422" y="2036682"/>
        <a:ext cx="2268755" cy="2414934"/>
      </dsp:txXfrm>
    </dsp:sp>
    <dsp:sp modelId="{D1142F9E-BFFB-4BCF-92B7-A123135DA563}">
      <dsp:nvSpPr>
        <dsp:cNvPr id="0" name=""/>
        <dsp:cNvSpPr/>
      </dsp:nvSpPr>
      <dsp:spPr>
        <a:xfrm>
          <a:off x="556526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08F7D0-D4B9-4EF9-9D73-3E8BA65357B3}">
      <dsp:nvSpPr>
        <dsp:cNvPr id="0" name=""/>
        <dsp:cNvSpPr/>
      </dsp:nvSpPr>
      <dsp:spPr>
        <a:xfrm rot="10800000">
          <a:off x="5565267" y="2036682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t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>
              <a:latin typeface="DFKai-SB" panose="03000509000000000000" pitchFamily="65" charset="-120"/>
              <a:ea typeface="DFKai-SB" panose="03000509000000000000" pitchFamily="65" charset="-120"/>
            </a:rPr>
            <a:t>說完停下來，留心傾聽神在說甚麼</a:t>
          </a:r>
          <a:endParaRPr lang="en-US" sz="29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10800000">
        <a:off x="5639612" y="2036682"/>
        <a:ext cx="2268755" cy="2414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390A36-15BA-4C9F-9B0D-5714D2D40AA3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1158358-606B-46C0-BBB9-347A2D13C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38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9EAC026-C6CA-4D2F-88E7-1F8D23D6167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D9851D9-362E-4D4C-998A-292B84C87D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聆聽神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雙向的禱告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443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　是愛的對話</a:t>
            </a:r>
            <a:r>
              <a:rPr lang="en-US" altLang="zh-TW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</a:p>
          <a:p>
            <a:pPr marL="0" indent="0" algn="ctr">
              <a:buNone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　神講、我聽</a:t>
            </a:r>
          </a:p>
          <a:p>
            <a:pPr marL="0" indent="0" algn="ctr">
              <a:buNone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　我講、神聽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　有來有往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禱告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67000"/>
            <a:ext cx="2468563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1" y="2667000"/>
            <a:ext cx="2090736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966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不停的講，講完，阿們。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肉眼看見、肉耳聽到才算聽見。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對靜默感到不安，有失控感覺。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沒有愛神的欲望。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對禱告的誤解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4572000"/>
            <a:ext cx="4191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613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968257"/>
              </p:ext>
            </p:extLst>
          </p:nvPr>
        </p:nvGraphicFramePr>
        <p:xfrm>
          <a:off x="609600" y="1600200"/>
          <a:ext cx="8305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聆聽神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311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BD8C74-1053-4365-9F4F-366929B43B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9A817D-928E-49D1-A298-E2E56C45D1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7E4C92-EDA0-4B3E-B859-D36601D738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FD1AF7-D808-4CC8-BD7A-B7238DEF3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EB5053-6F5E-41E4-8F90-025FB583C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3E0CEC-1DE1-4641-BA10-103DD5489D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E23CFC-6947-42FF-A8B5-8D4F2F4D1B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4F572A-3A17-4310-811D-19CB4D8426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5EE724-D516-4EDB-9398-EB2C9860C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724400"/>
          </a:xfrm>
        </p:spPr>
        <p:txBody>
          <a:bodyPr/>
          <a:lstStyle/>
          <a:p>
            <a:pPr marL="0" indent="0">
              <a:buNone/>
            </a:pPr>
            <a:endParaRPr lang="en-US" altLang="zh-TW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89038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全人投入的讀經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林後三</a:t>
            </a:r>
            <a:r>
              <a:rPr lang="en-US" altLang="zh-TW" sz="3600" dirty="0">
                <a:latin typeface="Calibri" panose="020F0502020204030204" pitchFamily="34" charset="0"/>
                <a:ea typeface="DFKai-SB" panose="03000509000000000000" pitchFamily="65" charset="-120"/>
              </a:rPr>
              <a:t>3-6,17-18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812982032"/>
              </p:ext>
            </p:extLst>
          </p:nvPr>
        </p:nvGraphicFramePr>
        <p:xfrm>
          <a:off x="762000" y="1752600"/>
          <a:ext cx="76200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310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F5B16AA-E9E7-4741-A8B2-C48FC4B602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AA8B5A1-BE3A-4BA2-9C0E-5CEDCC1ED8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7409681-FA2C-41DE-A8FF-2CF12A0425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0664CFE-84AF-4166-8088-73854BBADC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1A96C73-E393-4C2F-A7A4-37F2820CD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466F95B-608F-4D8E-B3F5-51FD60A35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12FDF1A-CD4A-4DB2-9E10-694D9813B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EEB5835-475A-4594-9185-BC8EC8C40A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4531702-DBF9-4F23-AA40-1BFFBF805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E687667-1973-461B-A60E-18286F3E52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804757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全人作活祭（羅十二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1-2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）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859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1F06B5-A08F-4A05-A877-DFB951B580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5B5DBD-75A3-43DE-8EF4-A6B0C9EAFC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4B552D-2230-40E1-98BE-EE78335097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562E26-D35F-495D-9692-AFBC47F2D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20F4B4-851E-4DAC-A3B1-864664EB9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EBF9B6-5461-4657-97C8-E53E74E6C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637375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操練神的同在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箭禱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948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66B973-DA60-47B6-9AA7-BBC7B708D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92A2E1-3EDD-4432-8DDC-E2B08AC25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460454-1B32-42D0-B670-0BCAB3B6D7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AE67D0-8377-47C4-92ED-49ED601B49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8E40CD-DB12-47C8-87FA-08C7A67EB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142F9E-BFFB-4BCF-92B7-A123135DA5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08F7D0-D4B9-4EF9-9D73-3E8BA65357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裝了收聽器沒有？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開了收聽器沒有？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開對了台沒有？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有注意聽嗎？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有愛就能聽懂</a:t>
            </a:r>
            <a:r>
              <a:rPr lang="zh-TW" altLang="en-US" dirty="0"/>
              <a:t>。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我為甚麼聽不見神說話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05000"/>
            <a:ext cx="3124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88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900" dirty="0">
                <a:latin typeface="DFKai-SB" panose="03000509000000000000" pitchFamily="65" charset="-120"/>
                <a:ea typeface="DFKai-SB" panose="03000509000000000000" pitchFamily="65" charset="-120"/>
              </a:rPr>
              <a:t>呼吸禱告的操練</a:t>
            </a:r>
            <a:r>
              <a:rPr lang="en-US" altLang="zh-TW" sz="3900" dirty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  <a:r>
              <a:rPr lang="zh-TW" altLang="en-US" sz="3900" dirty="0">
                <a:latin typeface="DFKai-SB" panose="03000509000000000000" pitchFamily="65" charset="-120"/>
                <a:ea typeface="DFKai-SB" panose="03000509000000000000" pitchFamily="65" charset="-120"/>
              </a:rPr>
              <a:t>身體配合心靈</a:t>
            </a:r>
            <a:endParaRPr lang="en-US" altLang="zh-TW" sz="3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目的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生活、動作、存留都在乎神，好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 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像空氣一樣（徒十七</a:t>
            </a:r>
            <a:r>
              <a:rPr lang="en-US" altLang="zh-TW" sz="3600" dirty="0">
                <a:latin typeface="Calibri" panose="020F0502020204030204" pitchFamily="34" charset="0"/>
                <a:ea typeface="DFKai-SB" panose="03000509000000000000" pitchFamily="65" charset="-120"/>
              </a:rPr>
              <a:t>28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）。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操練：隨著呼吸，吸的時候叫主的名字：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「主耶穌」，呼的時候說出心願：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「謝謝你。」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回應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315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491</TotalTime>
  <Words>411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DFKai-SB</vt:lpstr>
      <vt:lpstr>微軟正黑體</vt:lpstr>
      <vt:lpstr>Calibri</vt:lpstr>
      <vt:lpstr>Lucida Sans Unicode</vt:lpstr>
      <vt:lpstr>Verdana</vt:lpstr>
      <vt:lpstr>Wingdings 2</vt:lpstr>
      <vt:lpstr>Wingdings 3</vt:lpstr>
      <vt:lpstr>Concourse</vt:lpstr>
      <vt:lpstr>聆聽神—雙向的禱告</vt:lpstr>
      <vt:lpstr>禱告</vt:lpstr>
      <vt:lpstr>對禱告的誤解</vt:lpstr>
      <vt:lpstr>聆聽神</vt:lpstr>
      <vt:lpstr>全人投入的讀經 (林後三3-6,17-18)</vt:lpstr>
      <vt:lpstr>全人作活祭（羅十二1-2）</vt:lpstr>
      <vt:lpstr>操練神的同在—箭禱</vt:lpstr>
      <vt:lpstr>我為甚麼聽不見神說話</vt:lpstr>
      <vt:lpstr>回應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聆聽神—雙向的禱告</dc:title>
  <dc:creator>Cecilia</dc:creator>
  <cp:lastModifiedBy>CLAIRE</cp:lastModifiedBy>
  <cp:revision>29</cp:revision>
  <cp:lastPrinted>2016-05-11T22:56:57Z</cp:lastPrinted>
  <dcterms:created xsi:type="dcterms:W3CDTF">2016-05-11T06:32:39Z</dcterms:created>
  <dcterms:modified xsi:type="dcterms:W3CDTF">2016-05-12T15:07:33Z</dcterms:modified>
</cp:coreProperties>
</file>