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6" r:id="rId3"/>
    <p:sldId id="267" r:id="rId4"/>
    <p:sldId id="268" r:id="rId5"/>
    <p:sldId id="269" r:id="rId6"/>
    <p:sldId id="258" r:id="rId7"/>
    <p:sldId id="259" r:id="rId8"/>
    <p:sldId id="260" r:id="rId9"/>
    <p:sldId id="261" r:id="rId10"/>
    <p:sldId id="262" r:id="rId11"/>
    <p:sldId id="271" r:id="rId12"/>
    <p:sldId id="273" r:id="rId13"/>
    <p:sldId id="274" r:id="rId14"/>
    <p:sldId id="272" r:id="rId15"/>
    <p:sldId id="275" r:id="rId16"/>
    <p:sldId id="263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61" autoAdjust="0"/>
  </p:normalViewPr>
  <p:slideViewPr>
    <p:cSldViewPr>
      <p:cViewPr varScale="1">
        <p:scale>
          <a:sx n="95" d="100"/>
          <a:sy n="95" d="100"/>
        </p:scale>
        <p:origin x="4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47BA7F-3538-4893-8964-614F8C755ED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29C0D7-D55D-4D57-A1DC-833BFAA3CD3F}">
      <dgm:prSet phldrT="[Text]" custT="1"/>
      <dgm:spPr/>
      <dgm:t>
        <a:bodyPr/>
        <a:lstStyle/>
        <a:p>
          <a:r>
            <a:rPr lang="zh-TW" altLang="en-US" sz="5400" dirty="0">
              <a:latin typeface="DFKai-SB" panose="03000509000000000000" pitchFamily="65" charset="-120"/>
              <a:ea typeface="DFKai-SB" panose="03000509000000000000" pitchFamily="65" charset="-120"/>
            </a:rPr>
            <a:t>這是第一要緊的</a:t>
          </a:r>
          <a:endParaRPr lang="en-US" sz="54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924874DC-FCAF-4EFE-9E74-D21B3D6E429E}" type="parTrans" cxnId="{FFEDD2C0-503C-43F6-9118-11E09357935D}">
      <dgm:prSet/>
      <dgm:spPr/>
      <dgm:t>
        <a:bodyPr/>
        <a:lstStyle/>
        <a:p>
          <a:endParaRPr lang="en-US"/>
        </a:p>
      </dgm:t>
    </dgm:pt>
    <dgm:pt modelId="{A7B96D16-D599-4896-BE51-F224601AB2C2}" type="sibTrans" cxnId="{FFEDD2C0-503C-43F6-9118-11E09357935D}">
      <dgm:prSet/>
      <dgm:spPr/>
      <dgm:t>
        <a:bodyPr/>
        <a:lstStyle/>
        <a:p>
          <a:endParaRPr lang="en-US"/>
        </a:p>
      </dgm:t>
    </dgm:pt>
    <dgm:pt modelId="{88C793CA-632C-4802-BCFD-68420982CDD8}">
      <dgm:prSet phldrT="[Text]" custT="1"/>
      <dgm:spPr/>
      <dgm:t>
        <a:bodyPr/>
        <a:lstStyle/>
        <a:p>
          <a:r>
            <a:rPr lang="zh-TW" altLang="en-US" sz="5400" dirty="0">
              <a:latin typeface="DFKai-SB" panose="03000509000000000000" pitchFamily="65" charset="-120"/>
              <a:ea typeface="DFKai-SB" panose="03000509000000000000" pitchFamily="65" charset="-120"/>
            </a:rPr>
            <a:t>律法的總綱</a:t>
          </a:r>
          <a:endParaRPr lang="en-US" sz="54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0497A853-2282-4E1C-814D-9295683FFC00}" type="parTrans" cxnId="{C687DEE4-E461-429E-93AA-0BEF08AE3CBF}">
      <dgm:prSet/>
      <dgm:spPr/>
      <dgm:t>
        <a:bodyPr/>
        <a:lstStyle/>
        <a:p>
          <a:endParaRPr lang="en-US"/>
        </a:p>
      </dgm:t>
    </dgm:pt>
    <dgm:pt modelId="{E8B13DA0-7523-4F8E-8BAE-3B3F95FEFF04}" type="sibTrans" cxnId="{C687DEE4-E461-429E-93AA-0BEF08AE3CBF}">
      <dgm:prSet/>
      <dgm:spPr/>
      <dgm:t>
        <a:bodyPr/>
        <a:lstStyle/>
        <a:p>
          <a:endParaRPr lang="en-US"/>
        </a:p>
      </dgm:t>
    </dgm:pt>
    <dgm:pt modelId="{EB0E7ACA-1DBE-4F8C-A2E9-7ADEC72D4856}">
      <dgm:prSet phldrT="[Text]"/>
      <dgm:spPr/>
      <dgm:t>
        <a:bodyPr/>
        <a:lstStyle/>
        <a:p>
          <a:r>
            <a:rPr lang="zh-TW" altLang="en-US" dirty="0">
              <a:latin typeface="DFKai-SB" panose="03000509000000000000" pitchFamily="65" charset="-120"/>
              <a:ea typeface="DFKai-SB" panose="03000509000000000000" pitchFamily="65" charset="-120"/>
            </a:rPr>
            <a:t>優先</a:t>
          </a:r>
          <a:endParaRPr lang="en-US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D0A69017-3FE3-4688-BE9E-C59A75245310}" type="parTrans" cxnId="{3EEB8924-E511-4C4C-8CA3-71C25DD7A6B7}">
      <dgm:prSet/>
      <dgm:spPr/>
      <dgm:t>
        <a:bodyPr/>
        <a:lstStyle/>
        <a:p>
          <a:endParaRPr lang="en-US"/>
        </a:p>
      </dgm:t>
    </dgm:pt>
    <dgm:pt modelId="{3010904D-DC06-453F-B126-FFBE92D5F21D}" type="sibTrans" cxnId="{3EEB8924-E511-4C4C-8CA3-71C25DD7A6B7}">
      <dgm:prSet/>
      <dgm:spPr/>
      <dgm:t>
        <a:bodyPr/>
        <a:lstStyle/>
        <a:p>
          <a:endParaRPr lang="en-US"/>
        </a:p>
      </dgm:t>
    </dgm:pt>
    <dgm:pt modelId="{0147DA61-E9F7-485B-901B-E8BA3EE1D653}">
      <dgm:prSet phldrT="[Text]" custT="1"/>
      <dgm:spPr/>
      <dgm:t>
        <a:bodyPr/>
        <a:lstStyle/>
        <a:p>
          <a:r>
            <a:rPr lang="zh-TW" altLang="en-US" sz="5400" dirty="0">
              <a:latin typeface="DFKai-SB" panose="03000509000000000000" pitchFamily="65" charset="-120"/>
              <a:ea typeface="DFKai-SB" panose="03000509000000000000" pitchFamily="65" charset="-120"/>
            </a:rPr>
            <a:t>正本</a:t>
          </a:r>
          <a:endParaRPr lang="en-US" altLang="zh-TW" sz="5400" dirty="0">
            <a:latin typeface="DFKai-SB" panose="03000509000000000000" pitchFamily="65" charset="-120"/>
            <a:ea typeface="DFKai-SB" panose="03000509000000000000" pitchFamily="65" charset="-120"/>
          </a:endParaRPr>
        </a:p>
        <a:p>
          <a:r>
            <a:rPr lang="zh-TW" altLang="en-US" sz="5400" dirty="0">
              <a:latin typeface="DFKai-SB" panose="03000509000000000000" pitchFamily="65" charset="-120"/>
              <a:ea typeface="DFKai-SB" panose="03000509000000000000" pitchFamily="65" charset="-120"/>
            </a:rPr>
            <a:t>清源</a:t>
          </a:r>
          <a:endParaRPr lang="en-US" sz="54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6C819FB8-9C4E-4710-900C-97AD62DFFB29}" type="parTrans" cxnId="{ADECBD93-E0D8-4F20-BB17-52365CCCEEE7}">
      <dgm:prSet/>
      <dgm:spPr/>
      <dgm:t>
        <a:bodyPr/>
        <a:lstStyle/>
        <a:p>
          <a:endParaRPr lang="en-US"/>
        </a:p>
      </dgm:t>
    </dgm:pt>
    <dgm:pt modelId="{5D1F973F-5D24-40DE-8E41-25EAD4A5F50D}" type="sibTrans" cxnId="{ADECBD93-E0D8-4F20-BB17-52365CCCEEE7}">
      <dgm:prSet/>
      <dgm:spPr/>
      <dgm:t>
        <a:bodyPr/>
        <a:lstStyle/>
        <a:p>
          <a:endParaRPr lang="en-US"/>
        </a:p>
      </dgm:t>
    </dgm:pt>
    <dgm:pt modelId="{96C3995E-F41F-48BF-8F6B-2A4702E6518F}">
      <dgm:prSet/>
      <dgm:spPr/>
      <dgm:t>
        <a:bodyPr/>
        <a:lstStyle/>
        <a:p>
          <a:endParaRPr lang="en-US"/>
        </a:p>
      </dgm:t>
    </dgm:pt>
    <dgm:pt modelId="{45BA4078-C2F1-4A81-ABEC-0F3824B46243}" type="parTrans" cxnId="{8C4D52D1-79E7-45D5-B605-60A92BDC9E51}">
      <dgm:prSet/>
      <dgm:spPr/>
      <dgm:t>
        <a:bodyPr/>
        <a:lstStyle/>
        <a:p>
          <a:endParaRPr lang="en-US"/>
        </a:p>
      </dgm:t>
    </dgm:pt>
    <dgm:pt modelId="{9113AD15-116C-4CFC-B821-689A6FCF1AC2}" type="sibTrans" cxnId="{8C4D52D1-79E7-45D5-B605-60A92BDC9E51}">
      <dgm:prSet/>
      <dgm:spPr/>
      <dgm:t>
        <a:bodyPr/>
        <a:lstStyle/>
        <a:p>
          <a:endParaRPr lang="en-US"/>
        </a:p>
      </dgm:t>
    </dgm:pt>
    <dgm:pt modelId="{A5E6804A-15F6-4238-9C2B-779977843FA0}">
      <dgm:prSet/>
      <dgm:spPr/>
      <dgm:t>
        <a:bodyPr/>
        <a:lstStyle/>
        <a:p>
          <a:endParaRPr lang="en-US"/>
        </a:p>
      </dgm:t>
    </dgm:pt>
    <dgm:pt modelId="{15E460A3-A013-4AAF-9751-786E9DBE3BD6}" type="parTrans" cxnId="{F936C4BD-50B5-45A5-AAF5-0608EEBCC286}">
      <dgm:prSet/>
      <dgm:spPr/>
      <dgm:t>
        <a:bodyPr/>
        <a:lstStyle/>
        <a:p>
          <a:endParaRPr lang="en-US"/>
        </a:p>
      </dgm:t>
    </dgm:pt>
    <dgm:pt modelId="{A5DC403D-5707-4942-B88D-818D6DE6CE3A}" type="sibTrans" cxnId="{F936C4BD-50B5-45A5-AAF5-0608EEBCC286}">
      <dgm:prSet/>
      <dgm:spPr/>
      <dgm:t>
        <a:bodyPr/>
        <a:lstStyle/>
        <a:p>
          <a:endParaRPr lang="en-US"/>
        </a:p>
      </dgm:t>
    </dgm:pt>
    <dgm:pt modelId="{E4E6BDBF-6673-479A-9B69-E6DEDF83C514}">
      <dgm:prSet/>
      <dgm:spPr/>
      <dgm:t>
        <a:bodyPr/>
        <a:lstStyle/>
        <a:p>
          <a:endParaRPr lang="en-US"/>
        </a:p>
      </dgm:t>
    </dgm:pt>
    <dgm:pt modelId="{EE366DD0-25CA-4035-939D-10536A6F6580}" type="parTrans" cxnId="{76533D50-828F-485A-B380-6B71B53248EC}">
      <dgm:prSet/>
      <dgm:spPr/>
      <dgm:t>
        <a:bodyPr/>
        <a:lstStyle/>
        <a:p>
          <a:endParaRPr lang="en-US"/>
        </a:p>
      </dgm:t>
    </dgm:pt>
    <dgm:pt modelId="{41C79D2C-C28A-46CE-AB50-D8FC2EF503B7}" type="sibTrans" cxnId="{76533D50-828F-485A-B380-6B71B53248EC}">
      <dgm:prSet/>
      <dgm:spPr/>
      <dgm:t>
        <a:bodyPr/>
        <a:lstStyle/>
        <a:p>
          <a:endParaRPr lang="en-US"/>
        </a:p>
      </dgm:t>
    </dgm:pt>
    <dgm:pt modelId="{584A9EC2-377F-4EBA-B0CA-683612EB3126}">
      <dgm:prSet/>
      <dgm:spPr/>
      <dgm:t>
        <a:bodyPr/>
        <a:lstStyle/>
        <a:p>
          <a:endParaRPr lang="en-US"/>
        </a:p>
      </dgm:t>
    </dgm:pt>
    <dgm:pt modelId="{D30F5A3C-C304-4034-9D93-89FC7CA8F385}" type="parTrans" cxnId="{76BF0964-47AD-4EC9-8867-85EE4FD28D17}">
      <dgm:prSet/>
      <dgm:spPr/>
      <dgm:t>
        <a:bodyPr/>
        <a:lstStyle/>
        <a:p>
          <a:endParaRPr lang="en-US"/>
        </a:p>
      </dgm:t>
    </dgm:pt>
    <dgm:pt modelId="{7E213229-952E-4602-884F-57B02A748CEC}" type="sibTrans" cxnId="{76BF0964-47AD-4EC9-8867-85EE4FD28D17}">
      <dgm:prSet/>
      <dgm:spPr/>
      <dgm:t>
        <a:bodyPr/>
        <a:lstStyle/>
        <a:p>
          <a:endParaRPr lang="en-US"/>
        </a:p>
      </dgm:t>
    </dgm:pt>
    <dgm:pt modelId="{A63328DE-36DD-4CED-BA9C-F4E7FD56F0B2}">
      <dgm:prSet/>
      <dgm:spPr/>
      <dgm:t>
        <a:bodyPr/>
        <a:lstStyle/>
        <a:p>
          <a:endParaRPr lang="en-US"/>
        </a:p>
      </dgm:t>
    </dgm:pt>
    <dgm:pt modelId="{657F6B5C-0C52-41E3-8EB6-62FDAD267CC3}" type="parTrans" cxnId="{91B3A42C-9FDD-4F67-893D-34DE82904A14}">
      <dgm:prSet/>
      <dgm:spPr/>
      <dgm:t>
        <a:bodyPr/>
        <a:lstStyle/>
        <a:p>
          <a:endParaRPr lang="en-US"/>
        </a:p>
      </dgm:t>
    </dgm:pt>
    <dgm:pt modelId="{000608C1-2A9B-439C-809E-A458A8D623F9}" type="sibTrans" cxnId="{91B3A42C-9FDD-4F67-893D-34DE82904A14}">
      <dgm:prSet/>
      <dgm:spPr/>
      <dgm:t>
        <a:bodyPr/>
        <a:lstStyle/>
        <a:p>
          <a:endParaRPr lang="en-US"/>
        </a:p>
      </dgm:t>
    </dgm:pt>
    <dgm:pt modelId="{95BBD08C-04BE-4F9B-B646-D3368D657ADF}" type="pres">
      <dgm:prSet presAssocID="{D747BA7F-3538-4893-8964-614F8C755ED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414037-AD28-4E22-923C-E414CB448E86}" type="pres">
      <dgm:prSet presAssocID="{2029C0D7-D55D-4D57-A1DC-833BFAA3CD3F}" presName="roof" presStyleLbl="dkBgShp" presStyleIdx="0" presStyleCnt="2"/>
      <dgm:spPr/>
      <dgm:t>
        <a:bodyPr/>
        <a:lstStyle/>
        <a:p>
          <a:endParaRPr lang="en-US"/>
        </a:p>
      </dgm:t>
    </dgm:pt>
    <dgm:pt modelId="{5C574575-BC8A-4886-8BFD-2449191BC765}" type="pres">
      <dgm:prSet presAssocID="{2029C0D7-D55D-4D57-A1DC-833BFAA3CD3F}" presName="pillars" presStyleCnt="0"/>
      <dgm:spPr/>
    </dgm:pt>
    <dgm:pt modelId="{12E4FEB6-BE59-4A23-89A2-D92440684916}" type="pres">
      <dgm:prSet presAssocID="{2029C0D7-D55D-4D57-A1DC-833BFAA3CD3F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ED113A-0EA4-42D1-B210-94B00207CC4A}" type="pres">
      <dgm:prSet presAssocID="{EB0E7ACA-1DBE-4F8C-A2E9-7ADEC72D4856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E86D54-5C77-4E62-8102-C3689D06E55C}" type="pres">
      <dgm:prSet presAssocID="{0147DA61-E9F7-485B-901B-E8BA3EE1D65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B21AB-1168-445F-999C-C72B1C1073D7}" type="pres">
      <dgm:prSet presAssocID="{2029C0D7-D55D-4D57-A1DC-833BFAA3CD3F}" presName="base" presStyleLbl="dkBgShp" presStyleIdx="1" presStyleCnt="2"/>
      <dgm:spPr/>
    </dgm:pt>
  </dgm:ptLst>
  <dgm:cxnLst>
    <dgm:cxn modelId="{F936C4BD-50B5-45A5-AAF5-0608EEBCC286}" srcId="{D747BA7F-3538-4893-8964-614F8C755EDF}" destId="{A5E6804A-15F6-4238-9C2B-779977843FA0}" srcOrd="3" destOrd="0" parTransId="{15E460A3-A013-4AAF-9751-786E9DBE3BD6}" sibTransId="{A5DC403D-5707-4942-B88D-818D6DE6CE3A}"/>
    <dgm:cxn modelId="{8C4D52D1-79E7-45D5-B605-60A92BDC9E51}" srcId="{D747BA7F-3538-4893-8964-614F8C755EDF}" destId="{96C3995E-F41F-48BF-8F6B-2A4702E6518F}" srcOrd="5" destOrd="0" parTransId="{45BA4078-C2F1-4A81-ABEC-0F3824B46243}" sibTransId="{9113AD15-116C-4CFC-B821-689A6FCF1AC2}"/>
    <dgm:cxn modelId="{76533D50-828F-485A-B380-6B71B53248EC}" srcId="{D747BA7F-3538-4893-8964-614F8C755EDF}" destId="{E4E6BDBF-6673-479A-9B69-E6DEDF83C514}" srcOrd="4" destOrd="0" parTransId="{EE366DD0-25CA-4035-939D-10536A6F6580}" sibTransId="{41C79D2C-C28A-46CE-AB50-D8FC2EF503B7}"/>
    <dgm:cxn modelId="{ADECBD93-E0D8-4F20-BB17-52365CCCEEE7}" srcId="{2029C0D7-D55D-4D57-A1DC-833BFAA3CD3F}" destId="{0147DA61-E9F7-485B-901B-E8BA3EE1D653}" srcOrd="2" destOrd="0" parTransId="{6C819FB8-9C4E-4710-900C-97AD62DFFB29}" sibTransId="{5D1F973F-5D24-40DE-8E41-25EAD4A5F50D}"/>
    <dgm:cxn modelId="{244FA77E-94C3-4DBA-851C-40437DC93C5A}" type="presOf" srcId="{0147DA61-E9F7-485B-901B-E8BA3EE1D653}" destId="{08E86D54-5C77-4E62-8102-C3689D06E55C}" srcOrd="0" destOrd="0" presId="urn:microsoft.com/office/officeart/2005/8/layout/hList3"/>
    <dgm:cxn modelId="{C687DEE4-E461-429E-93AA-0BEF08AE3CBF}" srcId="{2029C0D7-D55D-4D57-A1DC-833BFAA3CD3F}" destId="{88C793CA-632C-4802-BCFD-68420982CDD8}" srcOrd="0" destOrd="0" parTransId="{0497A853-2282-4E1C-814D-9295683FFC00}" sibTransId="{E8B13DA0-7523-4F8E-8BAE-3B3F95FEFF04}"/>
    <dgm:cxn modelId="{91B3A42C-9FDD-4F67-893D-34DE82904A14}" srcId="{D747BA7F-3538-4893-8964-614F8C755EDF}" destId="{A63328DE-36DD-4CED-BA9C-F4E7FD56F0B2}" srcOrd="2" destOrd="0" parTransId="{657F6B5C-0C52-41E3-8EB6-62FDAD267CC3}" sibTransId="{000608C1-2A9B-439C-809E-A458A8D623F9}"/>
    <dgm:cxn modelId="{E06C53B7-D994-4AB4-93DD-2FD135AD7DBA}" type="presOf" srcId="{EB0E7ACA-1DBE-4F8C-A2E9-7ADEC72D4856}" destId="{20ED113A-0EA4-42D1-B210-94B00207CC4A}" srcOrd="0" destOrd="0" presId="urn:microsoft.com/office/officeart/2005/8/layout/hList3"/>
    <dgm:cxn modelId="{D9584B91-EA1C-488C-83BE-CE6BF991EB4C}" type="presOf" srcId="{2029C0D7-D55D-4D57-A1DC-833BFAA3CD3F}" destId="{63414037-AD28-4E22-923C-E414CB448E86}" srcOrd="0" destOrd="0" presId="urn:microsoft.com/office/officeart/2005/8/layout/hList3"/>
    <dgm:cxn modelId="{FFEDD2C0-503C-43F6-9118-11E09357935D}" srcId="{D747BA7F-3538-4893-8964-614F8C755EDF}" destId="{2029C0D7-D55D-4D57-A1DC-833BFAA3CD3F}" srcOrd="0" destOrd="0" parTransId="{924874DC-FCAF-4EFE-9E74-D21B3D6E429E}" sibTransId="{A7B96D16-D599-4896-BE51-F224601AB2C2}"/>
    <dgm:cxn modelId="{5BAD9AB8-FB4F-4258-ADC5-7BB0956D68BF}" type="presOf" srcId="{88C793CA-632C-4802-BCFD-68420982CDD8}" destId="{12E4FEB6-BE59-4A23-89A2-D92440684916}" srcOrd="0" destOrd="0" presId="urn:microsoft.com/office/officeart/2005/8/layout/hList3"/>
    <dgm:cxn modelId="{76BF0964-47AD-4EC9-8867-85EE4FD28D17}" srcId="{D747BA7F-3538-4893-8964-614F8C755EDF}" destId="{584A9EC2-377F-4EBA-B0CA-683612EB3126}" srcOrd="1" destOrd="0" parTransId="{D30F5A3C-C304-4034-9D93-89FC7CA8F385}" sibTransId="{7E213229-952E-4602-884F-57B02A748CEC}"/>
    <dgm:cxn modelId="{3EEB8924-E511-4C4C-8CA3-71C25DD7A6B7}" srcId="{2029C0D7-D55D-4D57-A1DC-833BFAA3CD3F}" destId="{EB0E7ACA-1DBE-4F8C-A2E9-7ADEC72D4856}" srcOrd="1" destOrd="0" parTransId="{D0A69017-3FE3-4688-BE9E-C59A75245310}" sibTransId="{3010904D-DC06-453F-B126-FFBE92D5F21D}"/>
    <dgm:cxn modelId="{2A59BC6B-34EB-4135-BB29-A964024C5119}" type="presOf" srcId="{D747BA7F-3538-4893-8964-614F8C755EDF}" destId="{95BBD08C-04BE-4F9B-B646-D3368D657ADF}" srcOrd="0" destOrd="0" presId="urn:microsoft.com/office/officeart/2005/8/layout/hList3"/>
    <dgm:cxn modelId="{5572AF3C-A1A3-4ABB-81D7-CAA00C62A9DE}" type="presParOf" srcId="{95BBD08C-04BE-4F9B-B646-D3368D657ADF}" destId="{63414037-AD28-4E22-923C-E414CB448E86}" srcOrd="0" destOrd="0" presId="urn:microsoft.com/office/officeart/2005/8/layout/hList3"/>
    <dgm:cxn modelId="{8F2D8430-5C46-4802-8A86-63EF8F11BEB7}" type="presParOf" srcId="{95BBD08C-04BE-4F9B-B646-D3368D657ADF}" destId="{5C574575-BC8A-4886-8BFD-2449191BC765}" srcOrd="1" destOrd="0" presId="urn:microsoft.com/office/officeart/2005/8/layout/hList3"/>
    <dgm:cxn modelId="{675BC3A4-FCDB-4EBB-BC71-D1C9FD252E21}" type="presParOf" srcId="{5C574575-BC8A-4886-8BFD-2449191BC765}" destId="{12E4FEB6-BE59-4A23-89A2-D92440684916}" srcOrd="0" destOrd="0" presId="urn:microsoft.com/office/officeart/2005/8/layout/hList3"/>
    <dgm:cxn modelId="{3D4CF14A-23F9-41E2-A19D-4A052A0FE221}" type="presParOf" srcId="{5C574575-BC8A-4886-8BFD-2449191BC765}" destId="{20ED113A-0EA4-42D1-B210-94B00207CC4A}" srcOrd="1" destOrd="0" presId="urn:microsoft.com/office/officeart/2005/8/layout/hList3"/>
    <dgm:cxn modelId="{F47BD897-2F53-42CB-BB88-D62FC4196E22}" type="presParOf" srcId="{5C574575-BC8A-4886-8BFD-2449191BC765}" destId="{08E86D54-5C77-4E62-8102-C3689D06E55C}" srcOrd="2" destOrd="0" presId="urn:microsoft.com/office/officeart/2005/8/layout/hList3"/>
    <dgm:cxn modelId="{B45F1CE8-1CEF-4AE0-A778-0FE7CED8468F}" type="presParOf" srcId="{95BBD08C-04BE-4F9B-B646-D3368D657ADF}" destId="{A15B21AB-1168-445F-999C-C72B1C1073D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984706-3F90-427C-AE91-5388180D6F03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483705-65E0-45C5-9B60-EEC8F194A7A0}">
      <dgm:prSet phldrT="[Text]" custT="1"/>
      <dgm:spPr/>
      <dgm:t>
        <a:bodyPr/>
        <a:lstStyle/>
        <a:p>
          <a:r>
            <a:rPr lang="zh-TW" altLang="en-US" sz="3200" dirty="0">
              <a:latin typeface="DFKai-SB" panose="03000509000000000000" pitchFamily="65" charset="-120"/>
              <a:ea typeface="DFKai-SB" panose="03000509000000000000" pitchFamily="65" charset="-120"/>
            </a:rPr>
            <a:t>你要盡心、盡性、盡意、盡力愛主你的神</a:t>
          </a:r>
          <a:endParaRPr lang="en-US" altLang="zh-TW" sz="32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D671CFB3-01B0-4D2C-926D-46072BBD1E9B}" type="parTrans" cxnId="{5F4B7DA5-1A5A-4E2F-AF0E-9B899A261B10}">
      <dgm:prSet/>
      <dgm:spPr/>
      <dgm:t>
        <a:bodyPr/>
        <a:lstStyle/>
        <a:p>
          <a:endParaRPr lang="en-US"/>
        </a:p>
      </dgm:t>
    </dgm:pt>
    <dgm:pt modelId="{30813106-0D7B-438C-839E-42FD12D5FF0B}" type="sibTrans" cxnId="{5F4B7DA5-1A5A-4E2F-AF0E-9B899A261B10}">
      <dgm:prSet/>
      <dgm:spPr/>
      <dgm:t>
        <a:bodyPr/>
        <a:lstStyle/>
        <a:p>
          <a:endParaRPr lang="en-US"/>
        </a:p>
      </dgm:t>
    </dgm:pt>
    <dgm:pt modelId="{8DF6E274-10E5-431E-B006-506B1E66DE35}">
      <dgm:prSet phldrT="[Text]" custT="1"/>
      <dgm:spPr/>
      <dgm:t>
        <a:bodyPr/>
        <a:lstStyle/>
        <a:p>
          <a:r>
            <a:rPr lang="zh-TW" altLang="en-US" sz="4400" dirty="0">
              <a:latin typeface="DFKai-SB" panose="03000509000000000000" pitchFamily="65" charset="-120"/>
              <a:ea typeface="DFKai-SB" panose="03000509000000000000" pitchFamily="65" charset="-120"/>
            </a:rPr>
            <a:t>神為甚麼要這樣要求</a:t>
          </a:r>
          <a:r>
            <a:rPr lang="en-US" altLang="zh-TW" sz="4400" dirty="0">
              <a:latin typeface="DFKai-SB" panose="03000509000000000000" pitchFamily="65" charset="-120"/>
              <a:ea typeface="DFKai-SB" panose="03000509000000000000" pitchFamily="65" charset="-120"/>
            </a:rPr>
            <a:t>?</a:t>
          </a:r>
          <a:endParaRPr lang="en-US" sz="44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5C85FC0D-D16B-4910-B8EA-41B61B0DA4C6}" type="parTrans" cxnId="{6D385E99-465F-4DB3-8A01-424563AB56DE}">
      <dgm:prSet/>
      <dgm:spPr/>
      <dgm:t>
        <a:bodyPr/>
        <a:lstStyle/>
        <a:p>
          <a:endParaRPr lang="en-US"/>
        </a:p>
      </dgm:t>
    </dgm:pt>
    <dgm:pt modelId="{94EACF8F-AD81-4B89-8CCD-DE2726DF663B}" type="sibTrans" cxnId="{6D385E99-465F-4DB3-8A01-424563AB56DE}">
      <dgm:prSet/>
      <dgm:spPr/>
      <dgm:t>
        <a:bodyPr/>
        <a:lstStyle/>
        <a:p>
          <a:endParaRPr lang="en-US"/>
        </a:p>
      </dgm:t>
    </dgm:pt>
    <dgm:pt modelId="{5311697C-E765-465A-BBA4-2C822DB952F6}">
      <dgm:prSet phldrT="[Text]" custT="1"/>
      <dgm:spPr/>
      <dgm:t>
        <a:bodyPr/>
        <a:lstStyle/>
        <a:p>
          <a:r>
            <a:rPr lang="zh-TW" altLang="en-US" sz="4400" dirty="0">
              <a:latin typeface="DFKai-SB" panose="03000509000000000000" pitchFamily="65" charset="-120"/>
              <a:ea typeface="DFKai-SB" panose="03000509000000000000" pitchFamily="65" charset="-120"/>
            </a:rPr>
            <a:t>神要我們怎樣愛祂呢</a:t>
          </a:r>
          <a:r>
            <a:rPr lang="en-US" altLang="zh-TW" sz="4400" dirty="0">
              <a:latin typeface="DFKai-SB" panose="03000509000000000000" pitchFamily="65" charset="-120"/>
              <a:ea typeface="DFKai-SB" panose="03000509000000000000" pitchFamily="65" charset="-120"/>
            </a:rPr>
            <a:t>?</a:t>
          </a:r>
          <a:endParaRPr lang="en-US" sz="44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32E034E9-47A7-4C8F-AE72-AAECA4BB7D50}" type="parTrans" cxnId="{60A03CB3-D1AC-4CA8-97C2-35DB1691E361}">
      <dgm:prSet/>
      <dgm:spPr/>
      <dgm:t>
        <a:bodyPr/>
        <a:lstStyle/>
        <a:p>
          <a:endParaRPr lang="en-US"/>
        </a:p>
      </dgm:t>
    </dgm:pt>
    <dgm:pt modelId="{B60CA817-3BBF-4456-A8AF-042A6F720935}" type="sibTrans" cxnId="{60A03CB3-D1AC-4CA8-97C2-35DB1691E361}">
      <dgm:prSet/>
      <dgm:spPr/>
      <dgm:t>
        <a:bodyPr/>
        <a:lstStyle/>
        <a:p>
          <a:endParaRPr lang="en-US"/>
        </a:p>
      </dgm:t>
    </dgm:pt>
    <dgm:pt modelId="{5496187E-E973-4588-87BC-DBADFCB93622}" type="pres">
      <dgm:prSet presAssocID="{52984706-3F90-427C-AE91-5388180D6F0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1A205D-9680-48D4-BD34-61A7BD5D5155}" type="pres">
      <dgm:prSet presAssocID="{4C483705-65E0-45C5-9B60-EEC8F194A7A0}" presName="root" presStyleCnt="0">
        <dgm:presLayoutVars>
          <dgm:chMax/>
          <dgm:chPref val="4"/>
        </dgm:presLayoutVars>
      </dgm:prSet>
      <dgm:spPr/>
    </dgm:pt>
    <dgm:pt modelId="{C011583C-7108-49A4-B5C0-9C9BAD42F19F}" type="pres">
      <dgm:prSet presAssocID="{4C483705-65E0-45C5-9B60-EEC8F194A7A0}" presName="rootComposite" presStyleCnt="0">
        <dgm:presLayoutVars/>
      </dgm:prSet>
      <dgm:spPr/>
    </dgm:pt>
    <dgm:pt modelId="{360C77AF-5DE2-4A27-8BE5-FB1880D6C16B}" type="pres">
      <dgm:prSet presAssocID="{4C483705-65E0-45C5-9B60-EEC8F194A7A0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B91F83C1-09EA-4F9D-AEEA-7BECEB6684D3}" type="pres">
      <dgm:prSet presAssocID="{4C483705-65E0-45C5-9B60-EEC8F194A7A0}" presName="childShape" presStyleCnt="0">
        <dgm:presLayoutVars>
          <dgm:chMax val="0"/>
          <dgm:chPref val="0"/>
        </dgm:presLayoutVars>
      </dgm:prSet>
      <dgm:spPr/>
    </dgm:pt>
    <dgm:pt modelId="{BCD0825B-75F8-4BB9-BE68-32C603E17762}" type="pres">
      <dgm:prSet presAssocID="{8DF6E274-10E5-431E-B006-506B1E66DE35}" presName="childComposite" presStyleCnt="0">
        <dgm:presLayoutVars>
          <dgm:chMax val="0"/>
          <dgm:chPref val="0"/>
        </dgm:presLayoutVars>
      </dgm:prSet>
      <dgm:spPr/>
    </dgm:pt>
    <dgm:pt modelId="{604A20A4-BD9D-416B-8576-209EE5FDF45C}" type="pres">
      <dgm:prSet presAssocID="{8DF6E274-10E5-431E-B006-506B1E66DE35}" presName="Image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7EA388C4-8B3C-48A6-B930-EC18578F3ACD}" type="pres">
      <dgm:prSet presAssocID="{8DF6E274-10E5-431E-B006-506B1E66DE35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24F37-1ED1-40EF-BD0C-B10C9CAB55D5}" type="pres">
      <dgm:prSet presAssocID="{5311697C-E765-465A-BBA4-2C822DB952F6}" presName="childComposite" presStyleCnt="0">
        <dgm:presLayoutVars>
          <dgm:chMax val="0"/>
          <dgm:chPref val="0"/>
        </dgm:presLayoutVars>
      </dgm:prSet>
      <dgm:spPr/>
    </dgm:pt>
    <dgm:pt modelId="{34FE41DE-4474-4029-A1A3-8D1D0DFEFAB8}" type="pres">
      <dgm:prSet presAssocID="{5311697C-E765-465A-BBA4-2C822DB952F6}" presName="Image" presStyleLbl="node1" presStyleIdx="1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96760D23-CC56-4F0F-A745-A964A55EE86D}" type="pres">
      <dgm:prSet presAssocID="{5311697C-E765-465A-BBA4-2C822DB952F6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AE7441-E531-430F-8FC0-5BE322B2A582}" type="presOf" srcId="{52984706-3F90-427C-AE91-5388180D6F03}" destId="{5496187E-E973-4588-87BC-DBADFCB93622}" srcOrd="0" destOrd="0" presId="urn:microsoft.com/office/officeart/2008/layout/PictureAccentList"/>
    <dgm:cxn modelId="{6D385E99-465F-4DB3-8A01-424563AB56DE}" srcId="{4C483705-65E0-45C5-9B60-EEC8F194A7A0}" destId="{8DF6E274-10E5-431E-B006-506B1E66DE35}" srcOrd="0" destOrd="0" parTransId="{5C85FC0D-D16B-4910-B8EA-41B61B0DA4C6}" sibTransId="{94EACF8F-AD81-4B89-8CCD-DE2726DF663B}"/>
    <dgm:cxn modelId="{5F4B7DA5-1A5A-4E2F-AF0E-9B899A261B10}" srcId="{52984706-3F90-427C-AE91-5388180D6F03}" destId="{4C483705-65E0-45C5-9B60-EEC8F194A7A0}" srcOrd="0" destOrd="0" parTransId="{D671CFB3-01B0-4D2C-926D-46072BBD1E9B}" sibTransId="{30813106-0D7B-438C-839E-42FD12D5FF0B}"/>
    <dgm:cxn modelId="{60A03CB3-D1AC-4CA8-97C2-35DB1691E361}" srcId="{4C483705-65E0-45C5-9B60-EEC8F194A7A0}" destId="{5311697C-E765-465A-BBA4-2C822DB952F6}" srcOrd="1" destOrd="0" parTransId="{32E034E9-47A7-4C8F-AE72-AAECA4BB7D50}" sibTransId="{B60CA817-3BBF-4456-A8AF-042A6F720935}"/>
    <dgm:cxn modelId="{5B04B56F-82F4-4F80-A054-2F66DA78A334}" type="presOf" srcId="{8DF6E274-10E5-431E-B006-506B1E66DE35}" destId="{7EA388C4-8B3C-48A6-B930-EC18578F3ACD}" srcOrd="0" destOrd="0" presId="urn:microsoft.com/office/officeart/2008/layout/PictureAccentList"/>
    <dgm:cxn modelId="{7D5AC4C8-AF73-47FF-85D0-9D02D6F246D6}" type="presOf" srcId="{5311697C-E765-465A-BBA4-2C822DB952F6}" destId="{96760D23-CC56-4F0F-A745-A964A55EE86D}" srcOrd="0" destOrd="0" presId="urn:microsoft.com/office/officeart/2008/layout/PictureAccentList"/>
    <dgm:cxn modelId="{91B983F2-D7C0-4C91-B7C9-C9FBD571D5C4}" type="presOf" srcId="{4C483705-65E0-45C5-9B60-EEC8F194A7A0}" destId="{360C77AF-5DE2-4A27-8BE5-FB1880D6C16B}" srcOrd="0" destOrd="0" presId="urn:microsoft.com/office/officeart/2008/layout/PictureAccentList"/>
    <dgm:cxn modelId="{7FDF99FE-6AB5-4857-A427-71FC60C5A222}" type="presParOf" srcId="{5496187E-E973-4588-87BC-DBADFCB93622}" destId="{CE1A205D-9680-48D4-BD34-61A7BD5D5155}" srcOrd="0" destOrd="0" presId="urn:microsoft.com/office/officeart/2008/layout/PictureAccentList"/>
    <dgm:cxn modelId="{9790CE16-4D4F-40F6-B014-638E1E128A48}" type="presParOf" srcId="{CE1A205D-9680-48D4-BD34-61A7BD5D5155}" destId="{C011583C-7108-49A4-B5C0-9C9BAD42F19F}" srcOrd="0" destOrd="0" presId="urn:microsoft.com/office/officeart/2008/layout/PictureAccentList"/>
    <dgm:cxn modelId="{A842B57E-C703-4ACA-812F-454D1DAF041B}" type="presParOf" srcId="{C011583C-7108-49A4-B5C0-9C9BAD42F19F}" destId="{360C77AF-5DE2-4A27-8BE5-FB1880D6C16B}" srcOrd="0" destOrd="0" presId="urn:microsoft.com/office/officeart/2008/layout/PictureAccentList"/>
    <dgm:cxn modelId="{DC2945D6-81B8-4EDF-BEFC-FAE2AF0490AF}" type="presParOf" srcId="{CE1A205D-9680-48D4-BD34-61A7BD5D5155}" destId="{B91F83C1-09EA-4F9D-AEEA-7BECEB6684D3}" srcOrd="1" destOrd="0" presId="urn:microsoft.com/office/officeart/2008/layout/PictureAccentList"/>
    <dgm:cxn modelId="{FD2DB436-A47B-46DE-AE23-7CFE6464F379}" type="presParOf" srcId="{B91F83C1-09EA-4F9D-AEEA-7BECEB6684D3}" destId="{BCD0825B-75F8-4BB9-BE68-32C603E17762}" srcOrd="0" destOrd="0" presId="urn:microsoft.com/office/officeart/2008/layout/PictureAccentList"/>
    <dgm:cxn modelId="{49568F8A-0A0F-4314-894E-C910B9B7ED04}" type="presParOf" srcId="{BCD0825B-75F8-4BB9-BE68-32C603E17762}" destId="{604A20A4-BD9D-416B-8576-209EE5FDF45C}" srcOrd="0" destOrd="0" presId="urn:microsoft.com/office/officeart/2008/layout/PictureAccentList"/>
    <dgm:cxn modelId="{251FE493-E73B-410B-A9AF-93C6B92423A9}" type="presParOf" srcId="{BCD0825B-75F8-4BB9-BE68-32C603E17762}" destId="{7EA388C4-8B3C-48A6-B930-EC18578F3ACD}" srcOrd="1" destOrd="0" presId="urn:microsoft.com/office/officeart/2008/layout/PictureAccentList"/>
    <dgm:cxn modelId="{A1C8E338-2F24-4A19-A9C4-15806889A477}" type="presParOf" srcId="{B91F83C1-09EA-4F9D-AEEA-7BECEB6684D3}" destId="{DAD24F37-1ED1-40EF-BD0C-B10C9CAB55D5}" srcOrd="1" destOrd="0" presId="urn:microsoft.com/office/officeart/2008/layout/PictureAccentList"/>
    <dgm:cxn modelId="{84BDB6DF-3060-48BD-A745-654C950D21ED}" type="presParOf" srcId="{DAD24F37-1ED1-40EF-BD0C-B10C9CAB55D5}" destId="{34FE41DE-4474-4029-A1A3-8D1D0DFEFAB8}" srcOrd="0" destOrd="0" presId="urn:microsoft.com/office/officeart/2008/layout/PictureAccentList"/>
    <dgm:cxn modelId="{3EE2AD5B-B90A-4BF6-8911-7C6BE93A11C4}" type="presParOf" srcId="{DAD24F37-1ED1-40EF-BD0C-B10C9CAB55D5}" destId="{96760D23-CC56-4F0F-A745-A964A55EE86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703843-2E5C-40EF-8EAD-BAFCD27ACA5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0"/>
      <dgm:spPr/>
    </dgm:pt>
    <dgm:pt modelId="{CABF5022-CFDB-4EF6-9BFF-8D3756371825}" type="pres">
      <dgm:prSet presAssocID="{C1703843-2E5C-40EF-8EAD-BAFCD27ACA52}" presName="linearFlow" presStyleCnt="0">
        <dgm:presLayoutVars>
          <dgm:dir/>
          <dgm:resizeHandles val="exact"/>
        </dgm:presLayoutVars>
      </dgm:prSet>
      <dgm:spPr/>
    </dgm:pt>
  </dgm:ptLst>
  <dgm:cxnLst>
    <dgm:cxn modelId="{F5B4141D-E452-4FD8-B2EB-EB916B0D5BFD}" type="presOf" srcId="{C1703843-2E5C-40EF-8EAD-BAFCD27ACA52}" destId="{CABF5022-CFDB-4EF6-9BFF-8D3756371825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8CDA49-941C-46BF-AFCA-3DACF522B76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8DA0EB-8153-4E68-A9C9-95830E8DA7AF}">
      <dgm:prSet phldrT="[Text]" custT="1"/>
      <dgm:spPr/>
      <dgm:t>
        <a:bodyPr/>
        <a:lstStyle/>
        <a:p>
          <a:r>
            <a:rPr lang="zh-TW" altLang="en-US" sz="4000" dirty="0">
              <a:latin typeface="DFKai-SB" panose="03000509000000000000" pitchFamily="65" charset="-120"/>
              <a:ea typeface="DFKai-SB" panose="03000509000000000000" pitchFamily="65" charset="-120"/>
            </a:rPr>
            <a:t>出廿</a:t>
          </a:r>
          <a:r>
            <a:rPr lang="en-US" altLang="zh-TW" sz="4000" dirty="0"/>
            <a:t>1</a:t>
          </a:r>
          <a:endParaRPr lang="en-US" sz="4000" dirty="0"/>
        </a:p>
      </dgm:t>
    </dgm:pt>
    <dgm:pt modelId="{BE20ED4E-5071-40D7-A8A9-1EDEFA83F13B}" type="parTrans" cxnId="{F81A06B0-32CD-46E6-924B-6BA819F02970}">
      <dgm:prSet/>
      <dgm:spPr/>
      <dgm:t>
        <a:bodyPr/>
        <a:lstStyle/>
        <a:p>
          <a:endParaRPr lang="en-US"/>
        </a:p>
      </dgm:t>
    </dgm:pt>
    <dgm:pt modelId="{D04D3E3A-C6D7-496D-96FF-D5C3D6CA64E3}" type="sibTrans" cxnId="{F81A06B0-32CD-46E6-924B-6BA819F02970}">
      <dgm:prSet/>
      <dgm:spPr/>
      <dgm:t>
        <a:bodyPr/>
        <a:lstStyle/>
        <a:p>
          <a:endParaRPr lang="en-US"/>
        </a:p>
      </dgm:t>
    </dgm:pt>
    <dgm:pt modelId="{1689EAE7-AAA0-494E-ACCF-0DA5ACCCA561}">
      <dgm:prSet phldrT="[Text]" custT="1"/>
      <dgm:spPr/>
      <dgm:t>
        <a:bodyPr lIns="91440"/>
        <a:lstStyle/>
        <a:p>
          <a:r>
            <a:rPr lang="zh-TW" altLang="en-US" sz="4000" dirty="0">
              <a:latin typeface="DFKai-SB" panose="03000509000000000000" pitchFamily="65" charset="-120"/>
              <a:ea typeface="DFKai-SB" panose="03000509000000000000" pitchFamily="65" charset="-120"/>
            </a:rPr>
            <a:t>神與　　人建立愛約</a:t>
          </a:r>
          <a:endParaRPr lang="en-US" sz="40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83C67F87-2BF6-4A3B-8D12-08475DC1F19A}" type="parTrans" cxnId="{8F9FE631-BABA-4394-ABEC-168361AF166F}">
      <dgm:prSet/>
      <dgm:spPr/>
      <dgm:t>
        <a:bodyPr/>
        <a:lstStyle/>
        <a:p>
          <a:endParaRPr lang="en-US"/>
        </a:p>
      </dgm:t>
    </dgm:pt>
    <dgm:pt modelId="{C1CAF87C-9975-4EF4-B2A5-8840116C92C9}" type="sibTrans" cxnId="{8F9FE631-BABA-4394-ABEC-168361AF166F}">
      <dgm:prSet/>
      <dgm:spPr/>
      <dgm:t>
        <a:bodyPr/>
        <a:lstStyle/>
        <a:p>
          <a:endParaRPr lang="en-US"/>
        </a:p>
      </dgm:t>
    </dgm:pt>
    <dgm:pt modelId="{26B69F58-56A7-4673-9764-DC396C1D7439}">
      <dgm:prSet phldrT="[Text]" custT="1"/>
      <dgm:spPr/>
      <dgm:t>
        <a:bodyPr/>
        <a:lstStyle/>
        <a:p>
          <a:r>
            <a:rPr lang="zh-TW" altLang="en-US" sz="3200" dirty="0">
              <a:latin typeface="DFKai-SB" panose="03000509000000000000" pitchFamily="65" charset="-120"/>
              <a:ea typeface="DFKai-SB" panose="03000509000000000000" pitchFamily="65" charset="-120"/>
            </a:rPr>
            <a:t>約壹四</a:t>
          </a:r>
          <a:r>
            <a:rPr lang="en-US" altLang="zh-TW" sz="3200" dirty="0"/>
            <a:t>19</a:t>
          </a:r>
          <a:endParaRPr lang="en-US" sz="3200" dirty="0"/>
        </a:p>
      </dgm:t>
    </dgm:pt>
    <dgm:pt modelId="{7F58A4CC-3B86-408B-AB02-0BCFF108CE4F}" type="parTrans" cxnId="{96CD504C-5BC2-4555-9983-E2CC44DD9BC7}">
      <dgm:prSet/>
      <dgm:spPr/>
      <dgm:t>
        <a:bodyPr/>
        <a:lstStyle/>
        <a:p>
          <a:endParaRPr lang="en-US"/>
        </a:p>
      </dgm:t>
    </dgm:pt>
    <dgm:pt modelId="{CA5BB986-3E1E-4461-BB77-5DA88C23789B}" type="sibTrans" cxnId="{96CD504C-5BC2-4555-9983-E2CC44DD9BC7}">
      <dgm:prSet/>
      <dgm:spPr/>
      <dgm:t>
        <a:bodyPr/>
        <a:lstStyle/>
        <a:p>
          <a:endParaRPr lang="en-US"/>
        </a:p>
      </dgm:t>
    </dgm:pt>
    <dgm:pt modelId="{7787A593-6254-47B6-AFA7-48ACA5582BF5}">
      <dgm:prSet phldrT="[Text]" custT="1"/>
      <dgm:spPr/>
      <dgm:t>
        <a:bodyPr/>
        <a:lstStyle/>
        <a:p>
          <a:r>
            <a:rPr lang="zh-TW" altLang="en-US" sz="3600" dirty="0">
              <a:latin typeface="DFKai-SB" panose="03000509000000000000" pitchFamily="65" charset="-120"/>
              <a:ea typeface="DFKai-SB" panose="03000509000000000000" pitchFamily="65" charset="-120"/>
            </a:rPr>
            <a:t>正常的回應</a:t>
          </a:r>
          <a:endParaRPr lang="en-US" sz="36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63CFF956-C3D4-4AE3-9DBF-412B624F7C16}" type="parTrans" cxnId="{B2235E0D-E4B6-4A8D-8CCD-6E2DF94F0D3B}">
      <dgm:prSet/>
      <dgm:spPr/>
      <dgm:t>
        <a:bodyPr/>
        <a:lstStyle/>
        <a:p>
          <a:endParaRPr lang="en-US"/>
        </a:p>
      </dgm:t>
    </dgm:pt>
    <dgm:pt modelId="{3D02D5F5-C12C-46B4-98A6-496B27AE4AA4}" type="sibTrans" cxnId="{B2235E0D-E4B6-4A8D-8CCD-6E2DF94F0D3B}">
      <dgm:prSet/>
      <dgm:spPr/>
      <dgm:t>
        <a:bodyPr/>
        <a:lstStyle/>
        <a:p>
          <a:endParaRPr lang="en-US"/>
        </a:p>
      </dgm:t>
    </dgm:pt>
    <dgm:pt modelId="{89EAC119-28B2-4CDA-BE8E-DFAA909F5CEE}">
      <dgm:prSet phldrT="[Text]" custT="1"/>
      <dgm:spPr/>
      <dgm:t>
        <a:bodyPr/>
        <a:lstStyle/>
        <a:p>
          <a:r>
            <a:rPr lang="zh-TW" altLang="en-US" sz="3200" dirty="0">
              <a:latin typeface="DFKai-SB" panose="03000509000000000000" pitchFamily="65" charset="-120"/>
              <a:ea typeface="DFKai-SB" panose="03000509000000000000" pitchFamily="65" charset="-120"/>
            </a:rPr>
            <a:t>太廿二</a:t>
          </a:r>
          <a:r>
            <a:rPr lang="en-US" altLang="zh-TW" sz="3200" dirty="0"/>
            <a:t>39</a:t>
          </a:r>
          <a:endParaRPr lang="en-US" sz="3200" dirty="0"/>
        </a:p>
      </dgm:t>
    </dgm:pt>
    <dgm:pt modelId="{A243BA48-1FC6-42F3-A90B-86D1A27079B2}" type="parTrans" cxnId="{3AA762A8-01B2-4B3C-9055-CF3B8F983E6E}">
      <dgm:prSet/>
      <dgm:spPr/>
      <dgm:t>
        <a:bodyPr/>
        <a:lstStyle/>
        <a:p>
          <a:endParaRPr lang="en-US"/>
        </a:p>
      </dgm:t>
    </dgm:pt>
    <dgm:pt modelId="{FC104F8F-2726-47A9-BEC9-75AA5A06AB74}" type="sibTrans" cxnId="{3AA762A8-01B2-4B3C-9055-CF3B8F983E6E}">
      <dgm:prSet/>
      <dgm:spPr/>
      <dgm:t>
        <a:bodyPr/>
        <a:lstStyle/>
        <a:p>
          <a:endParaRPr lang="en-US"/>
        </a:p>
      </dgm:t>
    </dgm:pt>
    <dgm:pt modelId="{AAA78998-B333-4B5F-B45C-0C5028EB4711}">
      <dgm:prSet phldrT="[Text]"/>
      <dgm:spPr/>
      <dgm:t>
        <a:bodyPr/>
        <a:lstStyle/>
        <a:p>
          <a:r>
            <a:rPr lang="zh-TW" altLang="en-US" dirty="0">
              <a:latin typeface="DFKai-SB" panose="03000509000000000000" pitchFamily="65" charset="-120"/>
              <a:ea typeface="DFKai-SB" panose="03000509000000000000" pitchFamily="65" charset="-120"/>
            </a:rPr>
            <a:t>就能以神的愛來愛人</a:t>
          </a:r>
          <a:endParaRPr lang="en-US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AC1A37DE-79E3-4A9B-9E65-D4269F9773F9}" type="parTrans" cxnId="{9D424483-AB98-4460-AD68-9B3CB12AB586}">
      <dgm:prSet/>
      <dgm:spPr/>
      <dgm:t>
        <a:bodyPr/>
        <a:lstStyle/>
        <a:p>
          <a:endParaRPr lang="en-US"/>
        </a:p>
      </dgm:t>
    </dgm:pt>
    <dgm:pt modelId="{3B457853-FBF5-40F8-AD88-5A31E1B71274}" type="sibTrans" cxnId="{9D424483-AB98-4460-AD68-9B3CB12AB586}">
      <dgm:prSet/>
      <dgm:spPr/>
      <dgm:t>
        <a:bodyPr/>
        <a:lstStyle/>
        <a:p>
          <a:endParaRPr lang="en-US"/>
        </a:p>
      </dgm:t>
    </dgm:pt>
    <dgm:pt modelId="{5C514EA1-4DFF-4B8E-A4B5-2B77497C86FE}" type="pres">
      <dgm:prSet presAssocID="{448CDA49-941C-46BF-AFCA-3DACF522B7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3DC2D1-EE2C-4C96-86CF-EA1631111077}" type="pres">
      <dgm:prSet presAssocID="{938DA0EB-8153-4E68-A9C9-95830E8DA7AF}" presName="composite" presStyleCnt="0"/>
      <dgm:spPr/>
    </dgm:pt>
    <dgm:pt modelId="{CEE6BCD0-5D07-4694-8220-6CA88C8EEBE5}" type="pres">
      <dgm:prSet presAssocID="{938DA0EB-8153-4E68-A9C9-95830E8DA7A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76E61-EA1B-43CD-8570-6913916743C5}" type="pres">
      <dgm:prSet presAssocID="{938DA0EB-8153-4E68-A9C9-95830E8DA7AF}" presName="desTx" presStyleLbl="alignAccFollowNode1" presStyleIdx="0" presStyleCnt="3" custScaleY="1027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5C32E-924C-44C6-8401-D10F6C8A01E9}" type="pres">
      <dgm:prSet presAssocID="{D04D3E3A-C6D7-496D-96FF-D5C3D6CA64E3}" presName="space" presStyleCnt="0"/>
      <dgm:spPr/>
    </dgm:pt>
    <dgm:pt modelId="{74A5AC19-516A-4C10-A38C-A56267C72A19}" type="pres">
      <dgm:prSet presAssocID="{26B69F58-56A7-4673-9764-DC396C1D7439}" presName="composite" presStyleCnt="0"/>
      <dgm:spPr/>
    </dgm:pt>
    <dgm:pt modelId="{B91DFCBC-235C-4754-8F86-EE3904D79865}" type="pres">
      <dgm:prSet presAssocID="{26B69F58-56A7-4673-9764-DC396C1D743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F4D28-160D-4F3D-B7FE-20251AE6EFDE}" type="pres">
      <dgm:prSet presAssocID="{26B69F58-56A7-4673-9764-DC396C1D743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C39B9-E49D-4E58-8BC8-3789FED0D4F4}" type="pres">
      <dgm:prSet presAssocID="{CA5BB986-3E1E-4461-BB77-5DA88C23789B}" presName="space" presStyleCnt="0"/>
      <dgm:spPr/>
    </dgm:pt>
    <dgm:pt modelId="{DB45D479-01D0-430A-8174-C7F30A1B710C}" type="pres">
      <dgm:prSet presAssocID="{89EAC119-28B2-4CDA-BE8E-DFAA909F5CEE}" presName="composite" presStyleCnt="0"/>
      <dgm:spPr/>
    </dgm:pt>
    <dgm:pt modelId="{CA662AB9-1E1C-4D98-8A01-3C7DD0457A73}" type="pres">
      <dgm:prSet presAssocID="{89EAC119-28B2-4CDA-BE8E-DFAA909F5CE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D6E2E-AB83-42ED-8453-4C111970F5F9}" type="pres">
      <dgm:prSet presAssocID="{89EAC119-28B2-4CDA-BE8E-DFAA909F5CE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235E0D-E4B6-4A8D-8CCD-6E2DF94F0D3B}" srcId="{26B69F58-56A7-4673-9764-DC396C1D7439}" destId="{7787A593-6254-47B6-AFA7-48ACA5582BF5}" srcOrd="0" destOrd="0" parTransId="{63CFF956-C3D4-4AE3-9DBF-412B624F7C16}" sibTransId="{3D02D5F5-C12C-46B4-98A6-496B27AE4AA4}"/>
    <dgm:cxn modelId="{F3A2453D-BC3A-4664-B39C-B5E58523955F}" type="presOf" srcId="{89EAC119-28B2-4CDA-BE8E-DFAA909F5CEE}" destId="{CA662AB9-1E1C-4D98-8A01-3C7DD0457A73}" srcOrd="0" destOrd="0" presId="urn:microsoft.com/office/officeart/2005/8/layout/hList1"/>
    <dgm:cxn modelId="{F81A06B0-32CD-46E6-924B-6BA819F02970}" srcId="{448CDA49-941C-46BF-AFCA-3DACF522B76B}" destId="{938DA0EB-8153-4E68-A9C9-95830E8DA7AF}" srcOrd="0" destOrd="0" parTransId="{BE20ED4E-5071-40D7-A8A9-1EDEFA83F13B}" sibTransId="{D04D3E3A-C6D7-496D-96FF-D5C3D6CA64E3}"/>
    <dgm:cxn modelId="{3AA762A8-01B2-4B3C-9055-CF3B8F983E6E}" srcId="{448CDA49-941C-46BF-AFCA-3DACF522B76B}" destId="{89EAC119-28B2-4CDA-BE8E-DFAA909F5CEE}" srcOrd="2" destOrd="0" parTransId="{A243BA48-1FC6-42F3-A90B-86D1A27079B2}" sibTransId="{FC104F8F-2726-47A9-BEC9-75AA5A06AB74}"/>
    <dgm:cxn modelId="{A081A94C-7AE0-44C5-85B5-88536D92AF36}" type="presOf" srcId="{26B69F58-56A7-4673-9764-DC396C1D7439}" destId="{B91DFCBC-235C-4754-8F86-EE3904D79865}" srcOrd="0" destOrd="0" presId="urn:microsoft.com/office/officeart/2005/8/layout/hList1"/>
    <dgm:cxn modelId="{96CD504C-5BC2-4555-9983-E2CC44DD9BC7}" srcId="{448CDA49-941C-46BF-AFCA-3DACF522B76B}" destId="{26B69F58-56A7-4673-9764-DC396C1D7439}" srcOrd="1" destOrd="0" parTransId="{7F58A4CC-3B86-408B-AB02-0BCFF108CE4F}" sibTransId="{CA5BB986-3E1E-4461-BB77-5DA88C23789B}"/>
    <dgm:cxn modelId="{2E644D2E-9E95-4300-BEE7-B2CDCBB53559}" type="presOf" srcId="{1689EAE7-AAA0-494E-ACCF-0DA5ACCCA561}" destId="{9DC76E61-EA1B-43CD-8570-6913916743C5}" srcOrd="0" destOrd="0" presId="urn:microsoft.com/office/officeart/2005/8/layout/hList1"/>
    <dgm:cxn modelId="{D876B04E-6D32-4FDD-B9EE-227EE79D896A}" type="presOf" srcId="{7787A593-6254-47B6-AFA7-48ACA5582BF5}" destId="{6CAF4D28-160D-4F3D-B7FE-20251AE6EFDE}" srcOrd="0" destOrd="0" presId="urn:microsoft.com/office/officeart/2005/8/layout/hList1"/>
    <dgm:cxn modelId="{ABADF090-5E23-4CA9-84B2-7FFD03D5ED3F}" type="presOf" srcId="{938DA0EB-8153-4E68-A9C9-95830E8DA7AF}" destId="{CEE6BCD0-5D07-4694-8220-6CA88C8EEBE5}" srcOrd="0" destOrd="0" presId="urn:microsoft.com/office/officeart/2005/8/layout/hList1"/>
    <dgm:cxn modelId="{70FE7810-2304-4F86-9B61-747A7D77CC70}" type="presOf" srcId="{AAA78998-B333-4B5F-B45C-0C5028EB4711}" destId="{E80D6E2E-AB83-42ED-8453-4C111970F5F9}" srcOrd="0" destOrd="0" presId="urn:microsoft.com/office/officeart/2005/8/layout/hList1"/>
    <dgm:cxn modelId="{714CCBD6-7807-4BFE-9BF8-5A305A56B040}" type="presOf" srcId="{448CDA49-941C-46BF-AFCA-3DACF522B76B}" destId="{5C514EA1-4DFF-4B8E-A4B5-2B77497C86FE}" srcOrd="0" destOrd="0" presId="urn:microsoft.com/office/officeart/2005/8/layout/hList1"/>
    <dgm:cxn modelId="{8F9FE631-BABA-4394-ABEC-168361AF166F}" srcId="{938DA0EB-8153-4E68-A9C9-95830E8DA7AF}" destId="{1689EAE7-AAA0-494E-ACCF-0DA5ACCCA561}" srcOrd="0" destOrd="0" parTransId="{83C67F87-2BF6-4A3B-8D12-08475DC1F19A}" sibTransId="{C1CAF87C-9975-4EF4-B2A5-8840116C92C9}"/>
    <dgm:cxn modelId="{9D424483-AB98-4460-AD68-9B3CB12AB586}" srcId="{89EAC119-28B2-4CDA-BE8E-DFAA909F5CEE}" destId="{AAA78998-B333-4B5F-B45C-0C5028EB4711}" srcOrd="0" destOrd="0" parTransId="{AC1A37DE-79E3-4A9B-9E65-D4269F9773F9}" sibTransId="{3B457853-FBF5-40F8-AD88-5A31E1B71274}"/>
    <dgm:cxn modelId="{E6DE2CD6-4749-4595-BF6F-B201378B1B47}" type="presParOf" srcId="{5C514EA1-4DFF-4B8E-A4B5-2B77497C86FE}" destId="{B53DC2D1-EE2C-4C96-86CF-EA1631111077}" srcOrd="0" destOrd="0" presId="urn:microsoft.com/office/officeart/2005/8/layout/hList1"/>
    <dgm:cxn modelId="{4B491224-D4B1-47C5-B060-1311A45E4EDF}" type="presParOf" srcId="{B53DC2D1-EE2C-4C96-86CF-EA1631111077}" destId="{CEE6BCD0-5D07-4694-8220-6CA88C8EEBE5}" srcOrd="0" destOrd="0" presId="urn:microsoft.com/office/officeart/2005/8/layout/hList1"/>
    <dgm:cxn modelId="{8B74B877-695B-41AE-BBFE-05C2CB976F95}" type="presParOf" srcId="{B53DC2D1-EE2C-4C96-86CF-EA1631111077}" destId="{9DC76E61-EA1B-43CD-8570-6913916743C5}" srcOrd="1" destOrd="0" presId="urn:microsoft.com/office/officeart/2005/8/layout/hList1"/>
    <dgm:cxn modelId="{6AE6F8B0-AB1D-4519-9029-7100EC0EE9B7}" type="presParOf" srcId="{5C514EA1-4DFF-4B8E-A4B5-2B77497C86FE}" destId="{D2B5C32E-924C-44C6-8401-D10F6C8A01E9}" srcOrd="1" destOrd="0" presId="urn:microsoft.com/office/officeart/2005/8/layout/hList1"/>
    <dgm:cxn modelId="{1ACF786D-57D4-4E0C-BB17-60B0C2DE919A}" type="presParOf" srcId="{5C514EA1-4DFF-4B8E-A4B5-2B77497C86FE}" destId="{74A5AC19-516A-4C10-A38C-A56267C72A19}" srcOrd="2" destOrd="0" presId="urn:microsoft.com/office/officeart/2005/8/layout/hList1"/>
    <dgm:cxn modelId="{19FDFD7E-22E9-4D3E-A710-86BA32D35B82}" type="presParOf" srcId="{74A5AC19-516A-4C10-A38C-A56267C72A19}" destId="{B91DFCBC-235C-4754-8F86-EE3904D79865}" srcOrd="0" destOrd="0" presId="urn:microsoft.com/office/officeart/2005/8/layout/hList1"/>
    <dgm:cxn modelId="{2EB99F42-862B-4BC9-BF04-37781F806F7D}" type="presParOf" srcId="{74A5AC19-516A-4C10-A38C-A56267C72A19}" destId="{6CAF4D28-160D-4F3D-B7FE-20251AE6EFDE}" srcOrd="1" destOrd="0" presId="urn:microsoft.com/office/officeart/2005/8/layout/hList1"/>
    <dgm:cxn modelId="{CD70F0F6-20E3-4902-B8BB-49A2AFC0D835}" type="presParOf" srcId="{5C514EA1-4DFF-4B8E-A4B5-2B77497C86FE}" destId="{639C39B9-E49D-4E58-8BC8-3789FED0D4F4}" srcOrd="3" destOrd="0" presId="urn:microsoft.com/office/officeart/2005/8/layout/hList1"/>
    <dgm:cxn modelId="{2AD0DFE5-0BB2-4A7F-AF2F-AB6958A60513}" type="presParOf" srcId="{5C514EA1-4DFF-4B8E-A4B5-2B77497C86FE}" destId="{DB45D479-01D0-430A-8174-C7F30A1B710C}" srcOrd="4" destOrd="0" presId="urn:microsoft.com/office/officeart/2005/8/layout/hList1"/>
    <dgm:cxn modelId="{E0E6C2E5-F9E2-41CF-9021-7DA9E6E91F37}" type="presParOf" srcId="{DB45D479-01D0-430A-8174-C7F30A1B710C}" destId="{CA662AB9-1E1C-4D98-8A01-3C7DD0457A73}" srcOrd="0" destOrd="0" presId="urn:microsoft.com/office/officeart/2005/8/layout/hList1"/>
    <dgm:cxn modelId="{77CFB635-87B9-4897-A344-EC640992620F}" type="presParOf" srcId="{DB45D479-01D0-430A-8174-C7F30A1B710C}" destId="{E80D6E2E-AB83-42ED-8453-4C111970F5F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91E85C-B215-4610-8CAB-88E6A42AE830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6C1B7C-C5B4-4C02-A8E1-F3D27B567533}">
      <dgm:prSet phldrT="[Text]" custT="1"/>
      <dgm:spPr/>
      <dgm:t>
        <a:bodyPr/>
        <a:lstStyle/>
        <a:p>
          <a:r>
            <a:rPr lang="zh-TW" altLang="en-US" sz="4400" b="0" dirty="0">
              <a:latin typeface="DFKai-SB" panose="03000509000000000000" pitchFamily="65" charset="-120"/>
              <a:ea typeface="DFKai-SB" panose="03000509000000000000" pitchFamily="65" charset="-120"/>
            </a:rPr>
            <a:t>盡心</a:t>
          </a:r>
          <a:endParaRPr lang="en-US" sz="4400" b="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9F0A88D8-AA70-4C6F-8A1A-7FCFAD0A2781}" type="parTrans" cxnId="{457C9F0C-C2A1-4847-B440-179241ADD005}">
      <dgm:prSet/>
      <dgm:spPr/>
      <dgm:t>
        <a:bodyPr/>
        <a:lstStyle/>
        <a:p>
          <a:endParaRPr lang="en-US"/>
        </a:p>
      </dgm:t>
    </dgm:pt>
    <dgm:pt modelId="{66002FE8-2302-414F-A749-F7FF470256E4}" type="sibTrans" cxnId="{457C9F0C-C2A1-4847-B440-179241ADD005}">
      <dgm:prSet/>
      <dgm:spPr/>
      <dgm:t>
        <a:bodyPr/>
        <a:lstStyle/>
        <a:p>
          <a:endParaRPr lang="en-US"/>
        </a:p>
      </dgm:t>
    </dgm:pt>
    <dgm:pt modelId="{05C877B4-6B35-4860-9016-43AB7CCD149C}">
      <dgm:prSet phldrT="[Text]" custT="1"/>
      <dgm:spPr/>
      <dgm:t>
        <a:bodyPr/>
        <a:lstStyle/>
        <a:p>
          <a:r>
            <a:rPr lang="zh-TW" altLang="en-US" sz="4000" b="0" dirty="0">
              <a:latin typeface="DFKai-SB" panose="03000509000000000000" pitchFamily="65" charset="-120"/>
              <a:ea typeface="DFKai-SB" panose="03000509000000000000" pitchFamily="65" charset="-120"/>
            </a:rPr>
            <a:t>盡意</a:t>
          </a:r>
          <a:endParaRPr lang="en-US" sz="4000" b="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4A211FC4-F37A-492F-9E35-45D65521B970}" type="parTrans" cxnId="{D7718F08-A32D-4298-8C21-C893CD8B54D6}">
      <dgm:prSet/>
      <dgm:spPr/>
      <dgm:t>
        <a:bodyPr/>
        <a:lstStyle/>
        <a:p>
          <a:endParaRPr lang="en-US"/>
        </a:p>
      </dgm:t>
    </dgm:pt>
    <dgm:pt modelId="{2ABC3D41-4426-4DC8-B5FE-B47A2E6B2C2B}" type="sibTrans" cxnId="{D7718F08-A32D-4298-8C21-C893CD8B54D6}">
      <dgm:prSet/>
      <dgm:spPr/>
      <dgm:t>
        <a:bodyPr/>
        <a:lstStyle/>
        <a:p>
          <a:endParaRPr lang="en-US"/>
        </a:p>
      </dgm:t>
    </dgm:pt>
    <dgm:pt modelId="{00ABAFE4-BA83-477E-A9D7-FCD06066C6D9}">
      <dgm:prSet phldrT="[Text]" custT="1"/>
      <dgm:spPr/>
      <dgm:t>
        <a:bodyPr/>
        <a:lstStyle/>
        <a:p>
          <a:r>
            <a:rPr lang="zh-TW" altLang="en-US" sz="4000" b="0" dirty="0">
              <a:latin typeface="DFKai-SB" panose="03000509000000000000" pitchFamily="65" charset="-120"/>
              <a:ea typeface="DFKai-SB" panose="03000509000000000000" pitchFamily="65" charset="-120"/>
            </a:rPr>
            <a:t>盡力</a:t>
          </a:r>
          <a:endParaRPr lang="en-US" sz="4000" b="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46DD747C-FB6B-4975-9159-43BC519260F7}" type="parTrans" cxnId="{28637F96-B626-46BB-BA8D-7B7DC34F4AB3}">
      <dgm:prSet/>
      <dgm:spPr/>
      <dgm:t>
        <a:bodyPr/>
        <a:lstStyle/>
        <a:p>
          <a:endParaRPr lang="en-US"/>
        </a:p>
      </dgm:t>
    </dgm:pt>
    <dgm:pt modelId="{72274F2F-E66D-4452-B10B-1E692FC4FCFB}" type="sibTrans" cxnId="{28637F96-B626-46BB-BA8D-7B7DC34F4AB3}">
      <dgm:prSet/>
      <dgm:spPr/>
      <dgm:t>
        <a:bodyPr/>
        <a:lstStyle/>
        <a:p>
          <a:endParaRPr lang="en-US"/>
        </a:p>
      </dgm:t>
    </dgm:pt>
    <dgm:pt modelId="{DA7BCC6B-06AE-4980-9272-7E464B10FF64}">
      <dgm:prSet phldrT="[Text]" custT="1"/>
      <dgm:spPr/>
      <dgm:t>
        <a:bodyPr/>
        <a:lstStyle/>
        <a:p>
          <a:r>
            <a:rPr lang="zh-TW" altLang="en-US" sz="4000" b="0" dirty="0">
              <a:latin typeface="DFKai-SB" panose="03000509000000000000" pitchFamily="65" charset="-120"/>
              <a:ea typeface="DFKai-SB" panose="03000509000000000000" pitchFamily="65" charset="-120"/>
            </a:rPr>
            <a:t>盡性</a:t>
          </a:r>
          <a:endParaRPr lang="en-US" sz="4000" b="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9EBDBB8E-4C40-4C50-9FA1-EDD8B1D414EB}" type="parTrans" cxnId="{621E0521-E77F-4E6C-8B4C-1507FC6F748E}">
      <dgm:prSet/>
      <dgm:spPr/>
      <dgm:t>
        <a:bodyPr/>
        <a:lstStyle/>
        <a:p>
          <a:endParaRPr lang="en-US"/>
        </a:p>
      </dgm:t>
    </dgm:pt>
    <dgm:pt modelId="{FC4A456F-7FF9-4D04-B370-C5D5E0DAFEBB}" type="sibTrans" cxnId="{621E0521-E77F-4E6C-8B4C-1507FC6F748E}">
      <dgm:prSet/>
      <dgm:spPr/>
      <dgm:t>
        <a:bodyPr/>
        <a:lstStyle/>
        <a:p>
          <a:endParaRPr lang="en-US"/>
        </a:p>
      </dgm:t>
    </dgm:pt>
    <dgm:pt modelId="{655FEDAA-F6C7-4BA9-A55F-C828223276C8}" type="pres">
      <dgm:prSet presAssocID="{F191E85C-B215-4610-8CAB-88E6A42AE83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363348-274F-40F0-B579-49B44F5BCA56}" type="pres">
      <dgm:prSet presAssocID="{F191E85C-B215-4610-8CAB-88E6A42AE830}" presName="children" presStyleCnt="0"/>
      <dgm:spPr/>
    </dgm:pt>
    <dgm:pt modelId="{FF284999-D27E-4EE6-BBA5-E50A58FA7C53}" type="pres">
      <dgm:prSet presAssocID="{F191E85C-B215-4610-8CAB-88E6A42AE830}" presName="childPlaceholder" presStyleCnt="0"/>
      <dgm:spPr/>
    </dgm:pt>
    <dgm:pt modelId="{D53DEF33-BC4C-48D3-B857-F492935F533A}" type="pres">
      <dgm:prSet presAssocID="{F191E85C-B215-4610-8CAB-88E6A42AE830}" presName="circle" presStyleCnt="0"/>
      <dgm:spPr/>
    </dgm:pt>
    <dgm:pt modelId="{1D664555-D4B9-4D93-BD07-232EF7FE157E}" type="pres">
      <dgm:prSet presAssocID="{F191E85C-B215-4610-8CAB-88E6A42AE83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72BA9-B215-4ECF-9360-5EB0287ABA73}" type="pres">
      <dgm:prSet presAssocID="{F191E85C-B215-4610-8CAB-88E6A42AE83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4D5BC-7760-44DD-9838-808D2052DFAC}" type="pres">
      <dgm:prSet presAssocID="{F191E85C-B215-4610-8CAB-88E6A42AE83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42C30-2E50-4E96-8075-E38D9AB10962}" type="pres">
      <dgm:prSet presAssocID="{F191E85C-B215-4610-8CAB-88E6A42AE83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B0E7B4-39EE-4010-89E7-5B401471D3EC}" type="pres">
      <dgm:prSet presAssocID="{F191E85C-B215-4610-8CAB-88E6A42AE830}" presName="quadrantPlaceholder" presStyleCnt="0"/>
      <dgm:spPr/>
    </dgm:pt>
    <dgm:pt modelId="{824B412A-E783-4017-BC50-CD93F55CD6B5}" type="pres">
      <dgm:prSet presAssocID="{F191E85C-B215-4610-8CAB-88E6A42AE830}" presName="center1" presStyleLbl="fgShp" presStyleIdx="0" presStyleCnt="2"/>
      <dgm:spPr/>
    </dgm:pt>
    <dgm:pt modelId="{5E2CD1D2-52B9-481F-97A6-4736315F55F2}" type="pres">
      <dgm:prSet presAssocID="{F191E85C-B215-4610-8CAB-88E6A42AE830}" presName="center2" presStyleLbl="fgShp" presStyleIdx="1" presStyleCnt="2"/>
      <dgm:spPr/>
    </dgm:pt>
  </dgm:ptLst>
  <dgm:cxnLst>
    <dgm:cxn modelId="{31F2DE96-9647-4AD5-A982-E2F87B1C2982}" type="presOf" srcId="{F06C1B7C-C5B4-4C02-A8E1-F3D27B567533}" destId="{1D664555-D4B9-4D93-BD07-232EF7FE157E}" srcOrd="0" destOrd="0" presId="urn:microsoft.com/office/officeart/2005/8/layout/cycle4"/>
    <dgm:cxn modelId="{9DBFDEB8-027A-43CD-829D-B8123ED5D0A8}" type="presOf" srcId="{05C877B4-6B35-4860-9016-43AB7CCD149C}" destId="{B7E72BA9-B215-4ECF-9360-5EB0287ABA73}" srcOrd="0" destOrd="0" presId="urn:microsoft.com/office/officeart/2005/8/layout/cycle4"/>
    <dgm:cxn modelId="{CF154D15-8D08-41FC-9215-A952FDF3D65A}" type="presOf" srcId="{F191E85C-B215-4610-8CAB-88E6A42AE830}" destId="{655FEDAA-F6C7-4BA9-A55F-C828223276C8}" srcOrd="0" destOrd="0" presId="urn:microsoft.com/office/officeart/2005/8/layout/cycle4"/>
    <dgm:cxn modelId="{D7718F08-A32D-4298-8C21-C893CD8B54D6}" srcId="{F191E85C-B215-4610-8CAB-88E6A42AE830}" destId="{05C877B4-6B35-4860-9016-43AB7CCD149C}" srcOrd="1" destOrd="0" parTransId="{4A211FC4-F37A-492F-9E35-45D65521B970}" sibTransId="{2ABC3D41-4426-4DC8-B5FE-B47A2E6B2C2B}"/>
    <dgm:cxn modelId="{F4E6B5FB-AFC3-4D42-96F9-0DC1AAC24565}" type="presOf" srcId="{00ABAFE4-BA83-477E-A9D7-FCD06066C6D9}" destId="{D174D5BC-7760-44DD-9838-808D2052DFAC}" srcOrd="0" destOrd="0" presId="urn:microsoft.com/office/officeart/2005/8/layout/cycle4"/>
    <dgm:cxn modelId="{28637F96-B626-46BB-BA8D-7B7DC34F4AB3}" srcId="{F191E85C-B215-4610-8CAB-88E6A42AE830}" destId="{00ABAFE4-BA83-477E-A9D7-FCD06066C6D9}" srcOrd="2" destOrd="0" parTransId="{46DD747C-FB6B-4975-9159-43BC519260F7}" sibTransId="{72274F2F-E66D-4452-B10B-1E692FC4FCFB}"/>
    <dgm:cxn modelId="{2E072CD4-09C9-441C-A21D-C7B75849E9EB}" type="presOf" srcId="{DA7BCC6B-06AE-4980-9272-7E464B10FF64}" destId="{6D942C30-2E50-4E96-8075-E38D9AB10962}" srcOrd="0" destOrd="0" presId="urn:microsoft.com/office/officeart/2005/8/layout/cycle4"/>
    <dgm:cxn modelId="{457C9F0C-C2A1-4847-B440-179241ADD005}" srcId="{F191E85C-B215-4610-8CAB-88E6A42AE830}" destId="{F06C1B7C-C5B4-4C02-A8E1-F3D27B567533}" srcOrd="0" destOrd="0" parTransId="{9F0A88D8-AA70-4C6F-8A1A-7FCFAD0A2781}" sibTransId="{66002FE8-2302-414F-A749-F7FF470256E4}"/>
    <dgm:cxn modelId="{621E0521-E77F-4E6C-8B4C-1507FC6F748E}" srcId="{F191E85C-B215-4610-8CAB-88E6A42AE830}" destId="{DA7BCC6B-06AE-4980-9272-7E464B10FF64}" srcOrd="3" destOrd="0" parTransId="{9EBDBB8E-4C40-4C50-9FA1-EDD8B1D414EB}" sibTransId="{FC4A456F-7FF9-4D04-B370-C5D5E0DAFEBB}"/>
    <dgm:cxn modelId="{D947BC8C-80DA-4D28-90BA-0EE38315174B}" type="presParOf" srcId="{655FEDAA-F6C7-4BA9-A55F-C828223276C8}" destId="{60363348-274F-40F0-B579-49B44F5BCA56}" srcOrd="0" destOrd="0" presId="urn:microsoft.com/office/officeart/2005/8/layout/cycle4"/>
    <dgm:cxn modelId="{7FED0966-9095-4F79-B996-174EA9F41A04}" type="presParOf" srcId="{60363348-274F-40F0-B579-49B44F5BCA56}" destId="{FF284999-D27E-4EE6-BBA5-E50A58FA7C53}" srcOrd="0" destOrd="0" presId="urn:microsoft.com/office/officeart/2005/8/layout/cycle4"/>
    <dgm:cxn modelId="{9F0F0157-2330-4F8C-9342-E90278BA5C46}" type="presParOf" srcId="{655FEDAA-F6C7-4BA9-A55F-C828223276C8}" destId="{D53DEF33-BC4C-48D3-B857-F492935F533A}" srcOrd="1" destOrd="0" presId="urn:microsoft.com/office/officeart/2005/8/layout/cycle4"/>
    <dgm:cxn modelId="{F7478740-9C8A-4A2A-8D0D-432E05983357}" type="presParOf" srcId="{D53DEF33-BC4C-48D3-B857-F492935F533A}" destId="{1D664555-D4B9-4D93-BD07-232EF7FE157E}" srcOrd="0" destOrd="0" presId="urn:microsoft.com/office/officeart/2005/8/layout/cycle4"/>
    <dgm:cxn modelId="{A930B23B-183C-45AB-AE1A-DF2C6D9A69AD}" type="presParOf" srcId="{D53DEF33-BC4C-48D3-B857-F492935F533A}" destId="{B7E72BA9-B215-4ECF-9360-5EB0287ABA73}" srcOrd="1" destOrd="0" presId="urn:microsoft.com/office/officeart/2005/8/layout/cycle4"/>
    <dgm:cxn modelId="{82F3E31E-F37A-46E4-AEAC-95B5F2B8E650}" type="presParOf" srcId="{D53DEF33-BC4C-48D3-B857-F492935F533A}" destId="{D174D5BC-7760-44DD-9838-808D2052DFAC}" srcOrd="2" destOrd="0" presId="urn:microsoft.com/office/officeart/2005/8/layout/cycle4"/>
    <dgm:cxn modelId="{3B38291C-0792-4559-BF9A-97BB2440A570}" type="presParOf" srcId="{D53DEF33-BC4C-48D3-B857-F492935F533A}" destId="{6D942C30-2E50-4E96-8075-E38D9AB10962}" srcOrd="3" destOrd="0" presId="urn:microsoft.com/office/officeart/2005/8/layout/cycle4"/>
    <dgm:cxn modelId="{D26A7BD9-D0F6-42C1-96DA-4431A6937DEB}" type="presParOf" srcId="{D53DEF33-BC4C-48D3-B857-F492935F533A}" destId="{80B0E7B4-39EE-4010-89E7-5B401471D3EC}" srcOrd="4" destOrd="0" presId="urn:microsoft.com/office/officeart/2005/8/layout/cycle4"/>
    <dgm:cxn modelId="{CF2A4A3A-E4D5-49FB-8EFE-92F1FA522BD6}" type="presParOf" srcId="{655FEDAA-F6C7-4BA9-A55F-C828223276C8}" destId="{824B412A-E783-4017-BC50-CD93F55CD6B5}" srcOrd="2" destOrd="0" presId="urn:microsoft.com/office/officeart/2005/8/layout/cycle4"/>
    <dgm:cxn modelId="{082AB0A8-67C2-4A54-862D-F52DA05FE1CA}" type="presParOf" srcId="{655FEDAA-F6C7-4BA9-A55F-C828223276C8}" destId="{5E2CD1D2-52B9-481F-97A6-4736315F55F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91E85C-B215-4610-8CAB-88E6A42AE830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6C1B7C-C5B4-4C02-A8E1-F3D27B567533}">
      <dgm:prSet phldrT="[Text]" custT="1"/>
      <dgm:spPr/>
      <dgm:t>
        <a:bodyPr/>
        <a:lstStyle/>
        <a:p>
          <a:r>
            <a:rPr lang="zh-TW" altLang="en-US" sz="4400" b="0" dirty="0">
              <a:latin typeface="DFKai-SB" panose="03000509000000000000" pitchFamily="65" charset="-120"/>
              <a:ea typeface="DFKai-SB" panose="03000509000000000000" pitchFamily="65" charset="-120"/>
            </a:rPr>
            <a:t>盡心</a:t>
          </a:r>
          <a:endParaRPr lang="en-US" sz="4400" b="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9F0A88D8-AA70-4C6F-8A1A-7FCFAD0A2781}" type="parTrans" cxnId="{457C9F0C-C2A1-4847-B440-179241ADD005}">
      <dgm:prSet/>
      <dgm:spPr/>
      <dgm:t>
        <a:bodyPr/>
        <a:lstStyle/>
        <a:p>
          <a:endParaRPr lang="en-US"/>
        </a:p>
      </dgm:t>
    </dgm:pt>
    <dgm:pt modelId="{66002FE8-2302-414F-A749-F7FF470256E4}" type="sibTrans" cxnId="{457C9F0C-C2A1-4847-B440-179241ADD005}">
      <dgm:prSet/>
      <dgm:spPr/>
      <dgm:t>
        <a:bodyPr/>
        <a:lstStyle/>
        <a:p>
          <a:endParaRPr lang="en-US"/>
        </a:p>
      </dgm:t>
    </dgm:pt>
    <dgm:pt modelId="{1CC55186-5F9D-4DFD-AD0D-952EF74B3E7C}">
      <dgm:prSet phldrT="[Text]" custT="1"/>
      <dgm:spPr/>
      <dgm:t>
        <a:bodyPr/>
        <a:lstStyle/>
        <a:p>
          <a:r>
            <a:rPr lang="zh-TW" altLang="en-US" sz="2800" b="0" dirty="0">
              <a:latin typeface="DFKai-SB" panose="03000509000000000000" pitchFamily="65" charset="-120"/>
              <a:ea typeface="DFKai-SB" panose="03000509000000000000" pitchFamily="65" charset="-120"/>
            </a:rPr>
            <a:t>動機欲望</a:t>
          </a:r>
          <a:endParaRPr lang="en-US" sz="2800" b="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7981EF08-347C-4A71-B24C-CA2B80E895F3}" type="parTrans" cxnId="{1757F524-D06F-4C66-A7BC-08E59B64BC76}">
      <dgm:prSet/>
      <dgm:spPr/>
      <dgm:t>
        <a:bodyPr/>
        <a:lstStyle/>
        <a:p>
          <a:endParaRPr lang="en-US"/>
        </a:p>
      </dgm:t>
    </dgm:pt>
    <dgm:pt modelId="{A626E579-3778-4CF8-B552-9732EC1D4EAE}" type="sibTrans" cxnId="{1757F524-D06F-4C66-A7BC-08E59B64BC76}">
      <dgm:prSet/>
      <dgm:spPr/>
      <dgm:t>
        <a:bodyPr/>
        <a:lstStyle/>
        <a:p>
          <a:endParaRPr lang="en-US"/>
        </a:p>
      </dgm:t>
    </dgm:pt>
    <dgm:pt modelId="{05C877B4-6B35-4860-9016-43AB7CCD149C}">
      <dgm:prSet phldrT="[Text]" custT="1"/>
      <dgm:spPr/>
      <dgm:t>
        <a:bodyPr/>
        <a:lstStyle/>
        <a:p>
          <a:r>
            <a:rPr lang="zh-TW" altLang="en-US" sz="4000" b="0" dirty="0">
              <a:latin typeface="DFKai-SB" panose="03000509000000000000" pitchFamily="65" charset="-120"/>
              <a:ea typeface="DFKai-SB" panose="03000509000000000000" pitchFamily="65" charset="-120"/>
            </a:rPr>
            <a:t>盡意</a:t>
          </a:r>
          <a:endParaRPr lang="en-US" sz="4000" b="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4A211FC4-F37A-492F-9E35-45D65521B970}" type="parTrans" cxnId="{D7718F08-A32D-4298-8C21-C893CD8B54D6}">
      <dgm:prSet/>
      <dgm:spPr/>
      <dgm:t>
        <a:bodyPr/>
        <a:lstStyle/>
        <a:p>
          <a:endParaRPr lang="en-US"/>
        </a:p>
      </dgm:t>
    </dgm:pt>
    <dgm:pt modelId="{2ABC3D41-4426-4DC8-B5FE-B47A2E6B2C2B}" type="sibTrans" cxnId="{D7718F08-A32D-4298-8C21-C893CD8B54D6}">
      <dgm:prSet/>
      <dgm:spPr/>
      <dgm:t>
        <a:bodyPr/>
        <a:lstStyle/>
        <a:p>
          <a:endParaRPr lang="en-US"/>
        </a:p>
      </dgm:t>
    </dgm:pt>
    <dgm:pt modelId="{E2D19557-2A0A-4C9A-94CB-8DC7732BA0AF}">
      <dgm:prSet phldrT="[Text]" custT="1"/>
      <dgm:spPr/>
      <dgm:t>
        <a:bodyPr/>
        <a:lstStyle/>
        <a:p>
          <a:pPr algn="ctr"/>
          <a:r>
            <a: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rPr>
            <a:t>思想</a:t>
          </a:r>
          <a:endParaRPr lang="en-US" sz="28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4569C2BD-627D-4B3A-90D3-3B28D7E33D7B}" type="parTrans" cxnId="{F7D7F8E5-8573-4A3A-9F74-3937798DE27D}">
      <dgm:prSet/>
      <dgm:spPr/>
      <dgm:t>
        <a:bodyPr/>
        <a:lstStyle/>
        <a:p>
          <a:endParaRPr lang="en-US"/>
        </a:p>
      </dgm:t>
    </dgm:pt>
    <dgm:pt modelId="{E806CD9A-6D51-4878-81BE-53AFC5945753}" type="sibTrans" cxnId="{F7D7F8E5-8573-4A3A-9F74-3937798DE27D}">
      <dgm:prSet/>
      <dgm:spPr/>
      <dgm:t>
        <a:bodyPr/>
        <a:lstStyle/>
        <a:p>
          <a:endParaRPr lang="en-US"/>
        </a:p>
      </dgm:t>
    </dgm:pt>
    <dgm:pt modelId="{00ABAFE4-BA83-477E-A9D7-FCD06066C6D9}">
      <dgm:prSet phldrT="[Text]" custT="1"/>
      <dgm:spPr/>
      <dgm:t>
        <a:bodyPr/>
        <a:lstStyle/>
        <a:p>
          <a:r>
            <a:rPr lang="zh-TW" altLang="en-US" sz="4000" b="0" dirty="0">
              <a:latin typeface="DFKai-SB" panose="03000509000000000000" pitchFamily="65" charset="-120"/>
              <a:ea typeface="DFKai-SB" panose="03000509000000000000" pitchFamily="65" charset="-120"/>
            </a:rPr>
            <a:t>盡力</a:t>
          </a:r>
          <a:endParaRPr lang="en-US" sz="4000" b="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46DD747C-FB6B-4975-9159-43BC519260F7}" type="parTrans" cxnId="{28637F96-B626-46BB-BA8D-7B7DC34F4AB3}">
      <dgm:prSet/>
      <dgm:spPr/>
      <dgm:t>
        <a:bodyPr/>
        <a:lstStyle/>
        <a:p>
          <a:endParaRPr lang="en-US"/>
        </a:p>
      </dgm:t>
    </dgm:pt>
    <dgm:pt modelId="{72274F2F-E66D-4452-B10B-1E692FC4FCFB}" type="sibTrans" cxnId="{28637F96-B626-46BB-BA8D-7B7DC34F4AB3}">
      <dgm:prSet/>
      <dgm:spPr/>
      <dgm:t>
        <a:bodyPr/>
        <a:lstStyle/>
        <a:p>
          <a:endParaRPr lang="en-US"/>
        </a:p>
      </dgm:t>
    </dgm:pt>
    <dgm:pt modelId="{F01A4D88-129A-4600-83B2-B57995A3193B}">
      <dgm:prSet phldrT="[Text]" custT="1"/>
      <dgm:spPr/>
      <dgm:t>
        <a:bodyPr/>
        <a:lstStyle/>
        <a:p>
          <a:pPr algn="ctr"/>
          <a:r>
            <a:rPr lang="zh-TW" altLang="en-US" sz="2800" b="0" dirty="0">
              <a:latin typeface="DFKai-SB" panose="03000509000000000000" pitchFamily="65" charset="-120"/>
              <a:ea typeface="DFKai-SB" panose="03000509000000000000" pitchFamily="65" charset="-120"/>
            </a:rPr>
            <a:t>身體活動</a:t>
          </a:r>
          <a:endParaRPr lang="en-US" sz="2800" b="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E6386F9E-1F06-4C08-89F6-E637B8BB3BBF}" type="parTrans" cxnId="{7B0A22A0-6C2D-4F79-AACA-BDAD189E1E77}">
      <dgm:prSet/>
      <dgm:spPr/>
      <dgm:t>
        <a:bodyPr/>
        <a:lstStyle/>
        <a:p>
          <a:endParaRPr lang="en-US"/>
        </a:p>
      </dgm:t>
    </dgm:pt>
    <dgm:pt modelId="{59431805-B2C7-490C-9060-FCA72703CDD6}" type="sibTrans" cxnId="{7B0A22A0-6C2D-4F79-AACA-BDAD189E1E77}">
      <dgm:prSet/>
      <dgm:spPr/>
      <dgm:t>
        <a:bodyPr/>
        <a:lstStyle/>
        <a:p>
          <a:endParaRPr lang="en-US"/>
        </a:p>
      </dgm:t>
    </dgm:pt>
    <dgm:pt modelId="{DA7BCC6B-06AE-4980-9272-7E464B10FF64}">
      <dgm:prSet phldrT="[Text]" custT="1"/>
      <dgm:spPr/>
      <dgm:t>
        <a:bodyPr/>
        <a:lstStyle/>
        <a:p>
          <a:r>
            <a:rPr lang="zh-TW" altLang="en-US" sz="4000" b="0" dirty="0">
              <a:latin typeface="DFKai-SB" panose="03000509000000000000" pitchFamily="65" charset="-120"/>
              <a:ea typeface="DFKai-SB" panose="03000509000000000000" pitchFamily="65" charset="-120"/>
            </a:rPr>
            <a:t>盡性</a:t>
          </a:r>
          <a:endParaRPr lang="en-US" sz="4000" b="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9EBDBB8E-4C40-4C50-9FA1-EDD8B1D414EB}" type="parTrans" cxnId="{621E0521-E77F-4E6C-8B4C-1507FC6F748E}">
      <dgm:prSet/>
      <dgm:spPr/>
      <dgm:t>
        <a:bodyPr/>
        <a:lstStyle/>
        <a:p>
          <a:endParaRPr lang="en-US"/>
        </a:p>
      </dgm:t>
    </dgm:pt>
    <dgm:pt modelId="{FC4A456F-7FF9-4D04-B370-C5D5E0DAFEBB}" type="sibTrans" cxnId="{621E0521-E77F-4E6C-8B4C-1507FC6F748E}">
      <dgm:prSet/>
      <dgm:spPr/>
      <dgm:t>
        <a:bodyPr/>
        <a:lstStyle/>
        <a:p>
          <a:endParaRPr lang="en-US"/>
        </a:p>
      </dgm:t>
    </dgm:pt>
    <dgm:pt modelId="{4E6BDF26-CCF9-401C-AC85-4804EDD90D8B}">
      <dgm:prSet phldrT="[Text]" custT="1"/>
      <dgm:spPr/>
      <dgm:t>
        <a:bodyPr/>
        <a:lstStyle/>
        <a:p>
          <a:pPr>
            <a:buFontTx/>
            <a:buNone/>
          </a:pPr>
          <a:r>
            <a:rPr lang="zh-TW" altLang="en-US" sz="2800" b="0" i="0" dirty="0">
              <a:latin typeface="DFKai-SB" panose="03000509000000000000" pitchFamily="65" charset="-120"/>
              <a:ea typeface="DFKai-SB" panose="03000509000000000000" pitchFamily="65" charset="-120"/>
            </a:rPr>
            <a:t>靈</a:t>
          </a:r>
          <a:r>
            <a:rPr lang="en-US" altLang="zh-TW" sz="2800" b="0" i="0" dirty="0">
              <a:latin typeface="DFKai-SB" panose="03000509000000000000" pitchFamily="65" charset="-120"/>
              <a:ea typeface="DFKai-SB" panose="03000509000000000000" pitchFamily="65" charset="-120"/>
            </a:rPr>
            <a:t>—</a:t>
          </a:r>
          <a:r>
            <a:rPr lang="zh-TW" altLang="en-US" sz="2800" b="0" i="0" dirty="0">
              <a:latin typeface="DFKai-SB" panose="03000509000000000000" pitchFamily="65" charset="-120"/>
              <a:ea typeface="DFKai-SB" panose="03000509000000000000" pitchFamily="65" charset="-120"/>
            </a:rPr>
            <a:t>整合使</a:t>
          </a:r>
          <a:r>
            <a:rPr lang="zh-TW" altLang="en-US" sz="2800" b="0" i="0" dirty="0" smtClean="0">
              <a:latin typeface="DFKai-SB" panose="03000509000000000000" pitchFamily="65" charset="-120"/>
              <a:ea typeface="DFKai-SB" panose="03000509000000000000" pitchFamily="65" charset="-120"/>
            </a:rPr>
            <a:t>之健全平衡</a:t>
          </a:r>
          <a:endParaRPr lang="en-US" sz="2800" b="0" i="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43E6595D-6349-4422-B996-1F4A02AEBEF6}" type="parTrans" cxnId="{0C75CFC9-6063-479F-A28E-E675BCE2C501}">
      <dgm:prSet/>
      <dgm:spPr/>
      <dgm:t>
        <a:bodyPr/>
        <a:lstStyle/>
        <a:p>
          <a:endParaRPr lang="en-US"/>
        </a:p>
      </dgm:t>
    </dgm:pt>
    <dgm:pt modelId="{AFF3F737-2608-4185-936A-879FBC69B423}" type="sibTrans" cxnId="{0C75CFC9-6063-479F-A28E-E675BCE2C501}">
      <dgm:prSet/>
      <dgm:spPr/>
      <dgm:t>
        <a:bodyPr/>
        <a:lstStyle/>
        <a:p>
          <a:endParaRPr lang="en-US"/>
        </a:p>
      </dgm:t>
    </dgm:pt>
    <dgm:pt modelId="{516D305C-C482-485D-84B8-6E1CC579FC4D}">
      <dgm:prSet phldrT="[Text]" custT="1"/>
      <dgm:spPr/>
      <dgm:t>
        <a:bodyPr/>
        <a:lstStyle/>
        <a:p>
          <a:r>
            <a:rPr lang="zh-TW" altLang="en-US" sz="2800" b="0" dirty="0">
              <a:latin typeface="DFKai-SB" panose="03000509000000000000" pitchFamily="65" charset="-120"/>
              <a:ea typeface="DFKai-SB" panose="03000509000000000000" pitchFamily="65" charset="-120"/>
            </a:rPr>
            <a:t>良知</a:t>
          </a:r>
          <a:endParaRPr lang="en-US" sz="2800" b="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47EE040B-39E6-4F08-827B-9D29DCC52C17}" type="parTrans" cxnId="{703DCCB5-56AB-4E95-B936-19724B06D66D}">
      <dgm:prSet/>
      <dgm:spPr/>
      <dgm:t>
        <a:bodyPr/>
        <a:lstStyle/>
        <a:p>
          <a:endParaRPr lang="en-US"/>
        </a:p>
      </dgm:t>
    </dgm:pt>
    <dgm:pt modelId="{9D0EA081-F2E7-4B24-98D9-8E541E3363AE}" type="sibTrans" cxnId="{703DCCB5-56AB-4E95-B936-19724B06D66D}">
      <dgm:prSet/>
      <dgm:spPr/>
      <dgm:t>
        <a:bodyPr/>
        <a:lstStyle/>
        <a:p>
          <a:endParaRPr lang="en-US"/>
        </a:p>
      </dgm:t>
    </dgm:pt>
    <dgm:pt modelId="{B8069548-9016-4320-9361-D8E4A784F07B}">
      <dgm:prSet phldrT="[Text]" custT="1"/>
      <dgm:spPr/>
      <dgm:t>
        <a:bodyPr/>
        <a:lstStyle/>
        <a:p>
          <a:r>
            <a:rPr lang="zh-TW" altLang="en-US" sz="2800" b="0" dirty="0">
              <a:latin typeface="DFKai-SB" panose="03000509000000000000" pitchFamily="65" charset="-120"/>
              <a:ea typeface="DFKai-SB" panose="03000509000000000000" pitchFamily="65" charset="-120"/>
            </a:rPr>
            <a:t>意志抉擇</a:t>
          </a:r>
          <a:endParaRPr lang="en-US" sz="2800" b="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2CE29163-7F83-4068-BACD-14A32ED52194}" type="parTrans" cxnId="{056189C7-C58B-4D87-B917-8FEF72CE601B}">
      <dgm:prSet/>
      <dgm:spPr/>
      <dgm:t>
        <a:bodyPr/>
        <a:lstStyle/>
        <a:p>
          <a:endParaRPr lang="en-US"/>
        </a:p>
      </dgm:t>
    </dgm:pt>
    <dgm:pt modelId="{B14F033F-E7FF-4737-9F72-4D3AC0960C7B}" type="sibTrans" cxnId="{056189C7-C58B-4D87-B917-8FEF72CE601B}">
      <dgm:prSet/>
      <dgm:spPr/>
      <dgm:t>
        <a:bodyPr/>
        <a:lstStyle/>
        <a:p>
          <a:endParaRPr lang="en-US"/>
        </a:p>
      </dgm:t>
    </dgm:pt>
    <dgm:pt modelId="{B3E3011A-8C3E-4C75-A5F2-7C24DA93A0F1}">
      <dgm:prSet phldrT="[Text]" custT="1"/>
      <dgm:spPr/>
      <dgm:t>
        <a:bodyPr/>
        <a:lstStyle/>
        <a:p>
          <a:pPr algn="ctr"/>
          <a:r>
            <a:rPr lang="zh-TW" altLang="en-US" sz="2800" b="0" dirty="0">
              <a:latin typeface="DFKai-SB" panose="03000509000000000000" pitchFamily="65" charset="-120"/>
              <a:ea typeface="DFKai-SB" panose="03000509000000000000" pitchFamily="65" charset="-120"/>
            </a:rPr>
            <a:t>社會功能</a:t>
          </a:r>
          <a:endParaRPr lang="en-US" sz="2800" b="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A6D43A2A-1C25-4F1B-923A-7EAC276B3288}" type="parTrans" cxnId="{5288052C-F8AE-4872-92E1-5C3D46D88EBF}">
      <dgm:prSet/>
      <dgm:spPr/>
      <dgm:t>
        <a:bodyPr/>
        <a:lstStyle/>
        <a:p>
          <a:endParaRPr lang="en-US"/>
        </a:p>
      </dgm:t>
    </dgm:pt>
    <dgm:pt modelId="{20C6D0D9-7661-4470-8C06-2E83FF77A054}" type="sibTrans" cxnId="{5288052C-F8AE-4872-92E1-5C3D46D88EBF}">
      <dgm:prSet/>
      <dgm:spPr/>
      <dgm:t>
        <a:bodyPr/>
        <a:lstStyle/>
        <a:p>
          <a:endParaRPr lang="en-US"/>
        </a:p>
      </dgm:t>
    </dgm:pt>
    <dgm:pt modelId="{9F204FC3-E870-45DC-A818-7D16C6EC5DF0}">
      <dgm:prSet phldrT="[Text]" custT="1"/>
      <dgm:spPr/>
      <dgm:t>
        <a:bodyPr/>
        <a:lstStyle/>
        <a:p>
          <a:pPr algn="ctr"/>
          <a:r>
            <a: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rPr>
            <a:t>情緒</a:t>
          </a:r>
          <a:endParaRPr lang="en-US" altLang="en-US" sz="28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07649CA8-9A6B-452D-AED3-C991ED318E3D}" type="parTrans" cxnId="{8906E6BA-A32C-40D0-B8F4-793AB54603F1}">
      <dgm:prSet/>
      <dgm:spPr/>
      <dgm:t>
        <a:bodyPr/>
        <a:lstStyle/>
        <a:p>
          <a:endParaRPr lang="en-US"/>
        </a:p>
      </dgm:t>
    </dgm:pt>
    <dgm:pt modelId="{D148E26A-E67F-4F9D-9E39-6625A065E481}" type="sibTrans" cxnId="{8906E6BA-A32C-40D0-B8F4-793AB54603F1}">
      <dgm:prSet/>
      <dgm:spPr/>
      <dgm:t>
        <a:bodyPr/>
        <a:lstStyle/>
        <a:p>
          <a:endParaRPr lang="en-US"/>
        </a:p>
      </dgm:t>
    </dgm:pt>
    <dgm:pt modelId="{D17611F2-65DB-46FA-A2E0-D9195E302ADB}">
      <dgm:prSet phldrT="[Text]"/>
      <dgm:spPr/>
      <dgm:t>
        <a:bodyPr/>
        <a:lstStyle/>
        <a:p>
          <a:pPr algn="l"/>
          <a:endParaRPr lang="en-US" altLang="en-US" sz="1200" dirty="0"/>
        </a:p>
      </dgm:t>
    </dgm:pt>
    <dgm:pt modelId="{0037CBC0-7F9F-442E-99D3-64E9FB4723D1}" type="parTrans" cxnId="{38AAFE22-6FD3-47F5-BEDF-5B51CC549678}">
      <dgm:prSet/>
      <dgm:spPr/>
      <dgm:t>
        <a:bodyPr/>
        <a:lstStyle/>
        <a:p>
          <a:endParaRPr lang="en-US"/>
        </a:p>
      </dgm:t>
    </dgm:pt>
    <dgm:pt modelId="{EDB1358B-A0B7-45CB-AE03-C4EABD7FD89C}" type="sibTrans" cxnId="{38AAFE22-6FD3-47F5-BEDF-5B51CC549678}">
      <dgm:prSet/>
      <dgm:spPr/>
      <dgm:t>
        <a:bodyPr/>
        <a:lstStyle/>
        <a:p>
          <a:endParaRPr lang="en-US"/>
        </a:p>
      </dgm:t>
    </dgm:pt>
    <dgm:pt modelId="{8C0572B5-C72F-4772-8D94-351E9164E59E}">
      <dgm:prSet custT="1"/>
      <dgm:spPr/>
      <dgm:t>
        <a:bodyPr/>
        <a:lstStyle/>
        <a:p>
          <a:endParaRPr lang="en-US" sz="16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E8A184B3-26C1-4E29-B087-785EA60EF657}" type="parTrans" cxnId="{694F2518-1C50-42AF-9DFE-CCEB4900FC98}">
      <dgm:prSet/>
      <dgm:spPr/>
      <dgm:t>
        <a:bodyPr/>
        <a:lstStyle/>
        <a:p>
          <a:endParaRPr lang="en-US"/>
        </a:p>
      </dgm:t>
    </dgm:pt>
    <dgm:pt modelId="{F0571595-E68E-45A9-9E19-960D01EE89A8}" type="sibTrans" cxnId="{694F2518-1C50-42AF-9DFE-CCEB4900FC98}">
      <dgm:prSet/>
      <dgm:spPr/>
      <dgm:t>
        <a:bodyPr/>
        <a:lstStyle/>
        <a:p>
          <a:endParaRPr lang="en-US"/>
        </a:p>
      </dgm:t>
    </dgm:pt>
    <dgm:pt modelId="{655FEDAA-F6C7-4BA9-A55F-C828223276C8}" type="pres">
      <dgm:prSet presAssocID="{F191E85C-B215-4610-8CAB-88E6A42AE83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363348-274F-40F0-B579-49B44F5BCA56}" type="pres">
      <dgm:prSet presAssocID="{F191E85C-B215-4610-8CAB-88E6A42AE830}" presName="children" presStyleCnt="0"/>
      <dgm:spPr/>
    </dgm:pt>
    <dgm:pt modelId="{C22DCBE6-8DD3-45C3-8402-6FDB9C8E4913}" type="pres">
      <dgm:prSet presAssocID="{F191E85C-B215-4610-8CAB-88E6A42AE830}" presName="child1group" presStyleCnt="0"/>
      <dgm:spPr/>
    </dgm:pt>
    <dgm:pt modelId="{12018B75-4538-47C7-BC0E-C865B8483691}" type="pres">
      <dgm:prSet presAssocID="{F191E85C-B215-4610-8CAB-88E6A42AE830}" presName="child1" presStyleLbl="bgAcc1" presStyleIdx="0" presStyleCnt="4" custScaleX="156961" custScaleY="156517" custLinFactNeighborX="-24635" custLinFactNeighborY="6199"/>
      <dgm:spPr/>
      <dgm:t>
        <a:bodyPr/>
        <a:lstStyle/>
        <a:p>
          <a:endParaRPr lang="en-US"/>
        </a:p>
      </dgm:t>
    </dgm:pt>
    <dgm:pt modelId="{C67634F7-E5A1-4246-ABB7-82F0A08B6389}" type="pres">
      <dgm:prSet presAssocID="{F191E85C-B215-4610-8CAB-88E6A42AE83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86605E-B6D6-479D-B645-CE2E23902B66}" type="pres">
      <dgm:prSet presAssocID="{F191E85C-B215-4610-8CAB-88E6A42AE830}" presName="child2group" presStyleCnt="0"/>
      <dgm:spPr/>
    </dgm:pt>
    <dgm:pt modelId="{371EB6F3-AEEF-4FD7-98C5-58D0A5CA3B0A}" type="pres">
      <dgm:prSet presAssocID="{F191E85C-B215-4610-8CAB-88E6A42AE830}" presName="child2" presStyleLbl="bgAcc1" presStyleIdx="1" presStyleCnt="4" custScaleX="150596" custScaleY="154397" custLinFactNeighborX="18761" custLinFactNeighborY="10278"/>
      <dgm:spPr/>
      <dgm:t>
        <a:bodyPr/>
        <a:lstStyle/>
        <a:p>
          <a:endParaRPr lang="en-US"/>
        </a:p>
      </dgm:t>
    </dgm:pt>
    <dgm:pt modelId="{8C5EEEFC-1687-47B9-872B-500E0B1206D1}" type="pres">
      <dgm:prSet presAssocID="{F191E85C-B215-4610-8CAB-88E6A42AE83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2E960-C8D9-458D-A0BB-3FE664BF469F}" type="pres">
      <dgm:prSet presAssocID="{F191E85C-B215-4610-8CAB-88E6A42AE830}" presName="child3group" presStyleCnt="0"/>
      <dgm:spPr/>
    </dgm:pt>
    <dgm:pt modelId="{1432BC05-4EC2-4A97-83AB-D1165C5DE76D}" type="pres">
      <dgm:prSet presAssocID="{F191E85C-B215-4610-8CAB-88E6A42AE830}" presName="child3" presStyleLbl="bgAcc1" presStyleIdx="2" presStyleCnt="4" custScaleX="148224" custScaleY="135458" custLinFactNeighborX="16982" custLinFactNeighborY="-25002"/>
      <dgm:spPr/>
      <dgm:t>
        <a:bodyPr/>
        <a:lstStyle/>
        <a:p>
          <a:endParaRPr lang="en-US"/>
        </a:p>
      </dgm:t>
    </dgm:pt>
    <dgm:pt modelId="{C843C951-ECA3-4E68-9F92-2F61ACA29F72}" type="pres">
      <dgm:prSet presAssocID="{F191E85C-B215-4610-8CAB-88E6A42AE83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9AA18-27A9-4E31-B368-93203429D4E8}" type="pres">
      <dgm:prSet presAssocID="{F191E85C-B215-4610-8CAB-88E6A42AE830}" presName="child4group" presStyleCnt="0"/>
      <dgm:spPr/>
    </dgm:pt>
    <dgm:pt modelId="{8292C735-9DED-423B-9579-E7E3063E2D63}" type="pres">
      <dgm:prSet presAssocID="{F191E85C-B215-4610-8CAB-88E6A42AE830}" presName="child4" presStyleLbl="bgAcc1" presStyleIdx="3" presStyleCnt="4" custScaleX="155995" custScaleY="140245" custLinFactNeighborX="-14529" custLinFactNeighborY="-27633"/>
      <dgm:spPr/>
      <dgm:t>
        <a:bodyPr/>
        <a:lstStyle/>
        <a:p>
          <a:endParaRPr lang="en-US"/>
        </a:p>
      </dgm:t>
    </dgm:pt>
    <dgm:pt modelId="{1DECB100-872E-49FA-9B1B-F0E20CC406A9}" type="pres">
      <dgm:prSet presAssocID="{F191E85C-B215-4610-8CAB-88E6A42AE83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84999-D27E-4EE6-BBA5-E50A58FA7C53}" type="pres">
      <dgm:prSet presAssocID="{F191E85C-B215-4610-8CAB-88E6A42AE830}" presName="childPlaceholder" presStyleCnt="0"/>
      <dgm:spPr/>
    </dgm:pt>
    <dgm:pt modelId="{D53DEF33-BC4C-48D3-B857-F492935F533A}" type="pres">
      <dgm:prSet presAssocID="{F191E85C-B215-4610-8CAB-88E6A42AE830}" presName="circle" presStyleCnt="0"/>
      <dgm:spPr/>
    </dgm:pt>
    <dgm:pt modelId="{1D664555-D4B9-4D93-BD07-232EF7FE157E}" type="pres">
      <dgm:prSet presAssocID="{F191E85C-B215-4610-8CAB-88E6A42AE830}" presName="quadrant1" presStyleLbl="node1" presStyleIdx="0" presStyleCnt="4" custLinFactNeighborX="2044" custLinFactNeighborY="1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72BA9-B215-4ECF-9360-5EB0287ABA73}" type="pres">
      <dgm:prSet presAssocID="{F191E85C-B215-4610-8CAB-88E6A42AE83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4D5BC-7760-44DD-9838-808D2052DFAC}" type="pres">
      <dgm:prSet presAssocID="{F191E85C-B215-4610-8CAB-88E6A42AE83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42C30-2E50-4E96-8075-E38D9AB10962}" type="pres">
      <dgm:prSet presAssocID="{F191E85C-B215-4610-8CAB-88E6A42AE83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B0E7B4-39EE-4010-89E7-5B401471D3EC}" type="pres">
      <dgm:prSet presAssocID="{F191E85C-B215-4610-8CAB-88E6A42AE830}" presName="quadrantPlaceholder" presStyleCnt="0"/>
      <dgm:spPr/>
    </dgm:pt>
    <dgm:pt modelId="{824B412A-E783-4017-BC50-CD93F55CD6B5}" type="pres">
      <dgm:prSet presAssocID="{F191E85C-B215-4610-8CAB-88E6A42AE830}" presName="center1" presStyleLbl="fgShp" presStyleIdx="0" presStyleCnt="2"/>
      <dgm:spPr/>
    </dgm:pt>
    <dgm:pt modelId="{5E2CD1D2-52B9-481F-97A6-4736315F55F2}" type="pres">
      <dgm:prSet presAssocID="{F191E85C-B215-4610-8CAB-88E6A42AE830}" presName="center2" presStyleLbl="fgShp" presStyleIdx="1" presStyleCnt="2"/>
      <dgm:spPr/>
    </dgm:pt>
  </dgm:ptLst>
  <dgm:cxnLst>
    <dgm:cxn modelId="{DBB99EBC-158B-43F2-B94F-563AB43CCBAD}" type="presOf" srcId="{4E6BDF26-CCF9-401C-AC85-4804EDD90D8B}" destId="{8292C735-9DED-423B-9579-E7E3063E2D63}" srcOrd="0" destOrd="0" presId="urn:microsoft.com/office/officeart/2005/8/layout/cycle4"/>
    <dgm:cxn modelId="{457C9F0C-C2A1-4847-B440-179241ADD005}" srcId="{F191E85C-B215-4610-8CAB-88E6A42AE830}" destId="{F06C1B7C-C5B4-4C02-A8E1-F3D27B567533}" srcOrd="0" destOrd="0" parTransId="{9F0A88D8-AA70-4C6F-8A1A-7FCFAD0A2781}" sibTransId="{66002FE8-2302-414F-A749-F7FF470256E4}"/>
    <dgm:cxn modelId="{8906E6BA-A32C-40D0-B8F4-793AB54603F1}" srcId="{05C877B4-6B35-4860-9016-43AB7CCD149C}" destId="{9F204FC3-E870-45DC-A818-7D16C6EC5DF0}" srcOrd="1" destOrd="0" parTransId="{07649CA8-9A6B-452D-AED3-C991ED318E3D}" sibTransId="{D148E26A-E67F-4F9D-9E39-6625A065E481}"/>
    <dgm:cxn modelId="{D7718F08-A32D-4298-8C21-C893CD8B54D6}" srcId="{F191E85C-B215-4610-8CAB-88E6A42AE830}" destId="{05C877B4-6B35-4860-9016-43AB7CCD149C}" srcOrd="1" destOrd="0" parTransId="{4A211FC4-F37A-492F-9E35-45D65521B970}" sibTransId="{2ABC3D41-4426-4DC8-B5FE-B47A2E6B2C2B}"/>
    <dgm:cxn modelId="{703DCCB5-56AB-4E95-B936-19724B06D66D}" srcId="{F06C1B7C-C5B4-4C02-A8E1-F3D27B567533}" destId="{516D305C-C482-485D-84B8-6E1CC579FC4D}" srcOrd="1" destOrd="0" parTransId="{47EE040B-39E6-4F08-827B-9D29DCC52C17}" sibTransId="{9D0EA081-F2E7-4B24-98D9-8E541E3363AE}"/>
    <dgm:cxn modelId="{F4E6B5FB-AFC3-4D42-96F9-0DC1AAC24565}" type="presOf" srcId="{00ABAFE4-BA83-477E-A9D7-FCD06066C6D9}" destId="{D174D5BC-7760-44DD-9838-808D2052DFAC}" srcOrd="0" destOrd="0" presId="urn:microsoft.com/office/officeart/2005/8/layout/cycle4"/>
    <dgm:cxn modelId="{C8E00AA5-09AB-4EE5-A3F6-6F1E64AB17BB}" type="presOf" srcId="{8C0572B5-C72F-4772-8D94-351E9164E59E}" destId="{8292C735-9DED-423B-9579-E7E3063E2D63}" srcOrd="0" destOrd="1" presId="urn:microsoft.com/office/officeart/2005/8/layout/cycle4"/>
    <dgm:cxn modelId="{DA92F99A-33F9-4D7A-9006-8041CA8200D7}" type="presOf" srcId="{B8069548-9016-4320-9361-D8E4A784F07B}" destId="{12018B75-4538-47C7-BC0E-C865B8483691}" srcOrd="0" destOrd="2" presId="urn:microsoft.com/office/officeart/2005/8/layout/cycle4"/>
    <dgm:cxn modelId="{38AAFE22-6FD3-47F5-BEDF-5B51CC549678}" srcId="{05C877B4-6B35-4860-9016-43AB7CCD149C}" destId="{D17611F2-65DB-46FA-A2E0-D9195E302ADB}" srcOrd="2" destOrd="0" parTransId="{0037CBC0-7F9F-442E-99D3-64E9FB4723D1}" sibTransId="{EDB1358B-A0B7-45CB-AE03-C4EABD7FD89C}"/>
    <dgm:cxn modelId="{F7D7F8E5-8573-4A3A-9F74-3937798DE27D}" srcId="{05C877B4-6B35-4860-9016-43AB7CCD149C}" destId="{E2D19557-2A0A-4C9A-94CB-8DC7732BA0AF}" srcOrd="0" destOrd="0" parTransId="{4569C2BD-627D-4B3A-90D3-3B28D7E33D7B}" sibTransId="{E806CD9A-6D51-4878-81BE-53AFC5945753}"/>
    <dgm:cxn modelId="{16849FF5-9A04-48B0-BAB4-0C3BD24A0BEB}" type="presOf" srcId="{F01A4D88-129A-4600-83B2-B57995A3193B}" destId="{1432BC05-4EC2-4A97-83AB-D1165C5DE76D}" srcOrd="0" destOrd="0" presId="urn:microsoft.com/office/officeart/2005/8/layout/cycle4"/>
    <dgm:cxn modelId="{5E72B8EA-05C6-498C-87E8-137614201254}" type="presOf" srcId="{D17611F2-65DB-46FA-A2E0-D9195E302ADB}" destId="{371EB6F3-AEEF-4FD7-98C5-58D0A5CA3B0A}" srcOrd="0" destOrd="2" presId="urn:microsoft.com/office/officeart/2005/8/layout/cycle4"/>
    <dgm:cxn modelId="{95BC753A-756C-48CB-BB3B-55C48782DE07}" type="presOf" srcId="{E2D19557-2A0A-4C9A-94CB-8DC7732BA0AF}" destId="{8C5EEEFC-1687-47B9-872B-500E0B1206D1}" srcOrd="1" destOrd="0" presId="urn:microsoft.com/office/officeart/2005/8/layout/cycle4"/>
    <dgm:cxn modelId="{1757F524-D06F-4C66-A7BC-08E59B64BC76}" srcId="{F06C1B7C-C5B4-4C02-A8E1-F3D27B567533}" destId="{1CC55186-5F9D-4DFD-AD0D-952EF74B3E7C}" srcOrd="0" destOrd="0" parTransId="{7981EF08-347C-4A71-B24C-CA2B80E895F3}" sibTransId="{A626E579-3778-4CF8-B552-9732EC1D4EAE}"/>
    <dgm:cxn modelId="{6E34685D-1B23-4AF3-89FA-7FC6FE9C4C7F}" type="presOf" srcId="{B8069548-9016-4320-9361-D8E4A784F07B}" destId="{C67634F7-E5A1-4246-ABB7-82F0A08B6389}" srcOrd="1" destOrd="2" presId="urn:microsoft.com/office/officeart/2005/8/layout/cycle4"/>
    <dgm:cxn modelId="{9DBFDEB8-027A-43CD-829D-B8123ED5D0A8}" type="presOf" srcId="{05C877B4-6B35-4860-9016-43AB7CCD149C}" destId="{B7E72BA9-B215-4ECF-9360-5EB0287ABA73}" srcOrd="0" destOrd="0" presId="urn:microsoft.com/office/officeart/2005/8/layout/cycle4"/>
    <dgm:cxn modelId="{5288052C-F8AE-4872-92E1-5C3D46D88EBF}" srcId="{00ABAFE4-BA83-477E-A9D7-FCD06066C6D9}" destId="{B3E3011A-8C3E-4C75-A5F2-7C24DA93A0F1}" srcOrd="1" destOrd="0" parTransId="{A6D43A2A-1C25-4F1B-923A-7EAC276B3288}" sibTransId="{20C6D0D9-7661-4470-8C06-2E83FF77A054}"/>
    <dgm:cxn modelId="{9501ABDA-C4D8-4EF4-B507-E1C82E79BFA0}" type="presOf" srcId="{9F204FC3-E870-45DC-A818-7D16C6EC5DF0}" destId="{371EB6F3-AEEF-4FD7-98C5-58D0A5CA3B0A}" srcOrd="0" destOrd="1" presId="urn:microsoft.com/office/officeart/2005/8/layout/cycle4"/>
    <dgm:cxn modelId="{0975FD87-CF9B-460C-BA6D-261AAD1DCED1}" type="presOf" srcId="{516D305C-C482-485D-84B8-6E1CC579FC4D}" destId="{12018B75-4538-47C7-BC0E-C865B8483691}" srcOrd="0" destOrd="1" presId="urn:microsoft.com/office/officeart/2005/8/layout/cycle4"/>
    <dgm:cxn modelId="{2E072CD4-09C9-441C-A21D-C7B75849E9EB}" type="presOf" srcId="{DA7BCC6B-06AE-4980-9272-7E464B10FF64}" destId="{6D942C30-2E50-4E96-8075-E38D9AB10962}" srcOrd="0" destOrd="0" presId="urn:microsoft.com/office/officeart/2005/8/layout/cycle4"/>
    <dgm:cxn modelId="{237B5E39-00BC-41F4-8066-60D5E02E97F3}" type="presOf" srcId="{516D305C-C482-485D-84B8-6E1CC579FC4D}" destId="{C67634F7-E5A1-4246-ABB7-82F0A08B6389}" srcOrd="1" destOrd="1" presId="urn:microsoft.com/office/officeart/2005/8/layout/cycle4"/>
    <dgm:cxn modelId="{8C09812F-5D05-4138-80E6-134AB1B28683}" type="presOf" srcId="{9F204FC3-E870-45DC-A818-7D16C6EC5DF0}" destId="{8C5EEEFC-1687-47B9-872B-500E0B1206D1}" srcOrd="1" destOrd="1" presId="urn:microsoft.com/office/officeart/2005/8/layout/cycle4"/>
    <dgm:cxn modelId="{729343BC-7401-4B87-8350-57C5E77F6457}" type="presOf" srcId="{4E6BDF26-CCF9-401C-AC85-4804EDD90D8B}" destId="{1DECB100-872E-49FA-9B1B-F0E20CC406A9}" srcOrd="1" destOrd="0" presId="urn:microsoft.com/office/officeart/2005/8/layout/cycle4"/>
    <dgm:cxn modelId="{BE19C80C-94E1-4878-84F1-EB836FF02ED1}" type="presOf" srcId="{D17611F2-65DB-46FA-A2E0-D9195E302ADB}" destId="{8C5EEEFC-1687-47B9-872B-500E0B1206D1}" srcOrd="1" destOrd="2" presId="urn:microsoft.com/office/officeart/2005/8/layout/cycle4"/>
    <dgm:cxn modelId="{22A24201-86BD-4398-8881-A34027A6A1DD}" type="presOf" srcId="{E2D19557-2A0A-4C9A-94CB-8DC7732BA0AF}" destId="{371EB6F3-AEEF-4FD7-98C5-58D0A5CA3B0A}" srcOrd="0" destOrd="0" presId="urn:microsoft.com/office/officeart/2005/8/layout/cycle4"/>
    <dgm:cxn modelId="{D64B1808-A651-4B16-864C-5D627F7A09D3}" type="presOf" srcId="{B3E3011A-8C3E-4C75-A5F2-7C24DA93A0F1}" destId="{1432BC05-4EC2-4A97-83AB-D1165C5DE76D}" srcOrd="0" destOrd="1" presId="urn:microsoft.com/office/officeart/2005/8/layout/cycle4"/>
    <dgm:cxn modelId="{7B0A22A0-6C2D-4F79-AACA-BDAD189E1E77}" srcId="{00ABAFE4-BA83-477E-A9D7-FCD06066C6D9}" destId="{F01A4D88-129A-4600-83B2-B57995A3193B}" srcOrd="0" destOrd="0" parTransId="{E6386F9E-1F06-4C08-89F6-E637B8BB3BBF}" sibTransId="{59431805-B2C7-490C-9060-FCA72703CDD6}"/>
    <dgm:cxn modelId="{D8077CD0-500D-4C69-B0F4-F107B87F7109}" type="presOf" srcId="{1CC55186-5F9D-4DFD-AD0D-952EF74B3E7C}" destId="{12018B75-4538-47C7-BC0E-C865B8483691}" srcOrd="0" destOrd="0" presId="urn:microsoft.com/office/officeart/2005/8/layout/cycle4"/>
    <dgm:cxn modelId="{3C7EE919-D739-4AA5-B53E-075F71060388}" type="presOf" srcId="{8C0572B5-C72F-4772-8D94-351E9164E59E}" destId="{1DECB100-872E-49FA-9B1B-F0E20CC406A9}" srcOrd="1" destOrd="1" presId="urn:microsoft.com/office/officeart/2005/8/layout/cycle4"/>
    <dgm:cxn modelId="{621E0521-E77F-4E6C-8B4C-1507FC6F748E}" srcId="{F191E85C-B215-4610-8CAB-88E6A42AE830}" destId="{DA7BCC6B-06AE-4980-9272-7E464B10FF64}" srcOrd="3" destOrd="0" parTransId="{9EBDBB8E-4C40-4C50-9FA1-EDD8B1D414EB}" sibTransId="{FC4A456F-7FF9-4D04-B370-C5D5E0DAFEBB}"/>
    <dgm:cxn modelId="{31F2DE96-9647-4AD5-A982-E2F87B1C2982}" type="presOf" srcId="{F06C1B7C-C5B4-4C02-A8E1-F3D27B567533}" destId="{1D664555-D4B9-4D93-BD07-232EF7FE157E}" srcOrd="0" destOrd="0" presId="urn:microsoft.com/office/officeart/2005/8/layout/cycle4"/>
    <dgm:cxn modelId="{18A068F6-B1B3-43D0-AB10-5A83C6B6DC11}" type="presOf" srcId="{1CC55186-5F9D-4DFD-AD0D-952EF74B3E7C}" destId="{C67634F7-E5A1-4246-ABB7-82F0A08B6389}" srcOrd="1" destOrd="0" presId="urn:microsoft.com/office/officeart/2005/8/layout/cycle4"/>
    <dgm:cxn modelId="{694F2518-1C50-42AF-9DFE-CCEB4900FC98}" srcId="{DA7BCC6B-06AE-4980-9272-7E464B10FF64}" destId="{8C0572B5-C72F-4772-8D94-351E9164E59E}" srcOrd="1" destOrd="0" parTransId="{E8A184B3-26C1-4E29-B087-785EA60EF657}" sibTransId="{F0571595-E68E-45A9-9E19-960D01EE89A8}"/>
    <dgm:cxn modelId="{28637F96-B626-46BB-BA8D-7B7DC34F4AB3}" srcId="{F191E85C-B215-4610-8CAB-88E6A42AE830}" destId="{00ABAFE4-BA83-477E-A9D7-FCD06066C6D9}" srcOrd="2" destOrd="0" parTransId="{46DD747C-FB6B-4975-9159-43BC519260F7}" sibTransId="{72274F2F-E66D-4452-B10B-1E692FC4FCFB}"/>
    <dgm:cxn modelId="{CE744E6A-415F-4EE3-9C03-0879BCC32949}" type="presOf" srcId="{B3E3011A-8C3E-4C75-A5F2-7C24DA93A0F1}" destId="{C843C951-ECA3-4E68-9F92-2F61ACA29F72}" srcOrd="1" destOrd="1" presId="urn:microsoft.com/office/officeart/2005/8/layout/cycle4"/>
    <dgm:cxn modelId="{CF154D15-8D08-41FC-9215-A952FDF3D65A}" type="presOf" srcId="{F191E85C-B215-4610-8CAB-88E6A42AE830}" destId="{655FEDAA-F6C7-4BA9-A55F-C828223276C8}" srcOrd="0" destOrd="0" presId="urn:microsoft.com/office/officeart/2005/8/layout/cycle4"/>
    <dgm:cxn modelId="{0C75CFC9-6063-479F-A28E-E675BCE2C501}" srcId="{DA7BCC6B-06AE-4980-9272-7E464B10FF64}" destId="{4E6BDF26-CCF9-401C-AC85-4804EDD90D8B}" srcOrd="0" destOrd="0" parTransId="{43E6595D-6349-4422-B996-1F4A02AEBEF6}" sibTransId="{AFF3F737-2608-4185-936A-879FBC69B423}"/>
    <dgm:cxn modelId="{056189C7-C58B-4D87-B917-8FEF72CE601B}" srcId="{F06C1B7C-C5B4-4C02-A8E1-F3D27B567533}" destId="{B8069548-9016-4320-9361-D8E4A784F07B}" srcOrd="2" destOrd="0" parTransId="{2CE29163-7F83-4068-BACD-14A32ED52194}" sibTransId="{B14F033F-E7FF-4737-9F72-4D3AC0960C7B}"/>
    <dgm:cxn modelId="{E3E0C917-6DAF-4C1E-9C50-D217F75FE736}" type="presOf" srcId="{F01A4D88-129A-4600-83B2-B57995A3193B}" destId="{C843C951-ECA3-4E68-9F92-2F61ACA29F72}" srcOrd="1" destOrd="0" presId="urn:microsoft.com/office/officeart/2005/8/layout/cycle4"/>
    <dgm:cxn modelId="{D947BC8C-80DA-4D28-90BA-0EE38315174B}" type="presParOf" srcId="{655FEDAA-F6C7-4BA9-A55F-C828223276C8}" destId="{60363348-274F-40F0-B579-49B44F5BCA56}" srcOrd="0" destOrd="0" presId="urn:microsoft.com/office/officeart/2005/8/layout/cycle4"/>
    <dgm:cxn modelId="{5BB166A2-C6AD-4CF2-BC9A-587E28639006}" type="presParOf" srcId="{60363348-274F-40F0-B579-49B44F5BCA56}" destId="{C22DCBE6-8DD3-45C3-8402-6FDB9C8E4913}" srcOrd="0" destOrd="0" presId="urn:microsoft.com/office/officeart/2005/8/layout/cycle4"/>
    <dgm:cxn modelId="{13E03A80-DA6D-4C81-BDF2-6BC3D20D9E6D}" type="presParOf" srcId="{C22DCBE6-8DD3-45C3-8402-6FDB9C8E4913}" destId="{12018B75-4538-47C7-BC0E-C865B8483691}" srcOrd="0" destOrd="0" presId="urn:microsoft.com/office/officeart/2005/8/layout/cycle4"/>
    <dgm:cxn modelId="{794BEA4D-28EE-46C8-A194-98BDE66AC0F2}" type="presParOf" srcId="{C22DCBE6-8DD3-45C3-8402-6FDB9C8E4913}" destId="{C67634F7-E5A1-4246-ABB7-82F0A08B6389}" srcOrd="1" destOrd="0" presId="urn:microsoft.com/office/officeart/2005/8/layout/cycle4"/>
    <dgm:cxn modelId="{EEC22F3E-075F-4C90-9E81-E6799B439A4A}" type="presParOf" srcId="{60363348-274F-40F0-B579-49B44F5BCA56}" destId="{6386605E-B6D6-479D-B645-CE2E23902B66}" srcOrd="1" destOrd="0" presId="urn:microsoft.com/office/officeart/2005/8/layout/cycle4"/>
    <dgm:cxn modelId="{7153894F-F4F0-4172-BD6B-5A87CF4CC435}" type="presParOf" srcId="{6386605E-B6D6-479D-B645-CE2E23902B66}" destId="{371EB6F3-AEEF-4FD7-98C5-58D0A5CA3B0A}" srcOrd="0" destOrd="0" presId="urn:microsoft.com/office/officeart/2005/8/layout/cycle4"/>
    <dgm:cxn modelId="{964AE959-64A8-4DDB-96AE-787417F0B074}" type="presParOf" srcId="{6386605E-B6D6-479D-B645-CE2E23902B66}" destId="{8C5EEEFC-1687-47B9-872B-500E0B1206D1}" srcOrd="1" destOrd="0" presId="urn:microsoft.com/office/officeart/2005/8/layout/cycle4"/>
    <dgm:cxn modelId="{357BE126-1F33-4748-BCB2-F2611FF03F9D}" type="presParOf" srcId="{60363348-274F-40F0-B579-49B44F5BCA56}" destId="{3EF2E960-C8D9-458D-A0BB-3FE664BF469F}" srcOrd="2" destOrd="0" presId="urn:microsoft.com/office/officeart/2005/8/layout/cycle4"/>
    <dgm:cxn modelId="{D78D5B4D-89EB-43C7-A375-ECD4314ABA45}" type="presParOf" srcId="{3EF2E960-C8D9-458D-A0BB-3FE664BF469F}" destId="{1432BC05-4EC2-4A97-83AB-D1165C5DE76D}" srcOrd="0" destOrd="0" presId="urn:microsoft.com/office/officeart/2005/8/layout/cycle4"/>
    <dgm:cxn modelId="{A72D312E-174A-4421-A11A-04C6C0C7A0B5}" type="presParOf" srcId="{3EF2E960-C8D9-458D-A0BB-3FE664BF469F}" destId="{C843C951-ECA3-4E68-9F92-2F61ACA29F72}" srcOrd="1" destOrd="0" presId="urn:microsoft.com/office/officeart/2005/8/layout/cycle4"/>
    <dgm:cxn modelId="{0F402367-ECFB-4B84-855C-185DACF7417C}" type="presParOf" srcId="{60363348-274F-40F0-B579-49B44F5BCA56}" destId="{AEE9AA18-27A9-4E31-B368-93203429D4E8}" srcOrd="3" destOrd="0" presId="urn:microsoft.com/office/officeart/2005/8/layout/cycle4"/>
    <dgm:cxn modelId="{0A5ABCC8-349A-41CE-9162-91F458DD3F28}" type="presParOf" srcId="{AEE9AA18-27A9-4E31-B368-93203429D4E8}" destId="{8292C735-9DED-423B-9579-E7E3063E2D63}" srcOrd="0" destOrd="0" presId="urn:microsoft.com/office/officeart/2005/8/layout/cycle4"/>
    <dgm:cxn modelId="{0ABF6E67-C861-4C27-8C84-DEEF5AA63E24}" type="presParOf" srcId="{AEE9AA18-27A9-4E31-B368-93203429D4E8}" destId="{1DECB100-872E-49FA-9B1B-F0E20CC406A9}" srcOrd="1" destOrd="0" presId="urn:microsoft.com/office/officeart/2005/8/layout/cycle4"/>
    <dgm:cxn modelId="{7FED0966-9095-4F79-B996-174EA9F41A04}" type="presParOf" srcId="{60363348-274F-40F0-B579-49B44F5BCA56}" destId="{FF284999-D27E-4EE6-BBA5-E50A58FA7C53}" srcOrd="4" destOrd="0" presId="urn:microsoft.com/office/officeart/2005/8/layout/cycle4"/>
    <dgm:cxn modelId="{9F0F0157-2330-4F8C-9342-E90278BA5C46}" type="presParOf" srcId="{655FEDAA-F6C7-4BA9-A55F-C828223276C8}" destId="{D53DEF33-BC4C-48D3-B857-F492935F533A}" srcOrd="1" destOrd="0" presId="urn:microsoft.com/office/officeart/2005/8/layout/cycle4"/>
    <dgm:cxn modelId="{F7478740-9C8A-4A2A-8D0D-432E05983357}" type="presParOf" srcId="{D53DEF33-BC4C-48D3-B857-F492935F533A}" destId="{1D664555-D4B9-4D93-BD07-232EF7FE157E}" srcOrd="0" destOrd="0" presId="urn:microsoft.com/office/officeart/2005/8/layout/cycle4"/>
    <dgm:cxn modelId="{A930B23B-183C-45AB-AE1A-DF2C6D9A69AD}" type="presParOf" srcId="{D53DEF33-BC4C-48D3-B857-F492935F533A}" destId="{B7E72BA9-B215-4ECF-9360-5EB0287ABA73}" srcOrd="1" destOrd="0" presId="urn:microsoft.com/office/officeart/2005/8/layout/cycle4"/>
    <dgm:cxn modelId="{82F3E31E-F37A-46E4-AEAC-95B5F2B8E650}" type="presParOf" srcId="{D53DEF33-BC4C-48D3-B857-F492935F533A}" destId="{D174D5BC-7760-44DD-9838-808D2052DFAC}" srcOrd="2" destOrd="0" presId="urn:microsoft.com/office/officeart/2005/8/layout/cycle4"/>
    <dgm:cxn modelId="{3B38291C-0792-4559-BF9A-97BB2440A570}" type="presParOf" srcId="{D53DEF33-BC4C-48D3-B857-F492935F533A}" destId="{6D942C30-2E50-4E96-8075-E38D9AB10962}" srcOrd="3" destOrd="0" presId="urn:microsoft.com/office/officeart/2005/8/layout/cycle4"/>
    <dgm:cxn modelId="{D26A7BD9-D0F6-42C1-96DA-4431A6937DEB}" type="presParOf" srcId="{D53DEF33-BC4C-48D3-B857-F492935F533A}" destId="{80B0E7B4-39EE-4010-89E7-5B401471D3EC}" srcOrd="4" destOrd="0" presId="urn:microsoft.com/office/officeart/2005/8/layout/cycle4"/>
    <dgm:cxn modelId="{CF2A4A3A-E4D5-49FB-8EFE-92F1FA522BD6}" type="presParOf" srcId="{655FEDAA-F6C7-4BA9-A55F-C828223276C8}" destId="{824B412A-E783-4017-BC50-CD93F55CD6B5}" srcOrd="2" destOrd="0" presId="urn:microsoft.com/office/officeart/2005/8/layout/cycle4"/>
    <dgm:cxn modelId="{082AB0A8-67C2-4A54-862D-F52DA05FE1CA}" type="presParOf" srcId="{655FEDAA-F6C7-4BA9-A55F-C828223276C8}" destId="{5E2CD1D2-52B9-481F-97A6-4736315F55F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14037-AD28-4E22-923C-E414CB448E86}">
      <dsp:nvSpPr>
        <dsp:cNvPr id="0" name=""/>
        <dsp:cNvSpPr/>
      </dsp:nvSpPr>
      <dsp:spPr>
        <a:xfrm>
          <a:off x="0" y="0"/>
          <a:ext cx="8504238" cy="13716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kern="1200" dirty="0">
              <a:latin typeface="DFKai-SB" panose="03000509000000000000" pitchFamily="65" charset="-120"/>
              <a:ea typeface="DFKai-SB" panose="03000509000000000000" pitchFamily="65" charset="-120"/>
            </a:rPr>
            <a:t>這是第一要緊的</a:t>
          </a:r>
          <a:endParaRPr lang="en-US" sz="540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>
        <a:off x="0" y="0"/>
        <a:ext cx="8504238" cy="1371600"/>
      </dsp:txXfrm>
    </dsp:sp>
    <dsp:sp modelId="{12E4FEB6-BE59-4A23-89A2-D92440684916}">
      <dsp:nvSpPr>
        <dsp:cNvPr id="0" name=""/>
        <dsp:cNvSpPr/>
      </dsp:nvSpPr>
      <dsp:spPr>
        <a:xfrm>
          <a:off x="4152" y="1371600"/>
          <a:ext cx="2831977" cy="288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kern="1200" dirty="0">
              <a:latin typeface="DFKai-SB" panose="03000509000000000000" pitchFamily="65" charset="-120"/>
              <a:ea typeface="DFKai-SB" panose="03000509000000000000" pitchFamily="65" charset="-120"/>
            </a:rPr>
            <a:t>律法的總綱</a:t>
          </a:r>
          <a:endParaRPr lang="en-US" sz="540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>
        <a:off x="4152" y="1371600"/>
        <a:ext cx="2831977" cy="2880360"/>
      </dsp:txXfrm>
    </dsp:sp>
    <dsp:sp modelId="{20ED113A-0EA4-42D1-B210-94B00207CC4A}">
      <dsp:nvSpPr>
        <dsp:cNvPr id="0" name=""/>
        <dsp:cNvSpPr/>
      </dsp:nvSpPr>
      <dsp:spPr>
        <a:xfrm>
          <a:off x="2836130" y="1371600"/>
          <a:ext cx="2831977" cy="288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dirty="0">
              <a:latin typeface="DFKai-SB" panose="03000509000000000000" pitchFamily="65" charset="-120"/>
              <a:ea typeface="DFKai-SB" panose="03000509000000000000" pitchFamily="65" charset="-120"/>
            </a:rPr>
            <a:t>優先</a:t>
          </a:r>
          <a:endParaRPr lang="en-US" sz="650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>
        <a:off x="2836130" y="1371600"/>
        <a:ext cx="2831977" cy="2880360"/>
      </dsp:txXfrm>
    </dsp:sp>
    <dsp:sp modelId="{08E86D54-5C77-4E62-8102-C3689D06E55C}">
      <dsp:nvSpPr>
        <dsp:cNvPr id="0" name=""/>
        <dsp:cNvSpPr/>
      </dsp:nvSpPr>
      <dsp:spPr>
        <a:xfrm>
          <a:off x="5668107" y="1371600"/>
          <a:ext cx="2831977" cy="288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kern="1200" dirty="0">
              <a:latin typeface="DFKai-SB" panose="03000509000000000000" pitchFamily="65" charset="-120"/>
              <a:ea typeface="DFKai-SB" panose="03000509000000000000" pitchFamily="65" charset="-120"/>
            </a:rPr>
            <a:t>正本</a:t>
          </a:r>
          <a:endParaRPr lang="en-US" altLang="zh-TW" sz="540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kern="1200" dirty="0">
              <a:latin typeface="DFKai-SB" panose="03000509000000000000" pitchFamily="65" charset="-120"/>
              <a:ea typeface="DFKai-SB" panose="03000509000000000000" pitchFamily="65" charset="-120"/>
            </a:rPr>
            <a:t>清源</a:t>
          </a:r>
          <a:endParaRPr lang="en-US" sz="540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>
        <a:off x="5668107" y="1371600"/>
        <a:ext cx="2831977" cy="2880360"/>
      </dsp:txXfrm>
    </dsp:sp>
    <dsp:sp modelId="{A15B21AB-1168-445F-999C-C72B1C1073D7}">
      <dsp:nvSpPr>
        <dsp:cNvPr id="0" name=""/>
        <dsp:cNvSpPr/>
      </dsp:nvSpPr>
      <dsp:spPr>
        <a:xfrm>
          <a:off x="0" y="4251960"/>
          <a:ext cx="8504238" cy="3200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C77AF-5DE2-4A27-8BE5-FB1880D6C16B}">
      <dsp:nvSpPr>
        <dsp:cNvPr id="0" name=""/>
        <dsp:cNvSpPr/>
      </dsp:nvSpPr>
      <dsp:spPr>
        <a:xfrm>
          <a:off x="0" y="355600"/>
          <a:ext cx="7772399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>
              <a:latin typeface="DFKai-SB" panose="03000509000000000000" pitchFamily="65" charset="-120"/>
              <a:ea typeface="DFKai-SB" panose="03000509000000000000" pitchFamily="65" charset="-120"/>
            </a:rPr>
            <a:t>你要盡心、盡性、盡意、盡力愛主你的神</a:t>
          </a:r>
          <a:endParaRPr lang="en-US" altLang="zh-TW" sz="320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>
        <a:off x="29758" y="385358"/>
        <a:ext cx="7712883" cy="956484"/>
      </dsp:txXfrm>
    </dsp:sp>
    <dsp:sp modelId="{604A20A4-BD9D-416B-8576-209EE5FDF45C}">
      <dsp:nvSpPr>
        <dsp:cNvPr id="0" name=""/>
        <dsp:cNvSpPr/>
      </dsp:nvSpPr>
      <dsp:spPr>
        <a:xfrm>
          <a:off x="0" y="1554480"/>
          <a:ext cx="1016000" cy="101600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388C4-8B3C-48A6-B930-EC18578F3ACD}">
      <dsp:nvSpPr>
        <dsp:cNvPr id="0" name=""/>
        <dsp:cNvSpPr/>
      </dsp:nvSpPr>
      <dsp:spPr>
        <a:xfrm>
          <a:off x="1076960" y="1554480"/>
          <a:ext cx="6695440" cy="101600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>
              <a:latin typeface="DFKai-SB" panose="03000509000000000000" pitchFamily="65" charset="-120"/>
              <a:ea typeface="DFKai-SB" panose="03000509000000000000" pitchFamily="65" charset="-120"/>
            </a:rPr>
            <a:t>神為甚麼要這樣要求</a:t>
          </a:r>
          <a:r>
            <a:rPr lang="en-US" altLang="zh-TW" sz="4400" kern="1200" dirty="0">
              <a:latin typeface="DFKai-SB" panose="03000509000000000000" pitchFamily="65" charset="-120"/>
              <a:ea typeface="DFKai-SB" panose="03000509000000000000" pitchFamily="65" charset="-120"/>
            </a:rPr>
            <a:t>?</a:t>
          </a:r>
          <a:endParaRPr lang="en-US" sz="440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>
        <a:off x="1126566" y="1604086"/>
        <a:ext cx="6596228" cy="916788"/>
      </dsp:txXfrm>
    </dsp:sp>
    <dsp:sp modelId="{34FE41DE-4474-4029-A1A3-8D1D0DFEFAB8}">
      <dsp:nvSpPr>
        <dsp:cNvPr id="0" name=""/>
        <dsp:cNvSpPr/>
      </dsp:nvSpPr>
      <dsp:spPr>
        <a:xfrm>
          <a:off x="0" y="2692400"/>
          <a:ext cx="1016000" cy="101600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60D23-CC56-4F0F-A745-A964A55EE86D}">
      <dsp:nvSpPr>
        <dsp:cNvPr id="0" name=""/>
        <dsp:cNvSpPr/>
      </dsp:nvSpPr>
      <dsp:spPr>
        <a:xfrm>
          <a:off x="1076960" y="2692400"/>
          <a:ext cx="6695440" cy="101600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>
              <a:latin typeface="DFKai-SB" panose="03000509000000000000" pitchFamily="65" charset="-120"/>
              <a:ea typeface="DFKai-SB" panose="03000509000000000000" pitchFamily="65" charset="-120"/>
            </a:rPr>
            <a:t>神要我們怎樣愛祂呢</a:t>
          </a:r>
          <a:r>
            <a:rPr lang="en-US" altLang="zh-TW" sz="4400" kern="1200" dirty="0">
              <a:latin typeface="DFKai-SB" panose="03000509000000000000" pitchFamily="65" charset="-120"/>
              <a:ea typeface="DFKai-SB" panose="03000509000000000000" pitchFamily="65" charset="-120"/>
            </a:rPr>
            <a:t>?</a:t>
          </a:r>
          <a:endParaRPr lang="en-US" sz="440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>
        <a:off x="1126566" y="2742006"/>
        <a:ext cx="6596228" cy="9167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6BCD0-5D07-4694-8220-6CA88C8EEBE5}">
      <dsp:nvSpPr>
        <dsp:cNvPr id="0" name=""/>
        <dsp:cNvSpPr/>
      </dsp:nvSpPr>
      <dsp:spPr>
        <a:xfrm>
          <a:off x="2262" y="159694"/>
          <a:ext cx="2205632" cy="882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>
              <a:latin typeface="DFKai-SB" panose="03000509000000000000" pitchFamily="65" charset="-120"/>
              <a:ea typeface="DFKai-SB" panose="03000509000000000000" pitchFamily="65" charset="-120"/>
            </a:rPr>
            <a:t>出廿</a:t>
          </a:r>
          <a:r>
            <a:rPr lang="en-US" altLang="zh-TW" sz="4000" kern="1200" dirty="0"/>
            <a:t>1</a:t>
          </a:r>
          <a:endParaRPr lang="en-US" sz="4000" kern="1200" dirty="0"/>
        </a:p>
      </dsp:txBody>
      <dsp:txXfrm>
        <a:off x="2262" y="159694"/>
        <a:ext cx="2205632" cy="882253"/>
      </dsp:txXfrm>
    </dsp:sp>
    <dsp:sp modelId="{9DC76E61-EA1B-43CD-8570-6913916743C5}">
      <dsp:nvSpPr>
        <dsp:cNvPr id="0" name=""/>
        <dsp:cNvSpPr/>
      </dsp:nvSpPr>
      <dsp:spPr>
        <a:xfrm>
          <a:off x="2262" y="1003082"/>
          <a:ext cx="2205632" cy="29012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213360" rIns="284480" bIns="32004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000" kern="1200" dirty="0">
              <a:latin typeface="DFKai-SB" panose="03000509000000000000" pitchFamily="65" charset="-120"/>
              <a:ea typeface="DFKai-SB" panose="03000509000000000000" pitchFamily="65" charset="-120"/>
            </a:rPr>
            <a:t>神與　　人建立愛約</a:t>
          </a:r>
          <a:endParaRPr lang="en-US" sz="400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>
        <a:off x="2262" y="1003082"/>
        <a:ext cx="2205632" cy="2901223"/>
      </dsp:txXfrm>
    </dsp:sp>
    <dsp:sp modelId="{B91DFCBC-235C-4754-8F86-EE3904D79865}">
      <dsp:nvSpPr>
        <dsp:cNvPr id="0" name=""/>
        <dsp:cNvSpPr/>
      </dsp:nvSpPr>
      <dsp:spPr>
        <a:xfrm>
          <a:off x="2516683" y="179127"/>
          <a:ext cx="2205632" cy="882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>
              <a:latin typeface="DFKai-SB" panose="03000509000000000000" pitchFamily="65" charset="-120"/>
              <a:ea typeface="DFKai-SB" panose="03000509000000000000" pitchFamily="65" charset="-120"/>
            </a:rPr>
            <a:t>約壹四</a:t>
          </a:r>
          <a:r>
            <a:rPr lang="en-US" altLang="zh-TW" sz="3200" kern="1200" dirty="0"/>
            <a:t>19</a:t>
          </a:r>
          <a:endParaRPr lang="en-US" sz="3200" kern="1200" dirty="0"/>
        </a:p>
      </dsp:txBody>
      <dsp:txXfrm>
        <a:off x="2516683" y="179127"/>
        <a:ext cx="2205632" cy="882253"/>
      </dsp:txXfrm>
    </dsp:sp>
    <dsp:sp modelId="{6CAF4D28-160D-4F3D-B7FE-20251AE6EFDE}">
      <dsp:nvSpPr>
        <dsp:cNvPr id="0" name=""/>
        <dsp:cNvSpPr/>
      </dsp:nvSpPr>
      <dsp:spPr>
        <a:xfrm>
          <a:off x="2516683" y="1061380"/>
          <a:ext cx="2205632" cy="28234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600" kern="1200" dirty="0">
              <a:latin typeface="DFKai-SB" panose="03000509000000000000" pitchFamily="65" charset="-120"/>
              <a:ea typeface="DFKai-SB" panose="03000509000000000000" pitchFamily="65" charset="-120"/>
            </a:rPr>
            <a:t>正常的回應</a:t>
          </a:r>
          <a:endParaRPr lang="en-US" sz="360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>
        <a:off x="2516683" y="1061380"/>
        <a:ext cx="2205632" cy="2823492"/>
      </dsp:txXfrm>
    </dsp:sp>
    <dsp:sp modelId="{CA662AB9-1E1C-4D98-8A01-3C7DD0457A73}">
      <dsp:nvSpPr>
        <dsp:cNvPr id="0" name=""/>
        <dsp:cNvSpPr/>
      </dsp:nvSpPr>
      <dsp:spPr>
        <a:xfrm>
          <a:off x="5031105" y="179127"/>
          <a:ext cx="2205632" cy="882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>
              <a:latin typeface="DFKai-SB" panose="03000509000000000000" pitchFamily="65" charset="-120"/>
              <a:ea typeface="DFKai-SB" panose="03000509000000000000" pitchFamily="65" charset="-120"/>
            </a:rPr>
            <a:t>太廿二</a:t>
          </a:r>
          <a:r>
            <a:rPr lang="en-US" altLang="zh-TW" sz="3200" kern="1200" dirty="0"/>
            <a:t>39</a:t>
          </a:r>
          <a:endParaRPr lang="en-US" sz="3200" kern="1200" dirty="0"/>
        </a:p>
      </dsp:txBody>
      <dsp:txXfrm>
        <a:off x="5031105" y="179127"/>
        <a:ext cx="2205632" cy="882253"/>
      </dsp:txXfrm>
    </dsp:sp>
    <dsp:sp modelId="{E80D6E2E-AB83-42ED-8453-4C111970F5F9}">
      <dsp:nvSpPr>
        <dsp:cNvPr id="0" name=""/>
        <dsp:cNvSpPr/>
      </dsp:nvSpPr>
      <dsp:spPr>
        <a:xfrm>
          <a:off x="5031105" y="1061380"/>
          <a:ext cx="2205632" cy="28234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58" tIns="197358" rIns="263144" bIns="296037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700" kern="1200" dirty="0">
              <a:latin typeface="DFKai-SB" panose="03000509000000000000" pitchFamily="65" charset="-120"/>
              <a:ea typeface="DFKai-SB" panose="03000509000000000000" pitchFamily="65" charset="-120"/>
            </a:rPr>
            <a:t>就能以神的愛來愛人</a:t>
          </a:r>
          <a:endParaRPr lang="en-US" sz="370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>
        <a:off x="5031105" y="1061380"/>
        <a:ext cx="2205632" cy="28234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64555-D4B9-4D93-BD07-232EF7FE157E}">
      <dsp:nvSpPr>
        <dsp:cNvPr id="0" name=""/>
        <dsp:cNvSpPr/>
      </dsp:nvSpPr>
      <dsp:spPr>
        <a:xfrm>
          <a:off x="1911934" y="273634"/>
          <a:ext cx="2078659" cy="207865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0" kern="1200" dirty="0">
              <a:latin typeface="DFKai-SB" panose="03000509000000000000" pitchFamily="65" charset="-120"/>
              <a:ea typeface="DFKai-SB" panose="03000509000000000000" pitchFamily="65" charset="-120"/>
            </a:rPr>
            <a:t>盡心</a:t>
          </a:r>
          <a:endParaRPr lang="en-US" sz="4400" b="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>
        <a:off x="2520759" y="882459"/>
        <a:ext cx="1469834" cy="1469834"/>
      </dsp:txXfrm>
    </dsp:sp>
    <dsp:sp modelId="{B7E72BA9-B215-4ECF-9360-5EB0287ABA73}">
      <dsp:nvSpPr>
        <dsp:cNvPr id="0" name=""/>
        <dsp:cNvSpPr/>
      </dsp:nvSpPr>
      <dsp:spPr>
        <a:xfrm rot="5400000">
          <a:off x="4086606" y="273634"/>
          <a:ext cx="2078659" cy="207865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0" kern="1200" dirty="0">
              <a:latin typeface="DFKai-SB" panose="03000509000000000000" pitchFamily="65" charset="-120"/>
              <a:ea typeface="DFKai-SB" panose="03000509000000000000" pitchFamily="65" charset="-120"/>
            </a:rPr>
            <a:t>盡意</a:t>
          </a:r>
          <a:endParaRPr lang="en-US" sz="4000" b="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 rot="-5400000">
        <a:off x="4086606" y="882459"/>
        <a:ext cx="1469834" cy="1469834"/>
      </dsp:txXfrm>
    </dsp:sp>
    <dsp:sp modelId="{D174D5BC-7760-44DD-9838-808D2052DFAC}">
      <dsp:nvSpPr>
        <dsp:cNvPr id="0" name=""/>
        <dsp:cNvSpPr/>
      </dsp:nvSpPr>
      <dsp:spPr>
        <a:xfrm rot="10800000">
          <a:off x="4086606" y="2448306"/>
          <a:ext cx="2078659" cy="207865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0" kern="1200" dirty="0">
              <a:latin typeface="DFKai-SB" panose="03000509000000000000" pitchFamily="65" charset="-120"/>
              <a:ea typeface="DFKai-SB" panose="03000509000000000000" pitchFamily="65" charset="-120"/>
            </a:rPr>
            <a:t>盡力</a:t>
          </a:r>
          <a:endParaRPr lang="en-US" sz="4000" b="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 rot="10800000">
        <a:off x="4086606" y="2448306"/>
        <a:ext cx="1469834" cy="1469834"/>
      </dsp:txXfrm>
    </dsp:sp>
    <dsp:sp modelId="{6D942C30-2E50-4E96-8075-E38D9AB10962}">
      <dsp:nvSpPr>
        <dsp:cNvPr id="0" name=""/>
        <dsp:cNvSpPr/>
      </dsp:nvSpPr>
      <dsp:spPr>
        <a:xfrm rot="16200000">
          <a:off x="1911934" y="2448306"/>
          <a:ext cx="2078659" cy="207865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0" kern="1200" dirty="0">
              <a:latin typeface="DFKai-SB" panose="03000509000000000000" pitchFamily="65" charset="-120"/>
              <a:ea typeface="DFKai-SB" panose="03000509000000000000" pitchFamily="65" charset="-120"/>
            </a:rPr>
            <a:t>盡性</a:t>
          </a:r>
          <a:endParaRPr lang="en-US" sz="4000" b="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 rot="5400000">
        <a:off x="2520759" y="2448306"/>
        <a:ext cx="1469834" cy="1469834"/>
      </dsp:txXfrm>
    </dsp:sp>
    <dsp:sp modelId="{824B412A-E783-4017-BC50-CD93F55CD6B5}">
      <dsp:nvSpPr>
        <dsp:cNvPr id="0" name=""/>
        <dsp:cNvSpPr/>
      </dsp:nvSpPr>
      <dsp:spPr>
        <a:xfrm>
          <a:off x="3679755" y="1968246"/>
          <a:ext cx="717689" cy="62407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2CD1D2-52B9-481F-97A6-4736315F55F2}">
      <dsp:nvSpPr>
        <dsp:cNvPr id="0" name=""/>
        <dsp:cNvSpPr/>
      </dsp:nvSpPr>
      <dsp:spPr>
        <a:xfrm rot="10800000">
          <a:off x="3679755" y="2208276"/>
          <a:ext cx="717689" cy="62407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2BC05-4EC2-4A97-83AB-D1165C5DE76D}">
      <dsp:nvSpPr>
        <dsp:cNvPr id="0" name=""/>
        <dsp:cNvSpPr/>
      </dsp:nvSpPr>
      <dsp:spPr>
        <a:xfrm>
          <a:off x="4607243" y="2666998"/>
          <a:ext cx="3469956" cy="2054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0" kern="1200" dirty="0">
              <a:latin typeface="DFKai-SB" panose="03000509000000000000" pitchFamily="65" charset="-120"/>
              <a:ea typeface="DFKai-SB" panose="03000509000000000000" pitchFamily="65" charset="-120"/>
            </a:rPr>
            <a:t>身體活動</a:t>
          </a:r>
          <a:endParaRPr lang="en-US" sz="2800" b="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0" kern="1200" dirty="0">
              <a:latin typeface="DFKai-SB" panose="03000509000000000000" pitchFamily="65" charset="-120"/>
              <a:ea typeface="DFKai-SB" panose="03000509000000000000" pitchFamily="65" charset="-120"/>
            </a:rPr>
            <a:t>社會功能</a:t>
          </a:r>
          <a:endParaRPr lang="en-US" sz="2800" b="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>
        <a:off x="5693353" y="3225660"/>
        <a:ext cx="2338723" cy="1450370"/>
      </dsp:txXfrm>
    </dsp:sp>
    <dsp:sp modelId="{8292C735-9DED-423B-9579-E7E3063E2D63}">
      <dsp:nvSpPr>
        <dsp:cNvPr id="0" name=""/>
        <dsp:cNvSpPr/>
      </dsp:nvSpPr>
      <dsp:spPr>
        <a:xfrm>
          <a:off x="4" y="2590804"/>
          <a:ext cx="3651877" cy="2126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zh-TW" altLang="en-US" sz="2800" b="0" i="0" kern="1200" dirty="0">
              <a:latin typeface="DFKai-SB" panose="03000509000000000000" pitchFamily="65" charset="-120"/>
              <a:ea typeface="DFKai-SB" panose="03000509000000000000" pitchFamily="65" charset="-120"/>
            </a:rPr>
            <a:t>靈</a:t>
          </a:r>
          <a:r>
            <a:rPr lang="en-US" altLang="zh-TW" sz="2800" b="0" i="0" kern="1200" dirty="0">
              <a:latin typeface="DFKai-SB" panose="03000509000000000000" pitchFamily="65" charset="-120"/>
              <a:ea typeface="DFKai-SB" panose="03000509000000000000" pitchFamily="65" charset="-120"/>
            </a:rPr>
            <a:t>—</a:t>
          </a:r>
          <a:r>
            <a:rPr lang="zh-TW" altLang="en-US" sz="2800" b="0" i="0" kern="1200" dirty="0">
              <a:latin typeface="DFKai-SB" panose="03000509000000000000" pitchFamily="65" charset="-120"/>
              <a:ea typeface="DFKai-SB" panose="03000509000000000000" pitchFamily="65" charset="-120"/>
            </a:rPr>
            <a:t>整合使</a:t>
          </a:r>
          <a:r>
            <a:rPr lang="zh-TW" altLang="en-US" sz="2800" b="0" i="0" kern="1200" dirty="0" smtClean="0">
              <a:latin typeface="DFKai-SB" panose="03000509000000000000" pitchFamily="65" charset="-120"/>
              <a:ea typeface="DFKai-SB" panose="03000509000000000000" pitchFamily="65" charset="-120"/>
            </a:rPr>
            <a:t>之健全平衡</a:t>
          </a:r>
          <a:endParaRPr lang="en-US" sz="2800" b="0" i="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>
        <a:off x="46722" y="3169209"/>
        <a:ext cx="2462877" cy="1501624"/>
      </dsp:txXfrm>
    </dsp:sp>
    <dsp:sp modelId="{371EB6F3-AEEF-4FD7-98C5-58D0A5CA3B0A}">
      <dsp:nvSpPr>
        <dsp:cNvPr id="0" name=""/>
        <dsp:cNvSpPr/>
      </dsp:nvSpPr>
      <dsp:spPr>
        <a:xfrm>
          <a:off x="4551714" y="-164057"/>
          <a:ext cx="3525485" cy="2341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>
              <a:latin typeface="DFKai-SB" panose="03000509000000000000" pitchFamily="65" charset="-120"/>
              <a:ea typeface="DFKai-SB" panose="03000509000000000000" pitchFamily="65" charset="-120"/>
            </a:rPr>
            <a:t>思想</a:t>
          </a:r>
          <a:endParaRPr lang="en-US" sz="280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>
              <a:latin typeface="DFKai-SB" panose="03000509000000000000" pitchFamily="65" charset="-120"/>
              <a:ea typeface="DFKai-SB" panose="03000509000000000000" pitchFamily="65" charset="-120"/>
            </a:rPr>
            <a:t>情緒</a:t>
          </a:r>
          <a:endParaRPr lang="en-US" altLang="en-US" sz="280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en-US" sz="1200" kern="1200" dirty="0"/>
        </a:p>
      </dsp:txBody>
      <dsp:txXfrm>
        <a:off x="5660792" y="-112625"/>
        <a:ext cx="2364975" cy="1653152"/>
      </dsp:txXfrm>
    </dsp:sp>
    <dsp:sp modelId="{12018B75-4538-47C7-BC0E-C865B8483691}">
      <dsp:nvSpPr>
        <dsp:cNvPr id="0" name=""/>
        <dsp:cNvSpPr/>
      </dsp:nvSpPr>
      <dsp:spPr>
        <a:xfrm>
          <a:off x="0" y="-241987"/>
          <a:ext cx="3674491" cy="2373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0" kern="1200" dirty="0">
              <a:latin typeface="DFKai-SB" panose="03000509000000000000" pitchFamily="65" charset="-120"/>
              <a:ea typeface="DFKai-SB" panose="03000509000000000000" pitchFamily="65" charset="-120"/>
            </a:rPr>
            <a:t>動機欲望</a:t>
          </a:r>
          <a:endParaRPr lang="en-US" sz="2800" b="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0" kern="1200" dirty="0">
              <a:latin typeface="DFKai-SB" panose="03000509000000000000" pitchFamily="65" charset="-120"/>
              <a:ea typeface="DFKai-SB" panose="03000509000000000000" pitchFamily="65" charset="-120"/>
            </a:rPr>
            <a:t>良知</a:t>
          </a:r>
          <a:endParaRPr lang="en-US" sz="2800" b="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0" kern="1200" dirty="0">
              <a:latin typeface="DFKai-SB" panose="03000509000000000000" pitchFamily="65" charset="-120"/>
              <a:ea typeface="DFKai-SB" panose="03000509000000000000" pitchFamily="65" charset="-120"/>
            </a:rPr>
            <a:t>意志抉擇</a:t>
          </a:r>
          <a:endParaRPr lang="en-US" sz="2800" b="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>
        <a:off x="52138" y="-189849"/>
        <a:ext cx="2467867" cy="1675852"/>
      </dsp:txXfrm>
    </dsp:sp>
    <dsp:sp modelId="{1D664555-D4B9-4D93-BD07-232EF7FE157E}">
      <dsp:nvSpPr>
        <dsp:cNvPr id="0" name=""/>
        <dsp:cNvSpPr/>
      </dsp:nvSpPr>
      <dsp:spPr>
        <a:xfrm>
          <a:off x="1981204" y="304799"/>
          <a:ext cx="2051948" cy="205194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0" kern="1200" dirty="0">
              <a:latin typeface="DFKai-SB" panose="03000509000000000000" pitchFamily="65" charset="-120"/>
              <a:ea typeface="DFKai-SB" panose="03000509000000000000" pitchFamily="65" charset="-120"/>
            </a:rPr>
            <a:t>盡心</a:t>
          </a:r>
          <a:endParaRPr lang="en-US" sz="4400" b="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>
        <a:off x="2582206" y="905801"/>
        <a:ext cx="1450946" cy="1450946"/>
      </dsp:txXfrm>
    </dsp:sp>
    <dsp:sp modelId="{B7E72BA9-B215-4ECF-9360-5EB0287ABA73}">
      <dsp:nvSpPr>
        <dsp:cNvPr id="0" name=""/>
        <dsp:cNvSpPr/>
      </dsp:nvSpPr>
      <dsp:spPr>
        <a:xfrm rot="5400000">
          <a:off x="4085989" y="300962"/>
          <a:ext cx="2051948" cy="205194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0" kern="1200" dirty="0">
              <a:latin typeface="DFKai-SB" panose="03000509000000000000" pitchFamily="65" charset="-120"/>
              <a:ea typeface="DFKai-SB" panose="03000509000000000000" pitchFamily="65" charset="-120"/>
            </a:rPr>
            <a:t>盡意</a:t>
          </a:r>
          <a:endParaRPr lang="en-US" sz="4000" b="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 rot="-5400000">
        <a:off x="4085989" y="901964"/>
        <a:ext cx="1450946" cy="1450946"/>
      </dsp:txXfrm>
    </dsp:sp>
    <dsp:sp modelId="{D174D5BC-7760-44DD-9838-808D2052DFAC}">
      <dsp:nvSpPr>
        <dsp:cNvPr id="0" name=""/>
        <dsp:cNvSpPr/>
      </dsp:nvSpPr>
      <dsp:spPr>
        <a:xfrm rot="10800000">
          <a:off x="4085989" y="2447689"/>
          <a:ext cx="2051948" cy="205194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0" kern="1200" dirty="0">
              <a:latin typeface="DFKai-SB" panose="03000509000000000000" pitchFamily="65" charset="-120"/>
              <a:ea typeface="DFKai-SB" panose="03000509000000000000" pitchFamily="65" charset="-120"/>
            </a:rPr>
            <a:t>盡力</a:t>
          </a:r>
          <a:endParaRPr lang="en-US" sz="4000" b="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 rot="10800000">
        <a:off x="4085989" y="2447689"/>
        <a:ext cx="1450946" cy="1450946"/>
      </dsp:txXfrm>
    </dsp:sp>
    <dsp:sp modelId="{6D942C30-2E50-4E96-8075-E38D9AB10962}">
      <dsp:nvSpPr>
        <dsp:cNvPr id="0" name=""/>
        <dsp:cNvSpPr/>
      </dsp:nvSpPr>
      <dsp:spPr>
        <a:xfrm rot="16200000">
          <a:off x="1939262" y="2447689"/>
          <a:ext cx="2051948" cy="205194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0" kern="1200" dirty="0">
              <a:latin typeface="DFKai-SB" panose="03000509000000000000" pitchFamily="65" charset="-120"/>
              <a:ea typeface="DFKai-SB" panose="03000509000000000000" pitchFamily="65" charset="-120"/>
            </a:rPr>
            <a:t>盡性</a:t>
          </a:r>
          <a:endParaRPr lang="en-US" sz="4000" b="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 rot="5400000">
        <a:off x="2540264" y="2447689"/>
        <a:ext cx="1450946" cy="1450946"/>
      </dsp:txXfrm>
    </dsp:sp>
    <dsp:sp modelId="{824B412A-E783-4017-BC50-CD93F55CD6B5}">
      <dsp:nvSpPr>
        <dsp:cNvPr id="0" name=""/>
        <dsp:cNvSpPr/>
      </dsp:nvSpPr>
      <dsp:spPr>
        <a:xfrm>
          <a:off x="3684366" y="1973798"/>
          <a:ext cx="708467" cy="61605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2CD1D2-52B9-481F-97A6-4736315F55F2}">
      <dsp:nvSpPr>
        <dsp:cNvPr id="0" name=""/>
        <dsp:cNvSpPr/>
      </dsp:nvSpPr>
      <dsp:spPr>
        <a:xfrm rot="10800000">
          <a:off x="3684366" y="2210743"/>
          <a:ext cx="708467" cy="61605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E800A-8358-4DB7-A4CC-C71E4D0D963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0544F-ABD4-4A13-8537-19103F20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93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C6CF7-8C28-40D3-8229-0580D599147A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451F2-C181-4157-9ED8-6809364EF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5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451F2-C181-4157-9ED8-6809364EF3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88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451F2-C181-4157-9ED8-6809364EF3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8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451F2-C181-4157-9ED8-6809364EF3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08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font</a:t>
            </a:r>
            <a:r>
              <a:rPr lang="en-US" baseline="0" dirty="0"/>
              <a:t> or next 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451F2-C181-4157-9ED8-6809364EF3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04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font</a:t>
            </a:r>
            <a:r>
              <a:rPr lang="en-US" baseline="0" dirty="0"/>
              <a:t> or next 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451F2-C181-4157-9ED8-6809364EF3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F5C-2AA9-455E-98E6-0DA215026563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0292523-AEF2-4B4B-8DDC-DE0A52BCE4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F5C-2AA9-455E-98E6-0DA215026563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2523-AEF2-4B4B-8DDC-DE0A52BCE4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0292523-AEF2-4B4B-8DDC-DE0A52BCE49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F5C-2AA9-455E-98E6-0DA215026563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F5C-2AA9-455E-98E6-0DA215026563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0292523-AEF2-4B4B-8DDC-DE0A52BCE4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F5C-2AA9-455E-98E6-0DA215026563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0292523-AEF2-4B4B-8DDC-DE0A52BCE49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F92BF5C-2AA9-455E-98E6-0DA215026563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2523-AEF2-4B4B-8DDC-DE0A52BCE4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F5C-2AA9-455E-98E6-0DA215026563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0292523-AEF2-4B4B-8DDC-DE0A52BCE49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F5C-2AA9-455E-98E6-0DA215026563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0292523-AEF2-4B4B-8DDC-DE0A52BCE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F5C-2AA9-455E-98E6-0DA215026563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292523-AEF2-4B4B-8DDC-DE0A52BCE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0292523-AEF2-4B4B-8DDC-DE0A52BCE49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F5C-2AA9-455E-98E6-0DA215026563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0292523-AEF2-4B4B-8DDC-DE0A52BCE49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F92BF5C-2AA9-455E-98E6-0DA215026563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F92BF5C-2AA9-455E-98E6-0DA215026563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0292523-AEF2-4B4B-8DDC-DE0A52BCE493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申六</a:t>
            </a:r>
            <a:r>
              <a:rPr lang="en-US" altLang="zh-TW" sz="4400" dirty="0"/>
              <a:t>4-5 ;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可十二</a:t>
            </a:r>
            <a:r>
              <a:rPr lang="en-US" altLang="zh-TW" sz="4400" dirty="0"/>
              <a:t>28-31 </a:t>
            </a:r>
            <a:br>
              <a:rPr lang="en-US" altLang="zh-TW" sz="4400" dirty="0"/>
            </a:b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219200"/>
          </a:xfrm>
        </p:spPr>
        <p:txBody>
          <a:bodyPr>
            <a:noAutofit/>
          </a:bodyPr>
          <a:lstStyle/>
          <a:p>
            <a:r>
              <a:rPr lang="en-US" altLang="zh-TW" sz="6000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60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6000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60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6000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60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6000" dirty="0">
                <a:latin typeface="DFKai-SB" panose="03000509000000000000" pitchFamily="65" charset="-120"/>
                <a:ea typeface="DFKai-SB" panose="03000509000000000000" pitchFamily="65" charset="-120"/>
              </a:rPr>
              <a:t>第一要緊的</a:t>
            </a:r>
            <a:endParaRPr lang="en-US" sz="5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981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盡在愛神中</a:t>
            </a:r>
            <a:endParaRPr lang="en-US" sz="4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36900939"/>
              </p:ext>
            </p:extLst>
          </p:nvPr>
        </p:nvGraphicFramePr>
        <p:xfrm>
          <a:off x="609600" y="1676400"/>
          <a:ext cx="8077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44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4B412A-E783-4017-BC50-CD93F55CD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2CD1D2-52B9-481F-97A6-4736315F5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664555-D4B9-4D93-BD07-232EF7FE1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E72BA9-B215-4ECF-9360-5EB0287AB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74D5BC-7760-44DD-9838-808D2052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942C30-2E50-4E96-8075-E38D9AB10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6050" y="1981200"/>
            <a:ext cx="3810000" cy="2710752"/>
            <a:chOff x="0" y="-241987"/>
            <a:chExt cx="3674491" cy="2373504"/>
          </a:xfrm>
        </p:grpSpPr>
        <p:sp>
          <p:nvSpPr>
            <p:cNvPr id="6" name="Rounded Rectangle 5"/>
            <p:cNvSpPr/>
            <p:nvPr/>
          </p:nvSpPr>
          <p:spPr>
            <a:xfrm>
              <a:off x="0" y="-241987"/>
              <a:ext cx="3674491" cy="23735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52138" y="-189849"/>
              <a:ext cx="2467867" cy="16758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TW" altLang="en-US" sz="3600" kern="1200" dirty="0">
                  <a:latin typeface="DFKai-SB" panose="03000509000000000000" pitchFamily="65" charset="-120"/>
                  <a:ea typeface="DFKai-SB" panose="03000509000000000000" pitchFamily="65" charset="-120"/>
                </a:rPr>
                <a:t>動機欲望</a:t>
              </a:r>
              <a:endParaRPr lang="en-US" sz="3600" kern="1200" dirty="0">
                <a:latin typeface="DFKai-SB" panose="03000509000000000000" pitchFamily="65" charset="-120"/>
                <a:ea typeface="DFKai-SB" panose="03000509000000000000" pitchFamily="65" charset="-120"/>
              </a:endParaRP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TW" altLang="en-US" sz="3600" kern="1200" dirty="0">
                  <a:latin typeface="DFKai-SB" panose="03000509000000000000" pitchFamily="65" charset="-120"/>
                  <a:ea typeface="DFKai-SB" panose="03000509000000000000" pitchFamily="65" charset="-120"/>
                </a:rPr>
                <a:t>良知</a:t>
              </a:r>
              <a:endParaRPr lang="en-US" sz="3600" kern="1200" dirty="0">
                <a:latin typeface="DFKai-SB" panose="03000509000000000000" pitchFamily="65" charset="-120"/>
                <a:ea typeface="DFKai-SB" panose="03000509000000000000" pitchFamily="65" charset="-120"/>
              </a:endParaRP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TW" altLang="en-US" sz="3600" kern="1200" dirty="0">
                  <a:latin typeface="DFKai-SB" panose="03000509000000000000" pitchFamily="65" charset="-120"/>
                  <a:ea typeface="DFKai-SB" panose="03000509000000000000" pitchFamily="65" charset="-120"/>
                </a:rPr>
                <a:t>意志抉擇</a:t>
              </a:r>
              <a:endParaRPr lang="en-US" sz="3600" kern="1200" dirty="0"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盡在愛神中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Pie 3"/>
          <p:cNvSpPr/>
          <p:nvPr/>
        </p:nvSpPr>
        <p:spPr>
          <a:xfrm>
            <a:off x="2743657" y="2423700"/>
            <a:ext cx="3122676" cy="2971800"/>
          </a:xfrm>
          <a:prstGeom prst="pieWedg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4248835" y="3244334"/>
            <a:ext cx="6172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盡心</a:t>
            </a:r>
            <a:endParaRPr lang="en-US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471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029200" y="1651716"/>
            <a:ext cx="3352800" cy="2234483"/>
            <a:chOff x="4911598" y="-200700"/>
            <a:chExt cx="2348905" cy="1521558"/>
          </a:xfrm>
        </p:grpSpPr>
        <p:sp>
          <p:nvSpPr>
            <p:cNvPr id="7" name="Rounded Rectangle 6"/>
            <p:cNvSpPr/>
            <p:nvPr/>
          </p:nvSpPr>
          <p:spPr>
            <a:xfrm>
              <a:off x="4911598" y="-200700"/>
              <a:ext cx="2348905" cy="152155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ed Rectangle 4"/>
            <p:cNvSpPr txBox="1"/>
            <p:nvPr/>
          </p:nvSpPr>
          <p:spPr>
            <a:xfrm>
              <a:off x="5594655" y="12937"/>
              <a:ext cx="1577385" cy="10743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TW" altLang="en-US" sz="4000" kern="1200" dirty="0">
                  <a:latin typeface="DFKai-SB" panose="03000509000000000000" pitchFamily="65" charset="-120"/>
                  <a:ea typeface="DFKai-SB" panose="03000509000000000000" pitchFamily="65" charset="-120"/>
                </a:rPr>
                <a:t>思想</a:t>
              </a:r>
              <a:endParaRPr lang="en-US" sz="4000" kern="1200" dirty="0">
                <a:latin typeface="DFKai-SB" panose="03000509000000000000" pitchFamily="65" charset="-120"/>
                <a:ea typeface="DFKai-SB" panose="03000509000000000000" pitchFamily="65" charset="-120"/>
              </a:endParaRP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TW" altLang="en-US" sz="4000" kern="1200" dirty="0">
                  <a:latin typeface="DFKai-SB" panose="03000509000000000000" pitchFamily="65" charset="-120"/>
                  <a:ea typeface="DFKai-SB" panose="03000509000000000000" pitchFamily="65" charset="-120"/>
                </a:rPr>
                <a:t>情緒</a:t>
              </a:r>
              <a:endParaRPr lang="en-US" altLang="en-US" sz="4000" kern="1200" dirty="0">
                <a:latin typeface="DFKai-SB" panose="03000509000000000000" pitchFamily="65" charset="-120"/>
                <a:ea typeface="DFKai-SB" panose="03000509000000000000" pitchFamily="65" charset="-12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altLang="en-US" sz="1200" kern="1200" dirty="0"/>
            </a:p>
          </p:txBody>
        </p:sp>
      </p:grpSp>
      <p:sp>
        <p:nvSpPr>
          <p:cNvPr id="4" name="Pie 3"/>
          <p:cNvSpPr/>
          <p:nvPr/>
        </p:nvSpPr>
        <p:spPr>
          <a:xfrm rot="5400000">
            <a:off x="3811524" y="2287524"/>
            <a:ext cx="2968752" cy="3124200"/>
          </a:xfrm>
          <a:prstGeom prst="pieWedg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盡在愛神中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48834" y="3048000"/>
            <a:ext cx="7803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54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盡</a:t>
            </a:r>
            <a:endParaRPr lang="en-US" altLang="zh-TW" sz="54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/>
            <a:r>
              <a:rPr lang="zh-TW" altLang="en-US" sz="54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意</a:t>
            </a:r>
            <a:endParaRPr lang="en-US" sz="54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388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009136" y="3059068"/>
            <a:ext cx="3796536" cy="2426010"/>
            <a:chOff x="4607243" y="2666998"/>
            <a:chExt cx="3469956" cy="2054154"/>
          </a:xfrm>
        </p:grpSpPr>
        <p:sp>
          <p:nvSpPr>
            <p:cNvPr id="7" name="Rounded Rectangle 6"/>
            <p:cNvSpPr/>
            <p:nvPr/>
          </p:nvSpPr>
          <p:spPr>
            <a:xfrm>
              <a:off x="4607243" y="2666998"/>
              <a:ext cx="3469956" cy="20541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ed Rectangle 4"/>
            <p:cNvSpPr txBox="1"/>
            <p:nvPr/>
          </p:nvSpPr>
          <p:spPr>
            <a:xfrm>
              <a:off x="5693353" y="3225660"/>
              <a:ext cx="2338723" cy="1450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marL="285750" lvl="1" indent="-28575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TW" altLang="en-US" sz="3600" kern="1200" dirty="0">
                  <a:latin typeface="DFKai-SB" panose="03000509000000000000" pitchFamily="65" charset="-120"/>
                  <a:ea typeface="DFKai-SB" panose="03000509000000000000" pitchFamily="65" charset="-120"/>
                </a:rPr>
                <a:t>身體活動</a:t>
              </a:r>
              <a:endParaRPr lang="en-US" sz="3600" kern="1200" dirty="0">
                <a:latin typeface="DFKai-SB" panose="03000509000000000000" pitchFamily="65" charset="-120"/>
                <a:ea typeface="DFKai-SB" panose="03000509000000000000" pitchFamily="65" charset="-120"/>
              </a:endParaRPr>
            </a:p>
            <a:p>
              <a:pPr marL="285750" lvl="1" indent="-28575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TW" altLang="en-US" sz="3600" kern="1200" dirty="0">
                  <a:latin typeface="DFKai-SB" panose="03000509000000000000" pitchFamily="65" charset="-120"/>
                  <a:ea typeface="DFKai-SB" panose="03000509000000000000" pitchFamily="65" charset="-120"/>
                </a:rPr>
                <a:t>社會功能</a:t>
              </a:r>
              <a:endParaRPr lang="en-US" sz="3600" kern="1200" dirty="0"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盡在愛神中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Pie 3"/>
          <p:cNvSpPr/>
          <p:nvPr/>
        </p:nvSpPr>
        <p:spPr>
          <a:xfrm rot="10800000">
            <a:off x="3657600" y="2438400"/>
            <a:ext cx="3199638" cy="3047238"/>
          </a:xfrm>
          <a:prstGeom prst="pieWedg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4128767" y="2819400"/>
            <a:ext cx="88036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54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盡</a:t>
            </a:r>
            <a:endParaRPr lang="en-US" altLang="zh-TW" sz="54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/>
            <a:r>
              <a:rPr lang="zh-TW" altLang="en-US" sz="54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力</a:t>
            </a:r>
            <a:endParaRPr lang="en-US" sz="54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459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9601" y="3173525"/>
            <a:ext cx="3807138" cy="2465275"/>
            <a:chOff x="4" y="2590804"/>
            <a:chExt cx="3651877" cy="2126747"/>
          </a:xfrm>
        </p:grpSpPr>
        <p:sp>
          <p:nvSpPr>
            <p:cNvPr id="7" name="Rounded Rectangle 6"/>
            <p:cNvSpPr/>
            <p:nvPr/>
          </p:nvSpPr>
          <p:spPr>
            <a:xfrm>
              <a:off x="4" y="2590804"/>
              <a:ext cx="3651877" cy="21267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ed Rectangle 4"/>
            <p:cNvSpPr txBox="1"/>
            <p:nvPr/>
          </p:nvSpPr>
          <p:spPr>
            <a:xfrm>
              <a:off x="46722" y="3169209"/>
              <a:ext cx="2462877" cy="15016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lang="zh-TW" altLang="en-US" sz="3600" i="0" kern="1200" dirty="0">
                  <a:latin typeface="DFKai-SB" panose="03000509000000000000" pitchFamily="65" charset="-120"/>
                  <a:ea typeface="DFKai-SB" panose="03000509000000000000" pitchFamily="65" charset="-120"/>
                </a:rPr>
                <a:t>靈</a:t>
              </a:r>
              <a:r>
                <a:rPr lang="en-US" altLang="zh-TW" sz="3600" i="0" kern="1200" dirty="0">
                  <a:latin typeface="DFKai-SB" panose="03000509000000000000" pitchFamily="65" charset="-120"/>
                  <a:ea typeface="DFKai-SB" panose="03000509000000000000" pitchFamily="65" charset="-120"/>
                </a:rPr>
                <a:t>—</a:t>
              </a:r>
              <a:r>
                <a:rPr lang="zh-TW" altLang="en-US" sz="3600" i="0" kern="1200" dirty="0">
                  <a:latin typeface="DFKai-SB" panose="03000509000000000000" pitchFamily="65" charset="-120"/>
                  <a:ea typeface="DFKai-SB" panose="03000509000000000000" pitchFamily="65" charset="-120"/>
                </a:rPr>
                <a:t>整合</a:t>
              </a:r>
              <a:r>
                <a:rPr lang="zh-TW" altLang="en-US" sz="3600" i="0" kern="1200" dirty="0" smtClean="0">
                  <a:latin typeface="DFKai-SB" panose="03000509000000000000" pitchFamily="65" charset="-120"/>
                  <a:ea typeface="DFKai-SB" panose="03000509000000000000" pitchFamily="65" charset="-120"/>
                </a:rPr>
                <a:t>使</a:t>
              </a:r>
              <a:endParaRPr lang="en-US" sz="3600" i="0" kern="1200" dirty="0">
                <a:latin typeface="DFKai-SB" panose="03000509000000000000" pitchFamily="65" charset="-120"/>
                <a:ea typeface="DFKai-SB" panose="03000509000000000000" pitchFamily="65" charset="-120"/>
              </a:endParaRP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lang="zh-TW" altLang="en-US" sz="3600" i="0" kern="1200" dirty="0">
                  <a:latin typeface="DFKai-SB" panose="03000509000000000000" pitchFamily="65" charset="-120"/>
                  <a:ea typeface="DFKai-SB" panose="03000509000000000000" pitchFamily="65" charset="-120"/>
                </a:rPr>
                <a:t>健全平衡</a:t>
              </a:r>
              <a:endParaRPr lang="en-US" sz="3600" i="0" kern="1200" dirty="0">
                <a:latin typeface="DFKai-SB" panose="03000509000000000000" pitchFamily="65" charset="-120"/>
                <a:ea typeface="DFKai-SB" panose="03000509000000000000" pitchFamily="65" charset="-12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盡在愛神中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Pie 3"/>
          <p:cNvSpPr/>
          <p:nvPr/>
        </p:nvSpPr>
        <p:spPr>
          <a:xfrm rot="16200000">
            <a:off x="2819400" y="2209800"/>
            <a:ext cx="2895600" cy="3352800"/>
          </a:xfrm>
          <a:prstGeom prst="pieWedg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4572000" y="2743201"/>
            <a:ext cx="55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54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盡</a:t>
            </a:r>
            <a:endParaRPr lang="en-US" altLang="zh-TW" sz="54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/>
            <a:r>
              <a:rPr lang="zh-TW" altLang="en-US" sz="54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性</a:t>
            </a:r>
            <a:endParaRPr lang="en-US" sz="54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059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盡在愛神中</a:t>
            </a:r>
            <a:endParaRPr lang="en-US" sz="4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67418384"/>
              </p:ext>
            </p:extLst>
          </p:nvPr>
        </p:nvGraphicFramePr>
        <p:xfrm>
          <a:off x="609600" y="1676400"/>
          <a:ext cx="8077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786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4B412A-E783-4017-BC50-CD93F55CD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2CD1D2-52B9-481F-97A6-4736315F5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664555-D4B9-4D93-BD07-232EF7FE1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E72BA9-B215-4ECF-9360-5EB0287AB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74D5BC-7760-44DD-9838-808D2052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942C30-2E50-4E96-8075-E38D9AB10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018B75-4538-47C7-BC0E-C865B8483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1EB6F3-AEEF-4FD7-98C5-58D0A5CA3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32BC05-4EC2-4A97-83AB-D1165C5DE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92C735-9DED-423B-9579-E7E3063E2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4585" y="1554082"/>
            <a:ext cx="3778317" cy="451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89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回應</a:t>
            </a:r>
            <a:endParaRPr lang="en-US" sz="4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zh-TW" altLang="en-US" sz="3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讀約廿一</a:t>
            </a:r>
            <a:r>
              <a:rPr lang="en-US" altLang="zh-TW" sz="3200" dirty="0" smtClean="0">
                <a:latin typeface="Calibri" panose="020F0502020204030204" pitchFamily="34" charset="0"/>
                <a:ea typeface="DFKai-SB" panose="03000509000000000000" pitchFamily="65" charset="-120"/>
              </a:rPr>
              <a:t>15-17</a:t>
            </a:r>
          </a:p>
          <a:p>
            <a:pPr marL="0" indent="0" algn="ctr">
              <a:buNone/>
            </a:pPr>
            <a:r>
              <a:rPr lang="zh-TW" altLang="en-US" sz="3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耶穌問彼得</a:t>
            </a:r>
            <a:r>
              <a:rPr lang="en-US" altLang="zh-TW" sz="3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3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「你愛我嗎？」</a:t>
            </a:r>
            <a:endParaRPr lang="en-US" altLang="zh-TW" sz="32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3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耶穌會這樣問你嗎？為甚麼？</a:t>
            </a:r>
            <a:endParaRPr lang="en-US" altLang="zh-TW" sz="32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3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若祂這樣問你，你會怎樣回答？為甚麼</a:t>
            </a: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？</a:t>
            </a:r>
            <a:endParaRPr lang="en-US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48199"/>
            <a:ext cx="1905000" cy="163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48199"/>
            <a:ext cx="1901825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04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申命記六</a:t>
            </a:r>
            <a:r>
              <a:rPr lang="en-US" altLang="zh-TW" sz="4800" dirty="0">
                <a:latin typeface="Calibri" panose="020F0502020204030204" pitchFamily="34" charset="0"/>
                <a:ea typeface="DFKai-SB" panose="03000509000000000000" pitchFamily="65" charset="-120"/>
              </a:rPr>
              <a:t>4-5</a:t>
            </a:r>
            <a:endParaRPr lang="en-US" sz="4800" dirty="0">
              <a:latin typeface="Calibri" panose="020F0502020204030204" pitchFamily="34" charset="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133600"/>
            <a:ext cx="8503920" cy="3965448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000" dirty="0"/>
              <a:t>4</a:t>
            </a:r>
            <a:r>
              <a:rPr lang="en-US" altLang="zh-TW" dirty="0"/>
              <a:t> 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以色列阿，你要聽！耶和華我們 </a:t>
            </a:r>
            <a:endParaRPr lang="en-US" altLang="zh-TW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  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神是獨一的主。</a:t>
            </a:r>
          </a:p>
          <a:p>
            <a:pPr marL="0" indent="0">
              <a:buNone/>
            </a:pPr>
            <a:r>
              <a:rPr lang="en-US" altLang="zh-TW" sz="4000" dirty="0"/>
              <a:t>5 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你要盡心、盡性、盡力愛耶和華你</a:t>
            </a:r>
            <a:endParaRPr lang="en-US" altLang="zh-TW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  你的神。</a:t>
            </a:r>
            <a:endParaRPr lang="en-US" altLang="zh-TW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endParaRPr lang="en-US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26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300" dirty="0">
                <a:latin typeface="DFKai-SB" panose="03000509000000000000" pitchFamily="65" charset="-120"/>
                <a:ea typeface="DFKai-SB" panose="03000509000000000000" pitchFamily="65" charset="-120"/>
              </a:rPr>
              <a:t>可十二</a:t>
            </a:r>
            <a:r>
              <a:rPr lang="en-US" altLang="zh-TW" sz="5300" dirty="0">
                <a:latin typeface="Calibri" panose="020F0502020204030204" pitchFamily="34" charset="0"/>
              </a:rPr>
              <a:t>28-31 </a:t>
            </a:r>
            <a:endParaRPr lang="en-US" sz="53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dirty="0">
                <a:latin typeface="Calibri" panose="020F0502020204030204" pitchFamily="34" charset="0"/>
                <a:ea typeface="DFKai-SB" panose="03000509000000000000" pitchFamily="65" charset="-120"/>
              </a:rPr>
              <a:t>28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有一個文士來，聽見他們辯論，</a:t>
            </a:r>
            <a:endParaRPr lang="en-US" altLang="zh-TW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  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曉得耶穌回答的好，就問他說：</a:t>
            </a:r>
            <a:endParaRPr lang="en-US" altLang="zh-TW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  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誡命中那是第一要緊的呢？</a:t>
            </a:r>
          </a:p>
          <a:p>
            <a:pPr marL="0" indent="0">
              <a:buNone/>
            </a:pPr>
            <a:r>
              <a:rPr lang="en-US" altLang="zh-TW" sz="4000" dirty="0">
                <a:latin typeface="Calibri" panose="020F0502020204030204" pitchFamily="34" charset="0"/>
                <a:ea typeface="DFKai-SB" panose="03000509000000000000" pitchFamily="65" charset="-120"/>
              </a:rPr>
              <a:t>29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耶穌回答說：</a:t>
            </a:r>
            <a:r>
              <a:rPr lang="zh-TW" altLang="en-US" sz="4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第一要緊的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就是說：</a:t>
            </a:r>
            <a:endParaRPr lang="en-US" altLang="zh-TW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  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以色列阿，你要聽，主我們神是</a:t>
            </a:r>
            <a:endParaRPr lang="en-US" altLang="zh-TW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  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獨一的主。</a:t>
            </a:r>
          </a:p>
        </p:txBody>
      </p:sp>
    </p:spTree>
    <p:extLst>
      <p:ext uri="{BB962C8B-B14F-4D97-AF65-F5344CB8AC3E}">
        <p14:creationId xmlns:p14="http://schemas.microsoft.com/office/powerpoint/2010/main" val="8737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dirty="0">
                <a:solidFill>
                  <a:srgbClr val="8CADAE">
                    <a:shade val="75000"/>
                  </a:srgbClr>
                </a:solidFill>
                <a:latin typeface="DFKai-SB" panose="03000509000000000000" pitchFamily="65" charset="-120"/>
                <a:ea typeface="DFKai-SB" panose="03000509000000000000"/>
              </a:rPr>
              <a:t>可十二</a:t>
            </a:r>
            <a:r>
              <a:rPr lang="en-US" altLang="zh-TW" sz="4800" dirty="0">
                <a:solidFill>
                  <a:srgbClr val="8CADAE">
                    <a:shade val="75000"/>
                  </a:srgbClr>
                </a:solidFill>
                <a:latin typeface="Calibri" panose="020F0502020204030204" pitchFamily="34" charset="0"/>
                <a:ea typeface="DFKai-SB" panose="03000509000000000000"/>
              </a:rPr>
              <a:t>28-31</a:t>
            </a:r>
            <a:endParaRPr lang="en-US" sz="4800" dirty="0">
              <a:ea typeface="DFKai-SB" panose="0300050900000000000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981200"/>
            <a:ext cx="8503920" cy="4117848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000" dirty="0">
                <a:latin typeface="Calibri" panose="020F0502020204030204" pitchFamily="34" charset="0"/>
              </a:rPr>
              <a:t>30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你要</a:t>
            </a:r>
            <a:r>
              <a:rPr lang="zh-TW" altLang="en-US" sz="4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盡心、盡性、盡意、盡力愛</a:t>
            </a:r>
            <a:endParaRPr lang="en-US" altLang="zh-TW" sz="40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</a:t>
            </a:r>
            <a:r>
              <a:rPr lang="zh-TW" altLang="en-US" sz="4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主你的神。</a:t>
            </a:r>
          </a:p>
          <a:p>
            <a:pPr marL="0" indent="0">
              <a:buNone/>
            </a:pPr>
            <a:r>
              <a:rPr lang="en-US" altLang="zh-TW" sz="4000" dirty="0">
                <a:latin typeface="Calibri" panose="020F0502020204030204" pitchFamily="34" charset="0"/>
              </a:rPr>
              <a:t>31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其次就是說：要</a:t>
            </a:r>
            <a:r>
              <a:rPr lang="zh-TW" altLang="en-US" sz="4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愛人如己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。再沒</a:t>
            </a:r>
            <a:endParaRPr lang="en-US" altLang="zh-TW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  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有比這兩條誡命更大的了。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4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盡心、性、意、力愛神</a:t>
            </a:r>
            <a:endParaRPr lang="en-US" sz="4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78705640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393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5B21AB-1168-445F-999C-C72B1C107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414037-AD28-4E22-923C-E414CB448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E4FEB6-BE59-4A23-89A2-D92440684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ED113A-0EA4-42D1-B210-94B00207C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E86D54-5C77-4E62-8102-C3689D06E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耶穌與少年財主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可十</a:t>
            </a:r>
            <a:r>
              <a:rPr lang="en-US" altLang="zh-TW" sz="4400" dirty="0"/>
              <a:t>17-22)</a:t>
            </a:r>
            <a:endParaRPr lang="en-US" sz="4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28800"/>
            <a:ext cx="3810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1981200"/>
            <a:ext cx="31369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最大的誡命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—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愛神</a:t>
            </a:r>
            <a:endParaRPr lang="en-US" sz="4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               </a:t>
            </a:r>
            <a:endParaRPr lang="en-US" altLang="zh-TW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341857168"/>
              </p:ext>
            </p:extLst>
          </p:nvPr>
        </p:nvGraphicFramePr>
        <p:xfrm>
          <a:off x="685800" y="1295400"/>
          <a:ext cx="7772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08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60C77AF-5DE2-4A27-8BE5-FB1880D6C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04A20A4-BD9D-416B-8576-209EE5FDF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EA388C4-8B3C-48A6-B930-EC18578F3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FE41DE-4474-4029-A1A3-8D1D0DFEF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6760D23-CC56-4F0F-A745-A964A55EE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神為何要這樣要求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endParaRPr lang="en-US" sz="4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80860050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42048331"/>
              </p:ext>
            </p:extLst>
          </p:nvPr>
        </p:nvGraphicFramePr>
        <p:xfrm>
          <a:off x="1066800" y="1397000"/>
          <a:ext cx="7239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2469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E6BCD0-5D07-4694-8220-6CA88C8EE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C76E61-EA1B-43CD-8570-691391674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1DFCBC-235C-4754-8F86-EE3904D79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AF4D28-160D-4F3D-B7FE-20251AE6E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662AB9-1E1C-4D98-8A01-3C7DD0457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0D6E2E-AB83-42ED-8453-4C111970F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神要我們怎樣愛祂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endParaRPr lang="en-US" sz="4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與造物主建立愛的關係，全人（心、性、意、力）愛祂，溝通的窗戶向神全部開放。</a:t>
            </a:r>
            <a:endParaRPr lang="en-US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38600"/>
            <a:ext cx="1981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3276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29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2535</TotalTime>
  <Words>546</Words>
  <Application>Microsoft Office PowerPoint</Application>
  <PresentationFormat>On-screen Show (4:3)</PresentationFormat>
  <Paragraphs>90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DFKai-SB</vt:lpstr>
      <vt:lpstr>微軟正黑體</vt:lpstr>
      <vt:lpstr>新細明體</vt:lpstr>
      <vt:lpstr>Calibri</vt:lpstr>
      <vt:lpstr>Georgia</vt:lpstr>
      <vt:lpstr>Wingdings</vt:lpstr>
      <vt:lpstr>Wingdings 2</vt:lpstr>
      <vt:lpstr>Civic</vt:lpstr>
      <vt:lpstr>   第一要緊的</vt:lpstr>
      <vt:lpstr>申命記六4-5</vt:lpstr>
      <vt:lpstr>可十二28-31 </vt:lpstr>
      <vt:lpstr>可十二28-31</vt:lpstr>
      <vt:lpstr>盡心、性、意、力愛神</vt:lpstr>
      <vt:lpstr>耶穌與少年財主(可十17-22)</vt:lpstr>
      <vt:lpstr>最大的誡命—愛神</vt:lpstr>
      <vt:lpstr>神為何要這樣要求?</vt:lpstr>
      <vt:lpstr>神要我們怎樣愛祂?</vt:lpstr>
      <vt:lpstr>盡在愛神中</vt:lpstr>
      <vt:lpstr>盡在愛神中</vt:lpstr>
      <vt:lpstr>盡在愛神中</vt:lpstr>
      <vt:lpstr>盡在愛神中</vt:lpstr>
      <vt:lpstr>盡在愛神中</vt:lpstr>
      <vt:lpstr>盡在愛神中</vt:lpstr>
      <vt:lpstr>PowerPoint Presentation</vt:lpstr>
      <vt:lpstr>回應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盡在愛中</dc:title>
  <dc:creator>Cecilia</dc:creator>
  <cp:lastModifiedBy>CLAIRE</cp:lastModifiedBy>
  <cp:revision>51</cp:revision>
  <cp:lastPrinted>2016-05-08T07:10:12Z</cp:lastPrinted>
  <dcterms:created xsi:type="dcterms:W3CDTF">2016-01-23T18:32:56Z</dcterms:created>
  <dcterms:modified xsi:type="dcterms:W3CDTF">2016-05-12T14:50:07Z</dcterms:modified>
</cp:coreProperties>
</file>