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B0482F-8070-47E7-9D70-182966814D0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AB9B40-CB4C-415E-BB7B-BE520A8D2A0B}">
      <dgm:prSet phldrT="[Text]" custT="1"/>
      <dgm:spPr/>
      <dgm:t>
        <a:bodyPr/>
        <a:lstStyle/>
        <a:p>
          <a:r>
            <a:rPr lang="zh-TW" altLang="en-US" sz="5400" dirty="0" smtClean="0">
              <a:latin typeface="DFKai-SB" panose="03000509000000000000" pitchFamily="65" charset="-120"/>
              <a:ea typeface="DFKai-SB" panose="03000509000000000000" pitchFamily="65" charset="-120"/>
            </a:rPr>
            <a:t>益處</a:t>
          </a:r>
          <a:endParaRPr lang="en-US" sz="5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DEEDFE9-1234-491B-9122-D2C9A216211E}" type="parTrans" cxnId="{D3BC515D-EC67-4CCE-B976-939774327F5E}">
      <dgm:prSet/>
      <dgm:spPr/>
      <dgm:t>
        <a:bodyPr/>
        <a:lstStyle/>
        <a:p>
          <a:endParaRPr lang="en-US"/>
        </a:p>
      </dgm:t>
    </dgm:pt>
    <dgm:pt modelId="{0A1F9D19-4E96-4DE0-9558-0781705415B6}" type="sibTrans" cxnId="{D3BC515D-EC67-4CCE-B976-939774327F5E}">
      <dgm:prSet/>
      <dgm:spPr/>
      <dgm:t>
        <a:bodyPr/>
        <a:lstStyle/>
        <a:p>
          <a:endParaRPr lang="en-US"/>
        </a:p>
      </dgm:t>
    </dgm:pt>
    <dgm:pt modelId="{9A59A274-DEF3-4C1B-8495-5CC5077B2A51}">
      <dgm:prSet phldrT="[Text]" phldr="1"/>
      <dgm:spPr/>
      <dgm:t>
        <a:bodyPr/>
        <a:lstStyle/>
        <a:p>
          <a:endParaRPr lang="en-US" dirty="0"/>
        </a:p>
      </dgm:t>
    </dgm:pt>
    <dgm:pt modelId="{2F295D52-4838-42D8-ABA0-58243A7C9E91}" type="parTrans" cxnId="{09A094CA-CF4D-41EB-AC97-5E86AF69EC1C}">
      <dgm:prSet/>
      <dgm:spPr/>
      <dgm:t>
        <a:bodyPr/>
        <a:lstStyle/>
        <a:p>
          <a:endParaRPr lang="en-US"/>
        </a:p>
      </dgm:t>
    </dgm:pt>
    <dgm:pt modelId="{83826C79-7ABC-4A98-9734-559E93408BB4}" type="sibTrans" cxnId="{09A094CA-CF4D-41EB-AC97-5E86AF69EC1C}">
      <dgm:prSet/>
      <dgm:spPr/>
      <dgm:t>
        <a:bodyPr/>
        <a:lstStyle/>
        <a:p>
          <a:endParaRPr lang="en-US"/>
        </a:p>
      </dgm:t>
    </dgm:pt>
    <dgm:pt modelId="{82D49F4A-B143-4518-AAFC-440C6438C91F}">
      <dgm:prSet phldrT="[Text]" custT="1"/>
      <dgm:spPr/>
      <dgm:t>
        <a:bodyPr/>
        <a:lstStyle/>
        <a:p>
          <a:r>
            <a:rPr lang="zh-TW" altLang="en-US" sz="5400" dirty="0" smtClean="0">
              <a:latin typeface="DFKai-SB" panose="03000509000000000000" pitchFamily="65" charset="-120"/>
              <a:ea typeface="DFKai-SB" panose="03000509000000000000" pitchFamily="65" charset="-120"/>
            </a:rPr>
            <a:t>目標</a:t>
          </a:r>
          <a:endParaRPr lang="en-US" sz="5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8E93195-B4C6-45D4-80A8-81889F5D6B0C}" type="parTrans" cxnId="{D365DEE7-0BD0-441D-99ED-02CE0B2DDF4C}">
      <dgm:prSet/>
      <dgm:spPr/>
      <dgm:t>
        <a:bodyPr/>
        <a:lstStyle/>
        <a:p>
          <a:endParaRPr lang="en-US"/>
        </a:p>
      </dgm:t>
    </dgm:pt>
    <dgm:pt modelId="{912F4EF0-9ABA-414A-8320-1486396B2D55}" type="sibTrans" cxnId="{D365DEE7-0BD0-441D-99ED-02CE0B2DDF4C}">
      <dgm:prSet/>
      <dgm:spPr/>
      <dgm:t>
        <a:bodyPr/>
        <a:lstStyle/>
        <a:p>
          <a:endParaRPr lang="en-US"/>
        </a:p>
      </dgm:t>
    </dgm:pt>
    <dgm:pt modelId="{F623DF75-A81A-43C9-BFE9-DB67A11E82C1}">
      <dgm:prSet phldrT="[Text]" phldr="1"/>
      <dgm:spPr/>
      <dgm:t>
        <a:bodyPr/>
        <a:lstStyle/>
        <a:p>
          <a:endParaRPr lang="en-US" dirty="0"/>
        </a:p>
      </dgm:t>
    </dgm:pt>
    <dgm:pt modelId="{E3D238DE-5A04-4B46-86A5-ED1646ADB94E}" type="parTrans" cxnId="{1F61AD3F-DC26-465D-B908-E50048997919}">
      <dgm:prSet/>
      <dgm:spPr/>
      <dgm:t>
        <a:bodyPr/>
        <a:lstStyle/>
        <a:p>
          <a:endParaRPr lang="en-US"/>
        </a:p>
      </dgm:t>
    </dgm:pt>
    <dgm:pt modelId="{122574DC-D4A2-454F-A6AC-8CFF60CC8EAF}" type="sibTrans" cxnId="{1F61AD3F-DC26-465D-B908-E50048997919}">
      <dgm:prSet/>
      <dgm:spPr/>
      <dgm:t>
        <a:bodyPr/>
        <a:lstStyle/>
        <a:p>
          <a:endParaRPr lang="en-US"/>
        </a:p>
      </dgm:t>
    </dgm:pt>
    <dgm:pt modelId="{2110ABD0-02AF-49FB-9B66-0D51D6D8C3DF}">
      <dgm:prSet phldrT="[Text]" custT="1"/>
      <dgm:spPr/>
      <dgm:t>
        <a:bodyPr/>
        <a:lstStyle/>
        <a:p>
          <a:r>
            <a:rPr lang="zh-TW" altLang="en-US" sz="5400" dirty="0" smtClean="0">
              <a:latin typeface="DFKai-SB" panose="03000509000000000000" pitchFamily="65" charset="-120"/>
              <a:ea typeface="DFKai-SB" panose="03000509000000000000" pitchFamily="65" charset="-120"/>
            </a:rPr>
            <a:t>途徑</a:t>
          </a:r>
          <a:endParaRPr lang="en-US" sz="5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BEF0ADEE-E458-424A-8D7A-CC840BD003A0}" type="parTrans" cxnId="{55414048-E6D4-4C54-B2D6-7E36C4475945}">
      <dgm:prSet/>
      <dgm:spPr/>
      <dgm:t>
        <a:bodyPr/>
        <a:lstStyle/>
        <a:p>
          <a:endParaRPr lang="en-US"/>
        </a:p>
      </dgm:t>
    </dgm:pt>
    <dgm:pt modelId="{C40CA102-F55A-4DA9-A14F-EBE6584D03F8}" type="sibTrans" cxnId="{55414048-E6D4-4C54-B2D6-7E36C4475945}">
      <dgm:prSet/>
      <dgm:spPr/>
      <dgm:t>
        <a:bodyPr/>
        <a:lstStyle/>
        <a:p>
          <a:endParaRPr lang="en-US"/>
        </a:p>
      </dgm:t>
    </dgm:pt>
    <dgm:pt modelId="{8F420E3B-A88A-439E-A3CF-FD1E1FC2F10B}">
      <dgm:prSet phldrT="[Text]" phldr="1"/>
      <dgm:spPr/>
      <dgm:t>
        <a:bodyPr/>
        <a:lstStyle/>
        <a:p>
          <a:endParaRPr lang="en-US" dirty="0"/>
        </a:p>
      </dgm:t>
    </dgm:pt>
    <dgm:pt modelId="{2998ABE8-F7B6-430A-84C2-2A470EBFC265}" type="parTrans" cxnId="{B21E3F61-9F98-45B6-BDA7-DD934A854E64}">
      <dgm:prSet/>
      <dgm:spPr/>
      <dgm:t>
        <a:bodyPr/>
        <a:lstStyle/>
        <a:p>
          <a:endParaRPr lang="en-US"/>
        </a:p>
      </dgm:t>
    </dgm:pt>
    <dgm:pt modelId="{843CE566-1597-4A19-9B9A-70BC2D42AA42}" type="sibTrans" cxnId="{B21E3F61-9F98-45B6-BDA7-DD934A854E64}">
      <dgm:prSet/>
      <dgm:spPr/>
      <dgm:t>
        <a:bodyPr/>
        <a:lstStyle/>
        <a:p>
          <a:endParaRPr lang="en-US"/>
        </a:p>
      </dgm:t>
    </dgm:pt>
    <dgm:pt modelId="{99963EB0-01CE-4CB1-8186-435B9EDDF1EB}" type="pres">
      <dgm:prSet presAssocID="{1AB0482F-8070-47E7-9D70-182966814D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B190F0-52F7-45EA-B509-EB7EC1576F04}" type="pres">
      <dgm:prSet presAssocID="{D0AB9B40-CB4C-415E-BB7B-BE520A8D2A0B}" presName="linNode" presStyleCnt="0"/>
      <dgm:spPr/>
    </dgm:pt>
    <dgm:pt modelId="{9230C3FB-B8CE-45BA-A0F9-EC83326FE2D0}" type="pres">
      <dgm:prSet presAssocID="{D0AB9B40-CB4C-415E-BB7B-BE520A8D2A0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1EA18-A3E8-4D55-9DDF-E8989E5E83BC}" type="pres">
      <dgm:prSet presAssocID="{D0AB9B40-CB4C-415E-BB7B-BE520A8D2A0B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386257-407A-4627-B8B7-8B732A81C172}" type="pres">
      <dgm:prSet presAssocID="{0A1F9D19-4E96-4DE0-9558-0781705415B6}" presName="sp" presStyleCnt="0"/>
      <dgm:spPr/>
    </dgm:pt>
    <dgm:pt modelId="{AD1EDC27-6279-42F6-9469-040D62C5457C}" type="pres">
      <dgm:prSet presAssocID="{82D49F4A-B143-4518-AAFC-440C6438C91F}" presName="linNode" presStyleCnt="0"/>
      <dgm:spPr/>
    </dgm:pt>
    <dgm:pt modelId="{C10FE240-A6F3-4805-89C6-BCCA87F9BD8F}" type="pres">
      <dgm:prSet presAssocID="{82D49F4A-B143-4518-AAFC-440C6438C91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A42BCB-7695-48E3-B06C-6121616ACCAA}" type="pres">
      <dgm:prSet presAssocID="{82D49F4A-B143-4518-AAFC-440C6438C91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63B086-4B6E-4128-8F2E-DA071028F26A}" type="pres">
      <dgm:prSet presAssocID="{912F4EF0-9ABA-414A-8320-1486396B2D55}" presName="sp" presStyleCnt="0"/>
      <dgm:spPr/>
    </dgm:pt>
    <dgm:pt modelId="{112107AD-7E10-44BB-9A4A-FA2205435122}" type="pres">
      <dgm:prSet presAssocID="{2110ABD0-02AF-49FB-9B66-0D51D6D8C3DF}" presName="linNode" presStyleCnt="0"/>
      <dgm:spPr/>
    </dgm:pt>
    <dgm:pt modelId="{DBE02078-22CA-4B13-9F80-EE2153527124}" type="pres">
      <dgm:prSet presAssocID="{2110ABD0-02AF-49FB-9B66-0D51D6D8C3D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2894E7-27D8-4D30-86D6-FD576A9031F3}" type="pres">
      <dgm:prSet presAssocID="{2110ABD0-02AF-49FB-9B66-0D51D6D8C3D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1E3F61-9F98-45B6-BDA7-DD934A854E64}" srcId="{2110ABD0-02AF-49FB-9B66-0D51D6D8C3DF}" destId="{8F420E3B-A88A-439E-A3CF-FD1E1FC2F10B}" srcOrd="0" destOrd="0" parTransId="{2998ABE8-F7B6-430A-84C2-2A470EBFC265}" sibTransId="{843CE566-1597-4A19-9B9A-70BC2D42AA42}"/>
    <dgm:cxn modelId="{37BDBFEE-BA5D-4D07-A103-395914554A02}" type="presOf" srcId="{9A59A274-DEF3-4C1B-8495-5CC5077B2A51}" destId="{4E31EA18-A3E8-4D55-9DDF-E8989E5E83BC}" srcOrd="0" destOrd="0" presId="urn:microsoft.com/office/officeart/2005/8/layout/vList5"/>
    <dgm:cxn modelId="{09A094CA-CF4D-41EB-AC97-5E86AF69EC1C}" srcId="{D0AB9B40-CB4C-415E-BB7B-BE520A8D2A0B}" destId="{9A59A274-DEF3-4C1B-8495-5CC5077B2A51}" srcOrd="0" destOrd="0" parTransId="{2F295D52-4838-42D8-ABA0-58243A7C9E91}" sibTransId="{83826C79-7ABC-4A98-9734-559E93408BB4}"/>
    <dgm:cxn modelId="{6AF764E9-21E6-489A-8679-5FE8FC182FBE}" type="presOf" srcId="{D0AB9B40-CB4C-415E-BB7B-BE520A8D2A0B}" destId="{9230C3FB-B8CE-45BA-A0F9-EC83326FE2D0}" srcOrd="0" destOrd="0" presId="urn:microsoft.com/office/officeart/2005/8/layout/vList5"/>
    <dgm:cxn modelId="{1E1B53D6-286D-4A9F-8BD4-0449BCD49707}" type="presOf" srcId="{82D49F4A-B143-4518-AAFC-440C6438C91F}" destId="{C10FE240-A6F3-4805-89C6-BCCA87F9BD8F}" srcOrd="0" destOrd="0" presId="urn:microsoft.com/office/officeart/2005/8/layout/vList5"/>
    <dgm:cxn modelId="{D365DEE7-0BD0-441D-99ED-02CE0B2DDF4C}" srcId="{1AB0482F-8070-47E7-9D70-182966814D08}" destId="{82D49F4A-B143-4518-AAFC-440C6438C91F}" srcOrd="1" destOrd="0" parTransId="{98E93195-B4C6-45D4-80A8-81889F5D6B0C}" sibTransId="{912F4EF0-9ABA-414A-8320-1486396B2D55}"/>
    <dgm:cxn modelId="{B3CDD49D-4B91-4CBD-8BFF-C0192D6D3103}" type="presOf" srcId="{F623DF75-A81A-43C9-BFE9-DB67A11E82C1}" destId="{68A42BCB-7695-48E3-B06C-6121616ACCAA}" srcOrd="0" destOrd="0" presId="urn:microsoft.com/office/officeart/2005/8/layout/vList5"/>
    <dgm:cxn modelId="{0417ADE2-08BE-4EA7-811D-902E5E8B308F}" type="presOf" srcId="{2110ABD0-02AF-49FB-9B66-0D51D6D8C3DF}" destId="{DBE02078-22CA-4B13-9F80-EE2153527124}" srcOrd="0" destOrd="0" presId="urn:microsoft.com/office/officeart/2005/8/layout/vList5"/>
    <dgm:cxn modelId="{D3BC515D-EC67-4CCE-B976-939774327F5E}" srcId="{1AB0482F-8070-47E7-9D70-182966814D08}" destId="{D0AB9B40-CB4C-415E-BB7B-BE520A8D2A0B}" srcOrd="0" destOrd="0" parTransId="{6DEEDFE9-1234-491B-9122-D2C9A216211E}" sibTransId="{0A1F9D19-4E96-4DE0-9558-0781705415B6}"/>
    <dgm:cxn modelId="{1F61AD3F-DC26-465D-B908-E50048997919}" srcId="{82D49F4A-B143-4518-AAFC-440C6438C91F}" destId="{F623DF75-A81A-43C9-BFE9-DB67A11E82C1}" srcOrd="0" destOrd="0" parTransId="{E3D238DE-5A04-4B46-86A5-ED1646ADB94E}" sibTransId="{122574DC-D4A2-454F-A6AC-8CFF60CC8EAF}"/>
    <dgm:cxn modelId="{AB5BD8B0-6973-43A2-AD5F-D99181DAAB75}" type="presOf" srcId="{8F420E3B-A88A-439E-A3CF-FD1E1FC2F10B}" destId="{762894E7-27D8-4D30-86D6-FD576A9031F3}" srcOrd="0" destOrd="0" presId="urn:microsoft.com/office/officeart/2005/8/layout/vList5"/>
    <dgm:cxn modelId="{C75043E9-B96F-49B9-A1FF-0C1B956C2260}" type="presOf" srcId="{1AB0482F-8070-47E7-9D70-182966814D08}" destId="{99963EB0-01CE-4CB1-8186-435B9EDDF1EB}" srcOrd="0" destOrd="0" presId="urn:microsoft.com/office/officeart/2005/8/layout/vList5"/>
    <dgm:cxn modelId="{55414048-E6D4-4C54-B2D6-7E36C4475945}" srcId="{1AB0482F-8070-47E7-9D70-182966814D08}" destId="{2110ABD0-02AF-49FB-9B66-0D51D6D8C3DF}" srcOrd="2" destOrd="0" parTransId="{BEF0ADEE-E458-424A-8D7A-CC840BD003A0}" sibTransId="{C40CA102-F55A-4DA9-A14F-EBE6584D03F8}"/>
    <dgm:cxn modelId="{C17C3783-F386-45E1-898E-650E6B1646CA}" type="presParOf" srcId="{99963EB0-01CE-4CB1-8186-435B9EDDF1EB}" destId="{E3B190F0-52F7-45EA-B509-EB7EC1576F04}" srcOrd="0" destOrd="0" presId="urn:microsoft.com/office/officeart/2005/8/layout/vList5"/>
    <dgm:cxn modelId="{A74F1DAA-51C2-4C58-A451-CD91DB696F50}" type="presParOf" srcId="{E3B190F0-52F7-45EA-B509-EB7EC1576F04}" destId="{9230C3FB-B8CE-45BA-A0F9-EC83326FE2D0}" srcOrd="0" destOrd="0" presId="urn:microsoft.com/office/officeart/2005/8/layout/vList5"/>
    <dgm:cxn modelId="{A80FC20B-7B15-4A04-B34F-BDE23F02B77C}" type="presParOf" srcId="{E3B190F0-52F7-45EA-B509-EB7EC1576F04}" destId="{4E31EA18-A3E8-4D55-9DDF-E8989E5E83BC}" srcOrd="1" destOrd="0" presId="urn:microsoft.com/office/officeart/2005/8/layout/vList5"/>
    <dgm:cxn modelId="{8BECCE5E-D44F-4D9E-BF38-FEBD6049BFFC}" type="presParOf" srcId="{99963EB0-01CE-4CB1-8186-435B9EDDF1EB}" destId="{05386257-407A-4627-B8B7-8B732A81C172}" srcOrd="1" destOrd="0" presId="urn:microsoft.com/office/officeart/2005/8/layout/vList5"/>
    <dgm:cxn modelId="{6509646B-578E-4AA6-ADA0-17A7E413D702}" type="presParOf" srcId="{99963EB0-01CE-4CB1-8186-435B9EDDF1EB}" destId="{AD1EDC27-6279-42F6-9469-040D62C5457C}" srcOrd="2" destOrd="0" presId="urn:microsoft.com/office/officeart/2005/8/layout/vList5"/>
    <dgm:cxn modelId="{FA89C3CE-5106-46B9-8C85-2B6B1933445C}" type="presParOf" srcId="{AD1EDC27-6279-42F6-9469-040D62C5457C}" destId="{C10FE240-A6F3-4805-89C6-BCCA87F9BD8F}" srcOrd="0" destOrd="0" presId="urn:microsoft.com/office/officeart/2005/8/layout/vList5"/>
    <dgm:cxn modelId="{7BBC8437-389F-4A05-AD09-552AD0E23993}" type="presParOf" srcId="{AD1EDC27-6279-42F6-9469-040D62C5457C}" destId="{68A42BCB-7695-48E3-B06C-6121616ACCAA}" srcOrd="1" destOrd="0" presId="urn:microsoft.com/office/officeart/2005/8/layout/vList5"/>
    <dgm:cxn modelId="{97C393A1-35EF-4772-8E57-A7B5E73B5E0E}" type="presParOf" srcId="{99963EB0-01CE-4CB1-8186-435B9EDDF1EB}" destId="{3563B086-4B6E-4128-8F2E-DA071028F26A}" srcOrd="3" destOrd="0" presId="urn:microsoft.com/office/officeart/2005/8/layout/vList5"/>
    <dgm:cxn modelId="{1BB5B594-A2C3-42E1-8490-5DE361B80A15}" type="presParOf" srcId="{99963EB0-01CE-4CB1-8186-435B9EDDF1EB}" destId="{112107AD-7E10-44BB-9A4A-FA2205435122}" srcOrd="4" destOrd="0" presId="urn:microsoft.com/office/officeart/2005/8/layout/vList5"/>
    <dgm:cxn modelId="{4EE65F47-5E51-417C-9A3E-3AC9E7657C42}" type="presParOf" srcId="{112107AD-7E10-44BB-9A4A-FA2205435122}" destId="{DBE02078-22CA-4B13-9F80-EE2153527124}" srcOrd="0" destOrd="0" presId="urn:microsoft.com/office/officeart/2005/8/layout/vList5"/>
    <dgm:cxn modelId="{97DF109B-0416-4B16-A3BE-5993C7D9CE2F}" type="presParOf" srcId="{112107AD-7E10-44BB-9A4A-FA2205435122}" destId="{762894E7-27D8-4D30-86D6-FD576A9031F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3314DD-EB3B-4B27-AA6C-A377BE755655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921B0F-56F8-466B-AFEC-CD0D98F1EFB9}">
      <dgm:prSet phldrT="[Text]" custT="1"/>
      <dgm:spPr/>
      <dgm:t>
        <a:bodyPr/>
        <a:lstStyle/>
        <a:p>
          <a:r>
            <a:rPr lang="en-US" altLang="zh-TW" sz="2600" dirty="0" smtClean="0"/>
            <a:t>____</a:t>
          </a:r>
        </a:p>
        <a:p>
          <a:r>
            <a:rPr lang="zh-TW" altLang="en-US" sz="3200" dirty="0" smtClean="0">
              <a:latin typeface="DFKai-SB" panose="03000509000000000000" pitchFamily="65" charset="-120"/>
              <a:ea typeface="DFKai-SB" panose="03000509000000000000" pitchFamily="65" charset="-120"/>
            </a:rPr>
            <a:t>工作</a:t>
          </a:r>
          <a:endParaRPr lang="en-US" sz="32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B3C5482-5008-489A-995D-F7A384BA19CC}" type="parTrans" cxnId="{0FB89738-285E-4EAC-954D-7E38D0231A88}">
      <dgm:prSet/>
      <dgm:spPr/>
      <dgm:t>
        <a:bodyPr/>
        <a:lstStyle/>
        <a:p>
          <a:endParaRPr lang="en-US"/>
        </a:p>
      </dgm:t>
    </dgm:pt>
    <dgm:pt modelId="{12668F36-7279-41D3-8B59-583F5C93EC88}" type="sibTrans" cxnId="{0FB89738-285E-4EAC-954D-7E38D0231A88}">
      <dgm:prSet/>
      <dgm:spPr/>
      <dgm:t>
        <a:bodyPr/>
        <a:lstStyle/>
        <a:p>
          <a:endParaRPr lang="en-US"/>
        </a:p>
      </dgm:t>
    </dgm:pt>
    <dgm:pt modelId="{B2169009-A8A4-435C-AE8D-17BB61CE43D2}">
      <dgm:prSet phldrT="[Text]"/>
      <dgm:spPr/>
      <dgm:t>
        <a:bodyPr/>
        <a:lstStyle/>
        <a:p>
          <a:r>
            <a:rPr lang="en-US" altLang="zh-TW" dirty="0" smtClean="0"/>
            <a:t>____</a:t>
          </a:r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磨煉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24FFBDA3-AE2D-4229-A259-4A56A2AFAD75}" type="parTrans" cxnId="{13F55B6C-327C-4F37-AA57-D4D068926E88}">
      <dgm:prSet/>
      <dgm:spPr/>
      <dgm:t>
        <a:bodyPr/>
        <a:lstStyle/>
        <a:p>
          <a:endParaRPr lang="en-US"/>
        </a:p>
      </dgm:t>
    </dgm:pt>
    <dgm:pt modelId="{E1915A0F-A4F9-4904-AA3B-E07E452BF88A}" type="sibTrans" cxnId="{13F55B6C-327C-4F37-AA57-D4D068926E88}">
      <dgm:prSet/>
      <dgm:spPr/>
      <dgm:t>
        <a:bodyPr/>
        <a:lstStyle/>
        <a:p>
          <a:endParaRPr lang="en-US"/>
        </a:p>
      </dgm:t>
    </dgm:pt>
    <dgm:pt modelId="{EAE3DD96-A552-4D3E-BF84-42146306DFDD}">
      <dgm:prSet phldrT="[Text]"/>
      <dgm:spPr/>
      <dgm:t>
        <a:bodyPr/>
        <a:lstStyle/>
        <a:p>
          <a:r>
            <a:rPr lang="en-US" altLang="zh-TW" dirty="0" smtClean="0"/>
            <a:t>__</a:t>
          </a:r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神</a:t>
          </a:r>
          <a:r>
            <a:rPr lang="en-US" altLang="zh-TW" dirty="0" smtClean="0"/>
            <a:t>__</a:t>
          </a:r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人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16A75991-A599-4897-80C9-394620061E60}" type="parTrans" cxnId="{580882B7-E504-4325-94D0-F24DBD08561A}">
      <dgm:prSet/>
      <dgm:spPr/>
      <dgm:t>
        <a:bodyPr/>
        <a:lstStyle/>
        <a:p>
          <a:endParaRPr lang="en-US"/>
        </a:p>
      </dgm:t>
    </dgm:pt>
    <dgm:pt modelId="{4DBFC846-5C98-47A7-B8A5-D8EE6EDF107F}" type="sibTrans" cxnId="{580882B7-E504-4325-94D0-F24DBD08561A}">
      <dgm:prSet/>
      <dgm:spPr/>
      <dgm:t>
        <a:bodyPr/>
        <a:lstStyle/>
        <a:p>
          <a:endParaRPr lang="en-US"/>
        </a:p>
      </dgm:t>
    </dgm:pt>
    <dgm:pt modelId="{6BFF611B-E7F0-4480-93E6-F7494727413A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屬靈</a:t>
          </a:r>
          <a:r>
            <a:rPr lang="en-US" altLang="zh-TW" dirty="0" smtClean="0"/>
            <a:t>____</a:t>
          </a:r>
          <a:endParaRPr lang="en-US" dirty="0"/>
        </a:p>
      </dgm:t>
    </dgm:pt>
    <dgm:pt modelId="{4A989B8C-484C-4B4C-BD76-80656D648788}" type="parTrans" cxnId="{20017128-0C48-4848-8297-8F5CA5089463}">
      <dgm:prSet/>
      <dgm:spPr/>
      <dgm:t>
        <a:bodyPr/>
        <a:lstStyle/>
        <a:p>
          <a:endParaRPr lang="en-US"/>
        </a:p>
      </dgm:t>
    </dgm:pt>
    <dgm:pt modelId="{4231BFDB-51CA-42FA-9B2A-AB5334D39AF1}" type="sibTrans" cxnId="{20017128-0C48-4848-8297-8F5CA5089463}">
      <dgm:prSet/>
      <dgm:spPr/>
      <dgm:t>
        <a:bodyPr/>
        <a:lstStyle/>
        <a:p>
          <a:endParaRPr lang="en-US"/>
        </a:p>
      </dgm:t>
    </dgm:pt>
    <dgm:pt modelId="{91B1B213-F2CE-4055-9B40-23AE8447509A}" type="pres">
      <dgm:prSet presAssocID="{693314DD-EB3B-4B27-AA6C-A377BE755655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A0C066-A09C-4B3A-A26E-B9580ADA6D48}" type="pres">
      <dgm:prSet presAssocID="{693314DD-EB3B-4B27-AA6C-A377BE755655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245BF7-00B9-4868-8EF5-C49E45F2FAF1}" type="pres">
      <dgm:prSet presAssocID="{693314DD-EB3B-4B27-AA6C-A377BE755655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329D67-2B15-4535-AE1B-51F2DC6E3127}" type="pres">
      <dgm:prSet presAssocID="{693314DD-EB3B-4B27-AA6C-A377BE755655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295FDA-74A7-4EFB-B1D4-B4FBB4C2FD8F}" type="pres">
      <dgm:prSet presAssocID="{693314DD-EB3B-4B27-AA6C-A377BE755655}" presName="triangle4" presStyleLbl="node1" presStyleIdx="3" presStyleCnt="4" custLinFactNeighborX="-3367" custLinFactNeighborY="43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852314-6F94-4EC4-95EC-C6C6B0D1768C}" type="presOf" srcId="{6BFF611B-E7F0-4480-93E6-F7494727413A}" destId="{95295FDA-74A7-4EFB-B1D4-B4FBB4C2FD8F}" srcOrd="0" destOrd="0" presId="urn:microsoft.com/office/officeart/2005/8/layout/pyramid4"/>
    <dgm:cxn modelId="{7A5F6C6D-2FCA-4B16-A710-86523655D4BB}" type="presOf" srcId="{693314DD-EB3B-4B27-AA6C-A377BE755655}" destId="{91B1B213-F2CE-4055-9B40-23AE8447509A}" srcOrd="0" destOrd="0" presId="urn:microsoft.com/office/officeart/2005/8/layout/pyramid4"/>
    <dgm:cxn modelId="{13F55B6C-327C-4F37-AA57-D4D068926E88}" srcId="{693314DD-EB3B-4B27-AA6C-A377BE755655}" destId="{B2169009-A8A4-435C-AE8D-17BB61CE43D2}" srcOrd="1" destOrd="0" parTransId="{24FFBDA3-AE2D-4229-A259-4A56A2AFAD75}" sibTransId="{E1915A0F-A4F9-4904-AA3B-E07E452BF88A}"/>
    <dgm:cxn modelId="{580882B7-E504-4325-94D0-F24DBD08561A}" srcId="{693314DD-EB3B-4B27-AA6C-A377BE755655}" destId="{EAE3DD96-A552-4D3E-BF84-42146306DFDD}" srcOrd="2" destOrd="0" parTransId="{16A75991-A599-4897-80C9-394620061E60}" sibTransId="{4DBFC846-5C98-47A7-B8A5-D8EE6EDF107F}"/>
    <dgm:cxn modelId="{5600CCF4-2CA9-49BD-B20B-27385F54B90A}" type="presOf" srcId="{58921B0F-56F8-466B-AFEC-CD0D98F1EFB9}" destId="{5BA0C066-A09C-4B3A-A26E-B9580ADA6D48}" srcOrd="0" destOrd="0" presId="urn:microsoft.com/office/officeart/2005/8/layout/pyramid4"/>
    <dgm:cxn modelId="{83EDB335-4498-4FF3-813F-78291CA9A3DA}" type="presOf" srcId="{B2169009-A8A4-435C-AE8D-17BB61CE43D2}" destId="{80245BF7-00B9-4868-8EF5-C49E45F2FAF1}" srcOrd="0" destOrd="0" presId="urn:microsoft.com/office/officeart/2005/8/layout/pyramid4"/>
    <dgm:cxn modelId="{DB658303-C55B-4848-A849-5CB23ED0F9A7}" type="presOf" srcId="{EAE3DD96-A552-4D3E-BF84-42146306DFDD}" destId="{30329D67-2B15-4535-AE1B-51F2DC6E3127}" srcOrd="0" destOrd="0" presId="urn:microsoft.com/office/officeart/2005/8/layout/pyramid4"/>
    <dgm:cxn modelId="{20017128-0C48-4848-8297-8F5CA5089463}" srcId="{693314DD-EB3B-4B27-AA6C-A377BE755655}" destId="{6BFF611B-E7F0-4480-93E6-F7494727413A}" srcOrd="3" destOrd="0" parTransId="{4A989B8C-484C-4B4C-BD76-80656D648788}" sibTransId="{4231BFDB-51CA-42FA-9B2A-AB5334D39AF1}"/>
    <dgm:cxn modelId="{0FB89738-285E-4EAC-954D-7E38D0231A88}" srcId="{693314DD-EB3B-4B27-AA6C-A377BE755655}" destId="{58921B0F-56F8-466B-AFEC-CD0D98F1EFB9}" srcOrd="0" destOrd="0" parTransId="{4B3C5482-5008-489A-995D-F7A384BA19CC}" sibTransId="{12668F36-7279-41D3-8B59-583F5C93EC88}"/>
    <dgm:cxn modelId="{790DE28D-D6FC-4692-B936-5967AF3063DC}" type="presParOf" srcId="{91B1B213-F2CE-4055-9B40-23AE8447509A}" destId="{5BA0C066-A09C-4B3A-A26E-B9580ADA6D48}" srcOrd="0" destOrd="0" presId="urn:microsoft.com/office/officeart/2005/8/layout/pyramid4"/>
    <dgm:cxn modelId="{85D4844E-B137-48B6-A08F-FE77A8B05E8C}" type="presParOf" srcId="{91B1B213-F2CE-4055-9B40-23AE8447509A}" destId="{80245BF7-00B9-4868-8EF5-C49E45F2FAF1}" srcOrd="1" destOrd="0" presId="urn:microsoft.com/office/officeart/2005/8/layout/pyramid4"/>
    <dgm:cxn modelId="{CD6B4314-53DF-4DF9-8C17-6FC43244B8B2}" type="presParOf" srcId="{91B1B213-F2CE-4055-9B40-23AE8447509A}" destId="{30329D67-2B15-4535-AE1B-51F2DC6E3127}" srcOrd="2" destOrd="0" presId="urn:microsoft.com/office/officeart/2005/8/layout/pyramid4"/>
    <dgm:cxn modelId="{721CAFE5-C41B-4F88-9136-8A8264DEC1B4}" type="presParOf" srcId="{91B1B213-F2CE-4055-9B40-23AE8447509A}" destId="{95295FDA-74A7-4EFB-B1D4-B4FBB4C2FD8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F99951-3734-4EA3-9197-5D8A2828979E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8C5C0E-751D-4896-9A48-0D72F775C513}">
      <dgm:prSet phldrT="[Text]" custT="1"/>
      <dgm:spPr/>
      <dgm:t>
        <a:bodyPr/>
        <a:lstStyle/>
        <a:p>
          <a:r>
            <a:rPr lang="zh-TW" altLang="en-US" sz="4800" dirty="0" smtClean="0">
              <a:latin typeface="DFKai-SB" panose="03000509000000000000" pitchFamily="65" charset="-120"/>
              <a:ea typeface="DFKai-SB" panose="03000509000000000000" pitchFamily="65" charset="-120"/>
            </a:rPr>
            <a:t>像</a:t>
          </a:r>
          <a:r>
            <a: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____(</a:t>
          </a:r>
          <a:r>
            <a:rPr lang="zh-TW" altLang="en-US" sz="4800" dirty="0" smtClean="0">
              <a:latin typeface="DFKai-SB" panose="03000509000000000000" pitchFamily="65" charset="-120"/>
              <a:ea typeface="DFKai-SB" panose="03000509000000000000" pitchFamily="65" charset="-120"/>
            </a:rPr>
            <a:t>羅八</a:t>
          </a:r>
          <a:r>
            <a:rPr lang="en-US" altLang="zh-TW" sz="4800" dirty="0" smtClean="0">
              <a:latin typeface="+mn-lt"/>
            </a:rPr>
            <a:t>28-29)</a:t>
          </a:r>
          <a:endParaRPr lang="en-US" sz="4800" dirty="0"/>
        </a:p>
      </dgm:t>
    </dgm:pt>
    <dgm:pt modelId="{EB495EDC-9B80-4635-8C69-085CDDE4A00B}" type="parTrans" cxnId="{54A0253A-402A-4068-AA81-7C2C262E3A2E}">
      <dgm:prSet/>
      <dgm:spPr/>
      <dgm:t>
        <a:bodyPr/>
        <a:lstStyle/>
        <a:p>
          <a:endParaRPr lang="en-US"/>
        </a:p>
      </dgm:t>
    </dgm:pt>
    <dgm:pt modelId="{E7619EE0-E47C-4392-BF61-B6FC53F45DE8}" type="sibTrans" cxnId="{54A0253A-402A-4068-AA81-7C2C262E3A2E}">
      <dgm:prSet/>
      <dgm:spPr/>
      <dgm:t>
        <a:bodyPr/>
        <a:lstStyle/>
        <a:p>
          <a:endParaRPr lang="en-US"/>
        </a:p>
      </dgm:t>
    </dgm:pt>
    <dgm:pt modelId="{0BD1026D-D6B5-4233-A80F-648BA0DC7D41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4000" dirty="0" smtClean="0"/>
            <a:t>________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altLang="zh-TW" sz="4000" dirty="0" smtClean="0"/>
            <a:t>(</a:t>
          </a:r>
          <a:r>
            <a:rPr lang="zh-TW" altLang="en-US" sz="3200" dirty="0" smtClean="0">
              <a:latin typeface="DFKai-SB" panose="03000509000000000000" pitchFamily="65" charset="-120"/>
              <a:ea typeface="DFKai-SB" panose="03000509000000000000" pitchFamily="65" charset="-120"/>
            </a:rPr>
            <a:t>加五</a:t>
          </a:r>
          <a:r>
            <a:rPr lang="en-US" altLang="zh-TW" sz="2800" dirty="0" smtClean="0"/>
            <a:t>22-25</a:t>
          </a:r>
          <a:r>
            <a:rPr lang="en-US" altLang="zh-TW" sz="4000" dirty="0" smtClean="0"/>
            <a:t>)</a:t>
          </a:r>
          <a:endParaRPr lang="en-US" sz="4000" dirty="0"/>
        </a:p>
      </dgm:t>
    </dgm:pt>
    <dgm:pt modelId="{4B099EBC-803A-40EF-9755-08077C723986}" type="parTrans" cxnId="{02BA84A1-7394-450C-81F7-5277D857508A}">
      <dgm:prSet/>
      <dgm:spPr/>
      <dgm:t>
        <a:bodyPr/>
        <a:lstStyle/>
        <a:p>
          <a:endParaRPr lang="en-US"/>
        </a:p>
      </dgm:t>
    </dgm:pt>
    <dgm:pt modelId="{5B74E3E8-41DF-4F54-9B75-EB3629EC692A}" type="sibTrans" cxnId="{02BA84A1-7394-450C-81F7-5277D857508A}">
      <dgm:prSet/>
      <dgm:spPr/>
      <dgm:t>
        <a:bodyPr/>
        <a:lstStyle/>
        <a:p>
          <a:endParaRPr lang="en-US"/>
        </a:p>
      </dgm:t>
    </dgm:pt>
    <dgm:pt modelId="{D0117E9C-86D1-47F5-82AB-58B314020436}">
      <dgm:prSet phldrT="[Text]" custT="1"/>
      <dgm:spPr/>
      <dgm:t>
        <a:bodyPr/>
        <a:lstStyle/>
        <a:p>
          <a:r>
            <a:rPr lang="en-US" sz="4000" dirty="0" smtClean="0"/>
            <a:t>________</a:t>
          </a:r>
        </a:p>
        <a:p>
          <a:r>
            <a:rPr lang="en-US" sz="4000" dirty="0" smtClean="0"/>
            <a:t>(</a:t>
          </a:r>
          <a:r>
            <a:rPr lang="zh-TW" altLang="en-US" sz="3200" dirty="0" smtClean="0">
              <a:latin typeface="DFKai-SB" panose="03000509000000000000" pitchFamily="65" charset="-120"/>
              <a:ea typeface="DFKai-SB" panose="03000509000000000000" pitchFamily="65" charset="-120"/>
            </a:rPr>
            <a:t>雅一</a:t>
          </a:r>
          <a:r>
            <a:rPr lang="en-US" altLang="zh-TW" sz="2800" dirty="0" smtClean="0"/>
            <a:t>2-3</a:t>
          </a:r>
          <a:r>
            <a:rPr lang="en-US" altLang="zh-TW" sz="4000" dirty="0" smtClean="0"/>
            <a:t>)</a:t>
          </a:r>
          <a:endParaRPr lang="en-US" sz="4000" dirty="0"/>
        </a:p>
      </dgm:t>
    </dgm:pt>
    <dgm:pt modelId="{F86A457B-33D9-4EBA-95EF-18A13592B524}" type="parTrans" cxnId="{86F74D58-5EEA-4E74-B63D-A1E9E2697016}">
      <dgm:prSet/>
      <dgm:spPr/>
      <dgm:t>
        <a:bodyPr/>
        <a:lstStyle/>
        <a:p>
          <a:endParaRPr lang="en-US"/>
        </a:p>
      </dgm:t>
    </dgm:pt>
    <dgm:pt modelId="{0724536C-F0BC-42F2-B60E-9EDB29F59E4D}" type="sibTrans" cxnId="{86F74D58-5EEA-4E74-B63D-A1E9E2697016}">
      <dgm:prSet/>
      <dgm:spPr/>
      <dgm:t>
        <a:bodyPr/>
        <a:lstStyle/>
        <a:p>
          <a:endParaRPr lang="en-US"/>
        </a:p>
      </dgm:t>
    </dgm:pt>
    <dgm:pt modelId="{1719DB01-86F7-46AF-B671-F7BAEF0114BB}">
      <dgm:prSet phldrT="[Text]" custT="1"/>
      <dgm:spPr/>
      <dgm:t>
        <a:bodyPr/>
        <a:lstStyle/>
        <a:p>
          <a:endParaRPr lang="en-US" altLang="zh-TW" sz="4000" dirty="0" smtClean="0"/>
        </a:p>
        <a:p>
          <a:r>
            <a:rPr lang="en-US" altLang="zh-TW" sz="4000" dirty="0" smtClean="0"/>
            <a:t>________</a:t>
          </a:r>
        </a:p>
        <a:p>
          <a:r>
            <a:rPr lang="en-US" altLang="zh-TW" sz="3200" dirty="0" smtClean="0"/>
            <a:t>(</a:t>
          </a:r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林前九</a:t>
          </a:r>
          <a:r>
            <a:rPr lang="en-US" altLang="en-US" sz="2800" dirty="0" smtClean="0"/>
            <a:t>24-27</a:t>
          </a:r>
          <a:r>
            <a:rPr lang="en-US" altLang="zh-TW" sz="3600" dirty="0" smtClean="0"/>
            <a:t>;</a:t>
          </a:r>
          <a:r>
            <a:rPr lang="zh-TW" altLang="en-US" sz="2800" dirty="0" smtClean="0">
              <a:latin typeface="DFKai-SB" panose="03000509000000000000" pitchFamily="65" charset="-120"/>
              <a:ea typeface="DFKai-SB" panose="03000509000000000000" pitchFamily="65" charset="-120"/>
            </a:rPr>
            <a:t>提前四</a:t>
          </a:r>
          <a:r>
            <a:rPr lang="en-US" altLang="zh-TW" sz="2800" dirty="0" smtClean="0"/>
            <a:t>7-8)</a:t>
          </a:r>
          <a:endParaRPr lang="en-US" sz="2800" dirty="0"/>
        </a:p>
      </dgm:t>
    </dgm:pt>
    <dgm:pt modelId="{94AB10A3-7030-405F-8D0C-9A6E2181E297}" type="parTrans" cxnId="{8BD1D2E3-1CE5-4CD9-B9FB-B2E60C22A2E7}">
      <dgm:prSet/>
      <dgm:spPr/>
      <dgm:t>
        <a:bodyPr/>
        <a:lstStyle/>
        <a:p>
          <a:endParaRPr lang="en-US"/>
        </a:p>
      </dgm:t>
    </dgm:pt>
    <dgm:pt modelId="{1CC3F926-24BF-4C07-832A-E52C22926891}" type="sibTrans" cxnId="{8BD1D2E3-1CE5-4CD9-B9FB-B2E60C22A2E7}">
      <dgm:prSet/>
      <dgm:spPr/>
      <dgm:t>
        <a:bodyPr/>
        <a:lstStyle/>
        <a:p>
          <a:endParaRPr lang="en-US"/>
        </a:p>
      </dgm:t>
    </dgm:pt>
    <dgm:pt modelId="{C209D509-2ED1-4CE5-B97D-8DB920392981}" type="pres">
      <dgm:prSet presAssocID="{48F99951-3734-4EA3-9197-5D8A2828979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6F9C77-213F-4A90-89B9-159C75BF4E44}" type="pres">
      <dgm:prSet presAssocID="{2A8C5C0E-751D-4896-9A48-0D72F775C513}" presName="roof" presStyleLbl="dkBgShp" presStyleIdx="0" presStyleCnt="2"/>
      <dgm:spPr/>
      <dgm:t>
        <a:bodyPr/>
        <a:lstStyle/>
        <a:p>
          <a:endParaRPr lang="en-US"/>
        </a:p>
      </dgm:t>
    </dgm:pt>
    <dgm:pt modelId="{1DD17DAF-875A-41FE-995E-AA74BAA68BDB}" type="pres">
      <dgm:prSet presAssocID="{2A8C5C0E-751D-4896-9A48-0D72F775C513}" presName="pillars" presStyleCnt="0"/>
      <dgm:spPr/>
    </dgm:pt>
    <dgm:pt modelId="{218114B2-6101-4FE6-B938-CC7DC530F8BB}" type="pres">
      <dgm:prSet presAssocID="{2A8C5C0E-751D-4896-9A48-0D72F775C51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E42EC4-0D52-4F5B-9420-28896C5BFBB2}" type="pres">
      <dgm:prSet presAssocID="{D0117E9C-86D1-47F5-82AB-58B31402043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24D33B-3B88-47F3-9F7B-54E289C13931}" type="pres">
      <dgm:prSet presAssocID="{1719DB01-86F7-46AF-B671-F7BAEF0114B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6EBE9-31C1-4E30-8F8E-85940012842E}" type="pres">
      <dgm:prSet presAssocID="{2A8C5C0E-751D-4896-9A48-0D72F775C513}" presName="base" presStyleLbl="dkBgShp" presStyleIdx="1" presStyleCnt="2"/>
      <dgm:spPr/>
    </dgm:pt>
  </dgm:ptLst>
  <dgm:cxnLst>
    <dgm:cxn modelId="{8BD1D2E3-1CE5-4CD9-B9FB-B2E60C22A2E7}" srcId="{2A8C5C0E-751D-4896-9A48-0D72F775C513}" destId="{1719DB01-86F7-46AF-B671-F7BAEF0114BB}" srcOrd="2" destOrd="0" parTransId="{94AB10A3-7030-405F-8D0C-9A6E2181E297}" sibTransId="{1CC3F926-24BF-4C07-832A-E52C22926891}"/>
    <dgm:cxn modelId="{4CDA4A6A-41D6-4D2C-BFD2-A8ADF732F554}" type="presOf" srcId="{2A8C5C0E-751D-4896-9A48-0D72F775C513}" destId="{6D6F9C77-213F-4A90-89B9-159C75BF4E44}" srcOrd="0" destOrd="0" presId="urn:microsoft.com/office/officeart/2005/8/layout/hList3"/>
    <dgm:cxn modelId="{86F74D58-5EEA-4E74-B63D-A1E9E2697016}" srcId="{2A8C5C0E-751D-4896-9A48-0D72F775C513}" destId="{D0117E9C-86D1-47F5-82AB-58B314020436}" srcOrd="1" destOrd="0" parTransId="{F86A457B-33D9-4EBA-95EF-18A13592B524}" sibTransId="{0724536C-F0BC-42F2-B60E-9EDB29F59E4D}"/>
    <dgm:cxn modelId="{02BA84A1-7394-450C-81F7-5277D857508A}" srcId="{2A8C5C0E-751D-4896-9A48-0D72F775C513}" destId="{0BD1026D-D6B5-4233-A80F-648BA0DC7D41}" srcOrd="0" destOrd="0" parTransId="{4B099EBC-803A-40EF-9755-08077C723986}" sibTransId="{5B74E3E8-41DF-4F54-9B75-EB3629EC692A}"/>
    <dgm:cxn modelId="{4A071AD5-0BE8-4522-9E7D-BD907BFC0B73}" type="presOf" srcId="{48F99951-3734-4EA3-9197-5D8A2828979E}" destId="{C209D509-2ED1-4CE5-B97D-8DB920392981}" srcOrd="0" destOrd="0" presId="urn:microsoft.com/office/officeart/2005/8/layout/hList3"/>
    <dgm:cxn modelId="{AF479E57-1A5D-4014-BD37-2D1C6FCA5B59}" type="presOf" srcId="{D0117E9C-86D1-47F5-82AB-58B314020436}" destId="{B7E42EC4-0D52-4F5B-9420-28896C5BFBB2}" srcOrd="0" destOrd="0" presId="urn:microsoft.com/office/officeart/2005/8/layout/hList3"/>
    <dgm:cxn modelId="{E3CB07EA-9651-4781-A16E-A27D3B809D58}" type="presOf" srcId="{0BD1026D-D6B5-4233-A80F-648BA0DC7D41}" destId="{218114B2-6101-4FE6-B938-CC7DC530F8BB}" srcOrd="0" destOrd="0" presId="urn:microsoft.com/office/officeart/2005/8/layout/hList3"/>
    <dgm:cxn modelId="{54A0253A-402A-4068-AA81-7C2C262E3A2E}" srcId="{48F99951-3734-4EA3-9197-5D8A2828979E}" destId="{2A8C5C0E-751D-4896-9A48-0D72F775C513}" srcOrd="0" destOrd="0" parTransId="{EB495EDC-9B80-4635-8C69-085CDDE4A00B}" sibTransId="{E7619EE0-E47C-4392-BF61-B6FC53F45DE8}"/>
    <dgm:cxn modelId="{A7CD422C-1DF2-4B7A-A021-A07353B40FA4}" type="presOf" srcId="{1719DB01-86F7-46AF-B671-F7BAEF0114BB}" destId="{4A24D33B-3B88-47F3-9F7B-54E289C13931}" srcOrd="0" destOrd="0" presId="urn:microsoft.com/office/officeart/2005/8/layout/hList3"/>
    <dgm:cxn modelId="{05B6577A-639F-4BA3-B078-C7E68423EF33}" type="presParOf" srcId="{C209D509-2ED1-4CE5-B97D-8DB920392981}" destId="{6D6F9C77-213F-4A90-89B9-159C75BF4E44}" srcOrd="0" destOrd="0" presId="urn:microsoft.com/office/officeart/2005/8/layout/hList3"/>
    <dgm:cxn modelId="{9A32E6C6-F152-46A8-B51C-57C2C97B8FE6}" type="presParOf" srcId="{C209D509-2ED1-4CE5-B97D-8DB920392981}" destId="{1DD17DAF-875A-41FE-995E-AA74BAA68BDB}" srcOrd="1" destOrd="0" presId="urn:microsoft.com/office/officeart/2005/8/layout/hList3"/>
    <dgm:cxn modelId="{14AA344F-90EA-43EC-956C-89C078E095FD}" type="presParOf" srcId="{1DD17DAF-875A-41FE-995E-AA74BAA68BDB}" destId="{218114B2-6101-4FE6-B938-CC7DC530F8BB}" srcOrd="0" destOrd="0" presId="urn:microsoft.com/office/officeart/2005/8/layout/hList3"/>
    <dgm:cxn modelId="{26CF6128-C79D-4062-890B-B21BFC33B9CD}" type="presParOf" srcId="{1DD17DAF-875A-41FE-995E-AA74BAA68BDB}" destId="{B7E42EC4-0D52-4F5B-9420-28896C5BFBB2}" srcOrd="1" destOrd="0" presId="urn:microsoft.com/office/officeart/2005/8/layout/hList3"/>
    <dgm:cxn modelId="{4FEA2851-E14F-45A4-A241-DEA37E690D14}" type="presParOf" srcId="{1DD17DAF-875A-41FE-995E-AA74BAA68BDB}" destId="{4A24D33B-3B88-47F3-9F7B-54E289C13931}" srcOrd="2" destOrd="0" presId="urn:microsoft.com/office/officeart/2005/8/layout/hList3"/>
    <dgm:cxn modelId="{C76F2AD1-ACC4-478D-9427-C6733476DBC3}" type="presParOf" srcId="{C209D509-2ED1-4CE5-B97D-8DB920392981}" destId="{E196EBE9-31C1-4E30-8F8E-85940012842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86903A-59E9-4CD7-B769-D96F842E4C7A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32B3B9-3D4C-4108-9AFF-B00FA2D0C880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在基督裡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B5E14CD1-F3EB-4DEA-80E4-492C80F680E0}" type="parTrans" cxnId="{1C7E17C1-F774-4DE7-91B7-FC54122C56B7}">
      <dgm:prSet/>
      <dgm:spPr/>
      <dgm:t>
        <a:bodyPr/>
        <a:lstStyle/>
        <a:p>
          <a:endParaRPr lang="en-US"/>
        </a:p>
      </dgm:t>
    </dgm:pt>
    <dgm:pt modelId="{8837729D-3105-4084-9663-CFDB19ED44DE}" type="sibTrans" cxnId="{1C7E17C1-F774-4DE7-91B7-FC54122C56B7}">
      <dgm:prSet/>
      <dgm:spPr/>
      <dgm:t>
        <a:bodyPr/>
        <a:lstStyle/>
        <a:p>
          <a:endParaRPr lang="en-US"/>
        </a:p>
      </dgm:t>
    </dgm:pt>
    <dgm:pt modelId="{207FEB74-D663-4DC2-8071-BE8BB6FD2365}">
      <dgm:prSet phldrT="[Text]" phldr="1"/>
      <dgm:spPr/>
      <dgm:t>
        <a:bodyPr/>
        <a:lstStyle/>
        <a:p>
          <a:endParaRPr lang="en-US"/>
        </a:p>
      </dgm:t>
    </dgm:pt>
    <dgm:pt modelId="{D7AB111A-9485-4F32-9FD3-EB37A1F363F6}" type="parTrans" cxnId="{07DF68C5-2015-4E63-9ECE-9AFC0252932D}">
      <dgm:prSet/>
      <dgm:spPr/>
      <dgm:t>
        <a:bodyPr/>
        <a:lstStyle/>
        <a:p>
          <a:endParaRPr lang="en-US"/>
        </a:p>
      </dgm:t>
    </dgm:pt>
    <dgm:pt modelId="{B827AEC8-7E5C-4C11-85FB-E5792D09E8FD}" type="sibTrans" cxnId="{07DF68C5-2015-4E63-9ECE-9AFC0252932D}">
      <dgm:prSet/>
      <dgm:spPr/>
      <dgm:t>
        <a:bodyPr/>
        <a:lstStyle/>
        <a:p>
          <a:endParaRPr lang="en-US"/>
        </a:p>
      </dgm:t>
    </dgm:pt>
    <dgm:pt modelId="{328AEAEC-B59D-4390-A9F1-0C4396E70906}">
      <dgm:prSet phldrT="[Text]" phldr="1"/>
      <dgm:spPr/>
      <dgm:t>
        <a:bodyPr/>
        <a:lstStyle/>
        <a:p>
          <a:endParaRPr lang="en-US"/>
        </a:p>
      </dgm:t>
    </dgm:pt>
    <dgm:pt modelId="{F111F93F-36C3-44FD-B9F4-825EE5623283}" type="parTrans" cxnId="{DE36AD9A-D40D-4EC1-B861-AA3ED08B80FA}">
      <dgm:prSet/>
      <dgm:spPr/>
      <dgm:t>
        <a:bodyPr/>
        <a:lstStyle/>
        <a:p>
          <a:endParaRPr lang="en-US"/>
        </a:p>
      </dgm:t>
    </dgm:pt>
    <dgm:pt modelId="{B149292C-CA1A-441C-A608-A43D754B4C0D}" type="sibTrans" cxnId="{DE36AD9A-D40D-4EC1-B861-AA3ED08B80FA}">
      <dgm:prSet/>
      <dgm:spPr/>
      <dgm:t>
        <a:bodyPr/>
        <a:lstStyle/>
        <a:p>
          <a:endParaRPr lang="en-US"/>
        </a:p>
      </dgm:t>
    </dgm:pt>
    <dgm:pt modelId="{C2B65E9A-9146-4A5E-AC35-B4847CCE07DD}">
      <dgm:prSet phldrT="[Text]" phldr="1"/>
      <dgm:spPr/>
      <dgm:t>
        <a:bodyPr/>
        <a:lstStyle/>
        <a:p>
          <a:endParaRPr lang="en-US"/>
        </a:p>
      </dgm:t>
    </dgm:pt>
    <dgm:pt modelId="{6EAA1725-04A2-46C4-A4E6-3BE22343B5E5}" type="parTrans" cxnId="{9AD77311-22C8-4849-97BA-E6ECFD757BDB}">
      <dgm:prSet/>
      <dgm:spPr/>
      <dgm:t>
        <a:bodyPr/>
        <a:lstStyle/>
        <a:p>
          <a:endParaRPr lang="en-US"/>
        </a:p>
      </dgm:t>
    </dgm:pt>
    <dgm:pt modelId="{FCBE963B-80A2-4070-8C6E-DD51F9681779}" type="sibTrans" cxnId="{9AD77311-22C8-4849-97BA-E6ECFD757BDB}">
      <dgm:prSet/>
      <dgm:spPr/>
      <dgm:t>
        <a:bodyPr/>
        <a:lstStyle/>
        <a:p>
          <a:endParaRPr lang="en-US"/>
        </a:p>
      </dgm:t>
    </dgm:pt>
    <dgm:pt modelId="{B832EC05-8C50-415A-AD6B-6596B2A24C57}">
      <dgm:prSet phldrT="[Text]" phldr="1"/>
      <dgm:spPr/>
      <dgm:t>
        <a:bodyPr/>
        <a:lstStyle/>
        <a:p>
          <a:endParaRPr lang="en-US" dirty="0"/>
        </a:p>
      </dgm:t>
    </dgm:pt>
    <dgm:pt modelId="{44C4D2CF-C1BB-4CA8-A857-8E5BA150B691}" type="parTrans" cxnId="{E8497EA2-908C-479F-A821-CCDEE8BECA49}">
      <dgm:prSet/>
      <dgm:spPr/>
      <dgm:t>
        <a:bodyPr/>
        <a:lstStyle/>
        <a:p>
          <a:endParaRPr lang="en-US"/>
        </a:p>
      </dgm:t>
    </dgm:pt>
    <dgm:pt modelId="{10308185-158A-4689-8841-661BB418E6D1}" type="sibTrans" cxnId="{E8497EA2-908C-479F-A821-CCDEE8BECA49}">
      <dgm:prSet/>
      <dgm:spPr/>
      <dgm:t>
        <a:bodyPr/>
        <a:lstStyle/>
        <a:p>
          <a:endParaRPr lang="en-US"/>
        </a:p>
      </dgm:t>
    </dgm:pt>
    <dgm:pt modelId="{8C581FE9-0A62-4CAA-B981-B3D6B9410EAC}">
      <dgm:prSet/>
      <dgm:spPr/>
      <dgm:t>
        <a:bodyPr/>
        <a:lstStyle/>
        <a:p>
          <a:endParaRPr lang="en-US"/>
        </a:p>
      </dgm:t>
    </dgm:pt>
    <dgm:pt modelId="{429AD818-84F2-4F67-8406-559B58DF3A97}" type="parTrans" cxnId="{D2C2AB19-5A67-4633-AAFD-B0AD0FB9D752}">
      <dgm:prSet/>
      <dgm:spPr/>
      <dgm:t>
        <a:bodyPr/>
        <a:lstStyle/>
        <a:p>
          <a:endParaRPr lang="en-US"/>
        </a:p>
      </dgm:t>
    </dgm:pt>
    <dgm:pt modelId="{B9213093-3DFC-478A-A26E-10FE1B0400F4}" type="sibTrans" cxnId="{D2C2AB19-5A67-4633-AAFD-B0AD0FB9D752}">
      <dgm:prSet/>
      <dgm:spPr/>
      <dgm:t>
        <a:bodyPr/>
        <a:lstStyle/>
        <a:p>
          <a:endParaRPr lang="en-US"/>
        </a:p>
      </dgm:t>
    </dgm:pt>
    <dgm:pt modelId="{8A395D6E-634E-442D-99F9-66DB4C2A46EA}">
      <dgm:prSet/>
      <dgm:spPr/>
      <dgm:t>
        <a:bodyPr/>
        <a:lstStyle/>
        <a:p>
          <a:endParaRPr lang="en-US"/>
        </a:p>
      </dgm:t>
    </dgm:pt>
    <dgm:pt modelId="{C424C2F0-1B0E-4F70-8F1D-29CD81FB722C}" type="parTrans" cxnId="{1C560A4D-B940-427F-8BBD-494325C91D5F}">
      <dgm:prSet/>
      <dgm:spPr/>
      <dgm:t>
        <a:bodyPr/>
        <a:lstStyle/>
        <a:p>
          <a:endParaRPr lang="en-US"/>
        </a:p>
      </dgm:t>
    </dgm:pt>
    <dgm:pt modelId="{6229EC89-0AFA-4B2E-8EA0-760ADC8C71DA}" type="sibTrans" cxnId="{1C560A4D-B940-427F-8BBD-494325C91D5F}">
      <dgm:prSet/>
      <dgm:spPr/>
      <dgm:t>
        <a:bodyPr/>
        <a:lstStyle/>
        <a:p>
          <a:endParaRPr lang="en-US"/>
        </a:p>
      </dgm:t>
    </dgm:pt>
    <dgm:pt modelId="{8B76CA2D-6B83-4231-ADCE-44F81815A6BB}">
      <dgm:prSet/>
      <dgm:spPr/>
      <dgm:t>
        <a:bodyPr/>
        <a:lstStyle/>
        <a:p>
          <a:endParaRPr lang="en-US"/>
        </a:p>
      </dgm:t>
    </dgm:pt>
    <dgm:pt modelId="{C5C2CBC9-6840-43DF-81E3-55A1648B8E3F}" type="parTrans" cxnId="{11B67921-BA03-4CD8-ABD9-6A97373CE582}">
      <dgm:prSet/>
      <dgm:spPr/>
      <dgm:t>
        <a:bodyPr/>
        <a:lstStyle/>
        <a:p>
          <a:endParaRPr lang="en-US"/>
        </a:p>
      </dgm:t>
    </dgm:pt>
    <dgm:pt modelId="{3020B056-528A-4CC2-BC09-398D88C02779}" type="sibTrans" cxnId="{11B67921-BA03-4CD8-ABD9-6A97373CE582}">
      <dgm:prSet/>
      <dgm:spPr/>
      <dgm:t>
        <a:bodyPr/>
        <a:lstStyle/>
        <a:p>
          <a:endParaRPr lang="en-US"/>
        </a:p>
      </dgm:t>
    </dgm:pt>
    <dgm:pt modelId="{76B0CF60-E2BF-4DDB-B30E-09377EE03621}" type="pres">
      <dgm:prSet presAssocID="{3586903A-59E9-4CD7-B769-D96F842E4C7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8B6AE-AF77-42FF-BFFA-C51BB95774C6}" type="pres">
      <dgm:prSet presAssocID="{5232B3B9-3D4C-4108-9AFF-B00FA2D0C880}" presName="centerShape" presStyleLbl="node0" presStyleIdx="0" presStyleCnt="1"/>
      <dgm:spPr/>
      <dgm:t>
        <a:bodyPr/>
        <a:lstStyle/>
        <a:p>
          <a:endParaRPr lang="en-US"/>
        </a:p>
      </dgm:t>
    </dgm:pt>
    <dgm:pt modelId="{03476FE5-D82C-477E-AFAD-E4099069651E}" type="pres">
      <dgm:prSet presAssocID="{D7AB111A-9485-4F32-9FD3-EB37A1F363F6}" presName="parTrans" presStyleLbl="sibTrans2D1" presStyleIdx="0" presStyleCnt="7"/>
      <dgm:spPr/>
      <dgm:t>
        <a:bodyPr/>
        <a:lstStyle/>
        <a:p>
          <a:endParaRPr lang="en-US"/>
        </a:p>
      </dgm:t>
    </dgm:pt>
    <dgm:pt modelId="{AB536FAC-20EA-4286-AE92-26992976E4BC}" type="pres">
      <dgm:prSet presAssocID="{D7AB111A-9485-4F32-9FD3-EB37A1F363F6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7DDF8C45-F546-4100-9EC1-6DFFF3AE1028}" type="pres">
      <dgm:prSet presAssocID="{207FEB74-D663-4DC2-8071-BE8BB6FD2365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E79054-6C6D-40E8-B767-2CA01B00E9EA}" type="pres">
      <dgm:prSet presAssocID="{F111F93F-36C3-44FD-B9F4-825EE5623283}" presName="parTrans" presStyleLbl="sibTrans2D1" presStyleIdx="1" presStyleCnt="7"/>
      <dgm:spPr/>
      <dgm:t>
        <a:bodyPr/>
        <a:lstStyle/>
        <a:p>
          <a:endParaRPr lang="en-US"/>
        </a:p>
      </dgm:t>
    </dgm:pt>
    <dgm:pt modelId="{805F6453-7F1F-4037-A7BF-B2031AE99860}" type="pres">
      <dgm:prSet presAssocID="{F111F93F-36C3-44FD-B9F4-825EE5623283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14F4D28A-27CB-4FAF-9A25-DA0B9C5C3417}" type="pres">
      <dgm:prSet presAssocID="{328AEAEC-B59D-4390-A9F1-0C4396E70906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1C694-64ED-4714-A0DD-9BF2433EABA9}" type="pres">
      <dgm:prSet presAssocID="{C424C2F0-1B0E-4F70-8F1D-29CD81FB722C}" presName="parTrans" presStyleLbl="sibTrans2D1" presStyleIdx="2" presStyleCnt="7"/>
      <dgm:spPr/>
      <dgm:t>
        <a:bodyPr/>
        <a:lstStyle/>
        <a:p>
          <a:endParaRPr lang="en-US"/>
        </a:p>
      </dgm:t>
    </dgm:pt>
    <dgm:pt modelId="{6D8610CD-D071-41A7-87AF-1CE7B60F72F3}" type="pres">
      <dgm:prSet presAssocID="{C424C2F0-1B0E-4F70-8F1D-29CD81FB722C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9741F331-989C-43B8-8185-5B0581B568E8}" type="pres">
      <dgm:prSet presAssocID="{8A395D6E-634E-442D-99F9-66DB4C2A46E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8153D-D587-4AAB-B49E-C4860B2D4D06}" type="pres">
      <dgm:prSet presAssocID="{C5C2CBC9-6840-43DF-81E3-55A1648B8E3F}" presName="parTrans" presStyleLbl="sibTrans2D1" presStyleIdx="3" presStyleCnt="7"/>
      <dgm:spPr/>
      <dgm:t>
        <a:bodyPr/>
        <a:lstStyle/>
        <a:p>
          <a:endParaRPr lang="en-US"/>
        </a:p>
      </dgm:t>
    </dgm:pt>
    <dgm:pt modelId="{C916D1EB-A566-4FB1-AF13-404A15876AD0}" type="pres">
      <dgm:prSet presAssocID="{C5C2CBC9-6840-43DF-81E3-55A1648B8E3F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F1A4FBA8-69B7-4526-8798-D0F46C26891D}" type="pres">
      <dgm:prSet presAssocID="{8B76CA2D-6B83-4231-ADCE-44F81815A6B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B9461B-5372-46D6-9E00-12F8072CB416}" type="pres">
      <dgm:prSet presAssocID="{6EAA1725-04A2-46C4-A4E6-3BE22343B5E5}" presName="parTrans" presStyleLbl="sibTrans2D1" presStyleIdx="4" presStyleCnt="7"/>
      <dgm:spPr/>
      <dgm:t>
        <a:bodyPr/>
        <a:lstStyle/>
        <a:p>
          <a:endParaRPr lang="en-US"/>
        </a:p>
      </dgm:t>
    </dgm:pt>
    <dgm:pt modelId="{8CE48735-C90F-4E20-9C9A-F42CCE649546}" type="pres">
      <dgm:prSet presAssocID="{6EAA1725-04A2-46C4-A4E6-3BE22343B5E5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85BC372E-A51F-4D24-83B3-9DF8496B5527}" type="pres">
      <dgm:prSet presAssocID="{C2B65E9A-9146-4A5E-AC35-B4847CCE07D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DE2861-1E59-483E-A960-9882F549766D}" type="pres">
      <dgm:prSet presAssocID="{44C4D2CF-C1BB-4CA8-A857-8E5BA150B691}" presName="parTrans" presStyleLbl="sibTrans2D1" presStyleIdx="5" presStyleCnt="7"/>
      <dgm:spPr/>
      <dgm:t>
        <a:bodyPr/>
        <a:lstStyle/>
        <a:p>
          <a:endParaRPr lang="en-US"/>
        </a:p>
      </dgm:t>
    </dgm:pt>
    <dgm:pt modelId="{E0CEA924-57C6-4468-BBF6-DA3B876A5043}" type="pres">
      <dgm:prSet presAssocID="{44C4D2CF-C1BB-4CA8-A857-8E5BA150B691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DCCA3968-ECC9-4F11-BFFE-0B3AE29A29E1}" type="pres">
      <dgm:prSet presAssocID="{B832EC05-8C50-415A-AD6B-6596B2A24C5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05C20B-02BD-46BD-905E-4D4DA220CE89}" type="pres">
      <dgm:prSet presAssocID="{429AD818-84F2-4F67-8406-559B58DF3A97}" presName="parTrans" presStyleLbl="sibTrans2D1" presStyleIdx="6" presStyleCnt="7"/>
      <dgm:spPr/>
      <dgm:t>
        <a:bodyPr/>
        <a:lstStyle/>
        <a:p>
          <a:endParaRPr lang="en-US"/>
        </a:p>
      </dgm:t>
    </dgm:pt>
    <dgm:pt modelId="{B47E9125-DD0D-45FA-BE8D-DC2A18F5346E}" type="pres">
      <dgm:prSet presAssocID="{429AD818-84F2-4F67-8406-559B58DF3A97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D40AD2B0-FD53-4837-8ED4-AA1353AE12A5}" type="pres">
      <dgm:prSet presAssocID="{8C581FE9-0A62-4CAA-B981-B3D6B9410EA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8CC92D-0513-43A1-A0A1-9111FAF0BE69}" type="presOf" srcId="{8A395D6E-634E-442D-99F9-66DB4C2A46EA}" destId="{9741F331-989C-43B8-8185-5B0581B568E8}" srcOrd="0" destOrd="0" presId="urn:microsoft.com/office/officeart/2005/8/layout/radial5"/>
    <dgm:cxn modelId="{D7F2132E-6E7C-44C5-BAF3-51AC19055E71}" type="presOf" srcId="{C5C2CBC9-6840-43DF-81E3-55A1648B8E3F}" destId="{C916D1EB-A566-4FB1-AF13-404A15876AD0}" srcOrd="1" destOrd="0" presId="urn:microsoft.com/office/officeart/2005/8/layout/radial5"/>
    <dgm:cxn modelId="{49D5D870-77F7-4784-B633-C832C157426A}" type="presOf" srcId="{C2B65E9A-9146-4A5E-AC35-B4847CCE07DD}" destId="{85BC372E-A51F-4D24-83B3-9DF8496B5527}" srcOrd="0" destOrd="0" presId="urn:microsoft.com/office/officeart/2005/8/layout/radial5"/>
    <dgm:cxn modelId="{95D83E79-2BAE-4B1A-A517-997502FFCA20}" type="presOf" srcId="{F111F93F-36C3-44FD-B9F4-825EE5623283}" destId="{805F6453-7F1F-4037-A7BF-B2031AE99860}" srcOrd="1" destOrd="0" presId="urn:microsoft.com/office/officeart/2005/8/layout/radial5"/>
    <dgm:cxn modelId="{0DF1D1C3-B6FA-486F-9328-AE0A52A7307A}" type="presOf" srcId="{6EAA1725-04A2-46C4-A4E6-3BE22343B5E5}" destId="{8CE48735-C90F-4E20-9C9A-F42CCE649546}" srcOrd="1" destOrd="0" presId="urn:microsoft.com/office/officeart/2005/8/layout/radial5"/>
    <dgm:cxn modelId="{6915CD1B-46A0-4E23-8DB2-EF64BFEC9C87}" type="presOf" srcId="{8C581FE9-0A62-4CAA-B981-B3D6B9410EAC}" destId="{D40AD2B0-FD53-4837-8ED4-AA1353AE12A5}" srcOrd="0" destOrd="0" presId="urn:microsoft.com/office/officeart/2005/8/layout/radial5"/>
    <dgm:cxn modelId="{E8497EA2-908C-479F-A821-CCDEE8BECA49}" srcId="{5232B3B9-3D4C-4108-9AFF-B00FA2D0C880}" destId="{B832EC05-8C50-415A-AD6B-6596B2A24C57}" srcOrd="5" destOrd="0" parTransId="{44C4D2CF-C1BB-4CA8-A857-8E5BA150B691}" sibTransId="{10308185-158A-4689-8841-661BB418E6D1}"/>
    <dgm:cxn modelId="{F1DD521A-B58B-4C5A-AB2C-1B19396F2504}" type="presOf" srcId="{C424C2F0-1B0E-4F70-8F1D-29CD81FB722C}" destId="{6D8610CD-D071-41A7-87AF-1CE7B60F72F3}" srcOrd="1" destOrd="0" presId="urn:microsoft.com/office/officeart/2005/8/layout/radial5"/>
    <dgm:cxn modelId="{FA257CEF-D6F5-4DA7-B753-9896464EABCA}" type="presOf" srcId="{429AD818-84F2-4F67-8406-559B58DF3A97}" destId="{B47E9125-DD0D-45FA-BE8D-DC2A18F5346E}" srcOrd="1" destOrd="0" presId="urn:microsoft.com/office/officeart/2005/8/layout/radial5"/>
    <dgm:cxn modelId="{E8718D2B-7383-45EB-93D2-205068262B21}" type="presOf" srcId="{B832EC05-8C50-415A-AD6B-6596B2A24C57}" destId="{DCCA3968-ECC9-4F11-BFFE-0B3AE29A29E1}" srcOrd="0" destOrd="0" presId="urn:microsoft.com/office/officeart/2005/8/layout/radial5"/>
    <dgm:cxn modelId="{11B67921-BA03-4CD8-ABD9-6A97373CE582}" srcId="{5232B3B9-3D4C-4108-9AFF-B00FA2D0C880}" destId="{8B76CA2D-6B83-4231-ADCE-44F81815A6BB}" srcOrd="3" destOrd="0" parTransId="{C5C2CBC9-6840-43DF-81E3-55A1648B8E3F}" sibTransId="{3020B056-528A-4CC2-BC09-398D88C02779}"/>
    <dgm:cxn modelId="{0B3E49FA-3BB3-458C-AC7E-E4CA4933C2E0}" type="presOf" srcId="{429AD818-84F2-4F67-8406-559B58DF3A97}" destId="{3A05C20B-02BD-46BD-905E-4D4DA220CE89}" srcOrd="0" destOrd="0" presId="urn:microsoft.com/office/officeart/2005/8/layout/radial5"/>
    <dgm:cxn modelId="{24216E42-E9F8-4BD3-AEA5-D82592648A92}" type="presOf" srcId="{44C4D2CF-C1BB-4CA8-A857-8E5BA150B691}" destId="{95DE2861-1E59-483E-A960-9882F549766D}" srcOrd="0" destOrd="0" presId="urn:microsoft.com/office/officeart/2005/8/layout/radial5"/>
    <dgm:cxn modelId="{F01F3399-AA24-4351-90AF-A43EA4E73728}" type="presOf" srcId="{328AEAEC-B59D-4390-A9F1-0C4396E70906}" destId="{14F4D28A-27CB-4FAF-9A25-DA0B9C5C3417}" srcOrd="0" destOrd="0" presId="urn:microsoft.com/office/officeart/2005/8/layout/radial5"/>
    <dgm:cxn modelId="{980AE31B-D400-4316-BF2B-05AA002F0751}" type="presOf" srcId="{D7AB111A-9485-4F32-9FD3-EB37A1F363F6}" destId="{AB536FAC-20EA-4286-AE92-26992976E4BC}" srcOrd="1" destOrd="0" presId="urn:microsoft.com/office/officeart/2005/8/layout/radial5"/>
    <dgm:cxn modelId="{582921D0-493D-453C-866B-1734262E535C}" type="presOf" srcId="{3586903A-59E9-4CD7-B769-D96F842E4C7A}" destId="{76B0CF60-E2BF-4DDB-B30E-09377EE03621}" srcOrd="0" destOrd="0" presId="urn:microsoft.com/office/officeart/2005/8/layout/radial5"/>
    <dgm:cxn modelId="{DE36AD9A-D40D-4EC1-B861-AA3ED08B80FA}" srcId="{5232B3B9-3D4C-4108-9AFF-B00FA2D0C880}" destId="{328AEAEC-B59D-4390-A9F1-0C4396E70906}" srcOrd="1" destOrd="0" parTransId="{F111F93F-36C3-44FD-B9F4-825EE5623283}" sibTransId="{B149292C-CA1A-441C-A608-A43D754B4C0D}"/>
    <dgm:cxn modelId="{6E32C8FA-9A2A-44E5-A51B-2C6E93E35EA2}" type="presOf" srcId="{D7AB111A-9485-4F32-9FD3-EB37A1F363F6}" destId="{03476FE5-D82C-477E-AFAD-E4099069651E}" srcOrd="0" destOrd="0" presId="urn:microsoft.com/office/officeart/2005/8/layout/radial5"/>
    <dgm:cxn modelId="{1C560A4D-B940-427F-8BBD-494325C91D5F}" srcId="{5232B3B9-3D4C-4108-9AFF-B00FA2D0C880}" destId="{8A395D6E-634E-442D-99F9-66DB4C2A46EA}" srcOrd="2" destOrd="0" parTransId="{C424C2F0-1B0E-4F70-8F1D-29CD81FB722C}" sibTransId="{6229EC89-0AFA-4B2E-8EA0-760ADC8C71DA}"/>
    <dgm:cxn modelId="{D2C2AB19-5A67-4633-AAFD-B0AD0FB9D752}" srcId="{5232B3B9-3D4C-4108-9AFF-B00FA2D0C880}" destId="{8C581FE9-0A62-4CAA-B981-B3D6B9410EAC}" srcOrd="6" destOrd="0" parTransId="{429AD818-84F2-4F67-8406-559B58DF3A97}" sibTransId="{B9213093-3DFC-478A-A26E-10FE1B0400F4}"/>
    <dgm:cxn modelId="{60FB7C2A-A6DA-4FFB-9C69-81296A8CC715}" type="presOf" srcId="{6EAA1725-04A2-46C4-A4E6-3BE22343B5E5}" destId="{5DB9461B-5372-46D6-9E00-12F8072CB416}" srcOrd="0" destOrd="0" presId="urn:microsoft.com/office/officeart/2005/8/layout/radial5"/>
    <dgm:cxn modelId="{9AD77311-22C8-4849-97BA-E6ECFD757BDB}" srcId="{5232B3B9-3D4C-4108-9AFF-B00FA2D0C880}" destId="{C2B65E9A-9146-4A5E-AC35-B4847CCE07DD}" srcOrd="4" destOrd="0" parTransId="{6EAA1725-04A2-46C4-A4E6-3BE22343B5E5}" sibTransId="{FCBE963B-80A2-4070-8C6E-DD51F9681779}"/>
    <dgm:cxn modelId="{60CD6CA2-586A-4ABA-9498-7D7A25D1D67C}" type="presOf" srcId="{5232B3B9-3D4C-4108-9AFF-B00FA2D0C880}" destId="{19E8B6AE-AF77-42FF-BFFA-C51BB95774C6}" srcOrd="0" destOrd="0" presId="urn:microsoft.com/office/officeart/2005/8/layout/radial5"/>
    <dgm:cxn modelId="{AE4800BA-C438-4F6A-8671-C08520CA2839}" type="presOf" srcId="{8B76CA2D-6B83-4231-ADCE-44F81815A6BB}" destId="{F1A4FBA8-69B7-4526-8798-D0F46C26891D}" srcOrd="0" destOrd="0" presId="urn:microsoft.com/office/officeart/2005/8/layout/radial5"/>
    <dgm:cxn modelId="{29412FDD-F705-40FB-8825-D866D595DD07}" type="presOf" srcId="{F111F93F-36C3-44FD-B9F4-825EE5623283}" destId="{1BE79054-6C6D-40E8-B767-2CA01B00E9EA}" srcOrd="0" destOrd="0" presId="urn:microsoft.com/office/officeart/2005/8/layout/radial5"/>
    <dgm:cxn modelId="{1C7E17C1-F774-4DE7-91B7-FC54122C56B7}" srcId="{3586903A-59E9-4CD7-B769-D96F842E4C7A}" destId="{5232B3B9-3D4C-4108-9AFF-B00FA2D0C880}" srcOrd="0" destOrd="0" parTransId="{B5E14CD1-F3EB-4DEA-80E4-492C80F680E0}" sibTransId="{8837729D-3105-4084-9663-CFDB19ED44DE}"/>
    <dgm:cxn modelId="{604429C4-3845-4838-A567-03BCE8E8FC49}" type="presOf" srcId="{C424C2F0-1B0E-4F70-8F1D-29CD81FB722C}" destId="{D381C694-64ED-4714-A0DD-9BF2433EABA9}" srcOrd="0" destOrd="0" presId="urn:microsoft.com/office/officeart/2005/8/layout/radial5"/>
    <dgm:cxn modelId="{07DF68C5-2015-4E63-9ECE-9AFC0252932D}" srcId="{5232B3B9-3D4C-4108-9AFF-B00FA2D0C880}" destId="{207FEB74-D663-4DC2-8071-BE8BB6FD2365}" srcOrd="0" destOrd="0" parTransId="{D7AB111A-9485-4F32-9FD3-EB37A1F363F6}" sibTransId="{B827AEC8-7E5C-4C11-85FB-E5792D09E8FD}"/>
    <dgm:cxn modelId="{EC668A14-1663-431A-9E48-2425153A63C5}" type="presOf" srcId="{C5C2CBC9-6840-43DF-81E3-55A1648B8E3F}" destId="{4CF8153D-D587-4AAB-B49E-C4860B2D4D06}" srcOrd="0" destOrd="0" presId="urn:microsoft.com/office/officeart/2005/8/layout/radial5"/>
    <dgm:cxn modelId="{4CD5AC33-3F56-4071-BD02-A5AD67EAD85E}" type="presOf" srcId="{207FEB74-D663-4DC2-8071-BE8BB6FD2365}" destId="{7DDF8C45-F546-4100-9EC1-6DFFF3AE1028}" srcOrd="0" destOrd="0" presId="urn:microsoft.com/office/officeart/2005/8/layout/radial5"/>
    <dgm:cxn modelId="{205BE6C0-1DD2-4922-8D8E-02C633E4E368}" type="presOf" srcId="{44C4D2CF-C1BB-4CA8-A857-8E5BA150B691}" destId="{E0CEA924-57C6-4468-BBF6-DA3B876A5043}" srcOrd="1" destOrd="0" presId="urn:microsoft.com/office/officeart/2005/8/layout/radial5"/>
    <dgm:cxn modelId="{5B3C427F-22AA-4393-AFDC-778B321191B1}" type="presParOf" srcId="{76B0CF60-E2BF-4DDB-B30E-09377EE03621}" destId="{19E8B6AE-AF77-42FF-BFFA-C51BB95774C6}" srcOrd="0" destOrd="0" presId="urn:microsoft.com/office/officeart/2005/8/layout/radial5"/>
    <dgm:cxn modelId="{97EEB351-6006-4252-B19B-2DDB00607D2D}" type="presParOf" srcId="{76B0CF60-E2BF-4DDB-B30E-09377EE03621}" destId="{03476FE5-D82C-477E-AFAD-E4099069651E}" srcOrd="1" destOrd="0" presId="urn:microsoft.com/office/officeart/2005/8/layout/radial5"/>
    <dgm:cxn modelId="{A7299F3D-ADD4-48CD-AA4A-001B3189A5B3}" type="presParOf" srcId="{03476FE5-D82C-477E-AFAD-E4099069651E}" destId="{AB536FAC-20EA-4286-AE92-26992976E4BC}" srcOrd="0" destOrd="0" presId="urn:microsoft.com/office/officeart/2005/8/layout/radial5"/>
    <dgm:cxn modelId="{9E306151-52FC-480E-8633-67DCA7AD4B49}" type="presParOf" srcId="{76B0CF60-E2BF-4DDB-B30E-09377EE03621}" destId="{7DDF8C45-F546-4100-9EC1-6DFFF3AE1028}" srcOrd="2" destOrd="0" presId="urn:microsoft.com/office/officeart/2005/8/layout/radial5"/>
    <dgm:cxn modelId="{0C9EC07E-F74A-4C1A-9359-F6AD9027B67F}" type="presParOf" srcId="{76B0CF60-E2BF-4DDB-B30E-09377EE03621}" destId="{1BE79054-6C6D-40E8-B767-2CA01B00E9EA}" srcOrd="3" destOrd="0" presId="urn:microsoft.com/office/officeart/2005/8/layout/radial5"/>
    <dgm:cxn modelId="{FF111ECF-F134-46EC-A81F-6CD5F9F821E2}" type="presParOf" srcId="{1BE79054-6C6D-40E8-B767-2CA01B00E9EA}" destId="{805F6453-7F1F-4037-A7BF-B2031AE99860}" srcOrd="0" destOrd="0" presId="urn:microsoft.com/office/officeart/2005/8/layout/radial5"/>
    <dgm:cxn modelId="{E7F8D15E-3674-479E-8972-4360862FF8EE}" type="presParOf" srcId="{76B0CF60-E2BF-4DDB-B30E-09377EE03621}" destId="{14F4D28A-27CB-4FAF-9A25-DA0B9C5C3417}" srcOrd="4" destOrd="0" presId="urn:microsoft.com/office/officeart/2005/8/layout/radial5"/>
    <dgm:cxn modelId="{5FD33310-7052-4979-9E25-7DEE8D9A3CCE}" type="presParOf" srcId="{76B0CF60-E2BF-4DDB-B30E-09377EE03621}" destId="{D381C694-64ED-4714-A0DD-9BF2433EABA9}" srcOrd="5" destOrd="0" presId="urn:microsoft.com/office/officeart/2005/8/layout/radial5"/>
    <dgm:cxn modelId="{9EC7CE26-0D1C-4A8B-8580-6C0BB0ED85E3}" type="presParOf" srcId="{D381C694-64ED-4714-A0DD-9BF2433EABA9}" destId="{6D8610CD-D071-41A7-87AF-1CE7B60F72F3}" srcOrd="0" destOrd="0" presId="urn:microsoft.com/office/officeart/2005/8/layout/radial5"/>
    <dgm:cxn modelId="{9252B97D-796C-4F85-B89C-9899F32B07F7}" type="presParOf" srcId="{76B0CF60-E2BF-4DDB-B30E-09377EE03621}" destId="{9741F331-989C-43B8-8185-5B0581B568E8}" srcOrd="6" destOrd="0" presId="urn:microsoft.com/office/officeart/2005/8/layout/radial5"/>
    <dgm:cxn modelId="{A111A4AC-D685-44D9-82AC-817930E416A7}" type="presParOf" srcId="{76B0CF60-E2BF-4DDB-B30E-09377EE03621}" destId="{4CF8153D-D587-4AAB-B49E-C4860B2D4D06}" srcOrd="7" destOrd="0" presId="urn:microsoft.com/office/officeart/2005/8/layout/radial5"/>
    <dgm:cxn modelId="{E749ADA3-A8A1-4E43-B982-444B4BB838E8}" type="presParOf" srcId="{4CF8153D-D587-4AAB-B49E-C4860B2D4D06}" destId="{C916D1EB-A566-4FB1-AF13-404A15876AD0}" srcOrd="0" destOrd="0" presId="urn:microsoft.com/office/officeart/2005/8/layout/radial5"/>
    <dgm:cxn modelId="{C113A70F-0332-410D-8122-4754A0853E54}" type="presParOf" srcId="{76B0CF60-E2BF-4DDB-B30E-09377EE03621}" destId="{F1A4FBA8-69B7-4526-8798-D0F46C26891D}" srcOrd="8" destOrd="0" presId="urn:microsoft.com/office/officeart/2005/8/layout/radial5"/>
    <dgm:cxn modelId="{0404FD6B-589D-4F92-B252-FBC29344F0BD}" type="presParOf" srcId="{76B0CF60-E2BF-4DDB-B30E-09377EE03621}" destId="{5DB9461B-5372-46D6-9E00-12F8072CB416}" srcOrd="9" destOrd="0" presId="urn:microsoft.com/office/officeart/2005/8/layout/radial5"/>
    <dgm:cxn modelId="{D657995D-6445-4AA5-BE6B-5DDCE0452CE5}" type="presParOf" srcId="{5DB9461B-5372-46D6-9E00-12F8072CB416}" destId="{8CE48735-C90F-4E20-9C9A-F42CCE649546}" srcOrd="0" destOrd="0" presId="urn:microsoft.com/office/officeart/2005/8/layout/radial5"/>
    <dgm:cxn modelId="{3F34D24F-144D-4542-9CEF-8924DA67CC19}" type="presParOf" srcId="{76B0CF60-E2BF-4DDB-B30E-09377EE03621}" destId="{85BC372E-A51F-4D24-83B3-9DF8496B5527}" srcOrd="10" destOrd="0" presId="urn:microsoft.com/office/officeart/2005/8/layout/radial5"/>
    <dgm:cxn modelId="{CFD5F36E-BBF1-41A3-81BF-C11181E19902}" type="presParOf" srcId="{76B0CF60-E2BF-4DDB-B30E-09377EE03621}" destId="{95DE2861-1E59-483E-A960-9882F549766D}" srcOrd="11" destOrd="0" presId="urn:microsoft.com/office/officeart/2005/8/layout/radial5"/>
    <dgm:cxn modelId="{F40A3F65-5203-46C0-9700-7A1E4657698A}" type="presParOf" srcId="{95DE2861-1E59-483E-A960-9882F549766D}" destId="{E0CEA924-57C6-4468-BBF6-DA3B876A5043}" srcOrd="0" destOrd="0" presId="urn:microsoft.com/office/officeart/2005/8/layout/radial5"/>
    <dgm:cxn modelId="{99713ECA-AD6D-4827-B22F-3B626B248585}" type="presParOf" srcId="{76B0CF60-E2BF-4DDB-B30E-09377EE03621}" destId="{DCCA3968-ECC9-4F11-BFFE-0B3AE29A29E1}" srcOrd="12" destOrd="0" presId="urn:microsoft.com/office/officeart/2005/8/layout/radial5"/>
    <dgm:cxn modelId="{0CD032CB-9DA1-4E46-8217-FA7DCB4D526D}" type="presParOf" srcId="{76B0CF60-E2BF-4DDB-B30E-09377EE03621}" destId="{3A05C20B-02BD-46BD-905E-4D4DA220CE89}" srcOrd="13" destOrd="0" presId="urn:microsoft.com/office/officeart/2005/8/layout/radial5"/>
    <dgm:cxn modelId="{1E714C75-3CCA-434B-AE47-4A207AE07481}" type="presParOf" srcId="{3A05C20B-02BD-46BD-905E-4D4DA220CE89}" destId="{B47E9125-DD0D-45FA-BE8D-DC2A18F5346E}" srcOrd="0" destOrd="0" presId="urn:microsoft.com/office/officeart/2005/8/layout/radial5"/>
    <dgm:cxn modelId="{620F2019-0EE4-4C55-B9CD-7BD583398BDB}" type="presParOf" srcId="{76B0CF60-E2BF-4DDB-B30E-09377EE03621}" destId="{D40AD2B0-FD53-4837-8ED4-AA1353AE12A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31EA18-A3E8-4D55-9DDF-E8989E5E83BC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900" kern="1200" dirty="0"/>
        </a:p>
      </dsp:txBody>
      <dsp:txXfrm rot="-5400000">
        <a:off x="2962656" y="205028"/>
        <a:ext cx="5209983" cy="1052927"/>
      </dsp:txXfrm>
    </dsp:sp>
    <dsp:sp modelId="{9230C3FB-B8CE-45BA-A0F9-EC83326FE2D0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益處</a:t>
          </a:r>
          <a:endParaRPr lang="en-US" sz="5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71201" y="73410"/>
        <a:ext cx="2820254" cy="1316160"/>
      </dsp:txXfrm>
    </dsp:sp>
    <dsp:sp modelId="{68A42BCB-7695-48E3-B06C-6121616ACCAA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900" kern="1200" dirty="0"/>
        </a:p>
      </dsp:txBody>
      <dsp:txXfrm rot="-5400000">
        <a:off x="2962656" y="1736518"/>
        <a:ext cx="5209983" cy="1052927"/>
      </dsp:txXfrm>
    </dsp:sp>
    <dsp:sp modelId="{C10FE240-A6F3-4805-89C6-BCCA87F9BD8F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目標</a:t>
          </a:r>
          <a:endParaRPr lang="en-US" sz="5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71201" y="1604901"/>
        <a:ext cx="2820254" cy="1316160"/>
      </dsp:txXfrm>
    </dsp:sp>
    <dsp:sp modelId="{762894E7-27D8-4D30-86D6-FD576A9031F3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900" kern="1200" dirty="0"/>
        </a:p>
      </dsp:txBody>
      <dsp:txXfrm rot="-5400000">
        <a:off x="2962656" y="3268008"/>
        <a:ext cx="5209983" cy="1052927"/>
      </dsp:txXfrm>
    </dsp:sp>
    <dsp:sp modelId="{DBE02078-22CA-4B13-9F80-EE2153527124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途徑</a:t>
          </a:r>
          <a:endParaRPr lang="en-US" sz="5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71201" y="3136391"/>
        <a:ext cx="2820254" cy="1316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0C066-A09C-4B3A-A26E-B9580ADA6D48}">
      <dsp:nvSpPr>
        <dsp:cNvPr id="0" name=""/>
        <dsp:cNvSpPr/>
      </dsp:nvSpPr>
      <dsp:spPr>
        <a:xfrm>
          <a:off x="2983309" y="0"/>
          <a:ext cx="2262981" cy="226298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____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工作</a:t>
          </a:r>
          <a:endParaRPr lang="en-US" sz="32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3549054" y="1131491"/>
        <a:ext cx="1131491" cy="1131490"/>
      </dsp:txXfrm>
    </dsp:sp>
    <dsp:sp modelId="{80245BF7-00B9-4868-8EF5-C49E45F2FAF1}">
      <dsp:nvSpPr>
        <dsp:cNvPr id="0" name=""/>
        <dsp:cNvSpPr/>
      </dsp:nvSpPr>
      <dsp:spPr>
        <a:xfrm>
          <a:off x="1851818" y="2262981"/>
          <a:ext cx="2262981" cy="226298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900" kern="1200" dirty="0" smtClean="0"/>
            <a:t>____</a:t>
          </a:r>
          <a:r>
            <a:rPr lang="zh-TW" altLang="en-US" sz="29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磨煉</a:t>
          </a:r>
          <a:endParaRPr lang="en-US" sz="29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417563" y="3394472"/>
        <a:ext cx="1131491" cy="1131490"/>
      </dsp:txXfrm>
    </dsp:sp>
    <dsp:sp modelId="{30329D67-2B15-4535-AE1B-51F2DC6E3127}">
      <dsp:nvSpPr>
        <dsp:cNvPr id="0" name=""/>
        <dsp:cNvSpPr/>
      </dsp:nvSpPr>
      <dsp:spPr>
        <a:xfrm rot="10800000">
          <a:off x="2983309" y="2262981"/>
          <a:ext cx="2262981" cy="226298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900" kern="1200" dirty="0" smtClean="0"/>
            <a:t>__</a:t>
          </a:r>
          <a:r>
            <a:rPr lang="zh-TW" altLang="en-US" sz="29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神</a:t>
          </a:r>
          <a:r>
            <a:rPr lang="en-US" altLang="zh-TW" sz="2900" kern="1200" dirty="0" smtClean="0"/>
            <a:t>__</a:t>
          </a:r>
          <a:r>
            <a:rPr lang="zh-TW" altLang="en-US" sz="29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人</a:t>
          </a:r>
          <a:endParaRPr lang="en-US" sz="29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3549054" y="2262981"/>
        <a:ext cx="1131491" cy="1131490"/>
      </dsp:txXfrm>
    </dsp:sp>
    <dsp:sp modelId="{95295FDA-74A7-4EFB-B1D4-B4FBB4C2FD8F}">
      <dsp:nvSpPr>
        <dsp:cNvPr id="0" name=""/>
        <dsp:cNvSpPr/>
      </dsp:nvSpPr>
      <dsp:spPr>
        <a:xfrm>
          <a:off x="4038605" y="2262981"/>
          <a:ext cx="2262981" cy="226298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屬靈</a:t>
          </a:r>
          <a:r>
            <a:rPr lang="en-US" altLang="zh-TW" sz="2900" kern="1200" dirty="0" smtClean="0"/>
            <a:t>____</a:t>
          </a:r>
          <a:endParaRPr lang="en-US" sz="2900" kern="1200" dirty="0"/>
        </a:p>
      </dsp:txBody>
      <dsp:txXfrm>
        <a:off x="4604350" y="3394472"/>
        <a:ext cx="1131491" cy="1131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F9C77-213F-4A90-89B9-159C75BF4E44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像</a:t>
          </a:r>
          <a:r>
            <a:rPr lang="en-US" altLang="zh-TW" sz="4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____(</a:t>
          </a:r>
          <a:r>
            <a:rPr lang="zh-TW" altLang="en-US" sz="4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羅八</a:t>
          </a:r>
          <a:r>
            <a:rPr lang="en-US" altLang="zh-TW" sz="4800" kern="1200" dirty="0" smtClean="0">
              <a:latin typeface="+mn-lt"/>
            </a:rPr>
            <a:t>28-29)</a:t>
          </a:r>
          <a:endParaRPr lang="en-US" sz="4800" kern="1200" dirty="0"/>
        </a:p>
      </dsp:txBody>
      <dsp:txXfrm>
        <a:off x="0" y="0"/>
        <a:ext cx="8229600" cy="1357788"/>
      </dsp:txXfrm>
    </dsp:sp>
    <dsp:sp modelId="{218114B2-6101-4FE6-B938-CC7DC530F8BB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zh-TW" sz="4000" kern="1200" dirty="0" smtClean="0"/>
            <a:t>________</a:t>
          </a:r>
        </a:p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zh-TW" sz="4000" kern="1200" dirty="0" smtClean="0"/>
            <a:t>(</a:t>
          </a:r>
          <a:r>
            <a:rPr lang="zh-TW" altLang="en-US" sz="32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加五</a:t>
          </a:r>
          <a:r>
            <a:rPr lang="en-US" altLang="zh-TW" sz="2800" kern="1200" dirty="0" smtClean="0"/>
            <a:t>22-25</a:t>
          </a:r>
          <a:r>
            <a:rPr lang="en-US" altLang="zh-TW" sz="4000" kern="1200" dirty="0" smtClean="0"/>
            <a:t>)</a:t>
          </a:r>
          <a:endParaRPr lang="en-US" sz="4000" kern="1200" dirty="0"/>
        </a:p>
      </dsp:txBody>
      <dsp:txXfrm>
        <a:off x="4018" y="1357788"/>
        <a:ext cx="2740521" cy="2851356"/>
      </dsp:txXfrm>
    </dsp:sp>
    <dsp:sp modelId="{B7E42EC4-0D52-4F5B-9420-28896C5BFBB2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________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(</a:t>
          </a:r>
          <a:r>
            <a:rPr lang="zh-TW" altLang="en-US" sz="32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雅一</a:t>
          </a:r>
          <a:r>
            <a:rPr lang="en-US" altLang="zh-TW" sz="2800" kern="1200" dirty="0" smtClean="0"/>
            <a:t>2-3</a:t>
          </a:r>
          <a:r>
            <a:rPr lang="en-US" altLang="zh-TW" sz="4000" kern="1200" dirty="0" smtClean="0"/>
            <a:t>)</a:t>
          </a:r>
          <a:endParaRPr lang="en-US" sz="4000" kern="1200" dirty="0"/>
        </a:p>
      </dsp:txBody>
      <dsp:txXfrm>
        <a:off x="2744539" y="1357788"/>
        <a:ext cx="2740521" cy="2851356"/>
      </dsp:txXfrm>
    </dsp:sp>
    <dsp:sp modelId="{4A24D33B-3B88-47F3-9F7B-54E289C13931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4000" kern="1200" dirty="0" smtClean="0"/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000" kern="1200" dirty="0" smtClean="0"/>
            <a:t>________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kern="1200" dirty="0" smtClean="0"/>
            <a:t>(</a:t>
          </a: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林前九</a:t>
          </a:r>
          <a:r>
            <a:rPr lang="en-US" altLang="en-US" sz="2800" kern="1200" dirty="0" smtClean="0"/>
            <a:t>24-27</a:t>
          </a:r>
          <a:r>
            <a:rPr lang="en-US" altLang="zh-TW" sz="3600" kern="1200" dirty="0" smtClean="0"/>
            <a:t>;</a:t>
          </a:r>
          <a:r>
            <a:rPr lang="zh-TW" altLang="en-US" sz="28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提前四</a:t>
          </a:r>
          <a:r>
            <a:rPr lang="en-US" altLang="zh-TW" sz="2800" kern="1200" dirty="0" smtClean="0"/>
            <a:t>7-8)</a:t>
          </a:r>
          <a:endParaRPr lang="en-US" sz="2800" kern="1200" dirty="0"/>
        </a:p>
      </dsp:txBody>
      <dsp:txXfrm>
        <a:off x="5485060" y="1357788"/>
        <a:ext cx="2740521" cy="2851356"/>
      </dsp:txXfrm>
    </dsp:sp>
    <dsp:sp modelId="{E196EBE9-31C1-4E30-8F8E-85940012842E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8B6AE-AF77-42FF-BFFA-C51BB95774C6}">
      <dsp:nvSpPr>
        <dsp:cNvPr id="0" name=""/>
        <dsp:cNvSpPr/>
      </dsp:nvSpPr>
      <dsp:spPr>
        <a:xfrm>
          <a:off x="2348507" y="1819658"/>
          <a:ext cx="1398984" cy="13989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在基督裡</a:t>
          </a:r>
          <a:endParaRPr lang="en-US" sz="3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553383" y="2024534"/>
        <a:ext cx="989232" cy="989232"/>
      </dsp:txXfrm>
    </dsp:sp>
    <dsp:sp modelId="{03476FE5-D82C-477E-AFAD-E4099069651E}">
      <dsp:nvSpPr>
        <dsp:cNvPr id="0" name=""/>
        <dsp:cNvSpPr/>
      </dsp:nvSpPr>
      <dsp:spPr>
        <a:xfrm rot="16200000">
          <a:off x="2900059" y="1311072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944441" y="1450585"/>
        <a:ext cx="207116" cy="285392"/>
      </dsp:txXfrm>
    </dsp:sp>
    <dsp:sp modelId="{7DDF8C45-F546-4100-9EC1-6DFFF3AE1028}">
      <dsp:nvSpPr>
        <dsp:cNvPr id="0" name=""/>
        <dsp:cNvSpPr/>
      </dsp:nvSpPr>
      <dsp:spPr>
        <a:xfrm>
          <a:off x="2418457" y="2307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2602846" y="186696"/>
        <a:ext cx="890307" cy="890307"/>
      </dsp:txXfrm>
    </dsp:sp>
    <dsp:sp modelId="{1BE79054-6C6D-40E8-B767-2CA01B00E9EA}">
      <dsp:nvSpPr>
        <dsp:cNvPr id="0" name=""/>
        <dsp:cNvSpPr/>
      </dsp:nvSpPr>
      <dsp:spPr>
        <a:xfrm rot="19285714">
          <a:off x="3658632" y="1676381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668315" y="1799184"/>
        <a:ext cx="207116" cy="285392"/>
      </dsp:txXfrm>
    </dsp:sp>
    <dsp:sp modelId="{14F4D28A-27CB-4FAF-9A25-DA0B9C5C3417}">
      <dsp:nvSpPr>
        <dsp:cNvPr id="0" name=""/>
        <dsp:cNvSpPr/>
      </dsp:nvSpPr>
      <dsp:spPr>
        <a:xfrm>
          <a:off x="3894008" y="712895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4078397" y="897284"/>
        <a:ext cx="890307" cy="890307"/>
      </dsp:txXfrm>
    </dsp:sp>
    <dsp:sp modelId="{D381C694-64ED-4714-A0DD-9BF2433EABA9}">
      <dsp:nvSpPr>
        <dsp:cNvPr id="0" name=""/>
        <dsp:cNvSpPr/>
      </dsp:nvSpPr>
      <dsp:spPr>
        <a:xfrm rot="771429">
          <a:off x="3845984" y="2497224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847097" y="2582479"/>
        <a:ext cx="207116" cy="285392"/>
      </dsp:txXfrm>
    </dsp:sp>
    <dsp:sp modelId="{9741F331-989C-43B8-8185-5B0581B568E8}">
      <dsp:nvSpPr>
        <dsp:cNvPr id="0" name=""/>
        <dsp:cNvSpPr/>
      </dsp:nvSpPr>
      <dsp:spPr>
        <a:xfrm>
          <a:off x="4258439" y="2309571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4442828" y="2493960"/>
        <a:ext cx="890307" cy="890307"/>
      </dsp:txXfrm>
    </dsp:sp>
    <dsp:sp modelId="{4CF8153D-D587-4AAB-B49E-C4860B2D4D06}">
      <dsp:nvSpPr>
        <dsp:cNvPr id="0" name=""/>
        <dsp:cNvSpPr/>
      </dsp:nvSpPr>
      <dsp:spPr>
        <a:xfrm rot="3857143">
          <a:off x="3321035" y="3155489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346160" y="3210633"/>
        <a:ext cx="207116" cy="285392"/>
      </dsp:txXfrm>
    </dsp:sp>
    <dsp:sp modelId="{F1A4FBA8-69B7-4526-8798-D0F46C26891D}">
      <dsp:nvSpPr>
        <dsp:cNvPr id="0" name=""/>
        <dsp:cNvSpPr/>
      </dsp:nvSpPr>
      <dsp:spPr>
        <a:xfrm>
          <a:off x="3237326" y="3590006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3421715" y="3774395"/>
        <a:ext cx="890307" cy="890307"/>
      </dsp:txXfrm>
    </dsp:sp>
    <dsp:sp modelId="{5DB9461B-5372-46D6-9E00-12F8072CB416}">
      <dsp:nvSpPr>
        <dsp:cNvPr id="0" name=""/>
        <dsp:cNvSpPr/>
      </dsp:nvSpPr>
      <dsp:spPr>
        <a:xfrm rot="6942857">
          <a:off x="2479083" y="3155489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542722" y="3210633"/>
        <a:ext cx="207116" cy="285392"/>
      </dsp:txXfrm>
    </dsp:sp>
    <dsp:sp modelId="{85BC372E-A51F-4D24-83B3-9DF8496B5527}">
      <dsp:nvSpPr>
        <dsp:cNvPr id="0" name=""/>
        <dsp:cNvSpPr/>
      </dsp:nvSpPr>
      <dsp:spPr>
        <a:xfrm>
          <a:off x="1599587" y="3590006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1783976" y="3774395"/>
        <a:ext cx="890307" cy="890307"/>
      </dsp:txXfrm>
    </dsp:sp>
    <dsp:sp modelId="{95DE2861-1E59-483E-A960-9882F549766D}">
      <dsp:nvSpPr>
        <dsp:cNvPr id="0" name=""/>
        <dsp:cNvSpPr/>
      </dsp:nvSpPr>
      <dsp:spPr>
        <a:xfrm rot="10028571">
          <a:off x="1954134" y="2497224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041785" y="2582479"/>
        <a:ext cx="207116" cy="285392"/>
      </dsp:txXfrm>
    </dsp:sp>
    <dsp:sp modelId="{DCCA3968-ECC9-4F11-BFFE-0B3AE29A29E1}">
      <dsp:nvSpPr>
        <dsp:cNvPr id="0" name=""/>
        <dsp:cNvSpPr/>
      </dsp:nvSpPr>
      <dsp:spPr>
        <a:xfrm>
          <a:off x="578474" y="2309571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>
        <a:off x="762863" y="2493960"/>
        <a:ext cx="890307" cy="890307"/>
      </dsp:txXfrm>
    </dsp:sp>
    <dsp:sp modelId="{3A05C20B-02BD-46BD-905E-4D4DA220CE89}">
      <dsp:nvSpPr>
        <dsp:cNvPr id="0" name=""/>
        <dsp:cNvSpPr/>
      </dsp:nvSpPr>
      <dsp:spPr>
        <a:xfrm rot="13114286">
          <a:off x="2141486" y="1676381"/>
          <a:ext cx="295880" cy="4756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2220567" y="1799184"/>
        <a:ext cx="207116" cy="285392"/>
      </dsp:txXfrm>
    </dsp:sp>
    <dsp:sp modelId="{D40AD2B0-FD53-4837-8ED4-AA1353AE12A5}">
      <dsp:nvSpPr>
        <dsp:cNvPr id="0" name=""/>
        <dsp:cNvSpPr/>
      </dsp:nvSpPr>
      <dsp:spPr>
        <a:xfrm>
          <a:off x="942905" y="712895"/>
          <a:ext cx="1259085" cy="12590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>
        <a:off x="1127294" y="897284"/>
        <a:ext cx="890307" cy="890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B54F5-6718-44B6-A321-EA4A57D3F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9322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B9E2-0C7F-4F6C-B164-6C911B7F6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22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7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8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4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53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4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6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2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4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0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9FEDD-B186-4596-8589-D2D6D84012BA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337D3-69CA-41F5-B6CE-8721C3467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69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敬虔的操練與自由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提前四</a:t>
            </a:r>
            <a:r>
              <a:rPr lang="en-US" altLang="zh-TW" sz="4000" b="1" dirty="0" smtClean="0"/>
              <a:t>8</a:t>
            </a:r>
          </a:p>
          <a:p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加四</a:t>
            </a:r>
            <a:r>
              <a:rPr lang="en-US" altLang="zh-TW" sz="4000" b="1" dirty="0" smtClean="0"/>
              <a:t>19; </a:t>
            </a:r>
            <a:r>
              <a:rPr lang="zh-TW" altLang="en-US" sz="40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五</a:t>
            </a:r>
            <a:r>
              <a:rPr lang="en-US" altLang="zh-TW" sz="4000" b="1" dirty="0" smtClean="0"/>
              <a:t>1, 13, 14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04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操練敬虔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824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819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愛中成長的金三角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7176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26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愛中成長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2237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6209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在基督裡的葡萄支架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dirty="0" smtClean="0"/>
              <a:t>「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我是＿＿＿＿，你們是＿＿＿，常在我裡面的，我也常在他裡面，這人就＿＿＿＿＿。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我的＿＿也常在你們裡面，凡你們所願意的，＿＿就給你們成就。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你們若＿＿＿我的命令，就常在我的＿＿裡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。」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（約十五</a:t>
            </a:r>
            <a:r>
              <a:rPr lang="en-US" altLang="zh-TW" sz="2400" dirty="0" smtClean="0">
                <a:latin typeface="+mj-lt"/>
              </a:rPr>
              <a:t>5,7,10</a:t>
            </a:r>
            <a:r>
              <a:rPr lang="zh-TW" altLang="en-US" sz="2400" dirty="0" smtClean="0"/>
              <a:t>）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2497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葡萄支架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敬虔的操練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介入性操練　　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			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　禁戒性操練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88524518"/>
              </p:ext>
            </p:extLst>
          </p:nvPr>
        </p:nvGraphicFramePr>
        <p:xfrm>
          <a:off x="1524000" y="1397000"/>
          <a:ext cx="60960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1995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操練的預工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操練是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的預工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預備合適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</a:t>
            </a: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讓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可以進行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的工作。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944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操練與自由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的操練可帶來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與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用這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來選擇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神與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人的祕訣。</a:t>
            </a:r>
          </a:p>
          <a:p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78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回應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你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會如何建立你的葡萄支架？</a:t>
            </a:r>
            <a:endParaRPr lang="en-US" altLang="zh-TW" sz="360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600" smtClean="0">
                <a:latin typeface="DFKai-SB" panose="03000509000000000000" pitchFamily="65" charset="-120"/>
                <a:ea typeface="DFKai-SB" panose="03000509000000000000" pitchFamily="65" charset="-120"/>
              </a:rPr>
              <a:t>計</a:t>
            </a:r>
            <a:r>
              <a:rPr lang="zh-TW" altLang="en-US" sz="3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劃有甚麼屬靈的操練？</a:t>
            </a:r>
            <a:endParaRPr lang="en-US" altLang="zh-TW" sz="36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561938"/>
              </p:ext>
            </p:extLst>
          </p:nvPr>
        </p:nvGraphicFramePr>
        <p:xfrm>
          <a:off x="1524000" y="3048002"/>
          <a:ext cx="6096000" cy="343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80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操練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項目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每日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每月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每年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603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315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DFKai-SB</vt:lpstr>
      <vt:lpstr>新細明體</vt:lpstr>
      <vt:lpstr>Arial</vt:lpstr>
      <vt:lpstr>Calibri</vt:lpstr>
      <vt:lpstr>Office Theme</vt:lpstr>
      <vt:lpstr>敬虔的操練與自由</vt:lpstr>
      <vt:lpstr>操練敬虔</vt:lpstr>
      <vt:lpstr>愛中成長的金三角</vt:lpstr>
      <vt:lpstr>愛中成長</vt:lpstr>
      <vt:lpstr>在基督裡的葡萄支架</vt:lpstr>
      <vt:lpstr>葡萄支架—敬虔的操練</vt:lpstr>
      <vt:lpstr>操練的預工</vt:lpstr>
      <vt:lpstr>操練與自由</vt:lpstr>
      <vt:lpstr>回應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敬虔的操練與自由</dc:title>
  <dc:creator>Cecilia</dc:creator>
  <cp:lastModifiedBy>CLAIRE</cp:lastModifiedBy>
  <cp:revision>11</cp:revision>
  <cp:lastPrinted>2016-05-13T17:56:54Z</cp:lastPrinted>
  <dcterms:created xsi:type="dcterms:W3CDTF">2016-05-10T23:36:43Z</dcterms:created>
  <dcterms:modified xsi:type="dcterms:W3CDTF">2016-05-13T18:04:58Z</dcterms:modified>
</cp:coreProperties>
</file>