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DAAE3F-3C48-491F-8AB8-244A783AD4E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F659A2-45C1-4C7E-8057-8B7345CC0729}">
      <dgm:prSet phldrT="[Text]" custT="1"/>
      <dgm:spPr/>
      <dgm:t>
        <a:bodyPr/>
        <a:lstStyle/>
        <a:p>
          <a:r>
            <a:rPr lang="zh-TW" altLang="en-US" sz="44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＿＿神</a:t>
          </a:r>
          <a:endParaRPr lang="en-US" sz="4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2707B46D-73AD-413B-B136-F782A523DDC4}" type="parTrans" cxnId="{F085DDD9-D387-4B5F-8435-07FFD4502564}">
      <dgm:prSet/>
      <dgm:spPr/>
      <dgm:t>
        <a:bodyPr/>
        <a:lstStyle/>
        <a:p>
          <a:endParaRPr lang="en-US"/>
        </a:p>
      </dgm:t>
    </dgm:pt>
    <dgm:pt modelId="{8180E174-56FA-494D-8717-4720A4E7E17E}" type="sibTrans" cxnId="{F085DDD9-D387-4B5F-8435-07FFD4502564}">
      <dgm:prSet/>
      <dgm:spPr/>
      <dgm:t>
        <a:bodyPr/>
        <a:lstStyle/>
        <a:p>
          <a:endParaRPr lang="en-US"/>
        </a:p>
      </dgm:t>
    </dgm:pt>
    <dgm:pt modelId="{1C9318C5-BAC9-46EE-B30B-F2C0FCB74C9E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愈認識神就愈＿＿＿＿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27B11DF3-731E-49EB-BFCB-84B857B103A4}" type="parTrans" cxnId="{929FB9E8-E5B7-467F-861D-3D11649823A8}">
      <dgm:prSet/>
      <dgm:spPr/>
      <dgm:t>
        <a:bodyPr/>
        <a:lstStyle/>
        <a:p>
          <a:endParaRPr lang="en-US"/>
        </a:p>
      </dgm:t>
    </dgm:pt>
    <dgm:pt modelId="{2BF98C23-937E-4E0B-9521-B2DB4F7B66B0}" type="sibTrans" cxnId="{929FB9E8-E5B7-467F-861D-3D11649823A8}">
      <dgm:prSet/>
      <dgm:spPr/>
      <dgm:t>
        <a:bodyPr/>
        <a:lstStyle/>
        <a:p>
          <a:endParaRPr lang="en-US"/>
        </a:p>
      </dgm:t>
    </dgm:pt>
    <dgm:pt modelId="{8D1AFD4B-C90B-4F07-BF48-2EC03D4767A5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＿＿，結合＿＿＿＿＿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ADA03D1-CDBB-4C20-9591-561545AD8C16}" type="parTrans" cxnId="{07FDEAC6-2D40-44B5-B3D6-C8E328E6568C}">
      <dgm:prSet/>
      <dgm:spPr/>
      <dgm:t>
        <a:bodyPr/>
        <a:lstStyle/>
        <a:p>
          <a:endParaRPr lang="en-US"/>
        </a:p>
      </dgm:t>
    </dgm:pt>
    <dgm:pt modelId="{BBBA44D0-8847-4B66-B599-657CF9654311}" type="sibTrans" cxnId="{07FDEAC6-2D40-44B5-B3D6-C8E328E6568C}">
      <dgm:prSet/>
      <dgm:spPr/>
      <dgm:t>
        <a:bodyPr/>
        <a:lstStyle/>
        <a:p>
          <a:endParaRPr lang="en-US"/>
        </a:p>
      </dgm:t>
    </dgm:pt>
    <dgm:pt modelId="{1297948F-4979-458B-9EAD-80CAF641269C}">
      <dgm:prSet phldrT="[Text]" custT="1"/>
      <dgm:spPr/>
      <dgm:t>
        <a:bodyPr/>
        <a:lstStyle/>
        <a:p>
          <a:r>
            <a:rPr lang="zh-TW" altLang="en-US" sz="44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＿＿神</a:t>
          </a:r>
          <a:endParaRPr lang="en-US" sz="4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7778A48-CAA7-41B0-932E-44CA4F90939C}" type="parTrans" cxnId="{29B5D812-7F14-491C-B1DC-BB674B600835}">
      <dgm:prSet/>
      <dgm:spPr/>
      <dgm:t>
        <a:bodyPr/>
        <a:lstStyle/>
        <a:p>
          <a:endParaRPr lang="en-US"/>
        </a:p>
      </dgm:t>
    </dgm:pt>
    <dgm:pt modelId="{2396791B-7F6E-45E9-947D-029B488EAD90}" type="sibTrans" cxnId="{29B5D812-7F14-491C-B1DC-BB674B600835}">
      <dgm:prSet/>
      <dgm:spPr/>
      <dgm:t>
        <a:bodyPr/>
        <a:lstStyle/>
        <a:p>
          <a:endParaRPr lang="en-US"/>
        </a:p>
      </dgm:t>
    </dgm:pt>
    <dgm:pt modelId="{604C7329-4082-456C-8CFA-5E16073C107B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愈順從神就愈＿＿＿＿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F6C2C1A1-5830-4A9A-85E2-E35741296891}" type="parTrans" cxnId="{F44B26FA-6AA3-4C63-805D-F9078ABF591C}">
      <dgm:prSet/>
      <dgm:spPr/>
      <dgm:t>
        <a:bodyPr/>
        <a:lstStyle/>
        <a:p>
          <a:endParaRPr lang="en-US"/>
        </a:p>
      </dgm:t>
    </dgm:pt>
    <dgm:pt modelId="{720FF3DD-BC69-4F67-AFFD-1BEE1EFE61BF}" type="sibTrans" cxnId="{F44B26FA-6AA3-4C63-805D-F9078ABF591C}">
      <dgm:prSet/>
      <dgm:spPr/>
      <dgm:t>
        <a:bodyPr/>
        <a:lstStyle/>
        <a:p>
          <a:endParaRPr lang="en-US"/>
        </a:p>
      </dgm:t>
    </dgm:pt>
    <dgm:pt modelId="{286ED4EC-10C7-4132-8A87-234C40624525}">
      <dgm:prSet phldrT="[Text]" custT="1"/>
      <dgm:spPr/>
      <dgm:t>
        <a:bodyPr/>
        <a:lstStyle/>
        <a:p>
          <a:r>
            <a:rPr lang="zh-TW" altLang="en-US" sz="44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＿神</a:t>
          </a:r>
          <a:endParaRPr lang="en-US" sz="44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FE16600A-459D-4FA2-9FB9-DAB8B1094ED0}" type="parTrans" cxnId="{F6F977CC-E97A-4239-B4F8-3266B9A6EF8D}">
      <dgm:prSet/>
      <dgm:spPr/>
      <dgm:t>
        <a:bodyPr/>
        <a:lstStyle/>
        <a:p>
          <a:endParaRPr lang="en-US"/>
        </a:p>
      </dgm:t>
    </dgm:pt>
    <dgm:pt modelId="{C4447538-9225-4255-947A-19946A8C2F23}" type="sibTrans" cxnId="{F6F977CC-E97A-4239-B4F8-3266B9A6EF8D}">
      <dgm:prSet/>
      <dgm:spPr/>
      <dgm:t>
        <a:bodyPr/>
        <a:lstStyle/>
        <a:p>
          <a:endParaRPr lang="en-US"/>
        </a:p>
      </dgm:t>
    </dgm:pt>
    <dgm:pt modelId="{76B26DA9-F8C1-4C0E-91DB-374B8687F3F7}">
      <dgm:prSet phldrT="[Text]" custT="1"/>
      <dgm:spPr/>
      <dgm:t>
        <a:bodyPr/>
        <a:lstStyle/>
        <a:p>
          <a:r>
            <a:rPr lang="zh-TW" altLang="en-US" sz="2000" dirty="0" smtClean="0">
              <a:latin typeface="DFKai-SB" panose="03000509000000000000" pitchFamily="65" charset="-120"/>
              <a:ea typeface="DFKai-SB" panose="03000509000000000000" pitchFamily="65" charset="-120"/>
            </a:rPr>
            <a:t>愈＿＿就愈會＿＿＿＿</a:t>
          </a:r>
          <a:endParaRPr lang="en-US" sz="20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D92EBEC-6B40-4B96-8E55-8E4C67230C9B}" type="parTrans" cxnId="{5C9CF6DF-9E6A-4ECC-9816-F86854192A61}">
      <dgm:prSet/>
      <dgm:spPr/>
      <dgm:t>
        <a:bodyPr/>
        <a:lstStyle/>
        <a:p>
          <a:endParaRPr lang="en-US"/>
        </a:p>
      </dgm:t>
    </dgm:pt>
    <dgm:pt modelId="{8F6BD6B4-A0E1-4990-87A7-2904D06CA78F}" type="sibTrans" cxnId="{5C9CF6DF-9E6A-4ECC-9816-F86854192A61}">
      <dgm:prSet/>
      <dgm:spPr/>
      <dgm:t>
        <a:bodyPr/>
        <a:lstStyle/>
        <a:p>
          <a:endParaRPr lang="en-US"/>
        </a:p>
      </dgm:t>
    </dgm:pt>
    <dgm:pt modelId="{035AA835-7988-4AB7-BE5C-D2E376FFA95A}">
      <dgm:prSet phldrT="[Text]"/>
      <dgm:spPr/>
      <dgm:t>
        <a:bodyPr/>
        <a:lstStyle/>
        <a:p>
          <a:endParaRPr lang="en-US" sz="2000" dirty="0"/>
        </a:p>
      </dgm:t>
    </dgm:pt>
    <dgm:pt modelId="{7D4309EF-E864-4F69-B92A-DEF169ABFAAA}" type="parTrans" cxnId="{BA2F5884-3AA3-4ECC-AD1A-53C9D3265990}">
      <dgm:prSet/>
      <dgm:spPr/>
      <dgm:t>
        <a:bodyPr/>
        <a:lstStyle/>
        <a:p>
          <a:endParaRPr lang="en-US"/>
        </a:p>
      </dgm:t>
    </dgm:pt>
    <dgm:pt modelId="{80342A79-B1DB-4519-B1C4-90C3B8511D13}" type="sibTrans" cxnId="{BA2F5884-3AA3-4ECC-AD1A-53C9D3265990}">
      <dgm:prSet/>
      <dgm:spPr/>
      <dgm:t>
        <a:bodyPr/>
        <a:lstStyle/>
        <a:p>
          <a:endParaRPr lang="en-US"/>
        </a:p>
      </dgm:t>
    </dgm:pt>
    <dgm:pt modelId="{EB923F4A-C472-498F-9F2A-905A8A0C8838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活祭、＿＿＿＿＿＿＿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CD6C03E-E5E4-4265-98D8-4AF3C42F4857}" type="parTrans" cxnId="{22BB2841-A27A-4FAB-8C06-C949AF5B8C42}">
      <dgm:prSet/>
      <dgm:spPr/>
    </dgm:pt>
    <dgm:pt modelId="{F382115A-6EB9-4E24-B43F-361EA24EC139}" type="sibTrans" cxnId="{22BB2841-A27A-4FAB-8C06-C949AF5B8C42}">
      <dgm:prSet/>
      <dgm:spPr/>
    </dgm:pt>
    <dgm:pt modelId="{6B8E09BB-2ED7-4F49-BD54-F4715174ADF5}">
      <dgm:prSet phldrT="[Text]"/>
      <dgm:spPr/>
      <dgm:t>
        <a:bodyPr/>
        <a:lstStyle/>
        <a:p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CB7F7B8A-D6D8-4AC8-834E-506BF9CE611D}" type="parTrans" cxnId="{82008EFB-EA12-43E3-BE7D-ADBD1F286B9E}">
      <dgm:prSet/>
      <dgm:spPr/>
    </dgm:pt>
    <dgm:pt modelId="{E2C8A3B9-2E04-49AA-9E1A-2F148D483E59}" type="sibTrans" cxnId="{82008EFB-EA12-43E3-BE7D-ADBD1F286B9E}">
      <dgm:prSet/>
      <dgm:spPr/>
    </dgm:pt>
    <dgm:pt modelId="{248AAF9D-935A-4404-ADCE-3DFF81BF99BB}">
      <dgm:prSet phldrT="[Text]" custT="1"/>
      <dgm:spPr/>
      <dgm:t>
        <a:bodyPr/>
        <a:lstStyle/>
        <a:p>
          <a:r>
            <a:rPr lang="zh-TW" altLang="en-US" sz="2000" dirty="0" smtClean="0">
              <a:latin typeface="DFKai-SB" panose="03000509000000000000" pitchFamily="65" charset="-120"/>
              <a:ea typeface="DFKai-SB" panose="03000509000000000000" pitchFamily="65" charset="-120"/>
            </a:rPr>
            <a:t>操練＿＿＿＿＿＿＿＿</a:t>
          </a:r>
          <a:endParaRPr lang="en-US" sz="20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A753FB8D-23B8-4690-BA81-DC5A9E3827B2}" type="parTrans" cxnId="{9029DB47-1C9C-436E-A7B0-F4E08E60DEAF}">
      <dgm:prSet/>
      <dgm:spPr/>
    </dgm:pt>
    <dgm:pt modelId="{DE5E015A-1739-447F-AA36-3F25C33C1A52}" type="sibTrans" cxnId="{9029DB47-1C9C-436E-A7B0-F4E08E60DEAF}">
      <dgm:prSet/>
      <dgm:spPr/>
    </dgm:pt>
    <dgm:pt modelId="{56FC6063-15A1-4048-9BB6-5D3F9DBD069D}" type="pres">
      <dgm:prSet presAssocID="{39DAAE3F-3C48-491F-8AB8-244A783AD4E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69A359-3B29-4E28-8F89-C355FA9A3FE7}" type="pres">
      <dgm:prSet presAssocID="{83F659A2-45C1-4C7E-8057-8B7345CC0729}" presName="circle1" presStyleLbl="node1" presStyleIdx="0" presStyleCnt="3"/>
      <dgm:spPr/>
    </dgm:pt>
    <dgm:pt modelId="{A5834EDF-0590-4999-9063-C40E6C555713}" type="pres">
      <dgm:prSet presAssocID="{83F659A2-45C1-4C7E-8057-8B7345CC0729}" presName="space" presStyleCnt="0"/>
      <dgm:spPr/>
    </dgm:pt>
    <dgm:pt modelId="{03FC33B5-A09A-40C1-B2FC-4CA02E661B60}" type="pres">
      <dgm:prSet presAssocID="{83F659A2-45C1-4C7E-8057-8B7345CC0729}" presName="rect1" presStyleLbl="alignAcc1" presStyleIdx="0" presStyleCnt="3"/>
      <dgm:spPr/>
      <dgm:t>
        <a:bodyPr/>
        <a:lstStyle/>
        <a:p>
          <a:endParaRPr lang="en-US"/>
        </a:p>
      </dgm:t>
    </dgm:pt>
    <dgm:pt modelId="{BDEF122F-9B64-4D0F-AE05-B259459CA48D}" type="pres">
      <dgm:prSet presAssocID="{1297948F-4979-458B-9EAD-80CAF641269C}" presName="vertSpace2" presStyleLbl="node1" presStyleIdx="0" presStyleCnt="3"/>
      <dgm:spPr/>
    </dgm:pt>
    <dgm:pt modelId="{1C3A8903-D0D3-4BD6-8722-EBE894D5980A}" type="pres">
      <dgm:prSet presAssocID="{1297948F-4979-458B-9EAD-80CAF641269C}" presName="circle2" presStyleLbl="node1" presStyleIdx="1" presStyleCnt="3"/>
      <dgm:spPr/>
    </dgm:pt>
    <dgm:pt modelId="{A4528417-539B-4A51-8A8D-B0EC6FAFFAC1}" type="pres">
      <dgm:prSet presAssocID="{1297948F-4979-458B-9EAD-80CAF641269C}" presName="rect2" presStyleLbl="alignAcc1" presStyleIdx="1" presStyleCnt="3" custScaleX="100000" custScaleY="82347" custLinFactNeighborX="-988" custLinFactNeighborY="469"/>
      <dgm:spPr/>
      <dgm:t>
        <a:bodyPr/>
        <a:lstStyle/>
        <a:p>
          <a:endParaRPr lang="en-US"/>
        </a:p>
      </dgm:t>
    </dgm:pt>
    <dgm:pt modelId="{929D7962-45AA-4FCB-8DB2-F73678CF5530}" type="pres">
      <dgm:prSet presAssocID="{286ED4EC-10C7-4132-8A87-234C40624525}" presName="vertSpace3" presStyleLbl="node1" presStyleIdx="1" presStyleCnt="3"/>
      <dgm:spPr/>
    </dgm:pt>
    <dgm:pt modelId="{C5D0501E-549A-4E8D-823B-7506BD6AA8C3}" type="pres">
      <dgm:prSet presAssocID="{286ED4EC-10C7-4132-8A87-234C40624525}" presName="circle3" presStyleLbl="node1" presStyleIdx="2" presStyleCnt="3"/>
      <dgm:spPr/>
    </dgm:pt>
    <dgm:pt modelId="{BB28F9DE-6B91-4B28-9012-24A79FDA95AB}" type="pres">
      <dgm:prSet presAssocID="{286ED4EC-10C7-4132-8A87-234C40624525}" presName="rect3" presStyleLbl="alignAcc1" presStyleIdx="2" presStyleCnt="3"/>
      <dgm:spPr/>
      <dgm:t>
        <a:bodyPr/>
        <a:lstStyle/>
        <a:p>
          <a:endParaRPr lang="en-US"/>
        </a:p>
      </dgm:t>
    </dgm:pt>
    <dgm:pt modelId="{ED50E248-A732-4E74-8E55-E9D3AE16851B}" type="pres">
      <dgm:prSet presAssocID="{83F659A2-45C1-4C7E-8057-8B7345CC0729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4298FE-12E7-451E-B14D-0381DE125AAB}" type="pres">
      <dgm:prSet presAssocID="{83F659A2-45C1-4C7E-8057-8B7345CC0729}" presName="rect1ChTx" presStyleLbl="alignAcc1" presStyleIdx="2" presStyleCnt="3" custScaleX="1400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038D6E-6187-45BE-ACD2-802C19A86FD5}" type="pres">
      <dgm:prSet presAssocID="{1297948F-4979-458B-9EAD-80CAF641269C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EDB7EF-8A3A-4D1D-B5D8-FEB40AF310E2}" type="pres">
      <dgm:prSet presAssocID="{1297948F-4979-458B-9EAD-80CAF641269C}" presName="rect2ChTx" presStyleLbl="alignAcc1" presStyleIdx="2" presStyleCnt="3" custScaleX="13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6ACFFE-0BDE-4338-86BE-BAB5555D17FA}" type="pres">
      <dgm:prSet presAssocID="{286ED4EC-10C7-4132-8A87-234C40624525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9C4AC5-3898-4DD9-8659-A2BE75934476}" type="pres">
      <dgm:prSet presAssocID="{286ED4EC-10C7-4132-8A87-234C40624525}" presName="rect3ChTx" presStyleLbl="alignAcc1" presStyleIdx="2" presStyleCnt="3" custScaleX="1353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5B8FA6-97DB-4212-97C2-BC7683FED733}" type="presOf" srcId="{EB923F4A-C472-498F-9F2A-905A8A0C8838}" destId="{67EDB7EF-8A3A-4D1D-B5D8-FEB40AF310E2}" srcOrd="0" destOrd="2" presId="urn:microsoft.com/office/officeart/2005/8/layout/target3"/>
    <dgm:cxn modelId="{82008EFB-EA12-43E3-BE7D-ADBD1F286B9E}" srcId="{1297948F-4979-458B-9EAD-80CAF641269C}" destId="{6B8E09BB-2ED7-4F49-BD54-F4715174ADF5}" srcOrd="0" destOrd="0" parTransId="{CB7F7B8A-D6D8-4AC8-834E-506BF9CE611D}" sibTransId="{E2C8A3B9-2E04-49AA-9E1A-2F148D483E59}"/>
    <dgm:cxn modelId="{3049DE42-47EF-4728-A864-9A572406E9C4}" type="presOf" srcId="{6B8E09BB-2ED7-4F49-BD54-F4715174ADF5}" destId="{67EDB7EF-8A3A-4D1D-B5D8-FEB40AF310E2}" srcOrd="0" destOrd="0" presId="urn:microsoft.com/office/officeart/2005/8/layout/target3"/>
    <dgm:cxn modelId="{726E4CC6-0DF0-42B5-8646-4FE5CA456BF5}" type="presOf" srcId="{39DAAE3F-3C48-491F-8AB8-244A783AD4EF}" destId="{56FC6063-15A1-4048-9BB6-5D3F9DBD069D}" srcOrd="0" destOrd="0" presId="urn:microsoft.com/office/officeart/2005/8/layout/target3"/>
    <dgm:cxn modelId="{5C9CF6DF-9E6A-4ECC-9816-F86854192A61}" srcId="{286ED4EC-10C7-4132-8A87-234C40624525}" destId="{76B26DA9-F8C1-4C0E-91DB-374B8687F3F7}" srcOrd="0" destOrd="0" parTransId="{6D92EBEC-6B40-4B96-8E55-8E4C67230C9B}" sibTransId="{8F6BD6B4-A0E1-4990-87A7-2904D06CA78F}"/>
    <dgm:cxn modelId="{EAADE68D-6692-4EE1-AC24-E2D4A6440F32}" type="presOf" srcId="{83F659A2-45C1-4C7E-8057-8B7345CC0729}" destId="{ED50E248-A732-4E74-8E55-E9D3AE16851B}" srcOrd="1" destOrd="0" presId="urn:microsoft.com/office/officeart/2005/8/layout/target3"/>
    <dgm:cxn modelId="{5C9C55CB-2482-4B8F-BBE9-A1F9CEFFE82A}" type="presOf" srcId="{76B26DA9-F8C1-4C0E-91DB-374B8687F3F7}" destId="{489C4AC5-3898-4DD9-8659-A2BE75934476}" srcOrd="0" destOrd="0" presId="urn:microsoft.com/office/officeart/2005/8/layout/target3"/>
    <dgm:cxn modelId="{40627B49-C6F2-4525-A8A9-FC2C5D12594B}" type="presOf" srcId="{248AAF9D-935A-4404-ADCE-3DFF81BF99BB}" destId="{489C4AC5-3898-4DD9-8659-A2BE75934476}" srcOrd="0" destOrd="1" presId="urn:microsoft.com/office/officeart/2005/8/layout/target3"/>
    <dgm:cxn modelId="{F98459F0-8BC0-4E96-96D2-7FB6DF2A6709}" type="presOf" srcId="{1297948F-4979-458B-9EAD-80CAF641269C}" destId="{02038D6E-6187-45BE-ACD2-802C19A86FD5}" srcOrd="1" destOrd="0" presId="urn:microsoft.com/office/officeart/2005/8/layout/target3"/>
    <dgm:cxn modelId="{929FB9E8-E5B7-467F-861D-3D11649823A8}" srcId="{83F659A2-45C1-4C7E-8057-8B7345CC0729}" destId="{1C9318C5-BAC9-46EE-B30B-F2C0FCB74C9E}" srcOrd="0" destOrd="0" parTransId="{27B11DF3-731E-49EB-BFCB-84B857B103A4}" sibTransId="{2BF98C23-937E-4E0B-9521-B2DB4F7B66B0}"/>
    <dgm:cxn modelId="{FCFFBD3E-5489-4F48-BECC-FC34C0EC38B5}" type="presOf" srcId="{1297948F-4979-458B-9EAD-80CAF641269C}" destId="{A4528417-539B-4A51-8A8D-B0EC6FAFFAC1}" srcOrd="0" destOrd="0" presId="urn:microsoft.com/office/officeart/2005/8/layout/target3"/>
    <dgm:cxn modelId="{F085DDD9-D387-4B5F-8435-07FFD4502564}" srcId="{39DAAE3F-3C48-491F-8AB8-244A783AD4EF}" destId="{83F659A2-45C1-4C7E-8057-8B7345CC0729}" srcOrd="0" destOrd="0" parTransId="{2707B46D-73AD-413B-B136-F782A523DDC4}" sibTransId="{8180E174-56FA-494D-8717-4720A4E7E17E}"/>
    <dgm:cxn modelId="{9029DB47-1C9C-436E-A7B0-F4E08E60DEAF}" srcId="{286ED4EC-10C7-4132-8A87-234C40624525}" destId="{248AAF9D-935A-4404-ADCE-3DFF81BF99BB}" srcOrd="1" destOrd="0" parTransId="{A753FB8D-23B8-4690-BA81-DC5A9E3827B2}" sibTransId="{DE5E015A-1739-447F-AA36-3F25C33C1A52}"/>
    <dgm:cxn modelId="{D32BC350-A23B-4F5F-87EA-2F6D0A90C587}" type="presOf" srcId="{8D1AFD4B-C90B-4F07-BF48-2EC03D4767A5}" destId="{D44298FE-12E7-451E-B14D-0381DE125AAB}" srcOrd="0" destOrd="1" presId="urn:microsoft.com/office/officeart/2005/8/layout/target3"/>
    <dgm:cxn modelId="{B704224E-7E6B-4FD1-9B61-7ABC64F0774A}" type="presOf" srcId="{035AA835-7988-4AB7-BE5C-D2E376FFA95A}" destId="{489C4AC5-3898-4DD9-8659-A2BE75934476}" srcOrd="0" destOrd="2" presId="urn:microsoft.com/office/officeart/2005/8/layout/target3"/>
    <dgm:cxn modelId="{25204C82-4217-4501-932C-4924FB1A12E0}" type="presOf" srcId="{286ED4EC-10C7-4132-8A87-234C40624525}" destId="{BB28F9DE-6B91-4B28-9012-24A79FDA95AB}" srcOrd="0" destOrd="0" presId="urn:microsoft.com/office/officeart/2005/8/layout/target3"/>
    <dgm:cxn modelId="{CB82FAA7-343E-4474-B6C5-200C95D08DC7}" type="presOf" srcId="{1C9318C5-BAC9-46EE-B30B-F2C0FCB74C9E}" destId="{D44298FE-12E7-451E-B14D-0381DE125AAB}" srcOrd="0" destOrd="0" presId="urn:microsoft.com/office/officeart/2005/8/layout/target3"/>
    <dgm:cxn modelId="{29B5D812-7F14-491C-B1DC-BB674B600835}" srcId="{39DAAE3F-3C48-491F-8AB8-244A783AD4EF}" destId="{1297948F-4979-458B-9EAD-80CAF641269C}" srcOrd="1" destOrd="0" parTransId="{97778A48-CAA7-41B0-932E-44CA4F90939C}" sibTransId="{2396791B-7F6E-45E9-947D-029B488EAD90}"/>
    <dgm:cxn modelId="{F6F977CC-E97A-4239-B4F8-3266B9A6EF8D}" srcId="{39DAAE3F-3C48-491F-8AB8-244A783AD4EF}" destId="{286ED4EC-10C7-4132-8A87-234C40624525}" srcOrd="2" destOrd="0" parTransId="{FE16600A-459D-4FA2-9FB9-DAB8B1094ED0}" sibTransId="{C4447538-9225-4255-947A-19946A8C2F23}"/>
    <dgm:cxn modelId="{F44B26FA-6AA3-4C63-805D-F9078ABF591C}" srcId="{1297948F-4979-458B-9EAD-80CAF641269C}" destId="{604C7329-4082-456C-8CFA-5E16073C107B}" srcOrd="1" destOrd="0" parTransId="{F6C2C1A1-5830-4A9A-85E2-E35741296891}" sibTransId="{720FF3DD-BC69-4F67-AFFD-1BEE1EFE61BF}"/>
    <dgm:cxn modelId="{22BB2841-A27A-4FAB-8C06-C949AF5B8C42}" srcId="{1297948F-4979-458B-9EAD-80CAF641269C}" destId="{EB923F4A-C472-498F-9F2A-905A8A0C8838}" srcOrd="2" destOrd="0" parTransId="{6CD6C03E-E5E4-4265-98D8-4AF3C42F4857}" sibTransId="{F382115A-6EB9-4E24-B43F-361EA24EC139}"/>
    <dgm:cxn modelId="{946CDF9B-ED8C-4A02-90AD-7296C97D5B03}" type="presOf" srcId="{83F659A2-45C1-4C7E-8057-8B7345CC0729}" destId="{03FC33B5-A09A-40C1-B2FC-4CA02E661B60}" srcOrd="0" destOrd="0" presId="urn:microsoft.com/office/officeart/2005/8/layout/target3"/>
    <dgm:cxn modelId="{BA2F5884-3AA3-4ECC-AD1A-53C9D3265990}" srcId="{286ED4EC-10C7-4132-8A87-234C40624525}" destId="{035AA835-7988-4AB7-BE5C-D2E376FFA95A}" srcOrd="2" destOrd="0" parTransId="{7D4309EF-E864-4F69-B92A-DEF169ABFAAA}" sibTransId="{80342A79-B1DB-4519-B1C4-90C3B8511D13}"/>
    <dgm:cxn modelId="{6E1EE6DF-E5A7-4A3F-9C71-7B2C7634BFE4}" type="presOf" srcId="{604C7329-4082-456C-8CFA-5E16073C107B}" destId="{67EDB7EF-8A3A-4D1D-B5D8-FEB40AF310E2}" srcOrd="0" destOrd="1" presId="urn:microsoft.com/office/officeart/2005/8/layout/target3"/>
    <dgm:cxn modelId="{A1AACD9B-B8DC-4515-AA1D-D07A6ABEC170}" type="presOf" srcId="{286ED4EC-10C7-4132-8A87-234C40624525}" destId="{676ACFFE-0BDE-4338-86BE-BAB5555D17FA}" srcOrd="1" destOrd="0" presId="urn:microsoft.com/office/officeart/2005/8/layout/target3"/>
    <dgm:cxn modelId="{07FDEAC6-2D40-44B5-B3D6-C8E328E6568C}" srcId="{83F659A2-45C1-4C7E-8057-8B7345CC0729}" destId="{8D1AFD4B-C90B-4F07-BF48-2EC03D4767A5}" srcOrd="1" destOrd="0" parTransId="{CADA03D1-CDBB-4C20-9591-561545AD8C16}" sibTransId="{BBBA44D0-8847-4B66-B599-657CF9654311}"/>
    <dgm:cxn modelId="{CD2CA221-5219-4D98-8DAD-893D3A0DB8F2}" type="presParOf" srcId="{56FC6063-15A1-4048-9BB6-5D3F9DBD069D}" destId="{9B69A359-3B29-4E28-8F89-C355FA9A3FE7}" srcOrd="0" destOrd="0" presId="urn:microsoft.com/office/officeart/2005/8/layout/target3"/>
    <dgm:cxn modelId="{3659C4F3-A8A8-4B3D-A9D9-AD2B6CF7DAFC}" type="presParOf" srcId="{56FC6063-15A1-4048-9BB6-5D3F9DBD069D}" destId="{A5834EDF-0590-4999-9063-C40E6C555713}" srcOrd="1" destOrd="0" presId="urn:microsoft.com/office/officeart/2005/8/layout/target3"/>
    <dgm:cxn modelId="{D2B0D583-A95F-4DD9-902A-84C3C70D55C0}" type="presParOf" srcId="{56FC6063-15A1-4048-9BB6-5D3F9DBD069D}" destId="{03FC33B5-A09A-40C1-B2FC-4CA02E661B60}" srcOrd="2" destOrd="0" presId="urn:microsoft.com/office/officeart/2005/8/layout/target3"/>
    <dgm:cxn modelId="{88A4B625-FF5C-4966-B997-BB2488D70DF0}" type="presParOf" srcId="{56FC6063-15A1-4048-9BB6-5D3F9DBD069D}" destId="{BDEF122F-9B64-4D0F-AE05-B259459CA48D}" srcOrd="3" destOrd="0" presId="urn:microsoft.com/office/officeart/2005/8/layout/target3"/>
    <dgm:cxn modelId="{04A7FC37-F30A-42C3-A62A-A41DA9897F99}" type="presParOf" srcId="{56FC6063-15A1-4048-9BB6-5D3F9DBD069D}" destId="{1C3A8903-D0D3-4BD6-8722-EBE894D5980A}" srcOrd="4" destOrd="0" presId="urn:microsoft.com/office/officeart/2005/8/layout/target3"/>
    <dgm:cxn modelId="{2B135D9A-28C8-4257-A91D-95DE8326205D}" type="presParOf" srcId="{56FC6063-15A1-4048-9BB6-5D3F9DBD069D}" destId="{A4528417-539B-4A51-8A8D-B0EC6FAFFAC1}" srcOrd="5" destOrd="0" presId="urn:microsoft.com/office/officeart/2005/8/layout/target3"/>
    <dgm:cxn modelId="{A65C783D-CE42-4285-94E5-7526B7CECF27}" type="presParOf" srcId="{56FC6063-15A1-4048-9BB6-5D3F9DBD069D}" destId="{929D7962-45AA-4FCB-8DB2-F73678CF5530}" srcOrd="6" destOrd="0" presId="urn:microsoft.com/office/officeart/2005/8/layout/target3"/>
    <dgm:cxn modelId="{7F541239-9CE3-4859-AB9F-DEE3527CC5AC}" type="presParOf" srcId="{56FC6063-15A1-4048-9BB6-5D3F9DBD069D}" destId="{C5D0501E-549A-4E8D-823B-7506BD6AA8C3}" srcOrd="7" destOrd="0" presId="urn:microsoft.com/office/officeart/2005/8/layout/target3"/>
    <dgm:cxn modelId="{BCD56EA4-2B53-44F9-8C7B-E81F920AB060}" type="presParOf" srcId="{56FC6063-15A1-4048-9BB6-5D3F9DBD069D}" destId="{BB28F9DE-6B91-4B28-9012-24A79FDA95AB}" srcOrd="8" destOrd="0" presId="urn:microsoft.com/office/officeart/2005/8/layout/target3"/>
    <dgm:cxn modelId="{072EDAA8-541F-4037-B35C-D745D6DE82A2}" type="presParOf" srcId="{56FC6063-15A1-4048-9BB6-5D3F9DBD069D}" destId="{ED50E248-A732-4E74-8E55-E9D3AE16851B}" srcOrd="9" destOrd="0" presId="urn:microsoft.com/office/officeart/2005/8/layout/target3"/>
    <dgm:cxn modelId="{BBB77559-56DB-48B1-A4DF-BC173FA73725}" type="presParOf" srcId="{56FC6063-15A1-4048-9BB6-5D3F9DBD069D}" destId="{D44298FE-12E7-451E-B14D-0381DE125AAB}" srcOrd="10" destOrd="0" presId="urn:microsoft.com/office/officeart/2005/8/layout/target3"/>
    <dgm:cxn modelId="{84530EA6-E417-49D9-952F-42FA01FC19D7}" type="presParOf" srcId="{56FC6063-15A1-4048-9BB6-5D3F9DBD069D}" destId="{02038D6E-6187-45BE-ACD2-802C19A86FD5}" srcOrd="11" destOrd="0" presId="urn:microsoft.com/office/officeart/2005/8/layout/target3"/>
    <dgm:cxn modelId="{6214562A-4D79-4D2E-902C-867B6A6ABF68}" type="presParOf" srcId="{56FC6063-15A1-4048-9BB6-5D3F9DBD069D}" destId="{67EDB7EF-8A3A-4D1D-B5D8-FEB40AF310E2}" srcOrd="12" destOrd="0" presId="urn:microsoft.com/office/officeart/2005/8/layout/target3"/>
    <dgm:cxn modelId="{F8D0BC19-A433-4C84-B582-EA3268FC312A}" type="presParOf" srcId="{56FC6063-15A1-4048-9BB6-5D3F9DBD069D}" destId="{676ACFFE-0BDE-4338-86BE-BAB5555D17FA}" srcOrd="13" destOrd="0" presId="urn:microsoft.com/office/officeart/2005/8/layout/target3"/>
    <dgm:cxn modelId="{035E065D-992F-4624-87D8-1EB505DBD40E}" type="presParOf" srcId="{56FC6063-15A1-4048-9BB6-5D3F9DBD069D}" destId="{489C4AC5-3898-4DD9-8659-A2BE75934476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CA98DC-43C4-4AF3-8DE1-DF0A632951BC}" type="doc">
      <dgm:prSet loTypeId="urn:microsoft.com/office/officeart/2005/8/layout/cycle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A081C2-F5DF-4622-A725-DAEF62B84194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讀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5388BE6E-2CD8-46FE-82FD-93D099D8AEBC}" type="parTrans" cxnId="{4DA2DA39-35F1-4072-8B8B-D29BF384F9CA}">
      <dgm:prSet/>
      <dgm:spPr/>
      <dgm:t>
        <a:bodyPr/>
        <a:lstStyle/>
        <a:p>
          <a:endParaRPr lang="en-US"/>
        </a:p>
      </dgm:t>
    </dgm:pt>
    <dgm:pt modelId="{9A136E1E-E6B1-402A-9D15-01E44A26958D}" type="sibTrans" cxnId="{4DA2DA39-35F1-4072-8B8B-D29BF384F9CA}">
      <dgm:prSet/>
      <dgm:spPr/>
      <dgm:t>
        <a:bodyPr/>
        <a:lstStyle/>
        <a:p>
          <a:endParaRPr lang="en-US"/>
        </a:p>
      </dgm:t>
    </dgm:pt>
    <dgm:pt modelId="{3F0D1B4A-DCC4-45F4-842D-1D95CEF50196}">
      <dgm:prSet phldrT="[Text]" phldr="1"/>
      <dgm:spPr/>
      <dgm:t>
        <a:bodyPr/>
        <a:lstStyle/>
        <a:p>
          <a:endParaRPr lang="en-US" dirty="0"/>
        </a:p>
      </dgm:t>
    </dgm:pt>
    <dgm:pt modelId="{856986AE-2E47-487B-A6EF-0201A5F8BE38}" type="parTrans" cxnId="{E185C11F-45D9-4856-8378-5AB339CAB48F}">
      <dgm:prSet/>
      <dgm:spPr/>
      <dgm:t>
        <a:bodyPr/>
        <a:lstStyle/>
        <a:p>
          <a:endParaRPr lang="en-US"/>
        </a:p>
      </dgm:t>
    </dgm:pt>
    <dgm:pt modelId="{0FB7F7A2-286B-4FAD-87BC-1D8274CACEA7}" type="sibTrans" cxnId="{E185C11F-45D9-4856-8378-5AB339CAB48F}">
      <dgm:prSet/>
      <dgm:spPr/>
      <dgm:t>
        <a:bodyPr/>
        <a:lstStyle/>
        <a:p>
          <a:endParaRPr lang="en-US"/>
        </a:p>
      </dgm:t>
    </dgm:pt>
    <dgm:pt modelId="{BCC6DB35-7FEA-47A8-A495-4F9EE1458109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思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462942E-59DA-47ED-87E3-B0F03CB935F7}" type="parTrans" cxnId="{7200ADA8-C62B-4C8F-973B-CB2551B736F3}">
      <dgm:prSet/>
      <dgm:spPr/>
      <dgm:t>
        <a:bodyPr/>
        <a:lstStyle/>
        <a:p>
          <a:endParaRPr lang="en-US"/>
        </a:p>
      </dgm:t>
    </dgm:pt>
    <dgm:pt modelId="{DFE93B8D-D4D3-436A-A284-4AE0422C0F36}" type="sibTrans" cxnId="{7200ADA8-C62B-4C8F-973B-CB2551B736F3}">
      <dgm:prSet/>
      <dgm:spPr/>
      <dgm:t>
        <a:bodyPr/>
        <a:lstStyle/>
        <a:p>
          <a:endParaRPr lang="en-US"/>
        </a:p>
      </dgm:t>
    </dgm:pt>
    <dgm:pt modelId="{E65E3D3E-7806-4BEB-BFB1-2E3A56524681}">
      <dgm:prSet phldrT="[Text]" phldr="1"/>
      <dgm:spPr/>
      <dgm:t>
        <a:bodyPr/>
        <a:lstStyle/>
        <a:p>
          <a:endParaRPr lang="en-US"/>
        </a:p>
      </dgm:t>
    </dgm:pt>
    <dgm:pt modelId="{A83B5340-93B0-49B1-B299-F2C96B93F575}" type="parTrans" cxnId="{53E126CF-C56F-4FE5-BB4A-F9A50488CBED}">
      <dgm:prSet/>
      <dgm:spPr/>
      <dgm:t>
        <a:bodyPr/>
        <a:lstStyle/>
        <a:p>
          <a:endParaRPr lang="en-US"/>
        </a:p>
      </dgm:t>
    </dgm:pt>
    <dgm:pt modelId="{A9C4EA17-7899-40D2-AE38-764316F6F575}" type="sibTrans" cxnId="{53E126CF-C56F-4FE5-BB4A-F9A50488CBED}">
      <dgm:prSet/>
      <dgm:spPr/>
      <dgm:t>
        <a:bodyPr/>
        <a:lstStyle/>
        <a:p>
          <a:endParaRPr lang="en-US"/>
        </a:p>
      </dgm:t>
    </dgm:pt>
    <dgm:pt modelId="{83E03307-41D3-48DA-8B40-F279EFA6DB19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禱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929454DF-FAB4-45C8-9D0C-FEEDEB5B29C3}" type="parTrans" cxnId="{0625B915-AEF4-476A-97FF-11D0C43191A6}">
      <dgm:prSet/>
      <dgm:spPr/>
      <dgm:t>
        <a:bodyPr/>
        <a:lstStyle/>
        <a:p>
          <a:endParaRPr lang="en-US"/>
        </a:p>
      </dgm:t>
    </dgm:pt>
    <dgm:pt modelId="{F0AC9F35-314E-4699-8DC5-9514302C3DE3}" type="sibTrans" cxnId="{0625B915-AEF4-476A-97FF-11D0C43191A6}">
      <dgm:prSet/>
      <dgm:spPr/>
      <dgm:t>
        <a:bodyPr/>
        <a:lstStyle/>
        <a:p>
          <a:endParaRPr lang="en-US"/>
        </a:p>
      </dgm:t>
    </dgm:pt>
    <dgm:pt modelId="{F01A527C-6CFA-411F-8B1F-267421372F35}">
      <dgm:prSet phldrT="[Text]" phldr="1"/>
      <dgm:spPr/>
      <dgm:t>
        <a:bodyPr/>
        <a:lstStyle/>
        <a:p>
          <a:endParaRPr lang="en-US"/>
        </a:p>
      </dgm:t>
    </dgm:pt>
    <dgm:pt modelId="{4B850727-B8B9-413C-A528-EAE61F291763}" type="parTrans" cxnId="{930B2AE7-8B35-49EA-82AB-4CDFF2BE7A7E}">
      <dgm:prSet/>
      <dgm:spPr/>
      <dgm:t>
        <a:bodyPr/>
        <a:lstStyle/>
        <a:p>
          <a:endParaRPr lang="en-US"/>
        </a:p>
      </dgm:t>
    </dgm:pt>
    <dgm:pt modelId="{6DEA6852-36AF-4667-B986-4313DB10987D}" type="sibTrans" cxnId="{930B2AE7-8B35-49EA-82AB-4CDFF2BE7A7E}">
      <dgm:prSet/>
      <dgm:spPr/>
      <dgm:t>
        <a:bodyPr/>
        <a:lstStyle/>
        <a:p>
          <a:endParaRPr lang="en-US"/>
        </a:p>
      </dgm:t>
    </dgm:pt>
    <dgm:pt modelId="{75955488-15E1-44B2-9732-6EB681518096}">
      <dgm:prSet phldrT="[Text]"/>
      <dgm:spPr/>
      <dgm:t>
        <a:bodyPr/>
        <a:lstStyle/>
        <a:p>
          <a:r>
            <a:rPr lang="zh-TW" altLang="en-US" dirty="0" smtClean="0">
              <a:latin typeface="DFKai-SB" panose="03000509000000000000" pitchFamily="65" charset="-120"/>
              <a:ea typeface="DFKai-SB" panose="03000509000000000000" pitchFamily="65" charset="-120"/>
            </a:rPr>
            <a:t>默</a:t>
          </a:r>
          <a:endParaRPr lang="en-US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5C7CB469-B8D6-4140-87EE-6EFA06C9576D}" type="parTrans" cxnId="{514E2508-B325-4939-92BE-2E05CEE6405C}">
      <dgm:prSet/>
      <dgm:spPr/>
      <dgm:t>
        <a:bodyPr/>
        <a:lstStyle/>
        <a:p>
          <a:endParaRPr lang="en-US"/>
        </a:p>
      </dgm:t>
    </dgm:pt>
    <dgm:pt modelId="{06A24A34-F27F-4D26-999D-412915192E37}" type="sibTrans" cxnId="{514E2508-B325-4939-92BE-2E05CEE6405C}">
      <dgm:prSet/>
      <dgm:spPr/>
      <dgm:t>
        <a:bodyPr/>
        <a:lstStyle/>
        <a:p>
          <a:endParaRPr lang="en-US"/>
        </a:p>
      </dgm:t>
    </dgm:pt>
    <dgm:pt modelId="{AEC31217-1EEA-4101-8355-81FFC1B4E19C}">
      <dgm:prSet phldrT="[Text]" phldr="1"/>
      <dgm:spPr/>
      <dgm:t>
        <a:bodyPr/>
        <a:lstStyle/>
        <a:p>
          <a:endParaRPr lang="en-US"/>
        </a:p>
      </dgm:t>
    </dgm:pt>
    <dgm:pt modelId="{B677B01D-4791-4865-87C9-28F6706A6280}" type="parTrans" cxnId="{BBA95A16-D1DD-41C0-AF27-EC6BD4444D58}">
      <dgm:prSet/>
      <dgm:spPr/>
      <dgm:t>
        <a:bodyPr/>
        <a:lstStyle/>
        <a:p>
          <a:endParaRPr lang="en-US"/>
        </a:p>
      </dgm:t>
    </dgm:pt>
    <dgm:pt modelId="{3B0A0C3E-CF29-497A-B1A2-223F12B23CB5}" type="sibTrans" cxnId="{BBA95A16-D1DD-41C0-AF27-EC6BD4444D58}">
      <dgm:prSet/>
      <dgm:spPr/>
      <dgm:t>
        <a:bodyPr/>
        <a:lstStyle/>
        <a:p>
          <a:endParaRPr lang="en-US"/>
        </a:p>
      </dgm:t>
    </dgm:pt>
    <dgm:pt modelId="{3FBB3E03-292A-4DC9-BCC9-2029E32E61ED}" type="pres">
      <dgm:prSet presAssocID="{78CA98DC-43C4-4AF3-8DE1-DF0A632951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45A9F8-B9E9-4DF8-958A-0DADFEB19CE9}" type="pres">
      <dgm:prSet presAssocID="{78CA98DC-43C4-4AF3-8DE1-DF0A632951BC}" presName="children" presStyleCnt="0"/>
      <dgm:spPr/>
    </dgm:pt>
    <dgm:pt modelId="{70D5E64F-8726-49A4-8683-CE5AC660D7DD}" type="pres">
      <dgm:prSet presAssocID="{78CA98DC-43C4-4AF3-8DE1-DF0A632951BC}" presName="child1group" presStyleCnt="0"/>
      <dgm:spPr/>
    </dgm:pt>
    <dgm:pt modelId="{4B458D1E-13BA-40A2-BFD8-B534535837DC}" type="pres">
      <dgm:prSet presAssocID="{78CA98DC-43C4-4AF3-8DE1-DF0A632951BC}" presName="child1" presStyleLbl="bgAcc1" presStyleIdx="0" presStyleCnt="4"/>
      <dgm:spPr/>
      <dgm:t>
        <a:bodyPr/>
        <a:lstStyle/>
        <a:p>
          <a:endParaRPr lang="en-US"/>
        </a:p>
      </dgm:t>
    </dgm:pt>
    <dgm:pt modelId="{07189A76-F1FA-4DC3-B936-897B476A3740}" type="pres">
      <dgm:prSet presAssocID="{78CA98DC-43C4-4AF3-8DE1-DF0A632951B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8011F6-A5C5-4D20-8DD1-3922C30393BC}" type="pres">
      <dgm:prSet presAssocID="{78CA98DC-43C4-4AF3-8DE1-DF0A632951BC}" presName="child2group" presStyleCnt="0"/>
      <dgm:spPr/>
    </dgm:pt>
    <dgm:pt modelId="{8FA21BF5-0C37-4C89-8BF1-F9CBAE4C59FD}" type="pres">
      <dgm:prSet presAssocID="{78CA98DC-43C4-4AF3-8DE1-DF0A632951BC}" presName="child2" presStyleLbl="bgAcc1" presStyleIdx="1" presStyleCnt="4"/>
      <dgm:spPr/>
      <dgm:t>
        <a:bodyPr/>
        <a:lstStyle/>
        <a:p>
          <a:endParaRPr lang="en-US"/>
        </a:p>
      </dgm:t>
    </dgm:pt>
    <dgm:pt modelId="{9C556E7A-843A-470F-979A-94B0274BCC4C}" type="pres">
      <dgm:prSet presAssocID="{78CA98DC-43C4-4AF3-8DE1-DF0A632951B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0979D1-7061-4F16-95E6-9AF6F8F731F0}" type="pres">
      <dgm:prSet presAssocID="{78CA98DC-43C4-4AF3-8DE1-DF0A632951BC}" presName="child3group" presStyleCnt="0"/>
      <dgm:spPr/>
    </dgm:pt>
    <dgm:pt modelId="{364AEF30-70ED-487A-80FA-5F27C37C30A0}" type="pres">
      <dgm:prSet presAssocID="{78CA98DC-43C4-4AF3-8DE1-DF0A632951BC}" presName="child3" presStyleLbl="bgAcc1" presStyleIdx="2" presStyleCnt="4"/>
      <dgm:spPr/>
      <dgm:t>
        <a:bodyPr/>
        <a:lstStyle/>
        <a:p>
          <a:endParaRPr lang="en-US"/>
        </a:p>
      </dgm:t>
    </dgm:pt>
    <dgm:pt modelId="{4BE67AF3-ADEA-4554-8A34-BF1611447528}" type="pres">
      <dgm:prSet presAssocID="{78CA98DC-43C4-4AF3-8DE1-DF0A632951B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DF44E-C034-4F80-8D85-19F96D91C31E}" type="pres">
      <dgm:prSet presAssocID="{78CA98DC-43C4-4AF3-8DE1-DF0A632951BC}" presName="child4group" presStyleCnt="0"/>
      <dgm:spPr/>
    </dgm:pt>
    <dgm:pt modelId="{68265639-BBDB-401A-8F50-8B80CB17A30B}" type="pres">
      <dgm:prSet presAssocID="{78CA98DC-43C4-4AF3-8DE1-DF0A632951BC}" presName="child4" presStyleLbl="bgAcc1" presStyleIdx="3" presStyleCnt="4"/>
      <dgm:spPr/>
      <dgm:t>
        <a:bodyPr/>
        <a:lstStyle/>
        <a:p>
          <a:endParaRPr lang="en-US"/>
        </a:p>
      </dgm:t>
    </dgm:pt>
    <dgm:pt modelId="{18B7D93F-6D07-45DF-84BF-A95DFDD68B5C}" type="pres">
      <dgm:prSet presAssocID="{78CA98DC-43C4-4AF3-8DE1-DF0A632951B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42082-91B1-4570-B86C-73072DE32952}" type="pres">
      <dgm:prSet presAssocID="{78CA98DC-43C4-4AF3-8DE1-DF0A632951BC}" presName="childPlaceholder" presStyleCnt="0"/>
      <dgm:spPr/>
    </dgm:pt>
    <dgm:pt modelId="{1168028A-7273-4FD7-972A-9A5AEC7A4846}" type="pres">
      <dgm:prSet presAssocID="{78CA98DC-43C4-4AF3-8DE1-DF0A632951BC}" presName="circle" presStyleCnt="0"/>
      <dgm:spPr/>
    </dgm:pt>
    <dgm:pt modelId="{899F9A48-B88E-4384-B85F-2C9531D82041}" type="pres">
      <dgm:prSet presAssocID="{78CA98DC-43C4-4AF3-8DE1-DF0A632951B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DC0191-2805-423F-ACC1-49602CB1022E}" type="pres">
      <dgm:prSet presAssocID="{78CA98DC-43C4-4AF3-8DE1-DF0A632951BC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1222B3-9962-4D23-833D-D6AC38E31400}" type="pres">
      <dgm:prSet presAssocID="{78CA98DC-43C4-4AF3-8DE1-DF0A632951B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7393CD-8EDD-47A4-AEFC-85919B73F7AE}" type="pres">
      <dgm:prSet presAssocID="{78CA98DC-43C4-4AF3-8DE1-DF0A632951BC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372F4F-98D1-449D-8BF3-5F9312C85D53}" type="pres">
      <dgm:prSet presAssocID="{78CA98DC-43C4-4AF3-8DE1-DF0A632951BC}" presName="quadrantPlaceholder" presStyleCnt="0"/>
      <dgm:spPr/>
    </dgm:pt>
    <dgm:pt modelId="{49312BF4-EDAD-4487-AA82-1BA9DF8F76F0}" type="pres">
      <dgm:prSet presAssocID="{78CA98DC-43C4-4AF3-8DE1-DF0A632951BC}" presName="center1" presStyleLbl="fgShp" presStyleIdx="0" presStyleCnt="2"/>
      <dgm:spPr/>
    </dgm:pt>
    <dgm:pt modelId="{8A8D2179-7CBD-425E-9EEF-1AA4162D9DC7}" type="pres">
      <dgm:prSet presAssocID="{78CA98DC-43C4-4AF3-8DE1-DF0A632951BC}" presName="center2" presStyleLbl="fgShp" presStyleIdx="1" presStyleCnt="2"/>
      <dgm:spPr/>
    </dgm:pt>
  </dgm:ptLst>
  <dgm:cxnLst>
    <dgm:cxn modelId="{930B2AE7-8B35-49EA-82AB-4CDFF2BE7A7E}" srcId="{83E03307-41D3-48DA-8B40-F279EFA6DB19}" destId="{F01A527C-6CFA-411F-8B1F-267421372F35}" srcOrd="0" destOrd="0" parTransId="{4B850727-B8B9-413C-A528-EAE61F291763}" sibTransId="{6DEA6852-36AF-4667-B986-4313DB10987D}"/>
    <dgm:cxn modelId="{6DA84C67-8BD6-4011-8FDE-085EF5DBB5BB}" type="presOf" srcId="{E65E3D3E-7806-4BEB-BFB1-2E3A56524681}" destId="{8FA21BF5-0C37-4C89-8BF1-F9CBAE4C59FD}" srcOrd="0" destOrd="0" presId="urn:microsoft.com/office/officeart/2005/8/layout/cycle4"/>
    <dgm:cxn modelId="{0625B915-AEF4-476A-97FF-11D0C43191A6}" srcId="{78CA98DC-43C4-4AF3-8DE1-DF0A632951BC}" destId="{83E03307-41D3-48DA-8B40-F279EFA6DB19}" srcOrd="2" destOrd="0" parTransId="{929454DF-FAB4-45C8-9D0C-FEEDEB5B29C3}" sibTransId="{F0AC9F35-314E-4699-8DC5-9514302C3DE3}"/>
    <dgm:cxn modelId="{32FADEC7-E979-4116-BF01-557358B69DA9}" type="presOf" srcId="{BCC6DB35-7FEA-47A8-A495-4F9EE1458109}" destId="{4EDC0191-2805-423F-ACC1-49602CB1022E}" srcOrd="0" destOrd="0" presId="urn:microsoft.com/office/officeart/2005/8/layout/cycle4"/>
    <dgm:cxn modelId="{BBA95A16-D1DD-41C0-AF27-EC6BD4444D58}" srcId="{75955488-15E1-44B2-9732-6EB681518096}" destId="{AEC31217-1EEA-4101-8355-81FFC1B4E19C}" srcOrd="0" destOrd="0" parTransId="{B677B01D-4791-4865-87C9-28F6706A6280}" sibTransId="{3B0A0C3E-CF29-497A-B1A2-223F12B23CB5}"/>
    <dgm:cxn modelId="{E185C11F-45D9-4856-8378-5AB339CAB48F}" srcId="{8BA081C2-F5DF-4622-A725-DAEF62B84194}" destId="{3F0D1B4A-DCC4-45F4-842D-1D95CEF50196}" srcOrd="0" destOrd="0" parTransId="{856986AE-2E47-487B-A6EF-0201A5F8BE38}" sibTransId="{0FB7F7A2-286B-4FAD-87BC-1D8274CACEA7}"/>
    <dgm:cxn modelId="{72176A64-877D-4590-98C0-5F52B3E657A5}" type="presOf" srcId="{3F0D1B4A-DCC4-45F4-842D-1D95CEF50196}" destId="{07189A76-F1FA-4DC3-B936-897B476A3740}" srcOrd="1" destOrd="0" presId="urn:microsoft.com/office/officeart/2005/8/layout/cycle4"/>
    <dgm:cxn modelId="{7BE7702A-99E6-463A-AE02-AB62DA3559DF}" type="presOf" srcId="{75955488-15E1-44B2-9732-6EB681518096}" destId="{D37393CD-8EDD-47A4-AEFC-85919B73F7AE}" srcOrd="0" destOrd="0" presId="urn:microsoft.com/office/officeart/2005/8/layout/cycle4"/>
    <dgm:cxn modelId="{53E126CF-C56F-4FE5-BB4A-F9A50488CBED}" srcId="{BCC6DB35-7FEA-47A8-A495-4F9EE1458109}" destId="{E65E3D3E-7806-4BEB-BFB1-2E3A56524681}" srcOrd="0" destOrd="0" parTransId="{A83B5340-93B0-49B1-B299-F2C96B93F575}" sibTransId="{A9C4EA17-7899-40D2-AE38-764316F6F575}"/>
    <dgm:cxn modelId="{4FBBA542-2AD4-4411-BCDA-0522A2CA79A1}" type="presOf" srcId="{AEC31217-1EEA-4101-8355-81FFC1B4E19C}" destId="{68265639-BBDB-401A-8F50-8B80CB17A30B}" srcOrd="0" destOrd="0" presId="urn:microsoft.com/office/officeart/2005/8/layout/cycle4"/>
    <dgm:cxn modelId="{B980713B-5D32-469D-A2FF-724EE06E3CB2}" type="presOf" srcId="{83E03307-41D3-48DA-8B40-F279EFA6DB19}" destId="{8F1222B3-9962-4D23-833D-D6AC38E31400}" srcOrd="0" destOrd="0" presId="urn:microsoft.com/office/officeart/2005/8/layout/cycle4"/>
    <dgm:cxn modelId="{A7085F3A-ACCD-4736-8492-50A8FEE203CB}" type="presOf" srcId="{3F0D1B4A-DCC4-45F4-842D-1D95CEF50196}" destId="{4B458D1E-13BA-40A2-BFD8-B534535837DC}" srcOrd="0" destOrd="0" presId="urn:microsoft.com/office/officeart/2005/8/layout/cycle4"/>
    <dgm:cxn modelId="{514E2508-B325-4939-92BE-2E05CEE6405C}" srcId="{78CA98DC-43C4-4AF3-8DE1-DF0A632951BC}" destId="{75955488-15E1-44B2-9732-6EB681518096}" srcOrd="3" destOrd="0" parTransId="{5C7CB469-B8D6-4140-87EE-6EFA06C9576D}" sibTransId="{06A24A34-F27F-4D26-999D-412915192E37}"/>
    <dgm:cxn modelId="{7200ADA8-C62B-4C8F-973B-CB2551B736F3}" srcId="{78CA98DC-43C4-4AF3-8DE1-DF0A632951BC}" destId="{BCC6DB35-7FEA-47A8-A495-4F9EE1458109}" srcOrd="1" destOrd="0" parTransId="{9462942E-59DA-47ED-87E3-B0F03CB935F7}" sibTransId="{DFE93B8D-D4D3-436A-A284-4AE0422C0F36}"/>
    <dgm:cxn modelId="{2D283D8D-DEFA-415A-BB29-B7E24EAE459E}" type="presOf" srcId="{F01A527C-6CFA-411F-8B1F-267421372F35}" destId="{364AEF30-70ED-487A-80FA-5F27C37C30A0}" srcOrd="0" destOrd="0" presId="urn:microsoft.com/office/officeart/2005/8/layout/cycle4"/>
    <dgm:cxn modelId="{CE01D85B-8BE6-4A5B-89E7-98BE152A8103}" type="presOf" srcId="{E65E3D3E-7806-4BEB-BFB1-2E3A56524681}" destId="{9C556E7A-843A-470F-979A-94B0274BCC4C}" srcOrd="1" destOrd="0" presId="urn:microsoft.com/office/officeart/2005/8/layout/cycle4"/>
    <dgm:cxn modelId="{809C4999-8A4E-4F3C-89DD-5F75D71DF25C}" type="presOf" srcId="{F01A527C-6CFA-411F-8B1F-267421372F35}" destId="{4BE67AF3-ADEA-4554-8A34-BF1611447528}" srcOrd="1" destOrd="0" presId="urn:microsoft.com/office/officeart/2005/8/layout/cycle4"/>
    <dgm:cxn modelId="{C88766B7-E56F-4D9F-9BFA-917A47466325}" type="presOf" srcId="{AEC31217-1EEA-4101-8355-81FFC1B4E19C}" destId="{18B7D93F-6D07-45DF-84BF-A95DFDD68B5C}" srcOrd="1" destOrd="0" presId="urn:microsoft.com/office/officeart/2005/8/layout/cycle4"/>
    <dgm:cxn modelId="{3E5EDB51-4FA7-4421-9EC2-C7BD6C35FDD8}" type="presOf" srcId="{78CA98DC-43C4-4AF3-8DE1-DF0A632951BC}" destId="{3FBB3E03-292A-4DC9-BCC9-2029E32E61ED}" srcOrd="0" destOrd="0" presId="urn:microsoft.com/office/officeart/2005/8/layout/cycle4"/>
    <dgm:cxn modelId="{4DA2DA39-35F1-4072-8B8B-D29BF384F9CA}" srcId="{78CA98DC-43C4-4AF3-8DE1-DF0A632951BC}" destId="{8BA081C2-F5DF-4622-A725-DAEF62B84194}" srcOrd="0" destOrd="0" parTransId="{5388BE6E-2CD8-46FE-82FD-93D099D8AEBC}" sibTransId="{9A136E1E-E6B1-402A-9D15-01E44A26958D}"/>
    <dgm:cxn modelId="{711625F2-8381-4143-BB12-DF1409DAC2D2}" type="presOf" srcId="{8BA081C2-F5DF-4622-A725-DAEF62B84194}" destId="{899F9A48-B88E-4384-B85F-2C9531D82041}" srcOrd="0" destOrd="0" presId="urn:microsoft.com/office/officeart/2005/8/layout/cycle4"/>
    <dgm:cxn modelId="{04540C3B-3EBA-4DB1-B16F-AFC0A8C8D2FA}" type="presParOf" srcId="{3FBB3E03-292A-4DC9-BCC9-2029E32E61ED}" destId="{6145A9F8-B9E9-4DF8-958A-0DADFEB19CE9}" srcOrd="0" destOrd="0" presId="urn:microsoft.com/office/officeart/2005/8/layout/cycle4"/>
    <dgm:cxn modelId="{0612858B-193F-4F94-974D-AA23BB516E7A}" type="presParOf" srcId="{6145A9F8-B9E9-4DF8-958A-0DADFEB19CE9}" destId="{70D5E64F-8726-49A4-8683-CE5AC660D7DD}" srcOrd="0" destOrd="0" presId="urn:microsoft.com/office/officeart/2005/8/layout/cycle4"/>
    <dgm:cxn modelId="{758B0D75-F5E1-487B-AD58-7262EA6A4F0E}" type="presParOf" srcId="{70D5E64F-8726-49A4-8683-CE5AC660D7DD}" destId="{4B458D1E-13BA-40A2-BFD8-B534535837DC}" srcOrd="0" destOrd="0" presId="urn:microsoft.com/office/officeart/2005/8/layout/cycle4"/>
    <dgm:cxn modelId="{93A9D448-F26C-4238-8CBA-55C4814C9E1D}" type="presParOf" srcId="{70D5E64F-8726-49A4-8683-CE5AC660D7DD}" destId="{07189A76-F1FA-4DC3-B936-897B476A3740}" srcOrd="1" destOrd="0" presId="urn:microsoft.com/office/officeart/2005/8/layout/cycle4"/>
    <dgm:cxn modelId="{3D311C52-4ACC-4C5D-9DB9-633CE5C788DC}" type="presParOf" srcId="{6145A9F8-B9E9-4DF8-958A-0DADFEB19CE9}" destId="{C58011F6-A5C5-4D20-8DD1-3922C30393BC}" srcOrd="1" destOrd="0" presId="urn:microsoft.com/office/officeart/2005/8/layout/cycle4"/>
    <dgm:cxn modelId="{5289F53B-68CE-4911-BB14-6F3365D24518}" type="presParOf" srcId="{C58011F6-A5C5-4D20-8DD1-3922C30393BC}" destId="{8FA21BF5-0C37-4C89-8BF1-F9CBAE4C59FD}" srcOrd="0" destOrd="0" presId="urn:microsoft.com/office/officeart/2005/8/layout/cycle4"/>
    <dgm:cxn modelId="{67C17E35-BDBD-45AB-80B1-1ED8D27B5E4A}" type="presParOf" srcId="{C58011F6-A5C5-4D20-8DD1-3922C30393BC}" destId="{9C556E7A-843A-470F-979A-94B0274BCC4C}" srcOrd="1" destOrd="0" presId="urn:microsoft.com/office/officeart/2005/8/layout/cycle4"/>
    <dgm:cxn modelId="{E4A017A9-7003-4D41-937E-707BAEDFFE74}" type="presParOf" srcId="{6145A9F8-B9E9-4DF8-958A-0DADFEB19CE9}" destId="{870979D1-7061-4F16-95E6-9AF6F8F731F0}" srcOrd="2" destOrd="0" presId="urn:microsoft.com/office/officeart/2005/8/layout/cycle4"/>
    <dgm:cxn modelId="{34AE7115-EB58-414C-9DF9-4DAF9EBF193F}" type="presParOf" srcId="{870979D1-7061-4F16-95E6-9AF6F8F731F0}" destId="{364AEF30-70ED-487A-80FA-5F27C37C30A0}" srcOrd="0" destOrd="0" presId="urn:microsoft.com/office/officeart/2005/8/layout/cycle4"/>
    <dgm:cxn modelId="{64C49E64-847D-408D-826F-745B26284BC6}" type="presParOf" srcId="{870979D1-7061-4F16-95E6-9AF6F8F731F0}" destId="{4BE67AF3-ADEA-4554-8A34-BF1611447528}" srcOrd="1" destOrd="0" presId="urn:microsoft.com/office/officeart/2005/8/layout/cycle4"/>
    <dgm:cxn modelId="{08AF7B71-8FC0-4576-B6A3-DD9465B5B0CE}" type="presParOf" srcId="{6145A9F8-B9E9-4DF8-958A-0DADFEB19CE9}" destId="{784DF44E-C034-4F80-8D85-19F96D91C31E}" srcOrd="3" destOrd="0" presId="urn:microsoft.com/office/officeart/2005/8/layout/cycle4"/>
    <dgm:cxn modelId="{3FC2A91E-790D-4528-A451-0CC0C100FCE3}" type="presParOf" srcId="{784DF44E-C034-4F80-8D85-19F96D91C31E}" destId="{68265639-BBDB-401A-8F50-8B80CB17A30B}" srcOrd="0" destOrd="0" presId="urn:microsoft.com/office/officeart/2005/8/layout/cycle4"/>
    <dgm:cxn modelId="{C515C18E-C222-4753-A0A3-DCA21C6D7B96}" type="presParOf" srcId="{784DF44E-C034-4F80-8D85-19F96D91C31E}" destId="{18B7D93F-6D07-45DF-84BF-A95DFDD68B5C}" srcOrd="1" destOrd="0" presId="urn:microsoft.com/office/officeart/2005/8/layout/cycle4"/>
    <dgm:cxn modelId="{EA666357-B8CB-4CA0-BE0A-57B72331C31A}" type="presParOf" srcId="{6145A9F8-B9E9-4DF8-958A-0DADFEB19CE9}" destId="{D2042082-91B1-4570-B86C-73072DE32952}" srcOrd="4" destOrd="0" presId="urn:microsoft.com/office/officeart/2005/8/layout/cycle4"/>
    <dgm:cxn modelId="{F6443CFB-CEE1-4284-8C4D-F9C4D0A5F530}" type="presParOf" srcId="{3FBB3E03-292A-4DC9-BCC9-2029E32E61ED}" destId="{1168028A-7273-4FD7-972A-9A5AEC7A4846}" srcOrd="1" destOrd="0" presId="urn:microsoft.com/office/officeart/2005/8/layout/cycle4"/>
    <dgm:cxn modelId="{647A9167-F71D-4288-A3C5-103AE242C1B5}" type="presParOf" srcId="{1168028A-7273-4FD7-972A-9A5AEC7A4846}" destId="{899F9A48-B88E-4384-B85F-2C9531D82041}" srcOrd="0" destOrd="0" presId="urn:microsoft.com/office/officeart/2005/8/layout/cycle4"/>
    <dgm:cxn modelId="{704D58DC-3B68-4D3E-803D-E5CBC5166B77}" type="presParOf" srcId="{1168028A-7273-4FD7-972A-9A5AEC7A4846}" destId="{4EDC0191-2805-423F-ACC1-49602CB1022E}" srcOrd="1" destOrd="0" presId="urn:microsoft.com/office/officeart/2005/8/layout/cycle4"/>
    <dgm:cxn modelId="{23D3710A-BB36-4733-80F6-349056D2D536}" type="presParOf" srcId="{1168028A-7273-4FD7-972A-9A5AEC7A4846}" destId="{8F1222B3-9962-4D23-833D-D6AC38E31400}" srcOrd="2" destOrd="0" presId="urn:microsoft.com/office/officeart/2005/8/layout/cycle4"/>
    <dgm:cxn modelId="{8A45BE88-AC5D-4EE1-9EE9-657723DF1B6F}" type="presParOf" srcId="{1168028A-7273-4FD7-972A-9A5AEC7A4846}" destId="{D37393CD-8EDD-47A4-AEFC-85919B73F7AE}" srcOrd="3" destOrd="0" presId="urn:microsoft.com/office/officeart/2005/8/layout/cycle4"/>
    <dgm:cxn modelId="{F0A33432-0ED0-49BD-8A28-4032E758EE3B}" type="presParOf" srcId="{1168028A-7273-4FD7-972A-9A5AEC7A4846}" destId="{9C372F4F-98D1-449D-8BF3-5F9312C85D53}" srcOrd="4" destOrd="0" presId="urn:microsoft.com/office/officeart/2005/8/layout/cycle4"/>
    <dgm:cxn modelId="{9FE4D8D3-BC54-468C-AE24-423E457CC620}" type="presParOf" srcId="{3FBB3E03-292A-4DC9-BCC9-2029E32E61ED}" destId="{49312BF4-EDAD-4487-AA82-1BA9DF8F76F0}" srcOrd="2" destOrd="0" presId="urn:microsoft.com/office/officeart/2005/8/layout/cycle4"/>
    <dgm:cxn modelId="{4DF2EE2C-A3A5-4EA2-B124-0BC138B6C5B9}" type="presParOf" srcId="{3FBB3E03-292A-4DC9-BCC9-2029E32E61ED}" destId="{8A8D2179-7CBD-425E-9EEF-1AA4162D9DC7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39734B-138F-4DD1-BD6E-36CD90BEB5C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17E29A-0CBB-44F2-8008-65A20E375900}">
      <dgm:prSet phldrT="[Text]" custT="1"/>
      <dgm:spPr/>
      <dgm:t>
        <a:bodyPr/>
        <a:lstStyle/>
        <a:p>
          <a:r>
            <a:rPr lang="zh-TW" altLang="en-US" sz="3600" dirty="0" smtClean="0">
              <a:latin typeface="DFKai-SB" panose="03000509000000000000" pitchFamily="65" charset="-120"/>
              <a:ea typeface="DFKai-SB" panose="03000509000000000000" pitchFamily="65" charset="-120"/>
            </a:rPr>
            <a:t>奉獻</a:t>
          </a:r>
          <a:endParaRPr lang="en-US" sz="3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04ADA67F-DF15-4236-8AF3-F970DFCCECC1}" type="parTrans" cxnId="{03427E87-A07F-4051-9BAF-697DCD6DC3E4}">
      <dgm:prSet/>
      <dgm:spPr/>
      <dgm:t>
        <a:bodyPr/>
        <a:lstStyle/>
        <a:p>
          <a:endParaRPr lang="en-US"/>
        </a:p>
      </dgm:t>
    </dgm:pt>
    <dgm:pt modelId="{81A3BB58-06DA-4445-8C0F-011D5D4D37AF}" type="sibTrans" cxnId="{03427E87-A07F-4051-9BAF-697DCD6DC3E4}">
      <dgm:prSet/>
      <dgm:spPr/>
      <dgm:t>
        <a:bodyPr/>
        <a:lstStyle/>
        <a:p>
          <a:endParaRPr lang="en-US"/>
        </a:p>
      </dgm:t>
    </dgm:pt>
    <dgm:pt modelId="{D66FB6AE-650F-4699-92CE-72EB3970AED8}">
      <dgm:prSet phldrT="[Text]" phldr="1"/>
      <dgm:spPr/>
      <dgm:t>
        <a:bodyPr/>
        <a:lstStyle/>
        <a:p>
          <a:endParaRPr lang="en-US" dirty="0"/>
        </a:p>
      </dgm:t>
    </dgm:pt>
    <dgm:pt modelId="{7DDA5603-6A6D-4D85-9474-8B4D402D04AF}" type="parTrans" cxnId="{310BC342-4949-400B-AD39-04A0E57EE1CA}">
      <dgm:prSet/>
      <dgm:spPr/>
      <dgm:t>
        <a:bodyPr/>
        <a:lstStyle/>
        <a:p>
          <a:endParaRPr lang="en-US"/>
        </a:p>
      </dgm:t>
    </dgm:pt>
    <dgm:pt modelId="{3E45F3B8-EE70-44D0-8EB3-DBD4FB690F00}" type="sibTrans" cxnId="{310BC342-4949-400B-AD39-04A0E57EE1CA}">
      <dgm:prSet/>
      <dgm:spPr/>
      <dgm:t>
        <a:bodyPr/>
        <a:lstStyle/>
        <a:p>
          <a:endParaRPr lang="en-US"/>
        </a:p>
      </dgm:t>
    </dgm:pt>
    <dgm:pt modelId="{3918613B-60E7-4B0B-8C20-2F18194A85BC}">
      <dgm:prSet phldrT="[Text]" phldr="1"/>
      <dgm:spPr/>
      <dgm:t>
        <a:bodyPr/>
        <a:lstStyle/>
        <a:p>
          <a:endParaRPr lang="en-US" dirty="0"/>
        </a:p>
      </dgm:t>
    </dgm:pt>
    <dgm:pt modelId="{D89510E4-0F6F-4677-822E-935C1ABC1A41}" type="parTrans" cxnId="{F5B4553C-D7BD-482E-9693-CC3165D9409C}">
      <dgm:prSet/>
      <dgm:spPr/>
      <dgm:t>
        <a:bodyPr/>
        <a:lstStyle/>
        <a:p>
          <a:endParaRPr lang="en-US"/>
        </a:p>
      </dgm:t>
    </dgm:pt>
    <dgm:pt modelId="{2B8C9664-EC25-4CAD-9671-041B4EDB6544}" type="sibTrans" cxnId="{F5B4553C-D7BD-482E-9693-CC3165D9409C}">
      <dgm:prSet/>
      <dgm:spPr/>
      <dgm:t>
        <a:bodyPr/>
        <a:lstStyle/>
        <a:p>
          <a:endParaRPr lang="en-US"/>
        </a:p>
      </dgm:t>
    </dgm:pt>
    <dgm:pt modelId="{3DAEF610-4623-4F55-8C45-621F04B71457}">
      <dgm:prSet phldrT="[Text]" custT="1"/>
      <dgm:spPr/>
      <dgm:t>
        <a:bodyPr/>
        <a:lstStyle/>
        <a:p>
          <a:r>
            <a:rPr lang="zh-TW" altLang="en-US" sz="3600" dirty="0" smtClean="0">
              <a:latin typeface="DFKai-SB" panose="03000509000000000000" pitchFamily="65" charset="-120"/>
              <a:ea typeface="DFKai-SB" panose="03000509000000000000" pitchFamily="65" charset="-120"/>
            </a:rPr>
            <a:t>變化</a:t>
          </a:r>
          <a:endParaRPr lang="en-US" sz="36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14F0EC09-009C-442A-BA96-9D73FD721DCF}" type="parTrans" cxnId="{46C7DA52-E563-4728-B334-B58D5E19D2C9}">
      <dgm:prSet/>
      <dgm:spPr/>
      <dgm:t>
        <a:bodyPr/>
        <a:lstStyle/>
        <a:p>
          <a:endParaRPr lang="en-US"/>
        </a:p>
      </dgm:t>
    </dgm:pt>
    <dgm:pt modelId="{34754E01-E8F5-4562-A55A-0C1719F21D39}" type="sibTrans" cxnId="{46C7DA52-E563-4728-B334-B58D5E19D2C9}">
      <dgm:prSet/>
      <dgm:spPr/>
      <dgm:t>
        <a:bodyPr/>
        <a:lstStyle/>
        <a:p>
          <a:endParaRPr lang="en-US"/>
        </a:p>
      </dgm:t>
    </dgm:pt>
    <dgm:pt modelId="{170C0B2B-039F-4A80-9A21-12844F0C542E}">
      <dgm:prSet phldrT="[Text]" phldr="1"/>
      <dgm:spPr/>
      <dgm:t>
        <a:bodyPr/>
        <a:lstStyle/>
        <a:p>
          <a:endParaRPr lang="en-US"/>
        </a:p>
      </dgm:t>
    </dgm:pt>
    <dgm:pt modelId="{E19CF983-4555-447C-867D-C78D9EF31C07}" type="parTrans" cxnId="{535C6015-67DC-4082-8FB1-5EC988814640}">
      <dgm:prSet/>
      <dgm:spPr/>
      <dgm:t>
        <a:bodyPr/>
        <a:lstStyle/>
        <a:p>
          <a:endParaRPr lang="en-US"/>
        </a:p>
      </dgm:t>
    </dgm:pt>
    <dgm:pt modelId="{94FA1B79-1906-4C16-B80E-4732A1CC930C}" type="sibTrans" cxnId="{535C6015-67DC-4082-8FB1-5EC988814640}">
      <dgm:prSet/>
      <dgm:spPr/>
      <dgm:t>
        <a:bodyPr/>
        <a:lstStyle/>
        <a:p>
          <a:endParaRPr lang="en-US"/>
        </a:p>
      </dgm:t>
    </dgm:pt>
    <dgm:pt modelId="{9FD0D410-16A5-4631-B414-BA35B24E708A}">
      <dgm:prSet phldrT="[Text]" phldr="1"/>
      <dgm:spPr/>
      <dgm:t>
        <a:bodyPr/>
        <a:lstStyle/>
        <a:p>
          <a:endParaRPr lang="en-US"/>
        </a:p>
      </dgm:t>
    </dgm:pt>
    <dgm:pt modelId="{71E0DE4A-ACE0-413C-A7A9-468148816D31}" type="parTrans" cxnId="{525187DD-410B-46FB-89A8-218D482AFD06}">
      <dgm:prSet/>
      <dgm:spPr/>
      <dgm:t>
        <a:bodyPr/>
        <a:lstStyle/>
        <a:p>
          <a:endParaRPr lang="en-US"/>
        </a:p>
      </dgm:t>
    </dgm:pt>
    <dgm:pt modelId="{67C84C6C-2B5E-4C8D-9D0B-0EE21C0F306C}" type="sibTrans" cxnId="{525187DD-410B-46FB-89A8-218D482AFD06}">
      <dgm:prSet/>
      <dgm:spPr/>
      <dgm:t>
        <a:bodyPr/>
        <a:lstStyle/>
        <a:p>
          <a:endParaRPr lang="en-US"/>
        </a:p>
      </dgm:t>
    </dgm:pt>
    <dgm:pt modelId="{ECFBFC3C-25F8-4CB3-8401-C0AFEA53B874}">
      <dgm:prSet phldrT="[Text]" custT="1"/>
      <dgm:spPr/>
      <dgm:t>
        <a:bodyPr/>
        <a:lstStyle/>
        <a:p>
          <a:r>
            <a:rPr lang="zh-TW" altLang="en-US" sz="3200" dirty="0" smtClean="0">
              <a:latin typeface="DFKai-SB" panose="03000509000000000000" pitchFamily="65" charset="-120"/>
              <a:ea typeface="DFKai-SB" panose="03000509000000000000" pitchFamily="65" charset="-120"/>
            </a:rPr>
            <a:t>明白神旨</a:t>
          </a:r>
          <a:endParaRPr lang="en-US" sz="3200" dirty="0"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6ABFEB65-4D84-4AFF-AC59-6111957B5FB7}" type="parTrans" cxnId="{27C96AFE-04E8-42DD-8A2E-E169BD3273B7}">
      <dgm:prSet/>
      <dgm:spPr/>
      <dgm:t>
        <a:bodyPr/>
        <a:lstStyle/>
        <a:p>
          <a:endParaRPr lang="en-US"/>
        </a:p>
      </dgm:t>
    </dgm:pt>
    <dgm:pt modelId="{32D8A97C-5D9A-4B74-BE3D-E994CA1C9477}" type="sibTrans" cxnId="{27C96AFE-04E8-42DD-8A2E-E169BD3273B7}">
      <dgm:prSet/>
      <dgm:spPr/>
      <dgm:t>
        <a:bodyPr/>
        <a:lstStyle/>
        <a:p>
          <a:endParaRPr lang="en-US"/>
        </a:p>
      </dgm:t>
    </dgm:pt>
    <dgm:pt modelId="{1CEC971A-E339-4753-AA20-DC7E126DBC2B}">
      <dgm:prSet phldrT="[Text]" phldr="1"/>
      <dgm:spPr/>
      <dgm:t>
        <a:bodyPr/>
        <a:lstStyle/>
        <a:p>
          <a:endParaRPr lang="en-US"/>
        </a:p>
      </dgm:t>
    </dgm:pt>
    <dgm:pt modelId="{6334D647-B316-474A-BC70-C97F9D7D48CD}" type="parTrans" cxnId="{E6B2C0B1-7139-4A93-8394-DAB24D86ED80}">
      <dgm:prSet/>
      <dgm:spPr/>
      <dgm:t>
        <a:bodyPr/>
        <a:lstStyle/>
        <a:p>
          <a:endParaRPr lang="en-US"/>
        </a:p>
      </dgm:t>
    </dgm:pt>
    <dgm:pt modelId="{66AA4826-7E2A-41A8-B139-74846138A5C2}" type="sibTrans" cxnId="{E6B2C0B1-7139-4A93-8394-DAB24D86ED80}">
      <dgm:prSet/>
      <dgm:spPr/>
      <dgm:t>
        <a:bodyPr/>
        <a:lstStyle/>
        <a:p>
          <a:endParaRPr lang="en-US"/>
        </a:p>
      </dgm:t>
    </dgm:pt>
    <dgm:pt modelId="{5947C0B6-A024-410C-BA7D-6C8210FD6503}">
      <dgm:prSet phldrT="[Text]" phldr="1"/>
      <dgm:spPr/>
      <dgm:t>
        <a:bodyPr/>
        <a:lstStyle/>
        <a:p>
          <a:endParaRPr lang="en-US"/>
        </a:p>
      </dgm:t>
    </dgm:pt>
    <dgm:pt modelId="{50051B1B-EA15-41D4-B5CB-56A9A17C2895}" type="parTrans" cxnId="{6700EE01-17CF-4FBE-B454-F7CBCC9EBBC7}">
      <dgm:prSet/>
      <dgm:spPr/>
      <dgm:t>
        <a:bodyPr/>
        <a:lstStyle/>
        <a:p>
          <a:endParaRPr lang="en-US"/>
        </a:p>
      </dgm:t>
    </dgm:pt>
    <dgm:pt modelId="{FDE551CF-D5F6-47DE-954E-2778BF5676D7}" type="sibTrans" cxnId="{6700EE01-17CF-4FBE-B454-F7CBCC9EBBC7}">
      <dgm:prSet/>
      <dgm:spPr/>
      <dgm:t>
        <a:bodyPr/>
        <a:lstStyle/>
        <a:p>
          <a:endParaRPr lang="en-US"/>
        </a:p>
      </dgm:t>
    </dgm:pt>
    <dgm:pt modelId="{B306E8DE-B1D7-43C3-8A57-FA5936DA4D97}" type="pres">
      <dgm:prSet presAssocID="{5739734B-138F-4DD1-BD6E-36CD90BEB5C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E7FD9A-68F8-471D-BF60-9E4268AB25C5}" type="pres">
      <dgm:prSet presAssocID="{5A17E29A-0CBB-44F2-8008-65A20E375900}" presName="composite" presStyleCnt="0"/>
      <dgm:spPr/>
    </dgm:pt>
    <dgm:pt modelId="{86EFCAEE-7512-46FB-8D7E-F25CD3C337E4}" type="pres">
      <dgm:prSet presAssocID="{5A17E29A-0CBB-44F2-8008-65A20E37590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A32EA8-8B18-41C2-8B87-AE38238B7A5A}" type="pres">
      <dgm:prSet presAssocID="{5A17E29A-0CBB-44F2-8008-65A20E37590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632CF-2979-4156-8799-BB5BD5A04C60}" type="pres">
      <dgm:prSet presAssocID="{81A3BB58-06DA-4445-8C0F-011D5D4D37AF}" presName="sp" presStyleCnt="0"/>
      <dgm:spPr/>
    </dgm:pt>
    <dgm:pt modelId="{5D280536-2C31-4A7A-9BCB-E7FDFFAA4B0E}" type="pres">
      <dgm:prSet presAssocID="{3DAEF610-4623-4F55-8C45-621F04B71457}" presName="composite" presStyleCnt="0"/>
      <dgm:spPr/>
    </dgm:pt>
    <dgm:pt modelId="{FDE80DA4-C3EC-49FD-8FF7-4719366652D4}" type="pres">
      <dgm:prSet presAssocID="{3DAEF610-4623-4F55-8C45-621F04B7145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FEC159-AF42-4769-8412-36CC9ABA6B5B}" type="pres">
      <dgm:prSet presAssocID="{3DAEF610-4623-4F55-8C45-621F04B7145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E39E6-CB81-4A22-9372-35D0B4A32673}" type="pres">
      <dgm:prSet presAssocID="{34754E01-E8F5-4562-A55A-0C1719F21D39}" presName="sp" presStyleCnt="0"/>
      <dgm:spPr/>
    </dgm:pt>
    <dgm:pt modelId="{392B88B1-C33C-46AE-A5EF-F36FD11D397A}" type="pres">
      <dgm:prSet presAssocID="{ECFBFC3C-25F8-4CB3-8401-C0AFEA53B874}" presName="composite" presStyleCnt="0"/>
      <dgm:spPr/>
    </dgm:pt>
    <dgm:pt modelId="{5030A22B-57AC-4937-9895-55A86BDEE00D}" type="pres">
      <dgm:prSet presAssocID="{ECFBFC3C-25F8-4CB3-8401-C0AFEA53B87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398D1D-69F3-4FA3-A723-3B39A5C0928E}" type="pres">
      <dgm:prSet presAssocID="{ECFBFC3C-25F8-4CB3-8401-C0AFEA53B87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178713-344F-4A8B-9F68-BD5235BB2966}" type="presOf" srcId="{D66FB6AE-650F-4699-92CE-72EB3970AED8}" destId="{A8A32EA8-8B18-41C2-8B87-AE38238B7A5A}" srcOrd="0" destOrd="0" presId="urn:microsoft.com/office/officeart/2005/8/layout/chevron2"/>
    <dgm:cxn modelId="{535C6015-67DC-4082-8FB1-5EC988814640}" srcId="{3DAEF610-4623-4F55-8C45-621F04B71457}" destId="{170C0B2B-039F-4A80-9A21-12844F0C542E}" srcOrd="0" destOrd="0" parTransId="{E19CF983-4555-447C-867D-C78D9EF31C07}" sibTransId="{94FA1B79-1906-4C16-B80E-4732A1CC930C}"/>
    <dgm:cxn modelId="{525187DD-410B-46FB-89A8-218D482AFD06}" srcId="{3DAEF610-4623-4F55-8C45-621F04B71457}" destId="{9FD0D410-16A5-4631-B414-BA35B24E708A}" srcOrd="1" destOrd="0" parTransId="{71E0DE4A-ACE0-413C-A7A9-468148816D31}" sibTransId="{67C84C6C-2B5E-4C8D-9D0B-0EE21C0F306C}"/>
    <dgm:cxn modelId="{87F3E565-BB31-4E19-8041-6AD3EAEF84E1}" type="presOf" srcId="{170C0B2B-039F-4A80-9A21-12844F0C542E}" destId="{9AFEC159-AF42-4769-8412-36CC9ABA6B5B}" srcOrd="0" destOrd="0" presId="urn:microsoft.com/office/officeart/2005/8/layout/chevron2"/>
    <dgm:cxn modelId="{46C7DA52-E563-4728-B334-B58D5E19D2C9}" srcId="{5739734B-138F-4DD1-BD6E-36CD90BEB5C5}" destId="{3DAEF610-4623-4F55-8C45-621F04B71457}" srcOrd="1" destOrd="0" parTransId="{14F0EC09-009C-442A-BA96-9D73FD721DCF}" sibTransId="{34754E01-E8F5-4562-A55A-0C1719F21D39}"/>
    <dgm:cxn modelId="{FF52D502-CDF9-4533-A941-D6F587FCD729}" type="presOf" srcId="{5947C0B6-A024-410C-BA7D-6C8210FD6503}" destId="{18398D1D-69F3-4FA3-A723-3B39A5C0928E}" srcOrd="0" destOrd="1" presId="urn:microsoft.com/office/officeart/2005/8/layout/chevron2"/>
    <dgm:cxn modelId="{5A5AFC94-7DAE-4620-8064-8F3FE535BABF}" type="presOf" srcId="{9FD0D410-16A5-4631-B414-BA35B24E708A}" destId="{9AFEC159-AF42-4769-8412-36CC9ABA6B5B}" srcOrd="0" destOrd="1" presId="urn:microsoft.com/office/officeart/2005/8/layout/chevron2"/>
    <dgm:cxn modelId="{310BC342-4949-400B-AD39-04A0E57EE1CA}" srcId="{5A17E29A-0CBB-44F2-8008-65A20E375900}" destId="{D66FB6AE-650F-4699-92CE-72EB3970AED8}" srcOrd="0" destOrd="0" parTransId="{7DDA5603-6A6D-4D85-9474-8B4D402D04AF}" sibTransId="{3E45F3B8-EE70-44D0-8EB3-DBD4FB690F00}"/>
    <dgm:cxn modelId="{7932ACE2-FD01-4E04-951E-5A02909D2E17}" type="presOf" srcId="{ECFBFC3C-25F8-4CB3-8401-C0AFEA53B874}" destId="{5030A22B-57AC-4937-9895-55A86BDEE00D}" srcOrd="0" destOrd="0" presId="urn:microsoft.com/office/officeart/2005/8/layout/chevron2"/>
    <dgm:cxn modelId="{1DECC480-310D-4F36-954D-A26F208C4514}" type="presOf" srcId="{1CEC971A-E339-4753-AA20-DC7E126DBC2B}" destId="{18398D1D-69F3-4FA3-A723-3B39A5C0928E}" srcOrd="0" destOrd="0" presId="urn:microsoft.com/office/officeart/2005/8/layout/chevron2"/>
    <dgm:cxn modelId="{27C96AFE-04E8-42DD-8A2E-E169BD3273B7}" srcId="{5739734B-138F-4DD1-BD6E-36CD90BEB5C5}" destId="{ECFBFC3C-25F8-4CB3-8401-C0AFEA53B874}" srcOrd="2" destOrd="0" parTransId="{6ABFEB65-4D84-4AFF-AC59-6111957B5FB7}" sibTransId="{32D8A97C-5D9A-4B74-BE3D-E994CA1C9477}"/>
    <dgm:cxn modelId="{735B33CF-F551-48B4-9889-9732D73AE6EF}" type="presOf" srcId="{3918613B-60E7-4B0B-8C20-2F18194A85BC}" destId="{A8A32EA8-8B18-41C2-8B87-AE38238B7A5A}" srcOrd="0" destOrd="1" presId="urn:microsoft.com/office/officeart/2005/8/layout/chevron2"/>
    <dgm:cxn modelId="{8C77497D-1CB0-4814-AE48-8C4C57ADE93A}" type="presOf" srcId="{5739734B-138F-4DD1-BD6E-36CD90BEB5C5}" destId="{B306E8DE-B1D7-43C3-8A57-FA5936DA4D97}" srcOrd="0" destOrd="0" presId="urn:microsoft.com/office/officeart/2005/8/layout/chevron2"/>
    <dgm:cxn modelId="{F5B4553C-D7BD-482E-9693-CC3165D9409C}" srcId="{5A17E29A-0CBB-44F2-8008-65A20E375900}" destId="{3918613B-60E7-4B0B-8C20-2F18194A85BC}" srcOrd="1" destOrd="0" parTransId="{D89510E4-0F6F-4677-822E-935C1ABC1A41}" sibTransId="{2B8C9664-EC25-4CAD-9671-041B4EDB6544}"/>
    <dgm:cxn modelId="{97701712-F973-4089-87F0-47B8A0F7DC96}" type="presOf" srcId="{3DAEF610-4623-4F55-8C45-621F04B71457}" destId="{FDE80DA4-C3EC-49FD-8FF7-4719366652D4}" srcOrd="0" destOrd="0" presId="urn:microsoft.com/office/officeart/2005/8/layout/chevron2"/>
    <dgm:cxn modelId="{6700EE01-17CF-4FBE-B454-F7CBCC9EBBC7}" srcId="{ECFBFC3C-25F8-4CB3-8401-C0AFEA53B874}" destId="{5947C0B6-A024-410C-BA7D-6C8210FD6503}" srcOrd="1" destOrd="0" parTransId="{50051B1B-EA15-41D4-B5CB-56A9A17C2895}" sibTransId="{FDE551CF-D5F6-47DE-954E-2778BF5676D7}"/>
    <dgm:cxn modelId="{03427E87-A07F-4051-9BAF-697DCD6DC3E4}" srcId="{5739734B-138F-4DD1-BD6E-36CD90BEB5C5}" destId="{5A17E29A-0CBB-44F2-8008-65A20E375900}" srcOrd="0" destOrd="0" parTransId="{04ADA67F-DF15-4236-8AF3-F970DFCCECC1}" sibTransId="{81A3BB58-06DA-4445-8C0F-011D5D4D37AF}"/>
    <dgm:cxn modelId="{7DE58B0F-7F90-4022-859C-708FE7BFD9A3}" type="presOf" srcId="{5A17E29A-0CBB-44F2-8008-65A20E375900}" destId="{86EFCAEE-7512-46FB-8D7E-F25CD3C337E4}" srcOrd="0" destOrd="0" presId="urn:microsoft.com/office/officeart/2005/8/layout/chevron2"/>
    <dgm:cxn modelId="{E6B2C0B1-7139-4A93-8394-DAB24D86ED80}" srcId="{ECFBFC3C-25F8-4CB3-8401-C0AFEA53B874}" destId="{1CEC971A-E339-4753-AA20-DC7E126DBC2B}" srcOrd="0" destOrd="0" parTransId="{6334D647-B316-474A-BC70-C97F9D7D48CD}" sibTransId="{66AA4826-7E2A-41A8-B139-74846138A5C2}"/>
    <dgm:cxn modelId="{A16F3BDF-500C-48EC-811A-1456E5DE3DBF}" type="presParOf" srcId="{B306E8DE-B1D7-43C3-8A57-FA5936DA4D97}" destId="{28E7FD9A-68F8-471D-BF60-9E4268AB25C5}" srcOrd="0" destOrd="0" presId="urn:microsoft.com/office/officeart/2005/8/layout/chevron2"/>
    <dgm:cxn modelId="{FD9D728D-44B0-4B48-A6A1-075831F7A070}" type="presParOf" srcId="{28E7FD9A-68F8-471D-BF60-9E4268AB25C5}" destId="{86EFCAEE-7512-46FB-8D7E-F25CD3C337E4}" srcOrd="0" destOrd="0" presId="urn:microsoft.com/office/officeart/2005/8/layout/chevron2"/>
    <dgm:cxn modelId="{9D52600F-FBB3-4FF4-9556-0482F0989CF2}" type="presParOf" srcId="{28E7FD9A-68F8-471D-BF60-9E4268AB25C5}" destId="{A8A32EA8-8B18-41C2-8B87-AE38238B7A5A}" srcOrd="1" destOrd="0" presId="urn:microsoft.com/office/officeart/2005/8/layout/chevron2"/>
    <dgm:cxn modelId="{90F0CE1B-FA48-4E0D-AA05-68755AF1477D}" type="presParOf" srcId="{B306E8DE-B1D7-43C3-8A57-FA5936DA4D97}" destId="{62B632CF-2979-4156-8799-BB5BD5A04C60}" srcOrd="1" destOrd="0" presId="urn:microsoft.com/office/officeart/2005/8/layout/chevron2"/>
    <dgm:cxn modelId="{C2425550-613B-467C-8DFF-AB810F0B350D}" type="presParOf" srcId="{B306E8DE-B1D7-43C3-8A57-FA5936DA4D97}" destId="{5D280536-2C31-4A7A-9BCB-E7FDFFAA4B0E}" srcOrd="2" destOrd="0" presId="urn:microsoft.com/office/officeart/2005/8/layout/chevron2"/>
    <dgm:cxn modelId="{21A1DACB-A5EC-4919-A16D-22A00FD792BE}" type="presParOf" srcId="{5D280536-2C31-4A7A-9BCB-E7FDFFAA4B0E}" destId="{FDE80DA4-C3EC-49FD-8FF7-4719366652D4}" srcOrd="0" destOrd="0" presId="urn:microsoft.com/office/officeart/2005/8/layout/chevron2"/>
    <dgm:cxn modelId="{A2170D27-384E-460A-B9FC-F2E9DFA7E408}" type="presParOf" srcId="{5D280536-2C31-4A7A-9BCB-E7FDFFAA4B0E}" destId="{9AFEC159-AF42-4769-8412-36CC9ABA6B5B}" srcOrd="1" destOrd="0" presId="urn:microsoft.com/office/officeart/2005/8/layout/chevron2"/>
    <dgm:cxn modelId="{54356786-1670-4134-A2B2-671AD9C7BB9F}" type="presParOf" srcId="{B306E8DE-B1D7-43C3-8A57-FA5936DA4D97}" destId="{9E7E39E6-CB81-4A22-9372-35D0B4A32673}" srcOrd="3" destOrd="0" presId="urn:microsoft.com/office/officeart/2005/8/layout/chevron2"/>
    <dgm:cxn modelId="{C5E17A69-1347-4F00-8578-E40BF107A7CB}" type="presParOf" srcId="{B306E8DE-B1D7-43C3-8A57-FA5936DA4D97}" destId="{392B88B1-C33C-46AE-A5EF-F36FD11D397A}" srcOrd="4" destOrd="0" presId="urn:microsoft.com/office/officeart/2005/8/layout/chevron2"/>
    <dgm:cxn modelId="{B552FA4C-962E-4788-8B5F-ABB0FEC1EB57}" type="presParOf" srcId="{392B88B1-C33C-46AE-A5EF-F36FD11D397A}" destId="{5030A22B-57AC-4937-9895-55A86BDEE00D}" srcOrd="0" destOrd="0" presId="urn:microsoft.com/office/officeart/2005/8/layout/chevron2"/>
    <dgm:cxn modelId="{E650DD18-71D9-4E93-AAC5-F698484665EA}" type="presParOf" srcId="{392B88B1-C33C-46AE-A5EF-F36FD11D397A}" destId="{18398D1D-69F3-4FA3-A723-3B39A5C0928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814C09-AAC2-4CA9-BD8B-93DFB041129F}" type="doc">
      <dgm:prSet loTypeId="urn:microsoft.com/office/officeart/2005/8/layout/pList2" loCatId="picture" qsTypeId="urn:microsoft.com/office/officeart/2005/8/quickstyle/simple1" qsCatId="simple" csTypeId="urn:microsoft.com/office/officeart/2005/8/colors/accent1_2" csCatId="accent1" phldr="1"/>
      <dgm:spPr/>
    </dgm:pt>
    <dgm:pt modelId="{61433FBB-35F2-4D08-9EEB-8BDDE5D5B119}">
      <dgm:prSet phldrT="[Text]" phldr="1"/>
      <dgm:spPr/>
      <dgm:t>
        <a:bodyPr/>
        <a:lstStyle/>
        <a:p>
          <a:endParaRPr lang="en-US"/>
        </a:p>
      </dgm:t>
    </dgm:pt>
    <dgm:pt modelId="{ADA8C84E-59A2-4F06-B62A-070459D6473E}" type="parTrans" cxnId="{DCF60678-EA48-4825-A5E2-F47D2BB3BFD8}">
      <dgm:prSet/>
      <dgm:spPr/>
      <dgm:t>
        <a:bodyPr/>
        <a:lstStyle/>
        <a:p>
          <a:endParaRPr lang="en-US"/>
        </a:p>
      </dgm:t>
    </dgm:pt>
    <dgm:pt modelId="{C8306FA9-7008-42BA-B61A-A19B03DC74C3}" type="sibTrans" cxnId="{DCF60678-EA48-4825-A5E2-F47D2BB3BFD8}">
      <dgm:prSet/>
      <dgm:spPr/>
      <dgm:t>
        <a:bodyPr/>
        <a:lstStyle/>
        <a:p>
          <a:endParaRPr lang="en-US"/>
        </a:p>
      </dgm:t>
    </dgm:pt>
    <dgm:pt modelId="{0A6CAD81-4F2A-40FD-898B-7F0B26F45DD1}">
      <dgm:prSet phldrT="[Text]" phldr="1"/>
      <dgm:spPr/>
      <dgm:t>
        <a:bodyPr/>
        <a:lstStyle/>
        <a:p>
          <a:endParaRPr lang="en-US"/>
        </a:p>
      </dgm:t>
    </dgm:pt>
    <dgm:pt modelId="{BC40E7BC-5711-41B3-9471-04FC212B20DD}" type="parTrans" cxnId="{1A995543-82F6-4D64-8CBF-046B5E6CEB94}">
      <dgm:prSet/>
      <dgm:spPr/>
      <dgm:t>
        <a:bodyPr/>
        <a:lstStyle/>
        <a:p>
          <a:endParaRPr lang="en-US"/>
        </a:p>
      </dgm:t>
    </dgm:pt>
    <dgm:pt modelId="{42ACC4A4-464C-4AB1-A0A3-169DF0FEFA6E}" type="sibTrans" cxnId="{1A995543-82F6-4D64-8CBF-046B5E6CEB94}">
      <dgm:prSet/>
      <dgm:spPr/>
      <dgm:t>
        <a:bodyPr/>
        <a:lstStyle/>
        <a:p>
          <a:endParaRPr lang="en-US"/>
        </a:p>
      </dgm:t>
    </dgm:pt>
    <dgm:pt modelId="{311C6EC0-9571-442A-B204-A47F39C0F5F6}">
      <dgm:prSet phldrT="[Text]" phldr="1"/>
      <dgm:spPr/>
      <dgm:t>
        <a:bodyPr/>
        <a:lstStyle/>
        <a:p>
          <a:endParaRPr lang="en-US"/>
        </a:p>
      </dgm:t>
    </dgm:pt>
    <dgm:pt modelId="{4B986A48-6192-4738-9D7E-6788320E6E22}" type="parTrans" cxnId="{493FCE71-BD81-418C-AE0F-FF28B23824C6}">
      <dgm:prSet/>
      <dgm:spPr/>
      <dgm:t>
        <a:bodyPr/>
        <a:lstStyle/>
        <a:p>
          <a:endParaRPr lang="en-US"/>
        </a:p>
      </dgm:t>
    </dgm:pt>
    <dgm:pt modelId="{FD3BAF5D-66BB-4A6A-AEBE-8F76DEDB3253}" type="sibTrans" cxnId="{493FCE71-BD81-418C-AE0F-FF28B23824C6}">
      <dgm:prSet/>
      <dgm:spPr/>
      <dgm:t>
        <a:bodyPr/>
        <a:lstStyle/>
        <a:p>
          <a:endParaRPr lang="en-US"/>
        </a:p>
      </dgm:t>
    </dgm:pt>
    <dgm:pt modelId="{66693FF5-CBD9-4732-A3CD-223604389366}" type="pres">
      <dgm:prSet presAssocID="{A7814C09-AAC2-4CA9-BD8B-93DFB041129F}" presName="Name0" presStyleCnt="0">
        <dgm:presLayoutVars>
          <dgm:dir/>
          <dgm:resizeHandles val="exact"/>
        </dgm:presLayoutVars>
      </dgm:prSet>
      <dgm:spPr/>
    </dgm:pt>
    <dgm:pt modelId="{EB31BA34-CFFA-4609-A116-D8C4F10935E9}" type="pres">
      <dgm:prSet presAssocID="{A7814C09-AAC2-4CA9-BD8B-93DFB041129F}" presName="bkgdShp" presStyleLbl="alignAccFollowNode1" presStyleIdx="0" presStyleCnt="1"/>
      <dgm:spPr/>
    </dgm:pt>
    <dgm:pt modelId="{9A0A5CA5-659D-450B-8A83-8CD94CDFBFB0}" type="pres">
      <dgm:prSet presAssocID="{A7814C09-AAC2-4CA9-BD8B-93DFB041129F}" presName="linComp" presStyleCnt="0"/>
      <dgm:spPr/>
    </dgm:pt>
    <dgm:pt modelId="{6A35E582-2E3D-40CF-81BD-311F1E6DFA0A}" type="pres">
      <dgm:prSet presAssocID="{61433FBB-35F2-4D08-9EEB-8BDDE5D5B119}" presName="compNode" presStyleCnt="0"/>
      <dgm:spPr/>
    </dgm:pt>
    <dgm:pt modelId="{F28F7C85-C7A9-4AC9-A093-87C3FC37A4EA}" type="pres">
      <dgm:prSet presAssocID="{61433FBB-35F2-4D08-9EEB-8BDDE5D5B11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CFAB9C-095A-4DC5-9FB5-FAADCEAAA5E5}" type="pres">
      <dgm:prSet presAssocID="{61433FBB-35F2-4D08-9EEB-8BDDE5D5B119}" presName="invisiNode" presStyleLbl="node1" presStyleIdx="0" presStyleCnt="3"/>
      <dgm:spPr/>
    </dgm:pt>
    <dgm:pt modelId="{BD18D2AF-B051-40F5-8526-04FF0E90A5D9}" type="pres">
      <dgm:prSet presAssocID="{61433FBB-35F2-4D08-9EEB-8BDDE5D5B119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38C6CF7A-1879-4492-A146-59A70224A982}" type="pres">
      <dgm:prSet presAssocID="{C8306FA9-7008-42BA-B61A-A19B03DC74C3}" presName="sibTrans" presStyleLbl="sibTrans2D1" presStyleIdx="0" presStyleCnt="0"/>
      <dgm:spPr/>
      <dgm:t>
        <a:bodyPr/>
        <a:lstStyle/>
        <a:p>
          <a:endParaRPr lang="en-US"/>
        </a:p>
      </dgm:t>
    </dgm:pt>
    <dgm:pt modelId="{D7F9BB7D-7C47-49D1-8CCA-F13DD5FC13EC}" type="pres">
      <dgm:prSet presAssocID="{0A6CAD81-4F2A-40FD-898B-7F0B26F45DD1}" presName="compNode" presStyleCnt="0"/>
      <dgm:spPr/>
    </dgm:pt>
    <dgm:pt modelId="{EAC98D21-F8FF-492F-A5EF-EBF3E05A76B8}" type="pres">
      <dgm:prSet presAssocID="{0A6CAD81-4F2A-40FD-898B-7F0B26F45DD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47A8A-15C8-4322-85C2-0FA77C7B7137}" type="pres">
      <dgm:prSet presAssocID="{0A6CAD81-4F2A-40FD-898B-7F0B26F45DD1}" presName="invisiNode" presStyleLbl="node1" presStyleIdx="1" presStyleCnt="3"/>
      <dgm:spPr/>
    </dgm:pt>
    <dgm:pt modelId="{C9B22FA2-1E27-4335-BD70-A6301A46E01E}" type="pres">
      <dgm:prSet presAssocID="{0A6CAD81-4F2A-40FD-898B-7F0B26F45DD1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62E8B8E6-E471-47DF-A407-1AA6FBFCA785}" type="pres">
      <dgm:prSet presAssocID="{42ACC4A4-464C-4AB1-A0A3-169DF0FEFA6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404D9AC5-0406-4640-BD7B-C60BE3871DB9}" type="pres">
      <dgm:prSet presAssocID="{311C6EC0-9571-442A-B204-A47F39C0F5F6}" presName="compNode" presStyleCnt="0"/>
      <dgm:spPr/>
    </dgm:pt>
    <dgm:pt modelId="{F39BF532-5CCB-42DF-98ED-5B903DDEB93A}" type="pres">
      <dgm:prSet presAssocID="{311C6EC0-9571-442A-B204-A47F39C0F5F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6DEBFD-EB6F-40E1-93BC-E19AE295CB56}" type="pres">
      <dgm:prSet presAssocID="{311C6EC0-9571-442A-B204-A47F39C0F5F6}" presName="invisiNode" presStyleLbl="node1" presStyleIdx="2" presStyleCnt="3"/>
      <dgm:spPr/>
    </dgm:pt>
    <dgm:pt modelId="{4D7D93E9-B788-4A40-A2ED-91EA3507EC06}" type="pres">
      <dgm:prSet presAssocID="{311C6EC0-9571-442A-B204-A47F39C0F5F6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1A995543-82F6-4D64-8CBF-046B5E6CEB94}" srcId="{A7814C09-AAC2-4CA9-BD8B-93DFB041129F}" destId="{0A6CAD81-4F2A-40FD-898B-7F0B26F45DD1}" srcOrd="1" destOrd="0" parTransId="{BC40E7BC-5711-41B3-9471-04FC212B20DD}" sibTransId="{42ACC4A4-464C-4AB1-A0A3-169DF0FEFA6E}"/>
    <dgm:cxn modelId="{493FCE71-BD81-418C-AE0F-FF28B23824C6}" srcId="{A7814C09-AAC2-4CA9-BD8B-93DFB041129F}" destId="{311C6EC0-9571-442A-B204-A47F39C0F5F6}" srcOrd="2" destOrd="0" parTransId="{4B986A48-6192-4738-9D7E-6788320E6E22}" sibTransId="{FD3BAF5D-66BB-4A6A-AEBE-8F76DEDB3253}"/>
    <dgm:cxn modelId="{857D37D8-78AC-4389-B421-441489FB5E39}" type="presOf" srcId="{311C6EC0-9571-442A-B204-A47F39C0F5F6}" destId="{F39BF532-5CCB-42DF-98ED-5B903DDEB93A}" srcOrd="0" destOrd="0" presId="urn:microsoft.com/office/officeart/2005/8/layout/pList2"/>
    <dgm:cxn modelId="{45556454-2364-4C18-8A8A-B008325D0394}" type="presOf" srcId="{C8306FA9-7008-42BA-B61A-A19B03DC74C3}" destId="{38C6CF7A-1879-4492-A146-59A70224A982}" srcOrd="0" destOrd="0" presId="urn:microsoft.com/office/officeart/2005/8/layout/pList2"/>
    <dgm:cxn modelId="{DCF60678-EA48-4825-A5E2-F47D2BB3BFD8}" srcId="{A7814C09-AAC2-4CA9-BD8B-93DFB041129F}" destId="{61433FBB-35F2-4D08-9EEB-8BDDE5D5B119}" srcOrd="0" destOrd="0" parTransId="{ADA8C84E-59A2-4F06-B62A-070459D6473E}" sibTransId="{C8306FA9-7008-42BA-B61A-A19B03DC74C3}"/>
    <dgm:cxn modelId="{148AE0F9-1EAB-4C66-8833-C073A3B7840A}" type="presOf" srcId="{42ACC4A4-464C-4AB1-A0A3-169DF0FEFA6E}" destId="{62E8B8E6-E471-47DF-A407-1AA6FBFCA785}" srcOrd="0" destOrd="0" presId="urn:microsoft.com/office/officeart/2005/8/layout/pList2"/>
    <dgm:cxn modelId="{F265978D-3C50-4C2C-8312-516A01EFE7A8}" type="presOf" srcId="{A7814C09-AAC2-4CA9-BD8B-93DFB041129F}" destId="{66693FF5-CBD9-4732-A3CD-223604389366}" srcOrd="0" destOrd="0" presId="urn:microsoft.com/office/officeart/2005/8/layout/pList2"/>
    <dgm:cxn modelId="{F184731F-8FEE-419F-82A9-5A69865A96C3}" type="presOf" srcId="{0A6CAD81-4F2A-40FD-898B-7F0B26F45DD1}" destId="{EAC98D21-F8FF-492F-A5EF-EBF3E05A76B8}" srcOrd="0" destOrd="0" presId="urn:microsoft.com/office/officeart/2005/8/layout/pList2"/>
    <dgm:cxn modelId="{8318D9B2-9065-4265-89E5-0C0D6A030F5E}" type="presOf" srcId="{61433FBB-35F2-4D08-9EEB-8BDDE5D5B119}" destId="{F28F7C85-C7A9-4AC9-A093-87C3FC37A4EA}" srcOrd="0" destOrd="0" presId="urn:microsoft.com/office/officeart/2005/8/layout/pList2"/>
    <dgm:cxn modelId="{B0C200F5-0625-4C11-99D9-7C3817242F5A}" type="presParOf" srcId="{66693FF5-CBD9-4732-A3CD-223604389366}" destId="{EB31BA34-CFFA-4609-A116-D8C4F10935E9}" srcOrd="0" destOrd="0" presId="urn:microsoft.com/office/officeart/2005/8/layout/pList2"/>
    <dgm:cxn modelId="{13FAD94D-2538-4DF6-A699-AA990B01B9BE}" type="presParOf" srcId="{66693FF5-CBD9-4732-A3CD-223604389366}" destId="{9A0A5CA5-659D-450B-8A83-8CD94CDFBFB0}" srcOrd="1" destOrd="0" presId="urn:microsoft.com/office/officeart/2005/8/layout/pList2"/>
    <dgm:cxn modelId="{11BCBB51-7EBD-4B40-83CC-9EAFCA45C7B1}" type="presParOf" srcId="{9A0A5CA5-659D-450B-8A83-8CD94CDFBFB0}" destId="{6A35E582-2E3D-40CF-81BD-311F1E6DFA0A}" srcOrd="0" destOrd="0" presId="urn:microsoft.com/office/officeart/2005/8/layout/pList2"/>
    <dgm:cxn modelId="{DA3AA3E4-A983-4BA2-B9CA-1384D6874B13}" type="presParOf" srcId="{6A35E582-2E3D-40CF-81BD-311F1E6DFA0A}" destId="{F28F7C85-C7A9-4AC9-A093-87C3FC37A4EA}" srcOrd="0" destOrd="0" presId="urn:microsoft.com/office/officeart/2005/8/layout/pList2"/>
    <dgm:cxn modelId="{9C25D414-F46B-4653-8279-9615FDCB4ADB}" type="presParOf" srcId="{6A35E582-2E3D-40CF-81BD-311F1E6DFA0A}" destId="{A6CFAB9C-095A-4DC5-9FB5-FAADCEAAA5E5}" srcOrd="1" destOrd="0" presId="urn:microsoft.com/office/officeart/2005/8/layout/pList2"/>
    <dgm:cxn modelId="{8305F7CB-DAD4-4C9D-BBCF-EE34761D64E2}" type="presParOf" srcId="{6A35E582-2E3D-40CF-81BD-311F1E6DFA0A}" destId="{BD18D2AF-B051-40F5-8526-04FF0E90A5D9}" srcOrd="2" destOrd="0" presId="urn:microsoft.com/office/officeart/2005/8/layout/pList2"/>
    <dgm:cxn modelId="{1F5CF60E-23A4-4B51-8712-DD814B35F371}" type="presParOf" srcId="{9A0A5CA5-659D-450B-8A83-8CD94CDFBFB0}" destId="{38C6CF7A-1879-4492-A146-59A70224A982}" srcOrd="1" destOrd="0" presId="urn:microsoft.com/office/officeart/2005/8/layout/pList2"/>
    <dgm:cxn modelId="{027A491E-55D1-4CC0-A48E-A86F00675FFD}" type="presParOf" srcId="{9A0A5CA5-659D-450B-8A83-8CD94CDFBFB0}" destId="{D7F9BB7D-7C47-49D1-8CCA-F13DD5FC13EC}" srcOrd="2" destOrd="0" presId="urn:microsoft.com/office/officeart/2005/8/layout/pList2"/>
    <dgm:cxn modelId="{741D82B5-B609-487D-9682-65CDDEE2F18A}" type="presParOf" srcId="{D7F9BB7D-7C47-49D1-8CCA-F13DD5FC13EC}" destId="{EAC98D21-F8FF-492F-A5EF-EBF3E05A76B8}" srcOrd="0" destOrd="0" presId="urn:microsoft.com/office/officeart/2005/8/layout/pList2"/>
    <dgm:cxn modelId="{5A4F2958-C752-4DC6-8E22-9AB98A1CC3A6}" type="presParOf" srcId="{D7F9BB7D-7C47-49D1-8CCA-F13DD5FC13EC}" destId="{D5A47A8A-15C8-4322-85C2-0FA77C7B7137}" srcOrd="1" destOrd="0" presId="urn:microsoft.com/office/officeart/2005/8/layout/pList2"/>
    <dgm:cxn modelId="{B1AA2DF2-26EE-48DC-AF31-C87AE3A70E3D}" type="presParOf" srcId="{D7F9BB7D-7C47-49D1-8CCA-F13DD5FC13EC}" destId="{C9B22FA2-1E27-4335-BD70-A6301A46E01E}" srcOrd="2" destOrd="0" presId="urn:microsoft.com/office/officeart/2005/8/layout/pList2"/>
    <dgm:cxn modelId="{3B9EA40D-A7AA-4A84-BAA5-94FEB4255CAB}" type="presParOf" srcId="{9A0A5CA5-659D-450B-8A83-8CD94CDFBFB0}" destId="{62E8B8E6-E471-47DF-A407-1AA6FBFCA785}" srcOrd="3" destOrd="0" presId="urn:microsoft.com/office/officeart/2005/8/layout/pList2"/>
    <dgm:cxn modelId="{AA35C780-0713-4863-ADEE-C1051EC730E6}" type="presParOf" srcId="{9A0A5CA5-659D-450B-8A83-8CD94CDFBFB0}" destId="{404D9AC5-0406-4640-BD7B-C60BE3871DB9}" srcOrd="4" destOrd="0" presId="urn:microsoft.com/office/officeart/2005/8/layout/pList2"/>
    <dgm:cxn modelId="{43BB0FAA-E465-4423-8CAB-47472FBAA05F}" type="presParOf" srcId="{404D9AC5-0406-4640-BD7B-C60BE3871DB9}" destId="{F39BF532-5CCB-42DF-98ED-5B903DDEB93A}" srcOrd="0" destOrd="0" presId="urn:microsoft.com/office/officeart/2005/8/layout/pList2"/>
    <dgm:cxn modelId="{1998D46C-A1D8-4580-9262-2F9FD409F5AB}" type="presParOf" srcId="{404D9AC5-0406-4640-BD7B-C60BE3871DB9}" destId="{E06DEBFD-EB6F-40E1-93BC-E19AE295CB56}" srcOrd="1" destOrd="0" presId="urn:microsoft.com/office/officeart/2005/8/layout/pList2"/>
    <dgm:cxn modelId="{D88986A0-DA3D-451A-B8A4-F92FADCFD911}" type="presParOf" srcId="{404D9AC5-0406-4640-BD7B-C60BE3871DB9}" destId="{4D7D93E9-B788-4A40-A2ED-91EA3507EC06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69A359-3B29-4E28-8F89-C355FA9A3FE7}">
      <dsp:nvSpPr>
        <dsp:cNvPr id="0" name=""/>
        <dsp:cNvSpPr/>
      </dsp:nvSpPr>
      <dsp:spPr>
        <a:xfrm>
          <a:off x="-299046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C33B5-A09A-40C1-B2FC-4CA02E661B60}">
      <dsp:nvSpPr>
        <dsp:cNvPr id="0" name=""/>
        <dsp:cNvSpPr/>
      </dsp:nvSpPr>
      <dsp:spPr>
        <a:xfrm>
          <a:off x="1963934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＿＿神</a:t>
          </a:r>
          <a:endParaRPr lang="en-US" sz="4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963934" y="0"/>
        <a:ext cx="2983309" cy="1357791"/>
      </dsp:txXfrm>
    </dsp:sp>
    <dsp:sp modelId="{1C3A8903-D0D3-4BD6-8722-EBE894D5980A}">
      <dsp:nvSpPr>
        <dsp:cNvPr id="0" name=""/>
        <dsp:cNvSpPr/>
      </dsp:nvSpPr>
      <dsp:spPr>
        <a:xfrm>
          <a:off x="492998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28417-539B-4A51-8A8D-B0EC6FAFFAC1}">
      <dsp:nvSpPr>
        <dsp:cNvPr id="0" name=""/>
        <dsp:cNvSpPr/>
      </dsp:nvSpPr>
      <dsp:spPr>
        <a:xfrm>
          <a:off x="1904984" y="1631253"/>
          <a:ext cx="5966618" cy="242254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＿＿神</a:t>
          </a:r>
          <a:endParaRPr lang="en-US" sz="4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904984" y="1631253"/>
        <a:ext cx="2983309" cy="1118097"/>
      </dsp:txXfrm>
    </dsp:sp>
    <dsp:sp modelId="{C5D0501E-549A-4E8D-823B-7506BD6AA8C3}">
      <dsp:nvSpPr>
        <dsp:cNvPr id="0" name=""/>
        <dsp:cNvSpPr/>
      </dsp:nvSpPr>
      <dsp:spPr>
        <a:xfrm>
          <a:off x="1285040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8F9DE-6B91-4B28-9012-24A79FDA95AB}">
      <dsp:nvSpPr>
        <dsp:cNvPr id="0" name=""/>
        <dsp:cNvSpPr/>
      </dsp:nvSpPr>
      <dsp:spPr>
        <a:xfrm>
          <a:off x="1963934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＿神</a:t>
          </a:r>
          <a:endParaRPr lang="en-US" sz="44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1963934" y="2715579"/>
        <a:ext cx="2983309" cy="1357787"/>
      </dsp:txXfrm>
    </dsp:sp>
    <dsp:sp modelId="{D44298FE-12E7-451E-B14D-0381DE125AAB}">
      <dsp:nvSpPr>
        <dsp:cNvPr id="0" name=""/>
        <dsp:cNvSpPr/>
      </dsp:nvSpPr>
      <dsp:spPr>
        <a:xfrm>
          <a:off x="4349149" y="0"/>
          <a:ext cx="4179496" cy="13577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愈認識神就愈＿＿＿＿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＿＿，結合＿＿＿＿＿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349149" y="0"/>
        <a:ext cx="4179496" cy="1357791"/>
      </dsp:txXfrm>
    </dsp:sp>
    <dsp:sp modelId="{67EDB7EF-8A3A-4D1D-B5D8-FEB40AF310E2}">
      <dsp:nvSpPr>
        <dsp:cNvPr id="0" name=""/>
        <dsp:cNvSpPr/>
      </dsp:nvSpPr>
      <dsp:spPr>
        <a:xfrm>
          <a:off x="4419600" y="1357791"/>
          <a:ext cx="4038595" cy="135778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愈順從神就愈＿＿＿＿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活祭、＿＿＿＿＿＿＿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4419600" y="1357791"/>
        <a:ext cx="4038595" cy="1357787"/>
      </dsp:txXfrm>
    </dsp:sp>
    <dsp:sp modelId="{489C4AC5-3898-4DD9-8659-A2BE75934476}">
      <dsp:nvSpPr>
        <dsp:cNvPr id="0" name=""/>
        <dsp:cNvSpPr/>
      </dsp:nvSpPr>
      <dsp:spPr>
        <a:xfrm>
          <a:off x="4419600" y="2715579"/>
          <a:ext cx="4038595" cy="135778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愈＿＿就愈會＿＿＿＿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操練＿＿＿＿＿＿＿＿</a:t>
          </a:r>
          <a:endParaRPr lang="en-US" sz="20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000" kern="1200" dirty="0"/>
        </a:p>
      </dsp:txBody>
      <dsp:txXfrm>
        <a:off x="4419600" y="2715579"/>
        <a:ext cx="4038595" cy="1357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AEF30-70ED-487A-80FA-5F27C37C30A0}">
      <dsp:nvSpPr>
        <dsp:cNvPr id="0" name=""/>
        <dsp:cNvSpPr/>
      </dsp:nvSpPr>
      <dsp:spPr>
        <a:xfrm>
          <a:off x="4820850" y="3077654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100" kern="1200"/>
        </a:p>
      </dsp:txBody>
      <dsp:txXfrm>
        <a:off x="5523412" y="3471546"/>
        <a:ext cx="1501448" cy="1022601"/>
      </dsp:txXfrm>
    </dsp:sp>
    <dsp:sp modelId="{68265639-BBDB-401A-8F50-8B80CB17A30B}">
      <dsp:nvSpPr>
        <dsp:cNvPr id="0" name=""/>
        <dsp:cNvSpPr/>
      </dsp:nvSpPr>
      <dsp:spPr>
        <a:xfrm>
          <a:off x="1172924" y="3077654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100" kern="1200"/>
        </a:p>
      </dsp:txBody>
      <dsp:txXfrm>
        <a:off x="1204739" y="3471546"/>
        <a:ext cx="1501448" cy="1022601"/>
      </dsp:txXfrm>
    </dsp:sp>
    <dsp:sp modelId="{8FA21BF5-0C37-4C89-8BF1-F9CBAE4C59FD}">
      <dsp:nvSpPr>
        <dsp:cNvPr id="0" name=""/>
        <dsp:cNvSpPr/>
      </dsp:nvSpPr>
      <dsp:spPr>
        <a:xfrm>
          <a:off x="4820850" y="0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100" kern="1200"/>
        </a:p>
      </dsp:txBody>
      <dsp:txXfrm>
        <a:off x="5523412" y="31815"/>
        <a:ext cx="1501448" cy="1022601"/>
      </dsp:txXfrm>
    </dsp:sp>
    <dsp:sp modelId="{4B458D1E-13BA-40A2-BFD8-B534535837DC}">
      <dsp:nvSpPr>
        <dsp:cNvPr id="0" name=""/>
        <dsp:cNvSpPr/>
      </dsp:nvSpPr>
      <dsp:spPr>
        <a:xfrm>
          <a:off x="1172924" y="0"/>
          <a:ext cx="2235825" cy="1448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100" kern="1200" dirty="0"/>
        </a:p>
      </dsp:txBody>
      <dsp:txXfrm>
        <a:off x="1204739" y="31815"/>
        <a:ext cx="1501448" cy="1022601"/>
      </dsp:txXfrm>
    </dsp:sp>
    <dsp:sp modelId="{899F9A48-B88E-4384-B85F-2C9531D82041}">
      <dsp:nvSpPr>
        <dsp:cNvPr id="0" name=""/>
        <dsp:cNvSpPr/>
      </dsp:nvSpPr>
      <dsp:spPr>
        <a:xfrm>
          <a:off x="2109798" y="257979"/>
          <a:ext cx="1959741" cy="195974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讀</a:t>
          </a:r>
          <a:endParaRPr lang="en-US" sz="4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2683793" y="831974"/>
        <a:ext cx="1385746" cy="1385746"/>
      </dsp:txXfrm>
    </dsp:sp>
    <dsp:sp modelId="{4EDC0191-2805-423F-ACC1-49602CB1022E}">
      <dsp:nvSpPr>
        <dsp:cNvPr id="0" name=""/>
        <dsp:cNvSpPr/>
      </dsp:nvSpPr>
      <dsp:spPr>
        <a:xfrm rot="5400000">
          <a:off x="4160059" y="257979"/>
          <a:ext cx="1959741" cy="195974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思</a:t>
          </a:r>
          <a:endParaRPr lang="en-US" sz="4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4160059" y="831974"/>
        <a:ext cx="1385746" cy="1385746"/>
      </dsp:txXfrm>
    </dsp:sp>
    <dsp:sp modelId="{8F1222B3-9962-4D23-833D-D6AC38E31400}">
      <dsp:nvSpPr>
        <dsp:cNvPr id="0" name=""/>
        <dsp:cNvSpPr/>
      </dsp:nvSpPr>
      <dsp:spPr>
        <a:xfrm rot="10800000">
          <a:off x="4160059" y="2308241"/>
          <a:ext cx="1959741" cy="195974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禱</a:t>
          </a:r>
          <a:endParaRPr lang="en-US" sz="4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10800000">
        <a:off x="4160059" y="2308241"/>
        <a:ext cx="1385746" cy="1385746"/>
      </dsp:txXfrm>
    </dsp:sp>
    <dsp:sp modelId="{D37393CD-8EDD-47A4-AEFC-85919B73F7AE}">
      <dsp:nvSpPr>
        <dsp:cNvPr id="0" name=""/>
        <dsp:cNvSpPr/>
      </dsp:nvSpPr>
      <dsp:spPr>
        <a:xfrm rot="16200000">
          <a:off x="2109798" y="2308241"/>
          <a:ext cx="1959741" cy="195974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327152" rIns="327152" bIns="327152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默</a:t>
          </a:r>
          <a:endParaRPr lang="en-US" sz="4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5400000">
        <a:off x="2683793" y="2308241"/>
        <a:ext cx="1385746" cy="1385746"/>
      </dsp:txXfrm>
    </dsp:sp>
    <dsp:sp modelId="{49312BF4-EDAD-4487-AA82-1BA9DF8F76F0}">
      <dsp:nvSpPr>
        <dsp:cNvPr id="0" name=""/>
        <dsp:cNvSpPr/>
      </dsp:nvSpPr>
      <dsp:spPr>
        <a:xfrm>
          <a:off x="3776484" y="1855644"/>
          <a:ext cx="676631" cy="58837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8D2179-7CBD-425E-9EEF-1AA4162D9DC7}">
      <dsp:nvSpPr>
        <dsp:cNvPr id="0" name=""/>
        <dsp:cNvSpPr/>
      </dsp:nvSpPr>
      <dsp:spPr>
        <a:xfrm rot="10800000">
          <a:off x="3776484" y="2081942"/>
          <a:ext cx="676631" cy="58837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FCAEE-7512-46FB-8D7E-F25CD3C337E4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奉獻</a:t>
          </a: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" y="575246"/>
        <a:ext cx="1145177" cy="490791"/>
      </dsp:txXfrm>
    </dsp:sp>
    <dsp:sp modelId="{A8A32EA8-8B18-41C2-8B87-AE38238B7A5A}">
      <dsp:nvSpPr>
        <dsp:cNvPr id="0" name=""/>
        <dsp:cNvSpPr/>
      </dsp:nvSpPr>
      <dsp:spPr>
        <a:xfrm rot="5400000">
          <a:off x="4155419" y="-3007584"/>
          <a:ext cx="1063938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</dsp:txBody>
      <dsp:txXfrm rot="-5400000">
        <a:off x="1145178" y="54594"/>
        <a:ext cx="7032485" cy="960064"/>
      </dsp:txXfrm>
    </dsp:sp>
    <dsp:sp modelId="{FDE80DA4-C3EC-49FD-8FF7-4719366652D4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變化</a:t>
          </a:r>
          <a:endParaRPr lang="en-US" sz="36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" y="2017586"/>
        <a:ext cx="1145177" cy="490791"/>
      </dsp:txXfrm>
    </dsp:sp>
    <dsp:sp modelId="{9AFEC159-AF42-4769-8412-36CC9ABA6B5B}">
      <dsp:nvSpPr>
        <dsp:cNvPr id="0" name=""/>
        <dsp:cNvSpPr/>
      </dsp:nvSpPr>
      <dsp:spPr>
        <a:xfrm rot="5400000">
          <a:off x="415569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</dsp:txBody>
      <dsp:txXfrm rot="-5400000">
        <a:off x="1145178" y="1496907"/>
        <a:ext cx="7032512" cy="959559"/>
      </dsp:txXfrm>
    </dsp:sp>
    <dsp:sp modelId="{5030A22B-57AC-4937-9895-55A86BDEE00D}">
      <dsp:nvSpPr>
        <dsp:cNvPr id="0" name=""/>
        <dsp:cNvSpPr/>
      </dsp:nvSpPr>
      <dsp:spPr>
        <a:xfrm rot="5400000">
          <a:off x="-245395" y="313273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kern="1200" dirty="0" smtClean="0">
              <a:latin typeface="DFKai-SB" panose="03000509000000000000" pitchFamily="65" charset="-120"/>
              <a:ea typeface="DFKai-SB" panose="03000509000000000000" pitchFamily="65" charset="-120"/>
            </a:rPr>
            <a:t>明白神旨</a:t>
          </a:r>
          <a:endParaRPr lang="en-US" sz="3200" kern="1200" dirty="0"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 rot="-5400000">
        <a:off x="1" y="3459926"/>
        <a:ext cx="1145177" cy="490791"/>
      </dsp:txXfrm>
    </dsp:sp>
    <dsp:sp modelId="{18398D1D-69F3-4FA3-A723-3B39A5C0928E}">
      <dsp:nvSpPr>
        <dsp:cNvPr id="0" name=""/>
        <dsp:cNvSpPr/>
      </dsp:nvSpPr>
      <dsp:spPr>
        <a:xfrm rot="5400000">
          <a:off x="4155699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000" kern="1200"/>
        </a:p>
      </dsp:txBody>
      <dsp:txXfrm rot="-5400000">
        <a:off x="1145178" y="2939247"/>
        <a:ext cx="7032512" cy="9595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31BA34-CFFA-4609-A116-D8C4F10935E9}">
      <dsp:nvSpPr>
        <dsp:cNvPr id="0" name=""/>
        <dsp:cNvSpPr/>
      </dsp:nvSpPr>
      <dsp:spPr>
        <a:xfrm>
          <a:off x="0" y="0"/>
          <a:ext cx="8229600" cy="2036683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18D2AF-B051-40F5-8526-04FF0E90A5D9}">
      <dsp:nvSpPr>
        <dsp:cNvPr id="0" name=""/>
        <dsp:cNvSpPr/>
      </dsp:nvSpPr>
      <dsp:spPr>
        <a:xfrm>
          <a:off x="24688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F7C85-C7A9-4AC9-A093-87C3FC37A4EA}">
      <dsp:nvSpPr>
        <dsp:cNvPr id="0" name=""/>
        <dsp:cNvSpPr/>
      </dsp:nvSpPr>
      <dsp:spPr>
        <a:xfrm rot="10800000">
          <a:off x="24688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t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200" kern="1200"/>
        </a:p>
      </dsp:txBody>
      <dsp:txXfrm rot="10800000">
        <a:off x="321232" y="2036683"/>
        <a:ext cx="2268755" cy="2414934"/>
      </dsp:txXfrm>
    </dsp:sp>
    <dsp:sp modelId="{C9B22FA2-1E27-4335-BD70-A6301A46E01E}">
      <dsp:nvSpPr>
        <dsp:cNvPr id="0" name=""/>
        <dsp:cNvSpPr/>
      </dsp:nvSpPr>
      <dsp:spPr>
        <a:xfrm>
          <a:off x="290607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C98D21-F8FF-492F-A5EF-EBF3E05A76B8}">
      <dsp:nvSpPr>
        <dsp:cNvPr id="0" name=""/>
        <dsp:cNvSpPr/>
      </dsp:nvSpPr>
      <dsp:spPr>
        <a:xfrm rot="10800000">
          <a:off x="290607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t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200" kern="1200"/>
        </a:p>
      </dsp:txBody>
      <dsp:txXfrm rot="10800000">
        <a:off x="2980422" y="2036683"/>
        <a:ext cx="2268755" cy="2414934"/>
      </dsp:txXfrm>
    </dsp:sp>
    <dsp:sp modelId="{4D7D93E9-B788-4A40-A2ED-91EA3507EC06}">
      <dsp:nvSpPr>
        <dsp:cNvPr id="0" name=""/>
        <dsp:cNvSpPr/>
      </dsp:nvSpPr>
      <dsp:spPr>
        <a:xfrm>
          <a:off x="5565267" y="271557"/>
          <a:ext cx="2417445" cy="1493567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BF532-5CCB-42DF-98ED-5B903DDEB93A}">
      <dsp:nvSpPr>
        <dsp:cNvPr id="0" name=""/>
        <dsp:cNvSpPr/>
      </dsp:nvSpPr>
      <dsp:spPr>
        <a:xfrm rot="10800000">
          <a:off x="5565267" y="2036683"/>
          <a:ext cx="2417445" cy="2489279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t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200" kern="1200"/>
        </a:p>
      </dsp:txBody>
      <dsp:txXfrm rot="10800000">
        <a:off x="5639612" y="2036683"/>
        <a:ext cx="2268755" cy="2414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/>
          <a:lstStyle>
            <a:lvl1pPr algn="r">
              <a:defRPr sz="1300"/>
            </a:lvl1pPr>
          </a:lstStyle>
          <a:p>
            <a:r>
              <a:rPr lang="en-US" smtClean="0"/>
              <a:t>5/14/2016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474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3" tIns="48326" rIns="96653" bIns="48326" rtlCol="0" anchor="b"/>
          <a:lstStyle>
            <a:lvl1pPr algn="r">
              <a:defRPr sz="1300"/>
            </a:lvl1pPr>
          </a:lstStyle>
          <a:p>
            <a:fld id="{36BAF808-30A7-4502-BAFB-C54230F24B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0546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5/14/2016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D178C-73EB-450D-9176-82D885F63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0997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05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6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90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706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2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9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9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10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1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5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5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5B3AB-F4E7-4266-B7EA-16A5994E7442}" type="datetimeFigureOut">
              <a:rPr lang="en-US" smtClean="0"/>
              <a:t>5/13/2016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AE478-6B1A-4A51-B6FC-B6070B016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782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聆聽神</a:t>
            </a:r>
            <a:r>
              <a:rPr lang="en-US" altLang="zh-TW" sz="6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6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雙向的禱告</a:t>
            </a:r>
            <a:endParaRPr lang="en-US" sz="6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3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禱告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是愛的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______</a:t>
            </a:r>
          </a:p>
          <a:p>
            <a:pPr marL="0" indent="0" algn="ctr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對禱告的誤解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</a:p>
          <a:p>
            <a:pPr marL="0" indent="0" algn="ctr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不停的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</a:t>
            </a:r>
          </a:p>
          <a:p>
            <a:pPr marL="0" indent="0" algn="ctr">
              <a:buNone/>
            </a:pP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看見、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聽見才算聽見神說話</a:t>
            </a: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對</a:t>
            </a:r>
            <a:r>
              <a:rPr lang="en-US" altLang="zh-TW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____</a:t>
            </a: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感到不安，有＿＿感覺。</a:t>
            </a:r>
            <a:endParaRPr lang="en-US" altLang="zh-TW" sz="2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2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沒有＿＿＿的欲望。</a:t>
            </a: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458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聆聽神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1597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2196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全人投入的讀經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388435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5180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全人作活祭（羅十二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1-2</a:t>
            </a: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）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3697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9900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操練神的同在</a:t>
            </a:r>
            <a:r>
              <a:rPr lang="en-US" altLang="zh-TW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箭禱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19537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622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回應</a:t>
            </a:r>
            <a:endParaRPr lang="en-US" sz="5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呼吸禱告的操練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—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身體配合心靈</a:t>
            </a:r>
            <a:endParaRPr lang="en-US" altLang="zh-TW" sz="40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目的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:_________________(</a:t>
            </a: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徒十七</a:t>
            </a:r>
            <a:r>
              <a:rPr lang="en-US" altLang="zh-TW" sz="4000" dirty="0" smtClean="0">
                <a:latin typeface="Calibri" panose="020F0502020204030204" pitchFamily="34" charset="0"/>
                <a:ea typeface="DFKai-SB" panose="03000509000000000000" pitchFamily="65" charset="-120"/>
                <a:sym typeface="Wingdings" panose="05000000000000000000" pitchFamily="2" charset="2"/>
              </a:rPr>
              <a:t>28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)</a:t>
            </a:r>
          </a:p>
          <a:p>
            <a:pPr marL="0" indent="0" algn="ctr">
              <a:buNone/>
            </a:pPr>
            <a:r>
              <a:rPr lang="zh-TW" altLang="en-US" sz="4000" dirty="0" smtClean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操練</a:t>
            </a: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:__________________________</a:t>
            </a:r>
          </a:p>
          <a:p>
            <a:pPr marL="0" indent="0" algn="ctr">
              <a:buNone/>
            </a:pPr>
            <a:r>
              <a:rPr lang="en-US" altLang="zh-TW" sz="4000" dirty="0" smtClean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_______________________________</a:t>
            </a:r>
            <a:endParaRPr lang="zh-TW" altLang="en-US" sz="4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9023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200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DFKai-SB</vt:lpstr>
      <vt:lpstr>Arial</vt:lpstr>
      <vt:lpstr>Calibri</vt:lpstr>
      <vt:lpstr>Wingdings</vt:lpstr>
      <vt:lpstr>Office Theme</vt:lpstr>
      <vt:lpstr>聆聽神—雙向的禱告</vt:lpstr>
      <vt:lpstr>禱告</vt:lpstr>
      <vt:lpstr>聆聽神</vt:lpstr>
      <vt:lpstr>全人投入的讀經</vt:lpstr>
      <vt:lpstr>全人作活祭（羅十二1-2）</vt:lpstr>
      <vt:lpstr>操練神的同在—箭禱</vt:lpstr>
      <vt:lpstr>回應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Cecilia</dc:creator>
  <cp:lastModifiedBy>CLAIRE</cp:lastModifiedBy>
  <cp:revision>6</cp:revision>
  <cp:lastPrinted>2016-05-13T18:05:29Z</cp:lastPrinted>
  <dcterms:created xsi:type="dcterms:W3CDTF">2016-05-11T20:22:55Z</dcterms:created>
  <dcterms:modified xsi:type="dcterms:W3CDTF">2016-05-13T18:27:12Z</dcterms:modified>
</cp:coreProperties>
</file>