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4538F-C9FB-436F-82C2-893A17F791B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D908B-CA1A-4430-9973-E8B8CC519B79}">
      <dgm:prSet phldrT="[Text]" phldr="1"/>
      <dgm:spPr/>
      <dgm:t>
        <a:bodyPr/>
        <a:lstStyle/>
        <a:p>
          <a:endParaRPr lang="en-US" dirty="0"/>
        </a:p>
      </dgm:t>
    </dgm:pt>
    <dgm:pt modelId="{BD251EED-5947-4EFD-A4BC-20BF1A42D818}" type="parTrans" cxnId="{84F1BBEA-6296-4EAF-87F5-CA6C980C645F}">
      <dgm:prSet/>
      <dgm:spPr/>
      <dgm:t>
        <a:bodyPr/>
        <a:lstStyle/>
        <a:p>
          <a:endParaRPr lang="en-US"/>
        </a:p>
      </dgm:t>
    </dgm:pt>
    <dgm:pt modelId="{49A316B2-9B6C-4327-A782-5B954C8C2E51}" type="sibTrans" cxnId="{84F1BBEA-6296-4EAF-87F5-CA6C980C645F}">
      <dgm:prSet/>
      <dgm:spPr/>
      <dgm:t>
        <a:bodyPr/>
        <a:lstStyle/>
        <a:p>
          <a:endParaRPr lang="en-US"/>
        </a:p>
      </dgm:t>
    </dgm:pt>
    <dgm:pt modelId="{C09348CF-999A-4F67-A65E-3B4AC2CE6A43}">
      <dgm:prSet phldrT="[Text]" phldr="1"/>
      <dgm:spPr/>
      <dgm:t>
        <a:bodyPr/>
        <a:lstStyle/>
        <a:p>
          <a:endParaRPr lang="en-US" dirty="0"/>
        </a:p>
      </dgm:t>
    </dgm:pt>
    <dgm:pt modelId="{B961D33E-B2A7-4C1E-9053-355BCC1CE5B5}" type="parTrans" cxnId="{79427026-874A-4887-8D32-95BF580E8023}">
      <dgm:prSet/>
      <dgm:spPr/>
      <dgm:t>
        <a:bodyPr/>
        <a:lstStyle/>
        <a:p>
          <a:endParaRPr lang="en-US"/>
        </a:p>
      </dgm:t>
    </dgm:pt>
    <dgm:pt modelId="{DC01B482-7024-4EF9-86E1-C4BCA5ED342E}" type="sibTrans" cxnId="{79427026-874A-4887-8D32-95BF580E8023}">
      <dgm:prSet/>
      <dgm:spPr/>
      <dgm:t>
        <a:bodyPr/>
        <a:lstStyle/>
        <a:p>
          <a:endParaRPr lang="en-US"/>
        </a:p>
      </dgm:t>
    </dgm:pt>
    <dgm:pt modelId="{213284B3-A83A-4199-9E83-2362E4C07EB0}">
      <dgm:prSet phldrT="[Text]" phldr="1"/>
      <dgm:spPr/>
      <dgm:t>
        <a:bodyPr/>
        <a:lstStyle/>
        <a:p>
          <a:endParaRPr lang="en-US"/>
        </a:p>
      </dgm:t>
    </dgm:pt>
    <dgm:pt modelId="{202FD7DC-BD5C-490B-9414-841741C213A6}" type="parTrans" cxnId="{7E94BD91-50FE-4132-A3E1-21F970E66AF5}">
      <dgm:prSet/>
      <dgm:spPr/>
      <dgm:t>
        <a:bodyPr/>
        <a:lstStyle/>
        <a:p>
          <a:endParaRPr lang="en-US"/>
        </a:p>
      </dgm:t>
    </dgm:pt>
    <dgm:pt modelId="{6FE3DE0B-FB2C-4913-AF1F-615627CC1E09}" type="sibTrans" cxnId="{7E94BD91-50FE-4132-A3E1-21F970E66AF5}">
      <dgm:prSet/>
      <dgm:spPr/>
      <dgm:t>
        <a:bodyPr/>
        <a:lstStyle/>
        <a:p>
          <a:endParaRPr lang="en-US"/>
        </a:p>
      </dgm:t>
    </dgm:pt>
    <dgm:pt modelId="{A6F722C4-D41F-46EA-B252-F40587F94ACB}">
      <dgm:prSet phldrT="[Text]" phldr="1"/>
      <dgm:spPr/>
      <dgm:t>
        <a:bodyPr/>
        <a:lstStyle/>
        <a:p>
          <a:endParaRPr lang="en-US"/>
        </a:p>
      </dgm:t>
    </dgm:pt>
    <dgm:pt modelId="{C2DE0AE5-1410-49DE-B902-FAEFE57F1C86}" type="parTrans" cxnId="{37DC2756-156B-40BD-B167-7CD9F34E0F4D}">
      <dgm:prSet/>
      <dgm:spPr/>
      <dgm:t>
        <a:bodyPr/>
        <a:lstStyle/>
        <a:p>
          <a:endParaRPr lang="en-US"/>
        </a:p>
      </dgm:t>
    </dgm:pt>
    <dgm:pt modelId="{831892B3-25B7-4A31-8FE4-1C6712CB4515}" type="sibTrans" cxnId="{37DC2756-156B-40BD-B167-7CD9F34E0F4D}">
      <dgm:prSet/>
      <dgm:spPr/>
      <dgm:t>
        <a:bodyPr/>
        <a:lstStyle/>
        <a:p>
          <a:endParaRPr lang="en-US"/>
        </a:p>
      </dgm:t>
    </dgm:pt>
    <dgm:pt modelId="{A88363EA-7AEE-4FAC-A725-E75E72E81ABA}">
      <dgm:prSet phldrT="[Text]" phldr="1"/>
      <dgm:spPr/>
      <dgm:t>
        <a:bodyPr/>
        <a:lstStyle/>
        <a:p>
          <a:endParaRPr lang="en-US"/>
        </a:p>
      </dgm:t>
    </dgm:pt>
    <dgm:pt modelId="{E7FD710D-73F7-4348-B521-6DBB7086B46D}" type="parTrans" cxnId="{6F2C934A-06FB-4465-AE55-A34E6C710B63}">
      <dgm:prSet/>
      <dgm:spPr/>
      <dgm:t>
        <a:bodyPr/>
        <a:lstStyle/>
        <a:p>
          <a:endParaRPr lang="en-US"/>
        </a:p>
      </dgm:t>
    </dgm:pt>
    <dgm:pt modelId="{63D405AC-D834-4731-8F2D-CB61C72C1D25}" type="sibTrans" cxnId="{6F2C934A-06FB-4465-AE55-A34E6C710B63}">
      <dgm:prSet/>
      <dgm:spPr/>
      <dgm:t>
        <a:bodyPr/>
        <a:lstStyle/>
        <a:p>
          <a:endParaRPr lang="en-US"/>
        </a:p>
      </dgm:t>
    </dgm:pt>
    <dgm:pt modelId="{5D7F641A-9315-43B6-B672-A88788E0C0E9}">
      <dgm:prSet phldrT="[Text]" phldr="1"/>
      <dgm:spPr/>
      <dgm:t>
        <a:bodyPr/>
        <a:lstStyle/>
        <a:p>
          <a:endParaRPr lang="en-US"/>
        </a:p>
      </dgm:t>
    </dgm:pt>
    <dgm:pt modelId="{0BB564F4-8B7D-49BB-83EA-F63054AA2406}" type="parTrans" cxnId="{06AFCF4B-FE7D-4734-8591-9582DD3B8378}">
      <dgm:prSet/>
      <dgm:spPr/>
      <dgm:t>
        <a:bodyPr/>
        <a:lstStyle/>
        <a:p>
          <a:endParaRPr lang="en-US"/>
        </a:p>
      </dgm:t>
    </dgm:pt>
    <dgm:pt modelId="{10B04F61-E470-4E83-9D8E-F6D9F3551411}" type="sibTrans" cxnId="{06AFCF4B-FE7D-4734-8591-9582DD3B8378}">
      <dgm:prSet/>
      <dgm:spPr/>
      <dgm:t>
        <a:bodyPr/>
        <a:lstStyle/>
        <a:p>
          <a:endParaRPr lang="en-US"/>
        </a:p>
      </dgm:t>
    </dgm:pt>
    <dgm:pt modelId="{F2219183-4A3B-4C28-B578-E9AA31220D9E}">
      <dgm:prSet phldrT="[Text]" phldr="1"/>
      <dgm:spPr/>
      <dgm:t>
        <a:bodyPr/>
        <a:lstStyle/>
        <a:p>
          <a:endParaRPr lang="en-US"/>
        </a:p>
      </dgm:t>
    </dgm:pt>
    <dgm:pt modelId="{2F7CBEB0-32A1-4560-85A5-B0633C0FB7FA}" type="parTrans" cxnId="{228979B3-08A2-4629-B7C0-8AE0F07F41D3}">
      <dgm:prSet/>
      <dgm:spPr/>
      <dgm:t>
        <a:bodyPr/>
        <a:lstStyle/>
        <a:p>
          <a:endParaRPr lang="en-US"/>
        </a:p>
      </dgm:t>
    </dgm:pt>
    <dgm:pt modelId="{F78A9A32-B241-4BD3-B310-A7F147AFBBF5}" type="sibTrans" cxnId="{228979B3-08A2-4629-B7C0-8AE0F07F41D3}">
      <dgm:prSet/>
      <dgm:spPr/>
      <dgm:t>
        <a:bodyPr/>
        <a:lstStyle/>
        <a:p>
          <a:endParaRPr lang="en-US"/>
        </a:p>
      </dgm:t>
    </dgm:pt>
    <dgm:pt modelId="{CB1183B9-7A3E-4F37-ADE8-1968FA4FB249}">
      <dgm:prSet phldrT="[Text]" phldr="1"/>
      <dgm:spPr/>
      <dgm:t>
        <a:bodyPr/>
        <a:lstStyle/>
        <a:p>
          <a:endParaRPr lang="en-US"/>
        </a:p>
      </dgm:t>
    </dgm:pt>
    <dgm:pt modelId="{50FA83B4-5CD4-4910-8E1A-273498FFF157}" type="parTrans" cxnId="{39DAD2A6-6D66-4DFE-A079-3CF8D57D233E}">
      <dgm:prSet/>
      <dgm:spPr/>
      <dgm:t>
        <a:bodyPr/>
        <a:lstStyle/>
        <a:p>
          <a:endParaRPr lang="en-US"/>
        </a:p>
      </dgm:t>
    </dgm:pt>
    <dgm:pt modelId="{0BE3F688-747D-4729-B524-228F7BB45BA9}" type="sibTrans" cxnId="{39DAD2A6-6D66-4DFE-A079-3CF8D57D233E}">
      <dgm:prSet/>
      <dgm:spPr/>
      <dgm:t>
        <a:bodyPr/>
        <a:lstStyle/>
        <a:p>
          <a:endParaRPr lang="en-US"/>
        </a:p>
      </dgm:t>
    </dgm:pt>
    <dgm:pt modelId="{CF9E2510-1C02-4B28-9D59-957A49D10A6F}">
      <dgm:prSet phldrT="[Text]" phldr="1"/>
      <dgm:spPr/>
      <dgm:t>
        <a:bodyPr/>
        <a:lstStyle/>
        <a:p>
          <a:endParaRPr lang="en-US"/>
        </a:p>
      </dgm:t>
    </dgm:pt>
    <dgm:pt modelId="{138066CC-7BA4-44A5-A8AC-1575FE21C90B}" type="parTrans" cxnId="{ECED7F40-396D-4940-9C8C-A4DBA9EF41E7}">
      <dgm:prSet/>
      <dgm:spPr/>
      <dgm:t>
        <a:bodyPr/>
        <a:lstStyle/>
        <a:p>
          <a:endParaRPr lang="en-US"/>
        </a:p>
      </dgm:t>
    </dgm:pt>
    <dgm:pt modelId="{E0D32C39-9042-4535-AFEA-38F086FF8750}" type="sibTrans" cxnId="{ECED7F40-396D-4940-9C8C-A4DBA9EF41E7}">
      <dgm:prSet/>
      <dgm:spPr/>
      <dgm:t>
        <a:bodyPr/>
        <a:lstStyle/>
        <a:p>
          <a:endParaRPr lang="en-US"/>
        </a:p>
      </dgm:t>
    </dgm:pt>
    <dgm:pt modelId="{74EC0BCB-F1D1-41B1-B25A-7BAC90A18E37}" type="pres">
      <dgm:prSet presAssocID="{64C4538F-C9FB-436F-82C2-893A17F791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C2D27-F8E7-4889-BAB6-F9F4939D90C0}" type="pres">
      <dgm:prSet presAssocID="{84AD908B-CA1A-4430-9973-E8B8CC519B79}" presName="comp" presStyleCnt="0"/>
      <dgm:spPr/>
    </dgm:pt>
    <dgm:pt modelId="{DB7BC205-2183-4DC4-809F-99573273E12E}" type="pres">
      <dgm:prSet presAssocID="{84AD908B-CA1A-4430-9973-E8B8CC519B79}" presName="box" presStyleLbl="node1" presStyleIdx="0" presStyleCnt="3"/>
      <dgm:spPr/>
      <dgm:t>
        <a:bodyPr/>
        <a:lstStyle/>
        <a:p>
          <a:endParaRPr lang="en-US"/>
        </a:p>
      </dgm:t>
    </dgm:pt>
    <dgm:pt modelId="{4BB80E73-2A6F-456F-B1C8-D912B9E6B406}" type="pres">
      <dgm:prSet presAssocID="{84AD908B-CA1A-4430-9973-E8B8CC519B79}" presName="img" presStyleLbl="fgImgPlace1" presStyleIdx="0" presStyleCnt="3" custScaleX="772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9757C45-F266-4469-B114-5745A46E38B1}" type="pres">
      <dgm:prSet presAssocID="{84AD908B-CA1A-4430-9973-E8B8CC519B7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ACB01-99F4-4E3A-86F7-83BE36C10D4B}" type="pres">
      <dgm:prSet presAssocID="{49A316B2-9B6C-4327-A782-5B954C8C2E51}" presName="spacer" presStyleCnt="0"/>
      <dgm:spPr/>
    </dgm:pt>
    <dgm:pt modelId="{9D0BE4AE-FF4A-49BD-A033-59CFE7823CC7}" type="pres">
      <dgm:prSet presAssocID="{A6F722C4-D41F-46EA-B252-F40587F94ACB}" presName="comp" presStyleCnt="0"/>
      <dgm:spPr/>
    </dgm:pt>
    <dgm:pt modelId="{5F7CD352-EF05-44C0-A665-1D3C72A9F91E}" type="pres">
      <dgm:prSet presAssocID="{A6F722C4-D41F-46EA-B252-F40587F94ACB}" presName="box" presStyleLbl="node1" presStyleIdx="1" presStyleCnt="3"/>
      <dgm:spPr/>
      <dgm:t>
        <a:bodyPr/>
        <a:lstStyle/>
        <a:p>
          <a:endParaRPr lang="en-US"/>
        </a:p>
      </dgm:t>
    </dgm:pt>
    <dgm:pt modelId="{105FE217-51D7-4D06-8A6C-8076F97D75C7}" type="pres">
      <dgm:prSet presAssocID="{A6F722C4-D41F-46EA-B252-F40587F94AC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8E6E812-1935-4D3D-8916-E07E101A8F8D}" type="pres">
      <dgm:prSet presAssocID="{A6F722C4-D41F-46EA-B252-F40587F94AC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B99B1-DC14-46A5-A229-F3EFB712E2CB}" type="pres">
      <dgm:prSet presAssocID="{831892B3-25B7-4A31-8FE4-1C6712CB4515}" presName="spacer" presStyleCnt="0"/>
      <dgm:spPr/>
    </dgm:pt>
    <dgm:pt modelId="{805BA1F4-2DBA-4BDC-B29F-29ACD9406EEE}" type="pres">
      <dgm:prSet presAssocID="{F2219183-4A3B-4C28-B578-E9AA31220D9E}" presName="comp" presStyleCnt="0"/>
      <dgm:spPr/>
    </dgm:pt>
    <dgm:pt modelId="{2E6D058A-0106-41CC-8B30-E060385351BC}" type="pres">
      <dgm:prSet presAssocID="{F2219183-4A3B-4C28-B578-E9AA31220D9E}" presName="box" presStyleLbl="node1" presStyleIdx="2" presStyleCnt="3"/>
      <dgm:spPr/>
      <dgm:t>
        <a:bodyPr/>
        <a:lstStyle/>
        <a:p>
          <a:endParaRPr lang="en-US"/>
        </a:p>
      </dgm:t>
    </dgm:pt>
    <dgm:pt modelId="{7FEA374B-7840-440E-AD7B-5151FF664D77}" type="pres">
      <dgm:prSet presAssocID="{F2219183-4A3B-4C28-B578-E9AA31220D9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CD1B908-C8C7-453E-8002-2E2536FB2FE5}" type="pres">
      <dgm:prSet presAssocID="{F2219183-4A3B-4C28-B578-E9AA31220D9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8C66B-8F94-4CF7-B97F-D1B962339C3F}" type="presOf" srcId="{C09348CF-999A-4F67-A65E-3B4AC2CE6A43}" destId="{DB7BC205-2183-4DC4-809F-99573273E12E}" srcOrd="0" destOrd="1" presId="urn:microsoft.com/office/officeart/2005/8/layout/vList4"/>
    <dgm:cxn modelId="{449A1617-DC80-46F0-BA0A-70C83D3B8B30}" type="presOf" srcId="{84AD908B-CA1A-4430-9973-E8B8CC519B79}" destId="{DB7BC205-2183-4DC4-809F-99573273E12E}" srcOrd="0" destOrd="0" presId="urn:microsoft.com/office/officeart/2005/8/layout/vList4"/>
    <dgm:cxn modelId="{3DB94ACF-74E4-4084-AA4B-FA8054ABAB91}" type="presOf" srcId="{A6F722C4-D41F-46EA-B252-F40587F94ACB}" destId="{5F7CD352-EF05-44C0-A665-1D3C72A9F91E}" srcOrd="0" destOrd="0" presId="urn:microsoft.com/office/officeart/2005/8/layout/vList4"/>
    <dgm:cxn modelId="{9026EE19-921E-4605-BB17-E3374130DF41}" type="presOf" srcId="{A6F722C4-D41F-46EA-B252-F40587F94ACB}" destId="{98E6E812-1935-4D3D-8916-E07E101A8F8D}" srcOrd="1" destOrd="0" presId="urn:microsoft.com/office/officeart/2005/8/layout/vList4"/>
    <dgm:cxn modelId="{F54D91EA-F5D7-4214-A3E0-69E832BE28E5}" type="presOf" srcId="{64C4538F-C9FB-436F-82C2-893A17F791B5}" destId="{74EC0BCB-F1D1-41B1-B25A-7BAC90A18E37}" srcOrd="0" destOrd="0" presId="urn:microsoft.com/office/officeart/2005/8/layout/vList4"/>
    <dgm:cxn modelId="{06AFCF4B-FE7D-4734-8591-9582DD3B8378}" srcId="{A6F722C4-D41F-46EA-B252-F40587F94ACB}" destId="{5D7F641A-9315-43B6-B672-A88788E0C0E9}" srcOrd="1" destOrd="0" parTransId="{0BB564F4-8B7D-49BB-83EA-F63054AA2406}" sibTransId="{10B04F61-E470-4E83-9D8E-F6D9F3551411}"/>
    <dgm:cxn modelId="{79427026-874A-4887-8D32-95BF580E8023}" srcId="{84AD908B-CA1A-4430-9973-E8B8CC519B79}" destId="{C09348CF-999A-4F67-A65E-3B4AC2CE6A43}" srcOrd="0" destOrd="0" parTransId="{B961D33E-B2A7-4C1E-9053-355BCC1CE5B5}" sibTransId="{DC01B482-7024-4EF9-86E1-C4BCA5ED342E}"/>
    <dgm:cxn modelId="{136A32BA-FA58-4DE9-A766-B2A12987B747}" type="presOf" srcId="{213284B3-A83A-4199-9E83-2362E4C07EB0}" destId="{59757C45-F266-4469-B114-5745A46E38B1}" srcOrd="1" destOrd="2" presId="urn:microsoft.com/office/officeart/2005/8/layout/vList4"/>
    <dgm:cxn modelId="{12A22C9D-5FF7-4793-8C36-C508487F4918}" type="presOf" srcId="{CB1183B9-7A3E-4F37-ADE8-1968FA4FB249}" destId="{2E6D058A-0106-41CC-8B30-E060385351BC}" srcOrd="0" destOrd="1" presId="urn:microsoft.com/office/officeart/2005/8/layout/vList4"/>
    <dgm:cxn modelId="{6F2C934A-06FB-4465-AE55-A34E6C710B63}" srcId="{A6F722C4-D41F-46EA-B252-F40587F94ACB}" destId="{A88363EA-7AEE-4FAC-A725-E75E72E81ABA}" srcOrd="0" destOrd="0" parTransId="{E7FD710D-73F7-4348-B521-6DBB7086B46D}" sibTransId="{63D405AC-D834-4731-8F2D-CB61C72C1D25}"/>
    <dgm:cxn modelId="{CC98BA4D-F351-453D-AA0E-742AF098DE3E}" type="presOf" srcId="{A88363EA-7AEE-4FAC-A725-E75E72E81ABA}" destId="{5F7CD352-EF05-44C0-A665-1D3C72A9F91E}" srcOrd="0" destOrd="1" presId="urn:microsoft.com/office/officeart/2005/8/layout/vList4"/>
    <dgm:cxn modelId="{37DC2756-156B-40BD-B167-7CD9F34E0F4D}" srcId="{64C4538F-C9FB-436F-82C2-893A17F791B5}" destId="{A6F722C4-D41F-46EA-B252-F40587F94ACB}" srcOrd="1" destOrd="0" parTransId="{C2DE0AE5-1410-49DE-B902-FAEFE57F1C86}" sibTransId="{831892B3-25B7-4A31-8FE4-1C6712CB4515}"/>
    <dgm:cxn modelId="{31719453-6C13-48DB-AE02-5C27CC6AB2BC}" type="presOf" srcId="{A88363EA-7AEE-4FAC-A725-E75E72E81ABA}" destId="{98E6E812-1935-4D3D-8916-E07E101A8F8D}" srcOrd="1" destOrd="1" presId="urn:microsoft.com/office/officeart/2005/8/layout/vList4"/>
    <dgm:cxn modelId="{635CA685-C7CF-479B-BAFF-81C5085C6AAE}" type="presOf" srcId="{5D7F641A-9315-43B6-B672-A88788E0C0E9}" destId="{5F7CD352-EF05-44C0-A665-1D3C72A9F91E}" srcOrd="0" destOrd="2" presId="urn:microsoft.com/office/officeart/2005/8/layout/vList4"/>
    <dgm:cxn modelId="{DAC3C6DE-5352-4515-A90F-63FF85D5605D}" type="presOf" srcId="{84AD908B-CA1A-4430-9973-E8B8CC519B79}" destId="{59757C45-F266-4469-B114-5745A46E38B1}" srcOrd="1" destOrd="0" presId="urn:microsoft.com/office/officeart/2005/8/layout/vList4"/>
    <dgm:cxn modelId="{84F1BBEA-6296-4EAF-87F5-CA6C980C645F}" srcId="{64C4538F-C9FB-436F-82C2-893A17F791B5}" destId="{84AD908B-CA1A-4430-9973-E8B8CC519B79}" srcOrd="0" destOrd="0" parTransId="{BD251EED-5947-4EFD-A4BC-20BF1A42D818}" sibTransId="{49A316B2-9B6C-4327-A782-5B954C8C2E51}"/>
    <dgm:cxn modelId="{445AF5E3-F511-4682-B8CD-22BCF31C6D1B}" type="presOf" srcId="{CF9E2510-1C02-4B28-9D59-957A49D10A6F}" destId="{BCD1B908-C8C7-453E-8002-2E2536FB2FE5}" srcOrd="1" destOrd="2" presId="urn:microsoft.com/office/officeart/2005/8/layout/vList4"/>
    <dgm:cxn modelId="{97958807-45E9-4F3D-96AA-B89B42F78183}" type="presOf" srcId="{F2219183-4A3B-4C28-B578-E9AA31220D9E}" destId="{2E6D058A-0106-41CC-8B30-E060385351BC}" srcOrd="0" destOrd="0" presId="urn:microsoft.com/office/officeart/2005/8/layout/vList4"/>
    <dgm:cxn modelId="{7FF9C73C-D457-411A-BF92-6BBDEACB616A}" type="presOf" srcId="{213284B3-A83A-4199-9E83-2362E4C07EB0}" destId="{DB7BC205-2183-4DC4-809F-99573273E12E}" srcOrd="0" destOrd="2" presId="urn:microsoft.com/office/officeart/2005/8/layout/vList4"/>
    <dgm:cxn modelId="{ECED7F40-396D-4940-9C8C-A4DBA9EF41E7}" srcId="{F2219183-4A3B-4C28-B578-E9AA31220D9E}" destId="{CF9E2510-1C02-4B28-9D59-957A49D10A6F}" srcOrd="1" destOrd="0" parTransId="{138066CC-7BA4-44A5-A8AC-1575FE21C90B}" sibTransId="{E0D32C39-9042-4535-AFEA-38F086FF8750}"/>
    <dgm:cxn modelId="{5F812586-AAD2-40EE-9A81-2E19F4CB6AB7}" type="presOf" srcId="{CF9E2510-1C02-4B28-9D59-957A49D10A6F}" destId="{2E6D058A-0106-41CC-8B30-E060385351BC}" srcOrd="0" destOrd="2" presId="urn:microsoft.com/office/officeart/2005/8/layout/vList4"/>
    <dgm:cxn modelId="{39DAD2A6-6D66-4DFE-A079-3CF8D57D233E}" srcId="{F2219183-4A3B-4C28-B578-E9AA31220D9E}" destId="{CB1183B9-7A3E-4F37-ADE8-1968FA4FB249}" srcOrd="0" destOrd="0" parTransId="{50FA83B4-5CD4-4910-8E1A-273498FFF157}" sibTransId="{0BE3F688-747D-4729-B524-228F7BB45BA9}"/>
    <dgm:cxn modelId="{21FB202E-632A-4523-946F-34409D055422}" type="presOf" srcId="{C09348CF-999A-4F67-A65E-3B4AC2CE6A43}" destId="{59757C45-F266-4469-B114-5745A46E38B1}" srcOrd="1" destOrd="1" presId="urn:microsoft.com/office/officeart/2005/8/layout/vList4"/>
    <dgm:cxn modelId="{EE87E180-DF3A-4DCB-9647-ABF0B13DDE58}" type="presOf" srcId="{F2219183-4A3B-4C28-B578-E9AA31220D9E}" destId="{BCD1B908-C8C7-453E-8002-2E2536FB2FE5}" srcOrd="1" destOrd="0" presId="urn:microsoft.com/office/officeart/2005/8/layout/vList4"/>
    <dgm:cxn modelId="{7E94BD91-50FE-4132-A3E1-21F970E66AF5}" srcId="{84AD908B-CA1A-4430-9973-E8B8CC519B79}" destId="{213284B3-A83A-4199-9E83-2362E4C07EB0}" srcOrd="1" destOrd="0" parTransId="{202FD7DC-BD5C-490B-9414-841741C213A6}" sibTransId="{6FE3DE0B-FB2C-4913-AF1F-615627CC1E09}"/>
    <dgm:cxn modelId="{BB1D493D-ED27-446B-AD42-8126285FCB24}" type="presOf" srcId="{CB1183B9-7A3E-4F37-ADE8-1968FA4FB249}" destId="{BCD1B908-C8C7-453E-8002-2E2536FB2FE5}" srcOrd="1" destOrd="1" presId="urn:microsoft.com/office/officeart/2005/8/layout/vList4"/>
    <dgm:cxn modelId="{228979B3-08A2-4629-B7C0-8AE0F07F41D3}" srcId="{64C4538F-C9FB-436F-82C2-893A17F791B5}" destId="{F2219183-4A3B-4C28-B578-E9AA31220D9E}" srcOrd="2" destOrd="0" parTransId="{2F7CBEB0-32A1-4560-85A5-B0633C0FB7FA}" sibTransId="{F78A9A32-B241-4BD3-B310-A7F147AFBBF5}"/>
    <dgm:cxn modelId="{D9C4F5C2-AABF-4279-843B-6FD11C4E7866}" type="presOf" srcId="{5D7F641A-9315-43B6-B672-A88788E0C0E9}" destId="{98E6E812-1935-4D3D-8916-E07E101A8F8D}" srcOrd="1" destOrd="2" presId="urn:microsoft.com/office/officeart/2005/8/layout/vList4"/>
    <dgm:cxn modelId="{3F66DC5B-03CC-4BC0-8E6A-7469DE147661}" type="presParOf" srcId="{74EC0BCB-F1D1-41B1-B25A-7BAC90A18E37}" destId="{57FC2D27-F8E7-4889-BAB6-F9F4939D90C0}" srcOrd="0" destOrd="0" presId="urn:microsoft.com/office/officeart/2005/8/layout/vList4"/>
    <dgm:cxn modelId="{8E048708-8201-4609-846F-EF9E31B3A75D}" type="presParOf" srcId="{57FC2D27-F8E7-4889-BAB6-F9F4939D90C0}" destId="{DB7BC205-2183-4DC4-809F-99573273E12E}" srcOrd="0" destOrd="0" presId="urn:microsoft.com/office/officeart/2005/8/layout/vList4"/>
    <dgm:cxn modelId="{9D3FDB8B-5C15-4EE3-8152-DBE64FD594A8}" type="presParOf" srcId="{57FC2D27-F8E7-4889-BAB6-F9F4939D90C0}" destId="{4BB80E73-2A6F-456F-B1C8-D912B9E6B406}" srcOrd="1" destOrd="0" presId="urn:microsoft.com/office/officeart/2005/8/layout/vList4"/>
    <dgm:cxn modelId="{272DA1D7-9578-403B-A70F-79A5A8EEB85F}" type="presParOf" srcId="{57FC2D27-F8E7-4889-BAB6-F9F4939D90C0}" destId="{59757C45-F266-4469-B114-5745A46E38B1}" srcOrd="2" destOrd="0" presId="urn:microsoft.com/office/officeart/2005/8/layout/vList4"/>
    <dgm:cxn modelId="{F656D5F4-859B-4247-928D-81EFCD7EB576}" type="presParOf" srcId="{74EC0BCB-F1D1-41B1-B25A-7BAC90A18E37}" destId="{1C3ACB01-99F4-4E3A-86F7-83BE36C10D4B}" srcOrd="1" destOrd="0" presId="urn:microsoft.com/office/officeart/2005/8/layout/vList4"/>
    <dgm:cxn modelId="{7A01E185-06D2-4E79-8622-02095308AE5D}" type="presParOf" srcId="{74EC0BCB-F1D1-41B1-B25A-7BAC90A18E37}" destId="{9D0BE4AE-FF4A-49BD-A033-59CFE7823CC7}" srcOrd="2" destOrd="0" presId="urn:microsoft.com/office/officeart/2005/8/layout/vList4"/>
    <dgm:cxn modelId="{A768A42B-3215-4A3F-8DAB-5C2EDD36AC9E}" type="presParOf" srcId="{9D0BE4AE-FF4A-49BD-A033-59CFE7823CC7}" destId="{5F7CD352-EF05-44C0-A665-1D3C72A9F91E}" srcOrd="0" destOrd="0" presId="urn:microsoft.com/office/officeart/2005/8/layout/vList4"/>
    <dgm:cxn modelId="{FF6457E3-0B94-4AC4-9BFE-5A80AD21DAD3}" type="presParOf" srcId="{9D0BE4AE-FF4A-49BD-A033-59CFE7823CC7}" destId="{105FE217-51D7-4D06-8A6C-8076F97D75C7}" srcOrd="1" destOrd="0" presId="urn:microsoft.com/office/officeart/2005/8/layout/vList4"/>
    <dgm:cxn modelId="{92A5B703-7C8A-4026-8227-934851CD0C09}" type="presParOf" srcId="{9D0BE4AE-FF4A-49BD-A033-59CFE7823CC7}" destId="{98E6E812-1935-4D3D-8916-E07E101A8F8D}" srcOrd="2" destOrd="0" presId="urn:microsoft.com/office/officeart/2005/8/layout/vList4"/>
    <dgm:cxn modelId="{4A3C3DB2-9BD4-404B-9C7D-FAB51FB60480}" type="presParOf" srcId="{74EC0BCB-F1D1-41B1-B25A-7BAC90A18E37}" destId="{E1CB99B1-DC14-46A5-A229-F3EFB712E2CB}" srcOrd="3" destOrd="0" presId="urn:microsoft.com/office/officeart/2005/8/layout/vList4"/>
    <dgm:cxn modelId="{D08C2DFA-C2A0-4094-B750-D62568FB6E7E}" type="presParOf" srcId="{74EC0BCB-F1D1-41B1-B25A-7BAC90A18E37}" destId="{805BA1F4-2DBA-4BDC-B29F-29ACD9406EEE}" srcOrd="4" destOrd="0" presId="urn:microsoft.com/office/officeart/2005/8/layout/vList4"/>
    <dgm:cxn modelId="{08B1C577-895E-46CA-A861-1A9B5362767A}" type="presParOf" srcId="{805BA1F4-2DBA-4BDC-B29F-29ACD9406EEE}" destId="{2E6D058A-0106-41CC-8B30-E060385351BC}" srcOrd="0" destOrd="0" presId="urn:microsoft.com/office/officeart/2005/8/layout/vList4"/>
    <dgm:cxn modelId="{82320955-4142-4D3F-A9CC-8B03D62F0A30}" type="presParOf" srcId="{805BA1F4-2DBA-4BDC-B29F-29ACD9406EEE}" destId="{7FEA374B-7840-440E-AD7B-5151FF664D77}" srcOrd="1" destOrd="0" presId="urn:microsoft.com/office/officeart/2005/8/layout/vList4"/>
    <dgm:cxn modelId="{2C273D86-07DE-4812-AB32-9C88833AC606}" type="presParOf" srcId="{805BA1F4-2DBA-4BDC-B29F-29ACD9406EEE}" destId="{BCD1B908-C8C7-453E-8002-2E2536FB2F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E36A2-2496-4E50-B71B-7EEA56983B4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90BA0-5A5F-4027-B2D7-A9DA01280A65}">
      <dgm:prSet phldrT="[Text]" phldr="1"/>
      <dgm:spPr/>
      <dgm:t>
        <a:bodyPr/>
        <a:lstStyle/>
        <a:p>
          <a:endParaRPr lang="en-US" dirty="0"/>
        </a:p>
      </dgm:t>
    </dgm:pt>
    <dgm:pt modelId="{8412711E-3C21-4C76-82FA-21503EE742DC}" type="parTrans" cxnId="{F8863996-AC05-468E-9563-58BB9AF90355}">
      <dgm:prSet/>
      <dgm:spPr/>
      <dgm:t>
        <a:bodyPr/>
        <a:lstStyle/>
        <a:p>
          <a:endParaRPr lang="en-US"/>
        </a:p>
      </dgm:t>
    </dgm:pt>
    <dgm:pt modelId="{A3E7A3AA-02C6-4CB5-A52B-5BEEAA85153A}" type="sibTrans" cxnId="{F8863996-AC05-468E-9563-58BB9AF90355}">
      <dgm:prSet/>
      <dgm:spPr/>
      <dgm:t>
        <a:bodyPr/>
        <a:lstStyle/>
        <a:p>
          <a:endParaRPr lang="en-US"/>
        </a:p>
      </dgm:t>
    </dgm:pt>
    <dgm:pt modelId="{49B6A6D7-BBB0-4487-BBF0-7CBD38E068E4}">
      <dgm:prSet phldrT="[Text]" phldr="1"/>
      <dgm:spPr/>
      <dgm:t>
        <a:bodyPr/>
        <a:lstStyle/>
        <a:p>
          <a:endParaRPr lang="en-US"/>
        </a:p>
      </dgm:t>
    </dgm:pt>
    <dgm:pt modelId="{2ED9FF56-5F27-4D6D-8EA0-E296D8C9AB16}" type="parTrans" cxnId="{CC0377F7-420A-4FD1-AE92-0B304A887909}">
      <dgm:prSet/>
      <dgm:spPr/>
      <dgm:t>
        <a:bodyPr/>
        <a:lstStyle/>
        <a:p>
          <a:endParaRPr lang="en-US"/>
        </a:p>
      </dgm:t>
    </dgm:pt>
    <dgm:pt modelId="{7333E577-ED92-46D3-8505-099E84FE12A2}" type="sibTrans" cxnId="{CC0377F7-420A-4FD1-AE92-0B304A887909}">
      <dgm:prSet/>
      <dgm:spPr/>
      <dgm:t>
        <a:bodyPr/>
        <a:lstStyle/>
        <a:p>
          <a:endParaRPr lang="en-US"/>
        </a:p>
      </dgm:t>
    </dgm:pt>
    <dgm:pt modelId="{3AADC85D-C85F-44D5-B5D3-C4121CFE786F}">
      <dgm:prSet phldrT="[Text]" phldr="1"/>
      <dgm:spPr/>
      <dgm:t>
        <a:bodyPr/>
        <a:lstStyle/>
        <a:p>
          <a:endParaRPr lang="en-US"/>
        </a:p>
      </dgm:t>
    </dgm:pt>
    <dgm:pt modelId="{32947EA4-4121-4196-94B9-EE5A23412A7C}" type="parTrans" cxnId="{840C3EC2-D385-4F58-AD13-90FE99BECA5A}">
      <dgm:prSet/>
      <dgm:spPr/>
      <dgm:t>
        <a:bodyPr/>
        <a:lstStyle/>
        <a:p>
          <a:endParaRPr lang="en-US"/>
        </a:p>
      </dgm:t>
    </dgm:pt>
    <dgm:pt modelId="{820E6755-A8B0-4C08-A333-D0A2A00A9203}" type="sibTrans" cxnId="{840C3EC2-D385-4F58-AD13-90FE99BECA5A}">
      <dgm:prSet/>
      <dgm:spPr/>
      <dgm:t>
        <a:bodyPr/>
        <a:lstStyle/>
        <a:p>
          <a:endParaRPr lang="en-US"/>
        </a:p>
      </dgm:t>
    </dgm:pt>
    <dgm:pt modelId="{DDBFA0D4-B83C-4661-8BE0-084E7E83DFE8}">
      <dgm:prSet phldrT="[Text]" phldr="1"/>
      <dgm:spPr/>
      <dgm:t>
        <a:bodyPr/>
        <a:lstStyle/>
        <a:p>
          <a:endParaRPr lang="en-US" dirty="0"/>
        </a:p>
      </dgm:t>
    </dgm:pt>
    <dgm:pt modelId="{FECA349A-83BD-4C9F-84A4-8BF8E1C81D99}" type="parTrans" cxnId="{0ADC1F8B-D09F-40F3-A6C8-A11035009882}">
      <dgm:prSet/>
      <dgm:spPr/>
      <dgm:t>
        <a:bodyPr/>
        <a:lstStyle/>
        <a:p>
          <a:endParaRPr lang="en-US"/>
        </a:p>
      </dgm:t>
    </dgm:pt>
    <dgm:pt modelId="{FC667FFC-6460-4350-9536-31BA09CC62E6}" type="sibTrans" cxnId="{0ADC1F8B-D09F-40F3-A6C8-A11035009882}">
      <dgm:prSet/>
      <dgm:spPr/>
      <dgm:t>
        <a:bodyPr/>
        <a:lstStyle/>
        <a:p>
          <a:endParaRPr lang="en-US"/>
        </a:p>
      </dgm:t>
    </dgm:pt>
    <dgm:pt modelId="{131FE801-0E0A-481B-9716-A1BC343C96AB}">
      <dgm:prSet phldrT="[Text]" phldr="1"/>
      <dgm:spPr/>
      <dgm:t>
        <a:bodyPr/>
        <a:lstStyle/>
        <a:p>
          <a:endParaRPr lang="en-US" dirty="0"/>
        </a:p>
      </dgm:t>
    </dgm:pt>
    <dgm:pt modelId="{6CD9525E-70BA-4508-B093-9C155FC794AA}" type="parTrans" cxnId="{C346E091-6911-4CBA-9CAE-36CE18A46BBC}">
      <dgm:prSet/>
      <dgm:spPr/>
      <dgm:t>
        <a:bodyPr/>
        <a:lstStyle/>
        <a:p>
          <a:endParaRPr lang="en-US"/>
        </a:p>
      </dgm:t>
    </dgm:pt>
    <dgm:pt modelId="{2F684C6F-7C04-4922-973C-FECCA1C88934}" type="sibTrans" cxnId="{C346E091-6911-4CBA-9CAE-36CE18A46BBC}">
      <dgm:prSet/>
      <dgm:spPr/>
      <dgm:t>
        <a:bodyPr/>
        <a:lstStyle/>
        <a:p>
          <a:endParaRPr lang="en-US"/>
        </a:p>
      </dgm:t>
    </dgm:pt>
    <dgm:pt modelId="{BAC1A9FE-A64F-41BC-851F-634BF60C6E2D}">
      <dgm:prSet phldrT="[Text]" phldr="1"/>
      <dgm:spPr/>
      <dgm:t>
        <a:bodyPr/>
        <a:lstStyle/>
        <a:p>
          <a:endParaRPr lang="en-US"/>
        </a:p>
      </dgm:t>
    </dgm:pt>
    <dgm:pt modelId="{FD06D348-7CEE-4D5E-84DC-0437C0986759}" type="parTrans" cxnId="{A22D5527-BFB4-4994-8DD3-9F45B9DFED42}">
      <dgm:prSet/>
      <dgm:spPr/>
      <dgm:t>
        <a:bodyPr/>
        <a:lstStyle/>
        <a:p>
          <a:endParaRPr lang="en-US"/>
        </a:p>
      </dgm:t>
    </dgm:pt>
    <dgm:pt modelId="{DB79E2E8-642B-4571-8E0D-0F55EA521BE1}" type="sibTrans" cxnId="{A22D5527-BFB4-4994-8DD3-9F45B9DFED42}">
      <dgm:prSet/>
      <dgm:spPr/>
      <dgm:t>
        <a:bodyPr/>
        <a:lstStyle/>
        <a:p>
          <a:endParaRPr lang="en-US"/>
        </a:p>
      </dgm:t>
    </dgm:pt>
    <dgm:pt modelId="{7305615C-9D1E-4CB5-9DAA-7A4320D3DE4E}" type="pres">
      <dgm:prSet presAssocID="{BA7E36A2-2496-4E50-B71B-7EEA56983B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A99757-430E-4024-9B8A-F0F4389BD125}" type="pres">
      <dgm:prSet presAssocID="{E9C90BA0-5A5F-4027-B2D7-A9DA01280A65}" presName="linNode" presStyleCnt="0"/>
      <dgm:spPr/>
    </dgm:pt>
    <dgm:pt modelId="{76F3D06C-235C-46FF-85C1-8E2DB3E9D8CE}" type="pres">
      <dgm:prSet presAssocID="{E9C90BA0-5A5F-4027-B2D7-A9DA01280A65}" presName="parentShp" presStyleLbl="node1" presStyleIdx="0" presStyleCnt="2" custScaleX="57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EC6C9-066B-490A-B08A-73CB6B732D37}" type="pres">
      <dgm:prSet presAssocID="{E9C90BA0-5A5F-4027-B2D7-A9DA01280A65}" presName="childShp" presStyleLbl="bgAccFollowNode1" presStyleIdx="0" presStyleCnt="2" custScaleX="12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B46C4-12A5-471F-9023-144C0D611733}" type="pres">
      <dgm:prSet presAssocID="{A3E7A3AA-02C6-4CB5-A52B-5BEEAA85153A}" presName="spacing" presStyleCnt="0"/>
      <dgm:spPr/>
    </dgm:pt>
    <dgm:pt modelId="{F923E6B5-6CE9-4494-90F4-D1E676CE1E8D}" type="pres">
      <dgm:prSet presAssocID="{DDBFA0D4-B83C-4661-8BE0-084E7E83DFE8}" presName="linNode" presStyleCnt="0"/>
      <dgm:spPr/>
    </dgm:pt>
    <dgm:pt modelId="{4CF40371-E059-4943-BCCB-22DC9B044837}" type="pres">
      <dgm:prSet presAssocID="{DDBFA0D4-B83C-4661-8BE0-084E7E83DFE8}" presName="parentShp" presStyleLbl="node1" presStyleIdx="1" presStyleCnt="2" custScaleX="66667" custScaleY="100000" custLinFactNeighborX="-4938" custLinFactNeighborY="-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157D7-0658-4F46-B0B0-78893331E93E}" type="pres">
      <dgm:prSet presAssocID="{DDBFA0D4-B83C-4661-8BE0-084E7E83DFE8}" presName="childShp" presStyleLbl="bgAccFollowNode1" presStyleIdx="1" presStyleCnt="2" custScaleX="146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7E457-B665-4D07-B34B-B9BD9B4A9C8A}" type="presOf" srcId="{DDBFA0D4-B83C-4661-8BE0-084E7E83DFE8}" destId="{4CF40371-E059-4943-BCCB-22DC9B044837}" srcOrd="0" destOrd="0" presId="urn:microsoft.com/office/officeart/2005/8/layout/vList6"/>
    <dgm:cxn modelId="{0ADC1F8B-D09F-40F3-A6C8-A11035009882}" srcId="{BA7E36A2-2496-4E50-B71B-7EEA56983B44}" destId="{DDBFA0D4-B83C-4661-8BE0-084E7E83DFE8}" srcOrd="1" destOrd="0" parTransId="{FECA349A-83BD-4C9F-84A4-8BF8E1C81D99}" sibTransId="{FC667FFC-6460-4350-9536-31BA09CC62E6}"/>
    <dgm:cxn modelId="{D3C81C92-920A-495A-87F9-9E63BA43A364}" type="presOf" srcId="{BA7E36A2-2496-4E50-B71B-7EEA56983B44}" destId="{7305615C-9D1E-4CB5-9DAA-7A4320D3DE4E}" srcOrd="0" destOrd="0" presId="urn:microsoft.com/office/officeart/2005/8/layout/vList6"/>
    <dgm:cxn modelId="{A22D5527-BFB4-4994-8DD3-9F45B9DFED42}" srcId="{DDBFA0D4-B83C-4661-8BE0-084E7E83DFE8}" destId="{BAC1A9FE-A64F-41BC-851F-634BF60C6E2D}" srcOrd="1" destOrd="0" parTransId="{FD06D348-7CEE-4D5E-84DC-0437C0986759}" sibTransId="{DB79E2E8-642B-4571-8E0D-0F55EA521BE1}"/>
    <dgm:cxn modelId="{C346E091-6911-4CBA-9CAE-36CE18A46BBC}" srcId="{DDBFA0D4-B83C-4661-8BE0-084E7E83DFE8}" destId="{131FE801-0E0A-481B-9716-A1BC343C96AB}" srcOrd="0" destOrd="0" parTransId="{6CD9525E-70BA-4508-B093-9C155FC794AA}" sibTransId="{2F684C6F-7C04-4922-973C-FECCA1C88934}"/>
    <dgm:cxn modelId="{A319364C-182E-4C60-9BA9-49A2D10DEC8D}" type="presOf" srcId="{BAC1A9FE-A64F-41BC-851F-634BF60C6E2D}" destId="{A8E157D7-0658-4F46-B0B0-78893331E93E}" srcOrd="0" destOrd="1" presId="urn:microsoft.com/office/officeart/2005/8/layout/vList6"/>
    <dgm:cxn modelId="{CC0377F7-420A-4FD1-AE92-0B304A887909}" srcId="{E9C90BA0-5A5F-4027-B2D7-A9DA01280A65}" destId="{49B6A6D7-BBB0-4487-BBF0-7CBD38E068E4}" srcOrd="0" destOrd="0" parTransId="{2ED9FF56-5F27-4D6D-8EA0-E296D8C9AB16}" sibTransId="{7333E577-ED92-46D3-8505-099E84FE12A2}"/>
    <dgm:cxn modelId="{840C3EC2-D385-4F58-AD13-90FE99BECA5A}" srcId="{E9C90BA0-5A5F-4027-B2D7-A9DA01280A65}" destId="{3AADC85D-C85F-44D5-B5D3-C4121CFE786F}" srcOrd="1" destOrd="0" parTransId="{32947EA4-4121-4196-94B9-EE5A23412A7C}" sibTransId="{820E6755-A8B0-4C08-A333-D0A2A00A9203}"/>
    <dgm:cxn modelId="{A6123F25-C3D1-4B84-95E1-99C2E3F9EAC3}" type="presOf" srcId="{49B6A6D7-BBB0-4487-BBF0-7CBD38E068E4}" destId="{F34EC6C9-066B-490A-B08A-73CB6B732D37}" srcOrd="0" destOrd="0" presId="urn:microsoft.com/office/officeart/2005/8/layout/vList6"/>
    <dgm:cxn modelId="{14ADBBC7-E356-4E1D-9612-2D8D7924AED2}" type="presOf" srcId="{3AADC85D-C85F-44D5-B5D3-C4121CFE786F}" destId="{F34EC6C9-066B-490A-B08A-73CB6B732D37}" srcOrd="0" destOrd="1" presId="urn:microsoft.com/office/officeart/2005/8/layout/vList6"/>
    <dgm:cxn modelId="{F9CE7896-7BD5-4D77-9414-373965823A5E}" type="presOf" srcId="{E9C90BA0-5A5F-4027-B2D7-A9DA01280A65}" destId="{76F3D06C-235C-46FF-85C1-8E2DB3E9D8CE}" srcOrd="0" destOrd="0" presId="urn:microsoft.com/office/officeart/2005/8/layout/vList6"/>
    <dgm:cxn modelId="{F8863996-AC05-468E-9563-58BB9AF90355}" srcId="{BA7E36A2-2496-4E50-B71B-7EEA56983B44}" destId="{E9C90BA0-5A5F-4027-B2D7-A9DA01280A65}" srcOrd="0" destOrd="0" parTransId="{8412711E-3C21-4C76-82FA-21503EE742DC}" sibTransId="{A3E7A3AA-02C6-4CB5-A52B-5BEEAA85153A}"/>
    <dgm:cxn modelId="{CB7C65BB-971B-43D2-BEC2-84E239CACEBD}" type="presOf" srcId="{131FE801-0E0A-481B-9716-A1BC343C96AB}" destId="{A8E157D7-0658-4F46-B0B0-78893331E93E}" srcOrd="0" destOrd="0" presId="urn:microsoft.com/office/officeart/2005/8/layout/vList6"/>
    <dgm:cxn modelId="{EEDD511B-CAE6-4FE1-8128-0E42F95CC461}" type="presParOf" srcId="{7305615C-9D1E-4CB5-9DAA-7A4320D3DE4E}" destId="{F7A99757-430E-4024-9B8A-F0F4389BD125}" srcOrd="0" destOrd="0" presId="urn:microsoft.com/office/officeart/2005/8/layout/vList6"/>
    <dgm:cxn modelId="{FF5A3241-66C8-4CD7-AB2A-73E11D86FCD9}" type="presParOf" srcId="{F7A99757-430E-4024-9B8A-F0F4389BD125}" destId="{76F3D06C-235C-46FF-85C1-8E2DB3E9D8CE}" srcOrd="0" destOrd="0" presId="urn:microsoft.com/office/officeart/2005/8/layout/vList6"/>
    <dgm:cxn modelId="{D11A5C77-05E4-49AD-B862-C3AF906A10BD}" type="presParOf" srcId="{F7A99757-430E-4024-9B8A-F0F4389BD125}" destId="{F34EC6C9-066B-490A-B08A-73CB6B732D37}" srcOrd="1" destOrd="0" presId="urn:microsoft.com/office/officeart/2005/8/layout/vList6"/>
    <dgm:cxn modelId="{FAA1CF12-225B-4421-82ED-58E907E08F7E}" type="presParOf" srcId="{7305615C-9D1E-4CB5-9DAA-7A4320D3DE4E}" destId="{D1EB46C4-12A5-471F-9023-144C0D611733}" srcOrd="1" destOrd="0" presId="urn:microsoft.com/office/officeart/2005/8/layout/vList6"/>
    <dgm:cxn modelId="{31888200-5774-450A-81D9-2C7FBED2B402}" type="presParOf" srcId="{7305615C-9D1E-4CB5-9DAA-7A4320D3DE4E}" destId="{F923E6B5-6CE9-4494-90F4-D1E676CE1E8D}" srcOrd="2" destOrd="0" presId="urn:microsoft.com/office/officeart/2005/8/layout/vList6"/>
    <dgm:cxn modelId="{752013E8-12F3-4FDA-9AC8-1E4152110D9C}" type="presParOf" srcId="{F923E6B5-6CE9-4494-90F4-D1E676CE1E8D}" destId="{4CF40371-E059-4943-BCCB-22DC9B044837}" srcOrd="0" destOrd="0" presId="urn:microsoft.com/office/officeart/2005/8/layout/vList6"/>
    <dgm:cxn modelId="{F1993777-2032-4EDF-A87B-0D34E10F6323}" type="presParOf" srcId="{F923E6B5-6CE9-4494-90F4-D1E676CE1E8D}" destId="{A8E157D7-0658-4F46-B0B0-78893331E9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5581F-3A16-44CF-BC74-430553B45C18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5FD1A56-80F2-4BD6-AC31-C4EA9CE56D11}">
      <dgm:prSet phldrT="[Text]" phldr="1"/>
      <dgm:spPr/>
      <dgm:t>
        <a:bodyPr/>
        <a:lstStyle/>
        <a:p>
          <a:endParaRPr lang="en-US"/>
        </a:p>
      </dgm:t>
    </dgm:pt>
    <dgm:pt modelId="{265AEA28-6748-49CA-8EA7-EF93B6E4B4D3}" type="parTrans" cxnId="{251B9DEC-D2E8-4857-A657-254FE0CB32AD}">
      <dgm:prSet/>
      <dgm:spPr/>
      <dgm:t>
        <a:bodyPr/>
        <a:lstStyle/>
        <a:p>
          <a:endParaRPr lang="en-US"/>
        </a:p>
      </dgm:t>
    </dgm:pt>
    <dgm:pt modelId="{27C592EE-9EFD-44B0-A778-04C967237F9D}" type="sibTrans" cxnId="{251B9DEC-D2E8-4857-A657-254FE0CB32AD}">
      <dgm:prSet/>
      <dgm:spPr/>
      <dgm:t>
        <a:bodyPr/>
        <a:lstStyle/>
        <a:p>
          <a:endParaRPr lang="en-US"/>
        </a:p>
      </dgm:t>
    </dgm:pt>
    <dgm:pt modelId="{534820E7-3F3D-46AD-B83D-9AF1C88D035A}">
      <dgm:prSet phldrT="[Text]" phldr="1"/>
      <dgm:spPr/>
      <dgm:t>
        <a:bodyPr/>
        <a:lstStyle/>
        <a:p>
          <a:endParaRPr lang="en-US"/>
        </a:p>
      </dgm:t>
    </dgm:pt>
    <dgm:pt modelId="{334C5514-B12B-49E8-AA33-7E7FFF0B3977}" type="parTrans" cxnId="{AD58F673-BF70-42CF-9F3F-B871C3D4EF9A}">
      <dgm:prSet/>
      <dgm:spPr/>
      <dgm:t>
        <a:bodyPr/>
        <a:lstStyle/>
        <a:p>
          <a:endParaRPr lang="en-US"/>
        </a:p>
      </dgm:t>
    </dgm:pt>
    <dgm:pt modelId="{BA0F8718-2970-4D38-BF67-AB28DDDE02E3}" type="sibTrans" cxnId="{AD58F673-BF70-42CF-9F3F-B871C3D4EF9A}">
      <dgm:prSet/>
      <dgm:spPr/>
      <dgm:t>
        <a:bodyPr/>
        <a:lstStyle/>
        <a:p>
          <a:endParaRPr lang="en-US"/>
        </a:p>
      </dgm:t>
    </dgm:pt>
    <dgm:pt modelId="{1D07E5F4-79B0-4611-B562-94D910B2EE3F}" type="pres">
      <dgm:prSet presAssocID="{F7C5581F-3A16-44CF-BC74-430553B45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98D60-4971-49D3-9E8F-9D010F7F8F0A}" type="pres">
      <dgm:prSet presAssocID="{F5FD1A56-80F2-4BD6-AC31-C4EA9CE56D1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A72B2-4626-423E-9558-CF163717FC69}" type="pres">
      <dgm:prSet presAssocID="{534820E7-3F3D-46AD-B83D-9AF1C88D035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9F5C6-22D0-4F48-93B9-7F1B1D813B80}" type="presOf" srcId="{534820E7-3F3D-46AD-B83D-9AF1C88D035A}" destId="{1C9A72B2-4626-423E-9558-CF163717FC69}" srcOrd="0" destOrd="0" presId="urn:microsoft.com/office/officeart/2005/8/layout/arrow1"/>
    <dgm:cxn modelId="{CE4D9ECF-3A4E-4B67-B40A-4EE79CA0C9C6}" type="presOf" srcId="{F5FD1A56-80F2-4BD6-AC31-C4EA9CE56D11}" destId="{69298D60-4971-49D3-9E8F-9D010F7F8F0A}" srcOrd="0" destOrd="0" presId="urn:microsoft.com/office/officeart/2005/8/layout/arrow1"/>
    <dgm:cxn modelId="{251B9DEC-D2E8-4857-A657-254FE0CB32AD}" srcId="{F7C5581F-3A16-44CF-BC74-430553B45C18}" destId="{F5FD1A56-80F2-4BD6-AC31-C4EA9CE56D11}" srcOrd="0" destOrd="0" parTransId="{265AEA28-6748-49CA-8EA7-EF93B6E4B4D3}" sibTransId="{27C592EE-9EFD-44B0-A778-04C967237F9D}"/>
    <dgm:cxn modelId="{F17C3FD6-2748-4ABF-BD3A-8B2B6B0C67A0}" type="presOf" srcId="{F7C5581F-3A16-44CF-BC74-430553B45C18}" destId="{1D07E5F4-79B0-4611-B562-94D910B2EE3F}" srcOrd="0" destOrd="0" presId="urn:microsoft.com/office/officeart/2005/8/layout/arrow1"/>
    <dgm:cxn modelId="{AD58F673-BF70-42CF-9F3F-B871C3D4EF9A}" srcId="{F7C5581F-3A16-44CF-BC74-430553B45C18}" destId="{534820E7-3F3D-46AD-B83D-9AF1C88D035A}" srcOrd="1" destOrd="0" parTransId="{334C5514-B12B-49E8-AA33-7E7FFF0B3977}" sibTransId="{BA0F8718-2970-4D38-BF67-AB28DDDE02E3}"/>
    <dgm:cxn modelId="{2A6DC966-834F-4237-AB71-E09FEE269D80}" type="presParOf" srcId="{1D07E5F4-79B0-4611-B562-94D910B2EE3F}" destId="{69298D60-4971-49D3-9E8F-9D010F7F8F0A}" srcOrd="0" destOrd="0" presId="urn:microsoft.com/office/officeart/2005/8/layout/arrow1"/>
    <dgm:cxn modelId="{1F32D59B-5A2E-4630-BE32-B393A5FA4337}" type="presParOf" srcId="{1D07E5F4-79B0-4611-B562-94D910B2EE3F}" destId="{1C9A72B2-4626-423E-9558-CF163717FC6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BC205-2183-4DC4-809F-99573273E12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>
        <a:off x="1787356" y="0"/>
        <a:ext cx="6442243" cy="1414363"/>
      </dsp:txXfrm>
    </dsp:sp>
    <dsp:sp modelId="{4BB80E73-2A6F-456F-B1C8-D912B9E6B406}">
      <dsp:nvSpPr>
        <dsp:cNvPr id="0" name=""/>
        <dsp:cNvSpPr/>
      </dsp:nvSpPr>
      <dsp:spPr>
        <a:xfrm>
          <a:off x="328593" y="141436"/>
          <a:ext cx="1271604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CD352-EF05-44C0-A665-1D3C72A9F91E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>
        <a:off x="1787356" y="1555799"/>
        <a:ext cx="6442243" cy="1414363"/>
      </dsp:txXfrm>
    </dsp:sp>
    <dsp:sp modelId="{105FE217-51D7-4D06-8A6C-8076F97D75C7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D058A-0106-41CC-8B30-E060385351BC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>
        <a:off x="1787356" y="3111599"/>
        <a:ext cx="6442243" cy="1414363"/>
      </dsp:txXfrm>
    </dsp:sp>
    <dsp:sp modelId="{7FEA374B-7840-440E-AD7B-5151FF664D77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EC6C9-066B-490A-B08A-73CB6B732D37}">
      <dsp:nvSpPr>
        <dsp:cNvPr id="0" name=""/>
        <dsp:cNvSpPr/>
      </dsp:nvSpPr>
      <dsp:spPr>
        <a:xfrm>
          <a:off x="1889754" y="552"/>
          <a:ext cx="6339836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1889754" y="269889"/>
        <a:ext cx="5531826" cy="1616020"/>
      </dsp:txXfrm>
    </dsp:sp>
    <dsp:sp modelId="{76F3D06C-235C-46FF-85C1-8E2DB3E9D8CE}">
      <dsp:nvSpPr>
        <dsp:cNvPr id="0" name=""/>
        <dsp:cNvSpPr/>
      </dsp:nvSpPr>
      <dsp:spPr>
        <a:xfrm>
          <a:off x="8" y="552"/>
          <a:ext cx="1889746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/>
        </a:p>
      </dsp:txBody>
      <dsp:txXfrm>
        <a:off x="92258" y="92802"/>
        <a:ext cx="1705246" cy="1970194"/>
      </dsp:txXfrm>
    </dsp:sp>
    <dsp:sp modelId="{A8E157D7-0658-4F46-B0B0-78893331E93E}">
      <dsp:nvSpPr>
        <dsp:cNvPr id="0" name=""/>
        <dsp:cNvSpPr/>
      </dsp:nvSpPr>
      <dsp:spPr>
        <a:xfrm>
          <a:off x="1919559" y="2370716"/>
          <a:ext cx="6308587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100" kern="1200"/>
        </a:p>
      </dsp:txBody>
      <dsp:txXfrm>
        <a:off x="1919559" y="2640053"/>
        <a:ext cx="5500577" cy="1616020"/>
      </dsp:txXfrm>
    </dsp:sp>
    <dsp:sp modelId="{4CF40371-E059-4943-BCCB-22DC9B044837}">
      <dsp:nvSpPr>
        <dsp:cNvPr id="0" name=""/>
        <dsp:cNvSpPr/>
      </dsp:nvSpPr>
      <dsp:spPr>
        <a:xfrm>
          <a:off x="0" y="2362205"/>
          <a:ext cx="1918106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93634" y="2455839"/>
        <a:ext cx="1730838" cy="1967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98D60-4971-49D3-9E8F-9D010F7F8F0A}">
      <dsp:nvSpPr>
        <dsp:cNvPr id="0" name=""/>
        <dsp:cNvSpPr/>
      </dsp:nvSpPr>
      <dsp:spPr>
        <a:xfrm rot="16200000">
          <a:off x="253" y="8603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 rot="5400000">
        <a:off x="508129" y="1585862"/>
        <a:ext cx="2394272" cy="1451074"/>
      </dsp:txXfrm>
    </dsp:sp>
    <dsp:sp modelId="{1C9A72B2-4626-423E-9558-CF163717FC69}">
      <dsp:nvSpPr>
        <dsp:cNvPr id="0" name=""/>
        <dsp:cNvSpPr/>
      </dsp:nvSpPr>
      <dsp:spPr>
        <a:xfrm rot="5400000">
          <a:off x="3193598" y="860325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 rot="-5400000">
        <a:off x="3193598" y="1585862"/>
        <a:ext cx="2394272" cy="145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r>
              <a:rPr lang="en-US" smtClean="0"/>
              <a:t>5/14/2016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0DE1448B-65E6-427E-9C99-33DF81F9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40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5/14/2016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5575" y="1174750"/>
            <a:ext cx="4225925" cy="317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21200"/>
            <a:ext cx="5661025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7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217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D6CD-EB73-44A5-B45E-ABE24783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485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1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8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1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1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CB2E-C610-431D-A1FF-1E8CA7153BDE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6CF6-2CEF-43D8-9191-65A7EC3D7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心欲與愛神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約壹二</a:t>
            </a:r>
            <a:r>
              <a:rPr lang="en-US" altLang="zh-TW" dirty="0"/>
              <a:t>14-17</a:t>
            </a:r>
          </a:p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詩篇十六</a:t>
            </a:r>
            <a:r>
              <a:rPr lang="en-US" altLang="zh-TW" dirty="0"/>
              <a:t>2, 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8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世界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3968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0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世界上的事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1452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23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欲望與愛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　</a:t>
            </a:r>
            <a:r>
              <a:rPr lang="en-US" altLang="zh-TW" dirty="0" smtClean="0"/>
              <a:t>___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是欲望所在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_______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塑造了欲望。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欲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望就是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___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___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是生命的動力。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683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不要愛世界（一）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愛世界就與愛神的心相違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4253702"/>
              </p:ext>
            </p:extLst>
          </p:nvPr>
        </p:nvGraphicFramePr>
        <p:xfrm>
          <a:off x="1524000" y="1752600"/>
          <a:ext cx="6096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25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不要愛世界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/>
              <a:t>    _____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和其上的</a:t>
            </a:r>
            <a:r>
              <a:rPr lang="en-US" altLang="zh-TW" sz="2400" dirty="0"/>
              <a:t>		                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唯獨</a:t>
            </a:r>
            <a:r>
              <a:rPr lang="en-US" altLang="zh-TW" sz="2400" dirty="0"/>
              <a:t>_____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lang="en-US" altLang="zh-TW" sz="2400" dirty="0"/>
              <a:t>_____</a:t>
            </a:r>
            <a:endParaRPr lang="zh-TW" altLang="en-US" sz="2400" dirty="0"/>
          </a:p>
          <a:p>
            <a:pPr marL="0" indent="0">
              <a:buNone/>
            </a:pPr>
            <a:r>
              <a:rPr lang="en-US" altLang="zh-TW" sz="2400" dirty="0"/>
              <a:t>    _____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都會</a:t>
            </a:r>
            <a:r>
              <a:rPr lang="en-US" altLang="zh-TW" sz="2400" dirty="0"/>
              <a:t>____</a:t>
            </a:r>
            <a:r>
              <a:rPr lang="zh-TW" altLang="en-US" sz="2400" dirty="0"/>
              <a:t>。</a:t>
            </a:r>
            <a:r>
              <a:rPr lang="en-US" altLang="zh-TW" sz="2400" dirty="0"/>
              <a:t>		                 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的必永遠</a:t>
            </a:r>
            <a:r>
              <a:rPr lang="en-US" altLang="zh-TW" sz="2400" dirty="0"/>
              <a:t>_____</a:t>
            </a:r>
            <a:r>
              <a:rPr lang="zh-TW" altLang="en-US" sz="2400" dirty="0"/>
              <a:t>。</a:t>
            </a:r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270373"/>
            <a:ext cx="1905001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1323"/>
            <a:ext cx="206057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1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愛的成長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小子</a:t>
            </a:r>
            <a:r>
              <a:rPr lang="en-US" altLang="zh-TW" dirty="0"/>
              <a:t>________________</a:t>
            </a:r>
          </a:p>
          <a:p>
            <a:pPr marL="0" indent="0">
              <a:buNone/>
            </a:pPr>
            <a:r>
              <a:rPr lang="en-US" altLang="zh-TW" dirty="0"/>
              <a:t>    ____________________</a:t>
            </a:r>
          </a:p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少年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_</a:t>
            </a:r>
            <a:r>
              <a:rPr lang="en-US" altLang="zh-TW" dirty="0"/>
              <a:t>_______________</a:t>
            </a:r>
          </a:p>
          <a:p>
            <a:pPr marL="0" indent="0">
              <a:buNone/>
            </a:pPr>
            <a:r>
              <a:rPr lang="en-US" altLang="zh-TW" dirty="0"/>
              <a:t>    ____________________</a:t>
            </a:r>
          </a:p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父老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_</a:t>
            </a:r>
            <a:r>
              <a:rPr lang="en-US" altLang="zh-TW" dirty="0"/>
              <a:t>_______________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altLang="zh-TW" dirty="0"/>
              <a:t>____________________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4321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1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回應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我心中有那些從「世界」而來的欲望使我不能愛神</a:t>
            </a:r>
            <a:r>
              <a:rPr lang="en-US" altLang="zh-TW" sz="2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＿＿＿＿＿＿＿＿＿＿＿＿＿＿＿＿＿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＿＿＿＿＿＿＿＿＿＿＿＿＿＿＿＿＿</a:t>
            </a:r>
            <a:endParaRPr lang="en-US" altLang="zh-TW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以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詩篇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16:2,5-6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來禱告，寫下你的禱文。</a:t>
            </a:r>
            <a:endParaRPr lang="en-US" altLang="zh-TW" sz="2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　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58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104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DFKai-SB</vt:lpstr>
      <vt:lpstr>新細明體</vt:lpstr>
      <vt:lpstr>Arial</vt:lpstr>
      <vt:lpstr>Calibri</vt:lpstr>
      <vt:lpstr>Office Theme</vt:lpstr>
      <vt:lpstr>心欲與愛神</vt:lpstr>
      <vt:lpstr>世界</vt:lpstr>
      <vt:lpstr>世界上的事</vt:lpstr>
      <vt:lpstr>欲望與愛</vt:lpstr>
      <vt:lpstr>不要愛世界（一）</vt:lpstr>
      <vt:lpstr>不要愛世界(二)</vt:lpstr>
      <vt:lpstr>愛的成長</vt:lpstr>
      <vt:lpstr>回應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心欲與愛神</dc:title>
  <dc:creator>Cecilia</dc:creator>
  <cp:lastModifiedBy>CLAIRE</cp:lastModifiedBy>
  <cp:revision>8</cp:revision>
  <cp:lastPrinted>2016-05-13T17:37:33Z</cp:lastPrinted>
  <dcterms:created xsi:type="dcterms:W3CDTF">2016-05-08T00:47:57Z</dcterms:created>
  <dcterms:modified xsi:type="dcterms:W3CDTF">2016-05-13T17:44:45Z</dcterms:modified>
</cp:coreProperties>
</file>