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2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4" r:id="rId1"/>
  </p:sldMasterIdLst>
  <p:notesMasterIdLst>
    <p:notesMasterId r:id="rId9"/>
  </p:notesMasterIdLst>
  <p:handoutMasterIdLst>
    <p:handoutMasterId r:id="rId10"/>
  </p:handoutMasterIdLst>
  <p:sldIdLst>
    <p:sldId id="270" r:id="rId2"/>
    <p:sldId id="269" r:id="rId3"/>
    <p:sldId id="259" r:id="rId4"/>
    <p:sldId id="260" r:id="rId5"/>
    <p:sldId id="261" r:id="rId6"/>
    <p:sldId id="262" r:id="rId7"/>
    <p:sldId id="265" r:id="rId8"/>
  </p:sldIdLst>
  <p:sldSz cx="9144000" cy="6858000" type="screen4x3"/>
  <p:notesSz cx="7053263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93" autoAdjust="0"/>
    <p:restoredTop sz="86432" autoAdjust="0"/>
  </p:normalViewPr>
  <p:slideViewPr>
    <p:cSldViewPr>
      <p:cViewPr varScale="1">
        <p:scale>
          <a:sx n="108" d="100"/>
          <a:sy n="108" d="100"/>
        </p:scale>
        <p:origin x="498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747BA7F-3538-4893-8964-614F8C755EDF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029C0D7-D55D-4D57-A1DC-833BFAA3CD3F}">
      <dgm:prSet phldrT="[Text]" custT="1"/>
      <dgm:spPr/>
      <dgm:t>
        <a:bodyPr/>
        <a:lstStyle/>
        <a:p>
          <a:r>
            <a:rPr lang="zh-TW" altLang="en-US" sz="4800" dirty="0">
              <a:latin typeface="DFKai-SB" panose="03000509000000000000" pitchFamily="65" charset="-120"/>
              <a:ea typeface="DFKai-SB" panose="03000509000000000000" pitchFamily="65" charset="-120"/>
            </a:rPr>
            <a:t>這是</a:t>
          </a:r>
          <a:r>
            <a:rPr lang="en-US" altLang="zh-TW" sz="4800" dirty="0">
              <a:latin typeface="DFKai-SB" panose="03000509000000000000" pitchFamily="65" charset="-120"/>
              <a:ea typeface="DFKai-SB" panose="03000509000000000000" pitchFamily="65" charset="-120"/>
            </a:rPr>
            <a:t>______</a:t>
          </a:r>
          <a:r>
            <a:rPr lang="zh-TW" altLang="en-US" sz="4800" dirty="0">
              <a:latin typeface="DFKai-SB" panose="03000509000000000000" pitchFamily="65" charset="-120"/>
              <a:ea typeface="DFKai-SB" panose="03000509000000000000" pitchFamily="65" charset="-120"/>
            </a:rPr>
            <a:t>的</a:t>
          </a:r>
          <a:endParaRPr lang="en-US" sz="4800" dirty="0">
            <a:latin typeface="DFKai-SB" panose="03000509000000000000" pitchFamily="65" charset="-120"/>
            <a:ea typeface="DFKai-SB" panose="03000509000000000000" pitchFamily="65" charset="-120"/>
          </a:endParaRPr>
        </a:p>
      </dgm:t>
    </dgm:pt>
    <dgm:pt modelId="{924874DC-FCAF-4EFE-9E74-D21B3D6E429E}" type="parTrans" cxnId="{FFEDD2C0-503C-43F6-9118-11E09357935D}">
      <dgm:prSet/>
      <dgm:spPr/>
      <dgm:t>
        <a:bodyPr/>
        <a:lstStyle/>
        <a:p>
          <a:endParaRPr lang="en-US"/>
        </a:p>
      </dgm:t>
    </dgm:pt>
    <dgm:pt modelId="{A7B96D16-D599-4896-BE51-F224601AB2C2}" type="sibTrans" cxnId="{FFEDD2C0-503C-43F6-9118-11E09357935D}">
      <dgm:prSet/>
      <dgm:spPr/>
      <dgm:t>
        <a:bodyPr/>
        <a:lstStyle/>
        <a:p>
          <a:endParaRPr lang="en-US"/>
        </a:p>
      </dgm:t>
    </dgm:pt>
    <dgm:pt modelId="{88C793CA-632C-4802-BCFD-68420982CDD8}">
      <dgm:prSet phldrT="[Text]" custT="1"/>
      <dgm:spPr/>
      <dgm:t>
        <a:bodyPr/>
        <a:lstStyle/>
        <a:p>
          <a:endParaRPr lang="en-US" altLang="zh-TW" sz="3600" dirty="0" smtClean="0">
            <a:latin typeface="DFKai-SB" panose="03000509000000000000" pitchFamily="65" charset="-120"/>
            <a:ea typeface="DFKai-SB" panose="03000509000000000000" pitchFamily="65" charset="-120"/>
          </a:endParaRPr>
        </a:p>
        <a:p>
          <a:r>
            <a:rPr lang="en-US" altLang="zh-TW" sz="3600" dirty="0" smtClean="0">
              <a:latin typeface="DFKai-SB" panose="03000509000000000000" pitchFamily="65" charset="-120"/>
              <a:ea typeface="DFKai-SB" panose="03000509000000000000" pitchFamily="65" charset="-120"/>
            </a:rPr>
            <a:t>___</a:t>
          </a:r>
          <a:r>
            <a:rPr lang="zh-TW" altLang="en-US" sz="3600" dirty="0">
              <a:latin typeface="DFKai-SB" panose="03000509000000000000" pitchFamily="65" charset="-120"/>
              <a:ea typeface="DFKai-SB" panose="03000509000000000000" pitchFamily="65" charset="-120"/>
            </a:rPr>
            <a:t>的總</a:t>
          </a:r>
          <a:r>
            <a:rPr lang="zh-TW" altLang="en-US" sz="3600" dirty="0" smtClean="0">
              <a:latin typeface="DFKai-SB" panose="03000509000000000000" pitchFamily="65" charset="-120"/>
              <a:ea typeface="DFKai-SB" panose="03000509000000000000" pitchFamily="65" charset="-120"/>
            </a:rPr>
            <a:t>綱</a:t>
          </a:r>
          <a:endParaRPr lang="en-US" altLang="zh-TW" sz="3600" dirty="0" smtClean="0">
            <a:latin typeface="DFKai-SB" panose="03000509000000000000" pitchFamily="65" charset="-120"/>
            <a:ea typeface="DFKai-SB" panose="03000509000000000000" pitchFamily="65" charset="-120"/>
          </a:endParaRPr>
        </a:p>
        <a:p>
          <a:endParaRPr lang="en-US" sz="3600" dirty="0" smtClean="0">
            <a:latin typeface="DFKai-SB" panose="03000509000000000000" pitchFamily="65" charset="-120"/>
            <a:ea typeface="DFKai-SB" panose="03000509000000000000" pitchFamily="65" charset="-120"/>
          </a:endParaRPr>
        </a:p>
        <a:p>
          <a:endParaRPr lang="en-US" sz="3600" dirty="0">
            <a:latin typeface="DFKai-SB" panose="03000509000000000000" pitchFamily="65" charset="-120"/>
            <a:ea typeface="DFKai-SB" panose="03000509000000000000" pitchFamily="65" charset="-120"/>
          </a:endParaRPr>
        </a:p>
      </dgm:t>
    </dgm:pt>
    <dgm:pt modelId="{0497A853-2282-4E1C-814D-9295683FFC00}" type="parTrans" cxnId="{C687DEE4-E461-429E-93AA-0BEF08AE3CBF}">
      <dgm:prSet/>
      <dgm:spPr/>
      <dgm:t>
        <a:bodyPr/>
        <a:lstStyle/>
        <a:p>
          <a:endParaRPr lang="en-US"/>
        </a:p>
      </dgm:t>
    </dgm:pt>
    <dgm:pt modelId="{E8B13DA0-7523-4F8E-8BAE-3B3F95FEFF04}" type="sibTrans" cxnId="{C687DEE4-E461-429E-93AA-0BEF08AE3CBF}">
      <dgm:prSet/>
      <dgm:spPr/>
      <dgm:t>
        <a:bodyPr/>
        <a:lstStyle/>
        <a:p>
          <a:endParaRPr lang="en-US"/>
        </a:p>
      </dgm:t>
    </dgm:pt>
    <dgm:pt modelId="{EB0E7ACA-1DBE-4F8C-A2E9-7ADEC72D4856}">
      <dgm:prSet phldrT="[Text]"/>
      <dgm:spPr/>
      <dgm:t>
        <a:bodyPr/>
        <a:lstStyle/>
        <a:p>
          <a:endParaRPr lang="en-US" altLang="zh-TW" dirty="0" smtClean="0">
            <a:latin typeface="DFKai-SB" panose="03000509000000000000" pitchFamily="65" charset="-120"/>
            <a:ea typeface="DFKai-SB" panose="03000509000000000000" pitchFamily="65" charset="-120"/>
          </a:endParaRPr>
        </a:p>
        <a:p>
          <a:r>
            <a:rPr lang="en-US" altLang="zh-TW" dirty="0" smtClean="0">
              <a:latin typeface="DFKai-SB" panose="03000509000000000000" pitchFamily="65" charset="-120"/>
              <a:ea typeface="DFKai-SB" panose="03000509000000000000" pitchFamily="65" charset="-120"/>
            </a:rPr>
            <a:t>___</a:t>
          </a:r>
        </a:p>
        <a:p>
          <a:endParaRPr lang="en-US" dirty="0" smtClean="0">
            <a:latin typeface="DFKai-SB" panose="03000509000000000000" pitchFamily="65" charset="-120"/>
            <a:ea typeface="DFKai-SB" panose="03000509000000000000" pitchFamily="65" charset="-120"/>
          </a:endParaRPr>
        </a:p>
        <a:p>
          <a:endParaRPr lang="en-US" dirty="0">
            <a:latin typeface="DFKai-SB" panose="03000509000000000000" pitchFamily="65" charset="-120"/>
            <a:ea typeface="DFKai-SB" panose="03000509000000000000" pitchFamily="65" charset="-120"/>
          </a:endParaRPr>
        </a:p>
      </dgm:t>
    </dgm:pt>
    <dgm:pt modelId="{D0A69017-3FE3-4688-BE9E-C59A75245310}" type="parTrans" cxnId="{3EEB8924-E511-4C4C-8CA3-71C25DD7A6B7}">
      <dgm:prSet/>
      <dgm:spPr/>
      <dgm:t>
        <a:bodyPr/>
        <a:lstStyle/>
        <a:p>
          <a:endParaRPr lang="en-US"/>
        </a:p>
      </dgm:t>
    </dgm:pt>
    <dgm:pt modelId="{3010904D-DC06-453F-B126-FFBE92D5F21D}" type="sibTrans" cxnId="{3EEB8924-E511-4C4C-8CA3-71C25DD7A6B7}">
      <dgm:prSet/>
      <dgm:spPr/>
      <dgm:t>
        <a:bodyPr/>
        <a:lstStyle/>
        <a:p>
          <a:endParaRPr lang="en-US"/>
        </a:p>
      </dgm:t>
    </dgm:pt>
    <dgm:pt modelId="{0147DA61-E9F7-485B-901B-E8BA3EE1D653}">
      <dgm:prSet phldrT="[Text]" custT="1"/>
      <dgm:spPr/>
      <dgm:t>
        <a:bodyPr/>
        <a:lstStyle/>
        <a:p>
          <a:endParaRPr lang="en-US" altLang="zh-TW" sz="5400" dirty="0" smtClean="0">
            <a:latin typeface="DFKai-SB" panose="03000509000000000000" pitchFamily="65" charset="-120"/>
            <a:ea typeface="DFKai-SB" panose="03000509000000000000" pitchFamily="65" charset="-120"/>
          </a:endParaRPr>
        </a:p>
        <a:p>
          <a:r>
            <a:rPr lang="en-US" altLang="zh-TW" sz="5400" dirty="0" smtClean="0">
              <a:latin typeface="DFKai-SB" panose="03000509000000000000" pitchFamily="65" charset="-120"/>
              <a:ea typeface="DFKai-SB" panose="03000509000000000000" pitchFamily="65" charset="-120"/>
            </a:rPr>
            <a:t>____</a:t>
          </a:r>
          <a:endParaRPr lang="en-US" altLang="zh-TW" sz="5400" dirty="0">
            <a:latin typeface="DFKai-SB" panose="03000509000000000000" pitchFamily="65" charset="-120"/>
            <a:ea typeface="DFKai-SB" panose="03000509000000000000" pitchFamily="65" charset="-120"/>
          </a:endParaRPr>
        </a:p>
        <a:p>
          <a:r>
            <a:rPr lang="zh-TW" altLang="en-US" sz="3600" dirty="0">
              <a:latin typeface="DFKai-SB" panose="03000509000000000000" pitchFamily="65" charset="-120"/>
              <a:ea typeface="DFKai-SB" panose="03000509000000000000" pitchFamily="65" charset="-120"/>
            </a:rPr>
            <a:t>清</a:t>
          </a:r>
          <a:r>
            <a:rPr lang="zh-TW" altLang="en-US" sz="3600" dirty="0" smtClean="0">
              <a:latin typeface="DFKai-SB" panose="03000509000000000000" pitchFamily="65" charset="-120"/>
              <a:ea typeface="DFKai-SB" panose="03000509000000000000" pitchFamily="65" charset="-120"/>
            </a:rPr>
            <a:t>源</a:t>
          </a:r>
          <a:endParaRPr lang="en-US" altLang="zh-TW" sz="3600" dirty="0" smtClean="0">
            <a:latin typeface="DFKai-SB" panose="03000509000000000000" pitchFamily="65" charset="-120"/>
            <a:ea typeface="DFKai-SB" panose="03000509000000000000" pitchFamily="65" charset="-120"/>
          </a:endParaRPr>
        </a:p>
        <a:p>
          <a:endParaRPr lang="en-US" sz="3600" dirty="0" smtClean="0">
            <a:latin typeface="DFKai-SB" panose="03000509000000000000" pitchFamily="65" charset="-120"/>
            <a:ea typeface="DFKai-SB" panose="03000509000000000000" pitchFamily="65" charset="-120"/>
          </a:endParaRPr>
        </a:p>
        <a:p>
          <a:endParaRPr lang="en-US" sz="3600" dirty="0">
            <a:latin typeface="DFKai-SB" panose="03000509000000000000" pitchFamily="65" charset="-120"/>
            <a:ea typeface="DFKai-SB" panose="03000509000000000000" pitchFamily="65" charset="-120"/>
          </a:endParaRPr>
        </a:p>
      </dgm:t>
    </dgm:pt>
    <dgm:pt modelId="{6C819FB8-9C4E-4710-900C-97AD62DFFB29}" type="parTrans" cxnId="{ADECBD93-E0D8-4F20-BB17-52365CCCEEE7}">
      <dgm:prSet/>
      <dgm:spPr/>
      <dgm:t>
        <a:bodyPr/>
        <a:lstStyle/>
        <a:p>
          <a:endParaRPr lang="en-US"/>
        </a:p>
      </dgm:t>
    </dgm:pt>
    <dgm:pt modelId="{5D1F973F-5D24-40DE-8E41-25EAD4A5F50D}" type="sibTrans" cxnId="{ADECBD93-E0D8-4F20-BB17-52365CCCEEE7}">
      <dgm:prSet/>
      <dgm:spPr/>
      <dgm:t>
        <a:bodyPr/>
        <a:lstStyle/>
        <a:p>
          <a:endParaRPr lang="en-US"/>
        </a:p>
      </dgm:t>
    </dgm:pt>
    <dgm:pt modelId="{96C3995E-F41F-48BF-8F6B-2A4702E6518F}">
      <dgm:prSet/>
      <dgm:spPr/>
      <dgm:t>
        <a:bodyPr/>
        <a:lstStyle/>
        <a:p>
          <a:endParaRPr lang="en-US"/>
        </a:p>
      </dgm:t>
    </dgm:pt>
    <dgm:pt modelId="{45BA4078-C2F1-4A81-ABEC-0F3824B46243}" type="parTrans" cxnId="{8C4D52D1-79E7-45D5-B605-60A92BDC9E51}">
      <dgm:prSet/>
      <dgm:spPr/>
      <dgm:t>
        <a:bodyPr/>
        <a:lstStyle/>
        <a:p>
          <a:endParaRPr lang="en-US"/>
        </a:p>
      </dgm:t>
    </dgm:pt>
    <dgm:pt modelId="{9113AD15-116C-4CFC-B821-689A6FCF1AC2}" type="sibTrans" cxnId="{8C4D52D1-79E7-45D5-B605-60A92BDC9E51}">
      <dgm:prSet/>
      <dgm:spPr/>
      <dgm:t>
        <a:bodyPr/>
        <a:lstStyle/>
        <a:p>
          <a:endParaRPr lang="en-US"/>
        </a:p>
      </dgm:t>
    </dgm:pt>
    <dgm:pt modelId="{A5E6804A-15F6-4238-9C2B-779977843FA0}">
      <dgm:prSet/>
      <dgm:spPr/>
      <dgm:t>
        <a:bodyPr/>
        <a:lstStyle/>
        <a:p>
          <a:endParaRPr lang="en-US"/>
        </a:p>
      </dgm:t>
    </dgm:pt>
    <dgm:pt modelId="{15E460A3-A013-4AAF-9751-786E9DBE3BD6}" type="parTrans" cxnId="{F936C4BD-50B5-45A5-AAF5-0608EEBCC286}">
      <dgm:prSet/>
      <dgm:spPr/>
      <dgm:t>
        <a:bodyPr/>
        <a:lstStyle/>
        <a:p>
          <a:endParaRPr lang="en-US"/>
        </a:p>
      </dgm:t>
    </dgm:pt>
    <dgm:pt modelId="{A5DC403D-5707-4942-B88D-818D6DE6CE3A}" type="sibTrans" cxnId="{F936C4BD-50B5-45A5-AAF5-0608EEBCC286}">
      <dgm:prSet/>
      <dgm:spPr/>
      <dgm:t>
        <a:bodyPr/>
        <a:lstStyle/>
        <a:p>
          <a:endParaRPr lang="en-US"/>
        </a:p>
      </dgm:t>
    </dgm:pt>
    <dgm:pt modelId="{E4E6BDBF-6673-479A-9B69-E6DEDF83C514}">
      <dgm:prSet/>
      <dgm:spPr/>
      <dgm:t>
        <a:bodyPr/>
        <a:lstStyle/>
        <a:p>
          <a:endParaRPr lang="en-US"/>
        </a:p>
      </dgm:t>
    </dgm:pt>
    <dgm:pt modelId="{EE366DD0-25CA-4035-939D-10536A6F6580}" type="parTrans" cxnId="{76533D50-828F-485A-B380-6B71B53248EC}">
      <dgm:prSet/>
      <dgm:spPr/>
      <dgm:t>
        <a:bodyPr/>
        <a:lstStyle/>
        <a:p>
          <a:endParaRPr lang="en-US"/>
        </a:p>
      </dgm:t>
    </dgm:pt>
    <dgm:pt modelId="{41C79D2C-C28A-46CE-AB50-D8FC2EF503B7}" type="sibTrans" cxnId="{76533D50-828F-485A-B380-6B71B53248EC}">
      <dgm:prSet/>
      <dgm:spPr/>
      <dgm:t>
        <a:bodyPr/>
        <a:lstStyle/>
        <a:p>
          <a:endParaRPr lang="en-US"/>
        </a:p>
      </dgm:t>
    </dgm:pt>
    <dgm:pt modelId="{584A9EC2-377F-4EBA-B0CA-683612EB3126}">
      <dgm:prSet/>
      <dgm:spPr/>
      <dgm:t>
        <a:bodyPr/>
        <a:lstStyle/>
        <a:p>
          <a:endParaRPr lang="en-US"/>
        </a:p>
      </dgm:t>
    </dgm:pt>
    <dgm:pt modelId="{D30F5A3C-C304-4034-9D93-89FC7CA8F385}" type="parTrans" cxnId="{76BF0964-47AD-4EC9-8867-85EE4FD28D17}">
      <dgm:prSet/>
      <dgm:spPr/>
      <dgm:t>
        <a:bodyPr/>
        <a:lstStyle/>
        <a:p>
          <a:endParaRPr lang="en-US"/>
        </a:p>
      </dgm:t>
    </dgm:pt>
    <dgm:pt modelId="{7E213229-952E-4602-884F-57B02A748CEC}" type="sibTrans" cxnId="{76BF0964-47AD-4EC9-8867-85EE4FD28D17}">
      <dgm:prSet/>
      <dgm:spPr/>
      <dgm:t>
        <a:bodyPr/>
        <a:lstStyle/>
        <a:p>
          <a:endParaRPr lang="en-US"/>
        </a:p>
      </dgm:t>
    </dgm:pt>
    <dgm:pt modelId="{A63328DE-36DD-4CED-BA9C-F4E7FD56F0B2}">
      <dgm:prSet/>
      <dgm:spPr/>
      <dgm:t>
        <a:bodyPr/>
        <a:lstStyle/>
        <a:p>
          <a:endParaRPr lang="en-US"/>
        </a:p>
      </dgm:t>
    </dgm:pt>
    <dgm:pt modelId="{657F6B5C-0C52-41E3-8EB6-62FDAD267CC3}" type="parTrans" cxnId="{91B3A42C-9FDD-4F67-893D-34DE82904A14}">
      <dgm:prSet/>
      <dgm:spPr/>
      <dgm:t>
        <a:bodyPr/>
        <a:lstStyle/>
        <a:p>
          <a:endParaRPr lang="en-US"/>
        </a:p>
      </dgm:t>
    </dgm:pt>
    <dgm:pt modelId="{000608C1-2A9B-439C-809E-A458A8D623F9}" type="sibTrans" cxnId="{91B3A42C-9FDD-4F67-893D-34DE82904A14}">
      <dgm:prSet/>
      <dgm:spPr/>
      <dgm:t>
        <a:bodyPr/>
        <a:lstStyle/>
        <a:p>
          <a:endParaRPr lang="en-US"/>
        </a:p>
      </dgm:t>
    </dgm:pt>
    <dgm:pt modelId="{95BBD08C-04BE-4F9B-B646-D3368D657ADF}" type="pres">
      <dgm:prSet presAssocID="{D747BA7F-3538-4893-8964-614F8C755EDF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3414037-AD28-4E22-923C-E414CB448E86}" type="pres">
      <dgm:prSet presAssocID="{2029C0D7-D55D-4D57-A1DC-833BFAA3CD3F}" presName="roof" presStyleLbl="dkBgShp" presStyleIdx="0" presStyleCnt="2"/>
      <dgm:spPr/>
      <dgm:t>
        <a:bodyPr/>
        <a:lstStyle/>
        <a:p>
          <a:endParaRPr lang="en-US"/>
        </a:p>
      </dgm:t>
    </dgm:pt>
    <dgm:pt modelId="{5C574575-BC8A-4886-8BFD-2449191BC765}" type="pres">
      <dgm:prSet presAssocID="{2029C0D7-D55D-4D57-A1DC-833BFAA3CD3F}" presName="pillars" presStyleCnt="0"/>
      <dgm:spPr/>
    </dgm:pt>
    <dgm:pt modelId="{12E4FEB6-BE59-4A23-89A2-D92440684916}" type="pres">
      <dgm:prSet presAssocID="{2029C0D7-D55D-4D57-A1DC-833BFAA3CD3F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0ED113A-0EA4-42D1-B210-94B00207CC4A}" type="pres">
      <dgm:prSet presAssocID="{EB0E7ACA-1DBE-4F8C-A2E9-7ADEC72D4856}" presName="pillar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8E86D54-5C77-4E62-8102-C3689D06E55C}" type="pres">
      <dgm:prSet presAssocID="{0147DA61-E9F7-485B-901B-E8BA3EE1D653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15B21AB-1168-445F-999C-C72B1C1073D7}" type="pres">
      <dgm:prSet presAssocID="{2029C0D7-D55D-4D57-A1DC-833BFAA3CD3F}" presName="base" presStyleLbl="dkBgShp" presStyleIdx="1" presStyleCnt="2"/>
      <dgm:spPr/>
    </dgm:pt>
  </dgm:ptLst>
  <dgm:cxnLst>
    <dgm:cxn modelId="{F936C4BD-50B5-45A5-AAF5-0608EEBCC286}" srcId="{D747BA7F-3538-4893-8964-614F8C755EDF}" destId="{A5E6804A-15F6-4238-9C2B-779977843FA0}" srcOrd="3" destOrd="0" parTransId="{15E460A3-A013-4AAF-9751-786E9DBE3BD6}" sibTransId="{A5DC403D-5707-4942-B88D-818D6DE6CE3A}"/>
    <dgm:cxn modelId="{8C4D52D1-79E7-45D5-B605-60A92BDC9E51}" srcId="{D747BA7F-3538-4893-8964-614F8C755EDF}" destId="{96C3995E-F41F-48BF-8F6B-2A4702E6518F}" srcOrd="5" destOrd="0" parTransId="{45BA4078-C2F1-4A81-ABEC-0F3824B46243}" sibTransId="{9113AD15-116C-4CFC-B821-689A6FCF1AC2}"/>
    <dgm:cxn modelId="{76533D50-828F-485A-B380-6B71B53248EC}" srcId="{D747BA7F-3538-4893-8964-614F8C755EDF}" destId="{E4E6BDBF-6673-479A-9B69-E6DEDF83C514}" srcOrd="4" destOrd="0" parTransId="{EE366DD0-25CA-4035-939D-10536A6F6580}" sibTransId="{41C79D2C-C28A-46CE-AB50-D8FC2EF503B7}"/>
    <dgm:cxn modelId="{ADECBD93-E0D8-4F20-BB17-52365CCCEEE7}" srcId="{2029C0D7-D55D-4D57-A1DC-833BFAA3CD3F}" destId="{0147DA61-E9F7-485B-901B-E8BA3EE1D653}" srcOrd="2" destOrd="0" parTransId="{6C819FB8-9C4E-4710-900C-97AD62DFFB29}" sibTransId="{5D1F973F-5D24-40DE-8E41-25EAD4A5F50D}"/>
    <dgm:cxn modelId="{244FA77E-94C3-4DBA-851C-40437DC93C5A}" type="presOf" srcId="{0147DA61-E9F7-485B-901B-E8BA3EE1D653}" destId="{08E86D54-5C77-4E62-8102-C3689D06E55C}" srcOrd="0" destOrd="0" presId="urn:microsoft.com/office/officeart/2005/8/layout/hList3"/>
    <dgm:cxn modelId="{C687DEE4-E461-429E-93AA-0BEF08AE3CBF}" srcId="{2029C0D7-D55D-4D57-A1DC-833BFAA3CD3F}" destId="{88C793CA-632C-4802-BCFD-68420982CDD8}" srcOrd="0" destOrd="0" parTransId="{0497A853-2282-4E1C-814D-9295683FFC00}" sibTransId="{E8B13DA0-7523-4F8E-8BAE-3B3F95FEFF04}"/>
    <dgm:cxn modelId="{91B3A42C-9FDD-4F67-893D-34DE82904A14}" srcId="{D747BA7F-3538-4893-8964-614F8C755EDF}" destId="{A63328DE-36DD-4CED-BA9C-F4E7FD56F0B2}" srcOrd="2" destOrd="0" parTransId="{657F6B5C-0C52-41E3-8EB6-62FDAD267CC3}" sibTransId="{000608C1-2A9B-439C-809E-A458A8D623F9}"/>
    <dgm:cxn modelId="{E06C53B7-D994-4AB4-93DD-2FD135AD7DBA}" type="presOf" srcId="{EB0E7ACA-1DBE-4F8C-A2E9-7ADEC72D4856}" destId="{20ED113A-0EA4-42D1-B210-94B00207CC4A}" srcOrd="0" destOrd="0" presId="urn:microsoft.com/office/officeart/2005/8/layout/hList3"/>
    <dgm:cxn modelId="{D9584B91-EA1C-488C-83BE-CE6BF991EB4C}" type="presOf" srcId="{2029C0D7-D55D-4D57-A1DC-833BFAA3CD3F}" destId="{63414037-AD28-4E22-923C-E414CB448E86}" srcOrd="0" destOrd="0" presId="urn:microsoft.com/office/officeart/2005/8/layout/hList3"/>
    <dgm:cxn modelId="{FFEDD2C0-503C-43F6-9118-11E09357935D}" srcId="{D747BA7F-3538-4893-8964-614F8C755EDF}" destId="{2029C0D7-D55D-4D57-A1DC-833BFAA3CD3F}" srcOrd="0" destOrd="0" parTransId="{924874DC-FCAF-4EFE-9E74-D21B3D6E429E}" sibTransId="{A7B96D16-D599-4896-BE51-F224601AB2C2}"/>
    <dgm:cxn modelId="{5BAD9AB8-FB4F-4258-ADC5-7BB0956D68BF}" type="presOf" srcId="{88C793CA-632C-4802-BCFD-68420982CDD8}" destId="{12E4FEB6-BE59-4A23-89A2-D92440684916}" srcOrd="0" destOrd="0" presId="urn:microsoft.com/office/officeart/2005/8/layout/hList3"/>
    <dgm:cxn modelId="{76BF0964-47AD-4EC9-8867-85EE4FD28D17}" srcId="{D747BA7F-3538-4893-8964-614F8C755EDF}" destId="{584A9EC2-377F-4EBA-B0CA-683612EB3126}" srcOrd="1" destOrd="0" parTransId="{D30F5A3C-C304-4034-9D93-89FC7CA8F385}" sibTransId="{7E213229-952E-4602-884F-57B02A748CEC}"/>
    <dgm:cxn modelId="{3EEB8924-E511-4C4C-8CA3-71C25DD7A6B7}" srcId="{2029C0D7-D55D-4D57-A1DC-833BFAA3CD3F}" destId="{EB0E7ACA-1DBE-4F8C-A2E9-7ADEC72D4856}" srcOrd="1" destOrd="0" parTransId="{D0A69017-3FE3-4688-BE9E-C59A75245310}" sibTransId="{3010904D-DC06-453F-B126-FFBE92D5F21D}"/>
    <dgm:cxn modelId="{2A59BC6B-34EB-4135-BB29-A964024C5119}" type="presOf" srcId="{D747BA7F-3538-4893-8964-614F8C755EDF}" destId="{95BBD08C-04BE-4F9B-B646-D3368D657ADF}" srcOrd="0" destOrd="0" presId="urn:microsoft.com/office/officeart/2005/8/layout/hList3"/>
    <dgm:cxn modelId="{5572AF3C-A1A3-4ABB-81D7-CAA00C62A9DE}" type="presParOf" srcId="{95BBD08C-04BE-4F9B-B646-D3368D657ADF}" destId="{63414037-AD28-4E22-923C-E414CB448E86}" srcOrd="0" destOrd="0" presId="urn:microsoft.com/office/officeart/2005/8/layout/hList3"/>
    <dgm:cxn modelId="{8F2D8430-5C46-4802-8A86-63EF8F11BEB7}" type="presParOf" srcId="{95BBD08C-04BE-4F9B-B646-D3368D657ADF}" destId="{5C574575-BC8A-4886-8BFD-2449191BC765}" srcOrd="1" destOrd="0" presId="urn:microsoft.com/office/officeart/2005/8/layout/hList3"/>
    <dgm:cxn modelId="{675BC3A4-FCDB-4EBB-BC71-D1C9FD252E21}" type="presParOf" srcId="{5C574575-BC8A-4886-8BFD-2449191BC765}" destId="{12E4FEB6-BE59-4A23-89A2-D92440684916}" srcOrd="0" destOrd="0" presId="urn:microsoft.com/office/officeart/2005/8/layout/hList3"/>
    <dgm:cxn modelId="{3D4CF14A-23F9-41E2-A19D-4A052A0FE221}" type="presParOf" srcId="{5C574575-BC8A-4886-8BFD-2449191BC765}" destId="{20ED113A-0EA4-42D1-B210-94B00207CC4A}" srcOrd="1" destOrd="0" presId="urn:microsoft.com/office/officeart/2005/8/layout/hList3"/>
    <dgm:cxn modelId="{F47BD897-2F53-42CB-BB88-D62FC4196E22}" type="presParOf" srcId="{5C574575-BC8A-4886-8BFD-2449191BC765}" destId="{08E86D54-5C77-4E62-8102-C3689D06E55C}" srcOrd="2" destOrd="0" presId="urn:microsoft.com/office/officeart/2005/8/layout/hList3"/>
    <dgm:cxn modelId="{B45F1CE8-1CEF-4AE0-A778-0FE7CED8468F}" type="presParOf" srcId="{95BBD08C-04BE-4F9B-B646-D3368D657ADF}" destId="{A15B21AB-1168-445F-999C-C72B1C1073D7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DE9DD24-A320-4510-8DD8-D2FDD0FD146C}" type="doc">
      <dgm:prSet loTypeId="urn:microsoft.com/office/officeart/2008/layout/Picture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34681D6-710A-4884-AE7C-8FD5D9297ED7}">
      <dgm:prSet phldrT="[Text]" custT="1"/>
      <dgm:spPr/>
      <dgm:t>
        <a:bodyPr/>
        <a:lstStyle/>
        <a:p>
          <a:r>
            <a:rPr lang="zh-TW" altLang="en-US" sz="2400" dirty="0" smtClean="0">
              <a:latin typeface="DFKai-SB" panose="03000509000000000000" pitchFamily="65" charset="-120"/>
              <a:ea typeface="DFKai-SB" panose="03000509000000000000" pitchFamily="65" charset="-120"/>
            </a:rPr>
            <a:t>你要＿＿、＿＿、＿＿、＿＿愛主＿＿＿</a:t>
          </a:r>
          <a:endParaRPr lang="en-US" sz="2400" dirty="0">
            <a:latin typeface="DFKai-SB" panose="03000509000000000000" pitchFamily="65" charset="-120"/>
            <a:ea typeface="DFKai-SB" panose="03000509000000000000" pitchFamily="65" charset="-120"/>
          </a:endParaRPr>
        </a:p>
      </dgm:t>
    </dgm:pt>
    <dgm:pt modelId="{CC7A137E-23E2-4355-AACE-54C528960EE7}" type="parTrans" cxnId="{2B647063-7DF7-4C79-917C-9FDE9513FAD2}">
      <dgm:prSet/>
      <dgm:spPr/>
      <dgm:t>
        <a:bodyPr/>
        <a:lstStyle/>
        <a:p>
          <a:endParaRPr lang="en-US"/>
        </a:p>
      </dgm:t>
    </dgm:pt>
    <dgm:pt modelId="{D7A83FD5-945D-4646-865C-1A4252B4643A}" type="sibTrans" cxnId="{2B647063-7DF7-4C79-917C-9FDE9513FAD2}">
      <dgm:prSet/>
      <dgm:spPr/>
      <dgm:t>
        <a:bodyPr/>
        <a:lstStyle/>
        <a:p>
          <a:endParaRPr lang="en-US"/>
        </a:p>
      </dgm:t>
    </dgm:pt>
    <dgm:pt modelId="{0939AF31-E34C-4C32-93D2-0D322EE1C9D7}">
      <dgm:prSet phldrT="[Text]"/>
      <dgm:spPr/>
      <dgm:t>
        <a:bodyPr/>
        <a:lstStyle/>
        <a:p>
          <a:r>
            <a:rPr lang="zh-TW" altLang="en-US" dirty="0" smtClean="0">
              <a:latin typeface="DFKai-SB" panose="03000509000000000000" pitchFamily="65" charset="-120"/>
              <a:ea typeface="DFKai-SB" panose="03000509000000000000" pitchFamily="65" charset="-120"/>
            </a:rPr>
            <a:t>神為甚麼要這樣＿＿＿？</a:t>
          </a:r>
          <a:endParaRPr lang="en-US" dirty="0">
            <a:latin typeface="DFKai-SB" panose="03000509000000000000" pitchFamily="65" charset="-120"/>
            <a:ea typeface="DFKai-SB" panose="03000509000000000000" pitchFamily="65" charset="-120"/>
          </a:endParaRPr>
        </a:p>
      </dgm:t>
    </dgm:pt>
    <dgm:pt modelId="{A85A6BAC-4E47-44F6-A7A6-091C503CD4EA}" type="parTrans" cxnId="{7B10FF96-1A6F-4030-B4F7-BDA79ADFB67A}">
      <dgm:prSet/>
      <dgm:spPr/>
      <dgm:t>
        <a:bodyPr/>
        <a:lstStyle/>
        <a:p>
          <a:endParaRPr lang="en-US"/>
        </a:p>
      </dgm:t>
    </dgm:pt>
    <dgm:pt modelId="{CDDD464C-B4A4-409F-9441-9F30B6C65B05}" type="sibTrans" cxnId="{7B10FF96-1A6F-4030-B4F7-BDA79ADFB67A}">
      <dgm:prSet/>
      <dgm:spPr/>
      <dgm:t>
        <a:bodyPr/>
        <a:lstStyle/>
        <a:p>
          <a:endParaRPr lang="en-US"/>
        </a:p>
      </dgm:t>
    </dgm:pt>
    <dgm:pt modelId="{6E4F8CA0-EF0F-4301-BF47-1D3BEFBC78F1}">
      <dgm:prSet phldrT="[Text]"/>
      <dgm:spPr/>
      <dgm:t>
        <a:bodyPr/>
        <a:lstStyle/>
        <a:p>
          <a:r>
            <a:rPr lang="zh-TW" altLang="en-US" dirty="0" smtClean="0">
              <a:latin typeface="DFKai-SB" panose="03000509000000000000" pitchFamily="65" charset="-120"/>
              <a:ea typeface="DFKai-SB" panose="03000509000000000000" pitchFamily="65" charset="-120"/>
            </a:rPr>
            <a:t>神要我們＿＿＿＿祂？</a:t>
          </a:r>
          <a:endParaRPr lang="en-US" dirty="0">
            <a:latin typeface="DFKai-SB" panose="03000509000000000000" pitchFamily="65" charset="-120"/>
            <a:ea typeface="DFKai-SB" panose="03000509000000000000" pitchFamily="65" charset="-120"/>
          </a:endParaRPr>
        </a:p>
      </dgm:t>
    </dgm:pt>
    <dgm:pt modelId="{46A18F6B-FCA5-4E57-87D4-4B12D7F66D66}" type="sibTrans" cxnId="{7794C24F-6442-4422-94A0-880E99263AAA}">
      <dgm:prSet/>
      <dgm:spPr/>
      <dgm:t>
        <a:bodyPr/>
        <a:lstStyle/>
        <a:p>
          <a:endParaRPr lang="en-US"/>
        </a:p>
      </dgm:t>
    </dgm:pt>
    <dgm:pt modelId="{FE8F62B6-6D20-4309-8F80-AA864EF3B17C}" type="parTrans" cxnId="{7794C24F-6442-4422-94A0-880E99263AAA}">
      <dgm:prSet/>
      <dgm:spPr/>
      <dgm:t>
        <a:bodyPr/>
        <a:lstStyle/>
        <a:p>
          <a:endParaRPr lang="en-US"/>
        </a:p>
      </dgm:t>
    </dgm:pt>
    <dgm:pt modelId="{0836BDF9-9FBE-403F-85C3-FAE4AE090093}" type="pres">
      <dgm:prSet presAssocID="{8DE9DD24-A320-4510-8DD8-D2FDD0FD146C}" presName="layout" presStyleCnt="0">
        <dgm:presLayoutVars>
          <dgm:chMax/>
          <dgm:chPref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54B17C1A-0A19-4054-B87C-64833188C003}" type="pres">
      <dgm:prSet presAssocID="{E34681D6-710A-4884-AE7C-8FD5D9297ED7}" presName="root" presStyleCnt="0">
        <dgm:presLayoutVars>
          <dgm:chMax/>
          <dgm:chPref val="4"/>
        </dgm:presLayoutVars>
      </dgm:prSet>
      <dgm:spPr/>
    </dgm:pt>
    <dgm:pt modelId="{21D34DDA-E3C9-46C9-AB3B-951843301CB5}" type="pres">
      <dgm:prSet presAssocID="{E34681D6-710A-4884-AE7C-8FD5D9297ED7}" presName="rootComposite" presStyleCnt="0">
        <dgm:presLayoutVars/>
      </dgm:prSet>
      <dgm:spPr/>
    </dgm:pt>
    <dgm:pt modelId="{C5BECCE3-06B5-44A2-9FBF-2EE9A4B973C3}" type="pres">
      <dgm:prSet presAssocID="{E34681D6-710A-4884-AE7C-8FD5D9297ED7}" presName="rootText" presStyleLbl="node0" presStyleIdx="0" presStyleCnt="1">
        <dgm:presLayoutVars>
          <dgm:chMax/>
          <dgm:chPref val="4"/>
        </dgm:presLayoutVars>
      </dgm:prSet>
      <dgm:spPr/>
      <dgm:t>
        <a:bodyPr/>
        <a:lstStyle/>
        <a:p>
          <a:endParaRPr lang="en-US"/>
        </a:p>
      </dgm:t>
    </dgm:pt>
    <dgm:pt modelId="{FF5BE67D-DC4B-4792-9502-72F44E707459}" type="pres">
      <dgm:prSet presAssocID="{E34681D6-710A-4884-AE7C-8FD5D9297ED7}" presName="childShape" presStyleCnt="0">
        <dgm:presLayoutVars>
          <dgm:chMax val="0"/>
          <dgm:chPref val="0"/>
        </dgm:presLayoutVars>
      </dgm:prSet>
      <dgm:spPr/>
    </dgm:pt>
    <dgm:pt modelId="{3504C448-F4F0-4B45-A20A-11FC8CDD9FDC}" type="pres">
      <dgm:prSet presAssocID="{0939AF31-E34C-4C32-93D2-0D322EE1C9D7}" presName="childComposite" presStyleCnt="0">
        <dgm:presLayoutVars>
          <dgm:chMax val="0"/>
          <dgm:chPref val="0"/>
        </dgm:presLayoutVars>
      </dgm:prSet>
      <dgm:spPr/>
    </dgm:pt>
    <dgm:pt modelId="{7DE16D0F-DF52-4985-8A8F-18C648AC4E2A}" type="pres">
      <dgm:prSet presAssocID="{0939AF31-E34C-4C32-93D2-0D322EE1C9D7}" presName="Image" presStyleLbl="node1" presStyleIdx="0" presStyleCnt="2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en-US"/>
        </a:p>
      </dgm:t>
    </dgm:pt>
    <dgm:pt modelId="{112A605E-BB4D-45A5-9B4C-072B355B6615}" type="pres">
      <dgm:prSet presAssocID="{0939AF31-E34C-4C32-93D2-0D322EE1C9D7}" presName="childText" presStyleLbl="l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F54187-E21B-4955-9C01-4CF0070B31FA}" type="pres">
      <dgm:prSet presAssocID="{6E4F8CA0-EF0F-4301-BF47-1D3BEFBC78F1}" presName="childComposite" presStyleCnt="0">
        <dgm:presLayoutVars>
          <dgm:chMax val="0"/>
          <dgm:chPref val="0"/>
        </dgm:presLayoutVars>
      </dgm:prSet>
      <dgm:spPr/>
    </dgm:pt>
    <dgm:pt modelId="{0779FA4A-EB6D-4293-9423-8161F83D733B}" type="pres">
      <dgm:prSet presAssocID="{6E4F8CA0-EF0F-4301-BF47-1D3BEFBC78F1}" presName="Image" presStyleLbl="node1" presStyleIdx="1" presStyleCnt="2"/>
      <dgm:spPr>
        <a:blipFill rotWithShape="1">
          <a:blip xmlns:r="http://schemas.openxmlformats.org/officeDocument/2006/relationships" r:embed="rId2"/>
          <a:stretch>
            <a:fillRect/>
          </a:stretch>
        </a:blipFill>
      </dgm:spPr>
    </dgm:pt>
    <dgm:pt modelId="{2C0659A7-2339-446C-A17E-4B19F81875DB}" type="pres">
      <dgm:prSet presAssocID="{6E4F8CA0-EF0F-4301-BF47-1D3BEFBC78F1}" presName="childText" presStyleLbl="lnNode1" presStyleIdx="1" presStyleCnt="2" custLinFactNeighborX="-20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1BB7781-902B-453F-937E-1878034B62A4}" type="presOf" srcId="{0939AF31-E34C-4C32-93D2-0D322EE1C9D7}" destId="{112A605E-BB4D-45A5-9B4C-072B355B6615}" srcOrd="0" destOrd="0" presId="urn:microsoft.com/office/officeart/2008/layout/PictureAccentList"/>
    <dgm:cxn modelId="{80C49EBC-9130-44AC-B750-0014D9D38D1A}" type="presOf" srcId="{E34681D6-710A-4884-AE7C-8FD5D9297ED7}" destId="{C5BECCE3-06B5-44A2-9FBF-2EE9A4B973C3}" srcOrd="0" destOrd="0" presId="urn:microsoft.com/office/officeart/2008/layout/PictureAccentList"/>
    <dgm:cxn modelId="{176458C0-F852-4C58-A2BB-81C40DF7E30F}" type="presOf" srcId="{6E4F8CA0-EF0F-4301-BF47-1D3BEFBC78F1}" destId="{2C0659A7-2339-446C-A17E-4B19F81875DB}" srcOrd="0" destOrd="0" presId="urn:microsoft.com/office/officeart/2008/layout/PictureAccentList"/>
    <dgm:cxn modelId="{18756A0F-8AA0-41A9-86C1-FB644CECEC38}" type="presOf" srcId="{8DE9DD24-A320-4510-8DD8-D2FDD0FD146C}" destId="{0836BDF9-9FBE-403F-85C3-FAE4AE090093}" srcOrd="0" destOrd="0" presId="urn:microsoft.com/office/officeart/2008/layout/PictureAccentList"/>
    <dgm:cxn modelId="{7B10FF96-1A6F-4030-B4F7-BDA79ADFB67A}" srcId="{E34681D6-710A-4884-AE7C-8FD5D9297ED7}" destId="{0939AF31-E34C-4C32-93D2-0D322EE1C9D7}" srcOrd="0" destOrd="0" parTransId="{A85A6BAC-4E47-44F6-A7A6-091C503CD4EA}" sibTransId="{CDDD464C-B4A4-409F-9441-9F30B6C65B05}"/>
    <dgm:cxn modelId="{7794C24F-6442-4422-94A0-880E99263AAA}" srcId="{E34681D6-710A-4884-AE7C-8FD5D9297ED7}" destId="{6E4F8CA0-EF0F-4301-BF47-1D3BEFBC78F1}" srcOrd="1" destOrd="0" parTransId="{FE8F62B6-6D20-4309-8F80-AA864EF3B17C}" sibTransId="{46A18F6B-FCA5-4E57-87D4-4B12D7F66D66}"/>
    <dgm:cxn modelId="{2B647063-7DF7-4C79-917C-9FDE9513FAD2}" srcId="{8DE9DD24-A320-4510-8DD8-D2FDD0FD146C}" destId="{E34681D6-710A-4884-AE7C-8FD5D9297ED7}" srcOrd="0" destOrd="0" parTransId="{CC7A137E-23E2-4355-AACE-54C528960EE7}" sibTransId="{D7A83FD5-945D-4646-865C-1A4252B4643A}"/>
    <dgm:cxn modelId="{6961FAE6-F6DE-4564-BDC0-DD20894D6689}" type="presParOf" srcId="{0836BDF9-9FBE-403F-85C3-FAE4AE090093}" destId="{54B17C1A-0A19-4054-B87C-64833188C003}" srcOrd="0" destOrd="0" presId="urn:microsoft.com/office/officeart/2008/layout/PictureAccentList"/>
    <dgm:cxn modelId="{1AF23AE1-78CE-4033-AB18-922C544F3832}" type="presParOf" srcId="{54B17C1A-0A19-4054-B87C-64833188C003}" destId="{21D34DDA-E3C9-46C9-AB3B-951843301CB5}" srcOrd="0" destOrd="0" presId="urn:microsoft.com/office/officeart/2008/layout/PictureAccentList"/>
    <dgm:cxn modelId="{9AEDD6A8-B76D-4F74-8A02-C9F9564041D3}" type="presParOf" srcId="{21D34DDA-E3C9-46C9-AB3B-951843301CB5}" destId="{C5BECCE3-06B5-44A2-9FBF-2EE9A4B973C3}" srcOrd="0" destOrd="0" presId="urn:microsoft.com/office/officeart/2008/layout/PictureAccentList"/>
    <dgm:cxn modelId="{4E545D00-79C7-4C23-84BB-320E32EBCBFA}" type="presParOf" srcId="{54B17C1A-0A19-4054-B87C-64833188C003}" destId="{FF5BE67D-DC4B-4792-9502-72F44E707459}" srcOrd="1" destOrd="0" presId="urn:microsoft.com/office/officeart/2008/layout/PictureAccentList"/>
    <dgm:cxn modelId="{8AE7D7FD-C293-4078-82BF-DFD1597FB252}" type="presParOf" srcId="{FF5BE67D-DC4B-4792-9502-72F44E707459}" destId="{3504C448-F4F0-4B45-A20A-11FC8CDD9FDC}" srcOrd="0" destOrd="0" presId="urn:microsoft.com/office/officeart/2008/layout/PictureAccentList"/>
    <dgm:cxn modelId="{5420EFAB-D950-4271-928D-3A50A9DE536D}" type="presParOf" srcId="{3504C448-F4F0-4B45-A20A-11FC8CDD9FDC}" destId="{7DE16D0F-DF52-4985-8A8F-18C648AC4E2A}" srcOrd="0" destOrd="0" presId="urn:microsoft.com/office/officeart/2008/layout/PictureAccentList"/>
    <dgm:cxn modelId="{13AEE1B2-3B62-4F32-9914-C777A1A09CCF}" type="presParOf" srcId="{3504C448-F4F0-4B45-A20A-11FC8CDD9FDC}" destId="{112A605E-BB4D-45A5-9B4C-072B355B6615}" srcOrd="1" destOrd="0" presId="urn:microsoft.com/office/officeart/2008/layout/PictureAccentList"/>
    <dgm:cxn modelId="{C3BA43B5-C6FA-410B-8259-84B8CB218BE0}" type="presParOf" srcId="{FF5BE67D-DC4B-4792-9502-72F44E707459}" destId="{EFF54187-E21B-4955-9C01-4CF0070B31FA}" srcOrd="1" destOrd="0" presId="urn:microsoft.com/office/officeart/2008/layout/PictureAccentList"/>
    <dgm:cxn modelId="{A9E06433-4674-4535-8918-D50D6267A8E8}" type="presParOf" srcId="{EFF54187-E21B-4955-9C01-4CF0070B31FA}" destId="{0779FA4A-EB6D-4293-9423-8161F83D733B}" srcOrd="0" destOrd="0" presId="urn:microsoft.com/office/officeart/2008/layout/PictureAccentList"/>
    <dgm:cxn modelId="{886F73AF-745D-4424-910A-7A9CD2054ABF}" type="presParOf" srcId="{EFF54187-E21B-4955-9C01-4CF0070B31FA}" destId="{2C0659A7-2339-446C-A17E-4B19F81875DB}" srcOrd="1" destOrd="0" presId="urn:microsoft.com/office/officeart/2008/layout/Pictu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1703843-2E5C-40EF-8EAD-BAFCD27ACA52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0"/>
      <dgm:spPr/>
    </dgm:pt>
    <dgm:pt modelId="{CABF5022-CFDB-4EF6-9BFF-8D3756371825}" type="pres">
      <dgm:prSet presAssocID="{C1703843-2E5C-40EF-8EAD-BAFCD27ACA52}" presName="linearFlow" presStyleCnt="0">
        <dgm:presLayoutVars>
          <dgm:dir/>
          <dgm:resizeHandles val="exact"/>
        </dgm:presLayoutVars>
      </dgm:prSet>
      <dgm:spPr/>
    </dgm:pt>
  </dgm:ptLst>
  <dgm:cxnLst>
    <dgm:cxn modelId="{F5B4141D-E452-4FD8-B2EB-EB916B0D5BFD}" type="presOf" srcId="{C1703843-2E5C-40EF-8EAD-BAFCD27ACA52}" destId="{CABF5022-CFDB-4EF6-9BFF-8D3756371825}" srcOrd="0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48CDA49-941C-46BF-AFCA-3DACF522B76B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38DA0EB-8153-4E68-A9C9-95830E8DA7AF}">
      <dgm:prSet phldrT="[Text]" custT="1"/>
      <dgm:spPr/>
      <dgm:t>
        <a:bodyPr/>
        <a:lstStyle/>
        <a:p>
          <a:r>
            <a:rPr lang="zh-TW" altLang="en-US" sz="3200" dirty="0">
              <a:latin typeface="DFKai-SB" panose="03000509000000000000" pitchFamily="65" charset="-120"/>
              <a:ea typeface="DFKai-SB" panose="03000509000000000000" pitchFamily="65" charset="-120"/>
            </a:rPr>
            <a:t>出廿</a:t>
          </a:r>
          <a:r>
            <a:rPr lang="en-US" altLang="zh-TW" sz="3200" dirty="0"/>
            <a:t>1</a:t>
          </a:r>
          <a:endParaRPr lang="en-US" sz="3600" dirty="0"/>
        </a:p>
      </dgm:t>
    </dgm:pt>
    <dgm:pt modelId="{BE20ED4E-5071-40D7-A8A9-1EDEFA83F13B}" type="parTrans" cxnId="{F81A06B0-32CD-46E6-924B-6BA819F02970}">
      <dgm:prSet/>
      <dgm:spPr/>
      <dgm:t>
        <a:bodyPr/>
        <a:lstStyle/>
        <a:p>
          <a:endParaRPr lang="en-US"/>
        </a:p>
      </dgm:t>
    </dgm:pt>
    <dgm:pt modelId="{D04D3E3A-C6D7-496D-96FF-D5C3D6CA64E3}" type="sibTrans" cxnId="{F81A06B0-32CD-46E6-924B-6BA819F02970}">
      <dgm:prSet/>
      <dgm:spPr/>
      <dgm:t>
        <a:bodyPr/>
        <a:lstStyle/>
        <a:p>
          <a:endParaRPr lang="en-US"/>
        </a:p>
      </dgm:t>
    </dgm:pt>
    <dgm:pt modelId="{26B69F58-56A7-4673-9764-DC396C1D7439}">
      <dgm:prSet phldrT="[Text]" custT="1"/>
      <dgm:spPr/>
      <dgm:t>
        <a:bodyPr/>
        <a:lstStyle/>
        <a:p>
          <a:r>
            <a:rPr lang="zh-TW" altLang="en-US" sz="3200" dirty="0">
              <a:latin typeface="DFKai-SB" panose="03000509000000000000" pitchFamily="65" charset="-120"/>
              <a:ea typeface="DFKai-SB" panose="03000509000000000000" pitchFamily="65" charset="-120"/>
            </a:rPr>
            <a:t>約壹四</a:t>
          </a:r>
          <a:r>
            <a:rPr lang="en-US" altLang="zh-TW" sz="3200" dirty="0"/>
            <a:t>19</a:t>
          </a:r>
          <a:endParaRPr lang="en-US" sz="3200" dirty="0"/>
        </a:p>
      </dgm:t>
    </dgm:pt>
    <dgm:pt modelId="{7F58A4CC-3B86-408B-AB02-0BCFF108CE4F}" type="parTrans" cxnId="{96CD504C-5BC2-4555-9983-E2CC44DD9BC7}">
      <dgm:prSet/>
      <dgm:spPr/>
      <dgm:t>
        <a:bodyPr/>
        <a:lstStyle/>
        <a:p>
          <a:endParaRPr lang="en-US"/>
        </a:p>
      </dgm:t>
    </dgm:pt>
    <dgm:pt modelId="{CA5BB986-3E1E-4461-BB77-5DA88C23789B}" type="sibTrans" cxnId="{96CD504C-5BC2-4555-9983-E2CC44DD9BC7}">
      <dgm:prSet/>
      <dgm:spPr/>
      <dgm:t>
        <a:bodyPr/>
        <a:lstStyle/>
        <a:p>
          <a:endParaRPr lang="en-US"/>
        </a:p>
      </dgm:t>
    </dgm:pt>
    <dgm:pt modelId="{7787A593-6254-47B6-AFA7-48ACA5582BF5}">
      <dgm:prSet phldrT="[Text]" custT="1"/>
      <dgm:spPr/>
      <dgm:t>
        <a:bodyPr/>
        <a:lstStyle/>
        <a:p>
          <a:r>
            <a:rPr lang="en-US" altLang="zh-TW" sz="2800" dirty="0" smtClean="0">
              <a:latin typeface="DFKai-SB" panose="03000509000000000000" pitchFamily="65" charset="-120"/>
              <a:ea typeface="DFKai-SB" panose="03000509000000000000" pitchFamily="65" charset="-120"/>
            </a:rPr>
            <a:t>____</a:t>
          </a:r>
          <a:r>
            <a:rPr lang="zh-TW" altLang="en-US" sz="2800" dirty="0" smtClean="0">
              <a:latin typeface="DFKai-SB" panose="03000509000000000000" pitchFamily="65" charset="-120"/>
              <a:ea typeface="DFKai-SB" panose="03000509000000000000" pitchFamily="65" charset="-120"/>
            </a:rPr>
            <a:t>的</a:t>
          </a:r>
          <a:endParaRPr lang="en-US" sz="2800" dirty="0">
            <a:latin typeface="DFKai-SB" panose="03000509000000000000" pitchFamily="65" charset="-120"/>
            <a:ea typeface="DFKai-SB" panose="03000509000000000000" pitchFamily="65" charset="-120"/>
          </a:endParaRPr>
        </a:p>
      </dgm:t>
    </dgm:pt>
    <dgm:pt modelId="{63CFF956-C3D4-4AE3-9DBF-412B624F7C16}" type="parTrans" cxnId="{B2235E0D-E4B6-4A8D-8CCD-6E2DF94F0D3B}">
      <dgm:prSet/>
      <dgm:spPr/>
      <dgm:t>
        <a:bodyPr/>
        <a:lstStyle/>
        <a:p>
          <a:endParaRPr lang="en-US"/>
        </a:p>
      </dgm:t>
    </dgm:pt>
    <dgm:pt modelId="{3D02D5F5-C12C-46B4-98A6-496B27AE4AA4}" type="sibTrans" cxnId="{B2235E0D-E4B6-4A8D-8CCD-6E2DF94F0D3B}">
      <dgm:prSet/>
      <dgm:spPr/>
      <dgm:t>
        <a:bodyPr/>
        <a:lstStyle/>
        <a:p>
          <a:endParaRPr lang="en-US"/>
        </a:p>
      </dgm:t>
    </dgm:pt>
    <dgm:pt modelId="{89EAC119-28B2-4CDA-BE8E-DFAA909F5CEE}">
      <dgm:prSet phldrT="[Text]" custT="1"/>
      <dgm:spPr/>
      <dgm:t>
        <a:bodyPr/>
        <a:lstStyle/>
        <a:p>
          <a:r>
            <a:rPr lang="zh-TW" altLang="en-US" sz="3200" dirty="0">
              <a:latin typeface="DFKai-SB" panose="03000509000000000000" pitchFamily="65" charset="-120"/>
              <a:ea typeface="DFKai-SB" panose="03000509000000000000" pitchFamily="65" charset="-120"/>
            </a:rPr>
            <a:t>太廿二</a:t>
          </a:r>
          <a:r>
            <a:rPr lang="en-US" altLang="zh-TW" sz="3200" dirty="0"/>
            <a:t>39</a:t>
          </a:r>
          <a:endParaRPr lang="en-US" sz="3200" dirty="0"/>
        </a:p>
      </dgm:t>
    </dgm:pt>
    <dgm:pt modelId="{A243BA48-1FC6-42F3-A90B-86D1A27079B2}" type="parTrans" cxnId="{3AA762A8-01B2-4B3C-9055-CF3B8F983E6E}">
      <dgm:prSet/>
      <dgm:spPr/>
      <dgm:t>
        <a:bodyPr/>
        <a:lstStyle/>
        <a:p>
          <a:endParaRPr lang="en-US"/>
        </a:p>
      </dgm:t>
    </dgm:pt>
    <dgm:pt modelId="{FC104F8F-2726-47A9-BEC9-75AA5A06AB74}" type="sibTrans" cxnId="{3AA762A8-01B2-4B3C-9055-CF3B8F983E6E}">
      <dgm:prSet/>
      <dgm:spPr/>
      <dgm:t>
        <a:bodyPr/>
        <a:lstStyle/>
        <a:p>
          <a:endParaRPr lang="en-US"/>
        </a:p>
      </dgm:t>
    </dgm:pt>
    <dgm:pt modelId="{AAA78998-B333-4B5F-B45C-0C5028EB4711}">
      <dgm:prSet phldrT="[Text]" custT="1"/>
      <dgm:spPr/>
      <dgm:t>
        <a:bodyPr/>
        <a:lstStyle/>
        <a:p>
          <a:r>
            <a: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rPr>
            <a:t>就能</a:t>
          </a:r>
          <a:r>
            <a:rPr lang="zh-TW" altLang="en-US" sz="2800" dirty="0" smtClean="0">
              <a:latin typeface="DFKai-SB" panose="03000509000000000000" pitchFamily="65" charset="-120"/>
              <a:ea typeface="DFKai-SB" panose="03000509000000000000" pitchFamily="65" charset="-120"/>
            </a:rPr>
            <a:t>以</a:t>
          </a:r>
          <a:endParaRPr lang="en-US" sz="2800" dirty="0">
            <a:latin typeface="DFKai-SB" panose="03000509000000000000" pitchFamily="65" charset="-120"/>
            <a:ea typeface="DFKai-SB" panose="03000509000000000000" pitchFamily="65" charset="-120"/>
          </a:endParaRPr>
        </a:p>
      </dgm:t>
    </dgm:pt>
    <dgm:pt modelId="{AC1A37DE-79E3-4A9B-9E65-D4269F9773F9}" type="parTrans" cxnId="{9D424483-AB98-4460-AD68-9B3CB12AB586}">
      <dgm:prSet/>
      <dgm:spPr/>
      <dgm:t>
        <a:bodyPr/>
        <a:lstStyle/>
        <a:p>
          <a:endParaRPr lang="en-US"/>
        </a:p>
      </dgm:t>
    </dgm:pt>
    <dgm:pt modelId="{3B457853-FBF5-40F8-AD88-5A31E1B71274}" type="sibTrans" cxnId="{9D424483-AB98-4460-AD68-9B3CB12AB586}">
      <dgm:prSet/>
      <dgm:spPr/>
      <dgm:t>
        <a:bodyPr/>
        <a:lstStyle/>
        <a:p>
          <a:endParaRPr lang="en-US"/>
        </a:p>
      </dgm:t>
    </dgm:pt>
    <dgm:pt modelId="{F9E2ADB8-994E-4EBB-B5D4-B420C5FD55F3}">
      <dgm:prSet custT="1"/>
      <dgm:spPr/>
      <dgm:t>
        <a:bodyPr/>
        <a:lstStyle/>
        <a:p>
          <a:r>
            <a:rPr lang="zh-TW" altLang="en-US" sz="2800" dirty="0" smtClean="0">
              <a:latin typeface="DFKai-SB" panose="03000509000000000000" pitchFamily="65" charset="-120"/>
              <a:ea typeface="DFKai-SB" panose="03000509000000000000" pitchFamily="65" charset="-120"/>
            </a:rPr>
            <a:t>神與人</a:t>
          </a:r>
          <a:endParaRPr lang="en-US" sz="2800" dirty="0">
            <a:latin typeface="DFKai-SB" panose="03000509000000000000" pitchFamily="65" charset="-120"/>
            <a:ea typeface="DFKai-SB" panose="03000509000000000000" pitchFamily="65" charset="-120"/>
          </a:endParaRPr>
        </a:p>
      </dgm:t>
    </dgm:pt>
    <dgm:pt modelId="{48B72578-B346-4EC7-851A-F1D22FA130D3}" type="parTrans" cxnId="{50C7972E-8572-469E-9617-9A9D3EBF4C13}">
      <dgm:prSet/>
      <dgm:spPr/>
    </dgm:pt>
    <dgm:pt modelId="{A13694F3-2F88-48CF-8B9F-779E3924CF91}" type="sibTrans" cxnId="{50C7972E-8572-469E-9617-9A9D3EBF4C13}">
      <dgm:prSet/>
      <dgm:spPr/>
    </dgm:pt>
    <dgm:pt modelId="{99DCA92C-FAE6-4B68-9ED4-E36BE211DED9}">
      <dgm:prSet custT="1"/>
      <dgm:spPr/>
      <dgm:t>
        <a:bodyPr/>
        <a:lstStyle/>
        <a:p>
          <a:r>
            <a:rPr lang="en-US" altLang="zh-TW" sz="2800" dirty="0" smtClean="0">
              <a:latin typeface="DFKai-SB" panose="03000509000000000000" pitchFamily="65" charset="-120"/>
              <a:ea typeface="DFKai-SB" panose="03000509000000000000" pitchFamily="65" charset="-120"/>
            </a:rPr>
            <a:t>______</a:t>
          </a:r>
          <a:endParaRPr lang="en-US" sz="2800" dirty="0">
            <a:latin typeface="DFKai-SB" panose="03000509000000000000" pitchFamily="65" charset="-120"/>
            <a:ea typeface="DFKai-SB" panose="03000509000000000000" pitchFamily="65" charset="-120"/>
          </a:endParaRPr>
        </a:p>
      </dgm:t>
    </dgm:pt>
    <dgm:pt modelId="{CB0F3638-ADC2-4ABF-B31D-353C54F5EC61}" type="parTrans" cxnId="{D84F3089-A52E-4A55-80C0-E77F44981B95}">
      <dgm:prSet/>
      <dgm:spPr/>
    </dgm:pt>
    <dgm:pt modelId="{DE3FF52E-B96A-4133-B280-5DFCCA97D058}" type="sibTrans" cxnId="{D84F3089-A52E-4A55-80C0-E77F44981B95}">
      <dgm:prSet/>
      <dgm:spPr/>
    </dgm:pt>
    <dgm:pt modelId="{F9140933-C5AB-4407-8742-AAE5BE6B905E}">
      <dgm:prSet custT="1"/>
      <dgm:spPr/>
      <dgm:t>
        <a:bodyPr/>
        <a:lstStyle/>
        <a:p>
          <a:r>
            <a:rPr lang="zh-TW" altLang="en-US" sz="2800" dirty="0" smtClean="0">
              <a:latin typeface="DFKai-SB" panose="03000509000000000000" pitchFamily="65" charset="-120"/>
              <a:ea typeface="DFKai-SB" panose="03000509000000000000" pitchFamily="65" charset="-120"/>
            </a:rPr>
            <a:t>建立</a:t>
          </a:r>
          <a:endParaRPr lang="en-US" sz="2800" dirty="0">
            <a:latin typeface="DFKai-SB" panose="03000509000000000000" pitchFamily="65" charset="-120"/>
            <a:ea typeface="DFKai-SB" panose="03000509000000000000" pitchFamily="65" charset="-120"/>
          </a:endParaRPr>
        </a:p>
      </dgm:t>
    </dgm:pt>
    <dgm:pt modelId="{C779768D-4826-49C5-A346-887E45898F84}" type="parTrans" cxnId="{07C6C5DA-631E-4D09-9CD9-9DC33D1753F3}">
      <dgm:prSet/>
      <dgm:spPr/>
    </dgm:pt>
    <dgm:pt modelId="{F40DBF13-ABA6-444E-AC1D-DA5937EC7381}" type="sibTrans" cxnId="{07C6C5DA-631E-4D09-9CD9-9DC33D1753F3}">
      <dgm:prSet/>
      <dgm:spPr/>
    </dgm:pt>
    <dgm:pt modelId="{517E2D9C-E801-498E-91E5-E322FC2A947C}">
      <dgm:prSet phldrT="[Text]" custT="1"/>
      <dgm:spPr/>
      <dgm:t>
        <a:bodyPr/>
        <a:lstStyle/>
        <a:p>
          <a:r>
            <a:rPr lang="zh-TW" altLang="en-US" sz="2800" dirty="0" smtClean="0">
              <a:latin typeface="DFKai-SB" panose="03000509000000000000" pitchFamily="65" charset="-120"/>
              <a:ea typeface="DFKai-SB" panose="03000509000000000000" pitchFamily="65" charset="-120"/>
            </a:rPr>
            <a:t>回應</a:t>
          </a:r>
          <a:endParaRPr lang="en-US" sz="3200" dirty="0">
            <a:latin typeface="DFKai-SB" panose="03000509000000000000" pitchFamily="65" charset="-120"/>
            <a:ea typeface="DFKai-SB" panose="03000509000000000000" pitchFamily="65" charset="-120"/>
          </a:endParaRPr>
        </a:p>
      </dgm:t>
    </dgm:pt>
    <dgm:pt modelId="{45486D26-C68B-4BB5-A71A-467148092B32}" type="parTrans" cxnId="{9F3632F9-8413-4D94-896F-3608AC2CE4FF}">
      <dgm:prSet/>
      <dgm:spPr/>
    </dgm:pt>
    <dgm:pt modelId="{23614B2B-C9D9-46E3-B0FF-12BDAD5EC3C3}" type="sibTrans" cxnId="{9F3632F9-8413-4D94-896F-3608AC2CE4FF}">
      <dgm:prSet/>
      <dgm:spPr/>
    </dgm:pt>
    <dgm:pt modelId="{E225EABE-E684-46AD-B4B3-06B8E7F302C1}">
      <dgm:prSet phldrT="[Text]" custT="1"/>
      <dgm:spPr/>
      <dgm:t>
        <a:bodyPr/>
        <a:lstStyle/>
        <a:p>
          <a:r>
            <a:rPr lang="zh-TW" altLang="en-US" sz="2800" dirty="0" smtClean="0">
              <a:latin typeface="DFKai-SB" panose="03000509000000000000" pitchFamily="65" charset="-120"/>
              <a:ea typeface="DFKai-SB" panose="03000509000000000000" pitchFamily="65" charset="-120"/>
            </a:rPr>
            <a:t>神</a:t>
          </a:r>
          <a:r>
            <a:rPr lang="en-US" altLang="zh-TW" sz="2800" dirty="0" smtClean="0">
              <a:latin typeface="DFKai-SB" panose="03000509000000000000" pitchFamily="65" charset="-120"/>
              <a:ea typeface="DFKai-SB" panose="03000509000000000000" pitchFamily="65" charset="-120"/>
            </a:rPr>
            <a:t>____</a:t>
          </a:r>
          <a:endParaRPr lang="en-US" sz="2800" dirty="0">
            <a:latin typeface="DFKai-SB" panose="03000509000000000000" pitchFamily="65" charset="-120"/>
            <a:ea typeface="DFKai-SB" panose="03000509000000000000" pitchFamily="65" charset="-120"/>
          </a:endParaRPr>
        </a:p>
      </dgm:t>
    </dgm:pt>
    <dgm:pt modelId="{EC78DC14-857F-4D11-AD79-1DB91F03A91A}" type="parTrans" cxnId="{7AE978FA-5B36-4302-A9D8-3D0236A8D0E9}">
      <dgm:prSet/>
      <dgm:spPr/>
    </dgm:pt>
    <dgm:pt modelId="{6F63BD61-1245-4EB3-81BC-56E1C33B0C8F}" type="sibTrans" cxnId="{7AE978FA-5B36-4302-A9D8-3D0236A8D0E9}">
      <dgm:prSet/>
      <dgm:spPr/>
    </dgm:pt>
    <dgm:pt modelId="{C098084D-E95F-4933-B415-E9776197BB13}">
      <dgm:prSet phldrT="[Text]" custT="1"/>
      <dgm:spPr/>
      <dgm:t>
        <a:bodyPr/>
        <a:lstStyle/>
        <a:p>
          <a:r>
            <a:rPr lang="zh-TW" altLang="en-US" sz="2800" dirty="0" smtClean="0">
              <a:latin typeface="DFKai-SB" panose="03000509000000000000" pitchFamily="65" charset="-120"/>
              <a:ea typeface="DFKai-SB" panose="03000509000000000000" pitchFamily="65" charset="-120"/>
            </a:rPr>
            <a:t>來</a:t>
          </a:r>
          <a:r>
            <a:rPr lang="en-US" altLang="zh-TW" sz="2800" dirty="0" smtClean="0">
              <a:latin typeface="DFKai-SB" panose="03000509000000000000" pitchFamily="65" charset="-120"/>
              <a:ea typeface="DFKai-SB" panose="03000509000000000000" pitchFamily="65" charset="-120"/>
            </a:rPr>
            <a:t>____</a:t>
          </a:r>
          <a:endParaRPr lang="en-US" sz="2800" dirty="0">
            <a:latin typeface="DFKai-SB" panose="03000509000000000000" pitchFamily="65" charset="-120"/>
            <a:ea typeface="DFKai-SB" panose="03000509000000000000" pitchFamily="65" charset="-120"/>
          </a:endParaRPr>
        </a:p>
      </dgm:t>
    </dgm:pt>
    <dgm:pt modelId="{EF69A43B-0AAD-4EA6-9650-249E0003D35B}" type="parTrans" cxnId="{FBD616B5-94DE-4A77-A333-C6289B50A193}">
      <dgm:prSet/>
      <dgm:spPr/>
    </dgm:pt>
    <dgm:pt modelId="{B4AB5039-4348-4B38-A90E-3F5544A6CE41}" type="sibTrans" cxnId="{FBD616B5-94DE-4A77-A333-C6289B50A193}">
      <dgm:prSet/>
      <dgm:spPr/>
    </dgm:pt>
    <dgm:pt modelId="{5C514EA1-4DFF-4B8E-A4B5-2B77497C86FE}" type="pres">
      <dgm:prSet presAssocID="{448CDA49-941C-46BF-AFCA-3DACF522B76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53DC2D1-EE2C-4C96-86CF-EA1631111077}" type="pres">
      <dgm:prSet presAssocID="{938DA0EB-8153-4E68-A9C9-95830E8DA7AF}" presName="composite" presStyleCnt="0"/>
      <dgm:spPr/>
    </dgm:pt>
    <dgm:pt modelId="{CEE6BCD0-5D07-4694-8220-6CA88C8EEBE5}" type="pres">
      <dgm:prSet presAssocID="{938DA0EB-8153-4E68-A9C9-95830E8DA7AF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C76E61-EA1B-43CD-8570-6913916743C5}" type="pres">
      <dgm:prSet presAssocID="{938DA0EB-8153-4E68-A9C9-95830E8DA7AF}" presName="desTx" presStyleLbl="alignAccFollowNode1" presStyleIdx="0" presStyleCnt="3" custScaleY="10275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2B5C32E-924C-44C6-8401-D10F6C8A01E9}" type="pres">
      <dgm:prSet presAssocID="{D04D3E3A-C6D7-496D-96FF-D5C3D6CA64E3}" presName="space" presStyleCnt="0"/>
      <dgm:spPr/>
    </dgm:pt>
    <dgm:pt modelId="{74A5AC19-516A-4C10-A38C-A56267C72A19}" type="pres">
      <dgm:prSet presAssocID="{26B69F58-56A7-4673-9764-DC396C1D7439}" presName="composite" presStyleCnt="0"/>
      <dgm:spPr/>
    </dgm:pt>
    <dgm:pt modelId="{B91DFCBC-235C-4754-8F86-EE3904D79865}" type="pres">
      <dgm:prSet presAssocID="{26B69F58-56A7-4673-9764-DC396C1D7439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AF4D28-160D-4F3D-B7FE-20251AE6EFDE}" type="pres">
      <dgm:prSet presAssocID="{26B69F58-56A7-4673-9764-DC396C1D7439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39C39B9-E49D-4E58-8BC8-3789FED0D4F4}" type="pres">
      <dgm:prSet presAssocID="{CA5BB986-3E1E-4461-BB77-5DA88C23789B}" presName="space" presStyleCnt="0"/>
      <dgm:spPr/>
    </dgm:pt>
    <dgm:pt modelId="{DB45D479-01D0-430A-8174-C7F30A1B710C}" type="pres">
      <dgm:prSet presAssocID="{89EAC119-28B2-4CDA-BE8E-DFAA909F5CEE}" presName="composite" presStyleCnt="0"/>
      <dgm:spPr/>
    </dgm:pt>
    <dgm:pt modelId="{CA662AB9-1E1C-4D98-8A01-3C7DD0457A73}" type="pres">
      <dgm:prSet presAssocID="{89EAC119-28B2-4CDA-BE8E-DFAA909F5CEE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0D6E2E-AB83-42ED-8453-4C111970F5F9}" type="pres">
      <dgm:prSet presAssocID="{89EAC119-28B2-4CDA-BE8E-DFAA909F5CEE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7C6C5DA-631E-4D09-9CD9-9DC33D1753F3}" srcId="{938DA0EB-8153-4E68-A9C9-95830E8DA7AF}" destId="{F9140933-C5AB-4407-8742-AAE5BE6B905E}" srcOrd="1" destOrd="0" parTransId="{C779768D-4826-49C5-A346-887E45898F84}" sibTransId="{F40DBF13-ABA6-444E-AC1D-DA5937EC7381}"/>
    <dgm:cxn modelId="{BC55D85C-6004-4F9D-89C6-5671B61D7A76}" type="presOf" srcId="{517E2D9C-E801-498E-91E5-E322FC2A947C}" destId="{6CAF4D28-160D-4F3D-B7FE-20251AE6EFDE}" srcOrd="0" destOrd="1" presId="urn:microsoft.com/office/officeart/2005/8/layout/hList1"/>
    <dgm:cxn modelId="{B2235E0D-E4B6-4A8D-8CCD-6E2DF94F0D3B}" srcId="{26B69F58-56A7-4673-9764-DC396C1D7439}" destId="{7787A593-6254-47B6-AFA7-48ACA5582BF5}" srcOrd="0" destOrd="0" parTransId="{63CFF956-C3D4-4AE3-9DBF-412B624F7C16}" sibTransId="{3D02D5F5-C12C-46B4-98A6-496B27AE4AA4}"/>
    <dgm:cxn modelId="{F3A2453D-BC3A-4664-B39C-B5E58523955F}" type="presOf" srcId="{89EAC119-28B2-4CDA-BE8E-DFAA909F5CEE}" destId="{CA662AB9-1E1C-4D98-8A01-3C7DD0457A73}" srcOrd="0" destOrd="0" presId="urn:microsoft.com/office/officeart/2005/8/layout/hList1"/>
    <dgm:cxn modelId="{F81A06B0-32CD-46E6-924B-6BA819F02970}" srcId="{448CDA49-941C-46BF-AFCA-3DACF522B76B}" destId="{938DA0EB-8153-4E68-A9C9-95830E8DA7AF}" srcOrd="0" destOrd="0" parTransId="{BE20ED4E-5071-40D7-A8A9-1EDEFA83F13B}" sibTransId="{D04D3E3A-C6D7-496D-96FF-D5C3D6CA64E3}"/>
    <dgm:cxn modelId="{3AA762A8-01B2-4B3C-9055-CF3B8F983E6E}" srcId="{448CDA49-941C-46BF-AFCA-3DACF522B76B}" destId="{89EAC119-28B2-4CDA-BE8E-DFAA909F5CEE}" srcOrd="2" destOrd="0" parTransId="{A243BA48-1FC6-42F3-A90B-86D1A27079B2}" sibTransId="{FC104F8F-2726-47A9-BEC9-75AA5A06AB74}"/>
    <dgm:cxn modelId="{D84F3089-A52E-4A55-80C0-E77F44981B95}" srcId="{938DA0EB-8153-4E68-A9C9-95830E8DA7AF}" destId="{99DCA92C-FAE6-4B68-9ED4-E36BE211DED9}" srcOrd="2" destOrd="0" parTransId="{CB0F3638-ADC2-4ABF-B31D-353C54F5EC61}" sibTransId="{DE3FF52E-B96A-4133-B280-5DFCCA97D058}"/>
    <dgm:cxn modelId="{A081A94C-7AE0-44C5-85B5-88536D92AF36}" type="presOf" srcId="{26B69F58-56A7-4673-9764-DC396C1D7439}" destId="{B91DFCBC-235C-4754-8F86-EE3904D79865}" srcOrd="0" destOrd="0" presId="urn:microsoft.com/office/officeart/2005/8/layout/hList1"/>
    <dgm:cxn modelId="{96CD504C-5BC2-4555-9983-E2CC44DD9BC7}" srcId="{448CDA49-941C-46BF-AFCA-3DACF522B76B}" destId="{26B69F58-56A7-4673-9764-DC396C1D7439}" srcOrd="1" destOrd="0" parTransId="{7F58A4CC-3B86-408B-AB02-0BCFF108CE4F}" sibTransId="{CA5BB986-3E1E-4461-BB77-5DA88C23789B}"/>
    <dgm:cxn modelId="{7AE978FA-5B36-4302-A9D8-3D0236A8D0E9}" srcId="{89EAC119-28B2-4CDA-BE8E-DFAA909F5CEE}" destId="{E225EABE-E684-46AD-B4B3-06B8E7F302C1}" srcOrd="1" destOrd="0" parTransId="{EC78DC14-857F-4D11-AD79-1DB91F03A91A}" sibTransId="{6F63BD61-1245-4EB3-81BC-56E1C33B0C8F}"/>
    <dgm:cxn modelId="{FBD616B5-94DE-4A77-A333-C6289B50A193}" srcId="{89EAC119-28B2-4CDA-BE8E-DFAA909F5CEE}" destId="{C098084D-E95F-4933-B415-E9776197BB13}" srcOrd="2" destOrd="0" parTransId="{EF69A43B-0AAD-4EA6-9650-249E0003D35B}" sibTransId="{B4AB5039-4348-4B38-A90E-3F5544A6CE41}"/>
    <dgm:cxn modelId="{94458C01-A6EC-460C-86C8-E9F7EA50571C}" type="presOf" srcId="{E225EABE-E684-46AD-B4B3-06B8E7F302C1}" destId="{E80D6E2E-AB83-42ED-8453-4C111970F5F9}" srcOrd="0" destOrd="1" presId="urn:microsoft.com/office/officeart/2005/8/layout/hList1"/>
    <dgm:cxn modelId="{D876B04E-6D32-4FDD-B9EE-227EE79D896A}" type="presOf" srcId="{7787A593-6254-47B6-AFA7-48ACA5582BF5}" destId="{6CAF4D28-160D-4F3D-B7FE-20251AE6EFDE}" srcOrd="0" destOrd="0" presId="urn:microsoft.com/office/officeart/2005/8/layout/hList1"/>
    <dgm:cxn modelId="{ABADF090-5E23-4CA9-84B2-7FFD03D5ED3F}" type="presOf" srcId="{938DA0EB-8153-4E68-A9C9-95830E8DA7AF}" destId="{CEE6BCD0-5D07-4694-8220-6CA88C8EEBE5}" srcOrd="0" destOrd="0" presId="urn:microsoft.com/office/officeart/2005/8/layout/hList1"/>
    <dgm:cxn modelId="{DA5F35A0-39DC-47A8-9F2A-CDAD025C3586}" type="presOf" srcId="{F9E2ADB8-994E-4EBB-B5D4-B420C5FD55F3}" destId="{9DC76E61-EA1B-43CD-8570-6913916743C5}" srcOrd="0" destOrd="0" presId="urn:microsoft.com/office/officeart/2005/8/layout/hList1"/>
    <dgm:cxn modelId="{70FE7810-2304-4F86-9B61-747A7D77CC70}" type="presOf" srcId="{AAA78998-B333-4B5F-B45C-0C5028EB4711}" destId="{E80D6E2E-AB83-42ED-8453-4C111970F5F9}" srcOrd="0" destOrd="0" presId="urn:microsoft.com/office/officeart/2005/8/layout/hList1"/>
    <dgm:cxn modelId="{714CCBD6-7807-4BFE-9BF8-5A305A56B040}" type="presOf" srcId="{448CDA49-941C-46BF-AFCA-3DACF522B76B}" destId="{5C514EA1-4DFF-4B8E-A4B5-2B77497C86FE}" srcOrd="0" destOrd="0" presId="urn:microsoft.com/office/officeart/2005/8/layout/hList1"/>
    <dgm:cxn modelId="{BC8EA6DB-6C48-479E-AD8D-CCDE1139E38C}" type="presOf" srcId="{F9140933-C5AB-4407-8742-AAE5BE6B905E}" destId="{9DC76E61-EA1B-43CD-8570-6913916743C5}" srcOrd="0" destOrd="1" presId="urn:microsoft.com/office/officeart/2005/8/layout/hList1"/>
    <dgm:cxn modelId="{50C7972E-8572-469E-9617-9A9D3EBF4C13}" srcId="{938DA0EB-8153-4E68-A9C9-95830E8DA7AF}" destId="{F9E2ADB8-994E-4EBB-B5D4-B420C5FD55F3}" srcOrd="0" destOrd="0" parTransId="{48B72578-B346-4EC7-851A-F1D22FA130D3}" sibTransId="{A13694F3-2F88-48CF-8B9F-779E3924CF91}"/>
    <dgm:cxn modelId="{9D424483-AB98-4460-AD68-9B3CB12AB586}" srcId="{89EAC119-28B2-4CDA-BE8E-DFAA909F5CEE}" destId="{AAA78998-B333-4B5F-B45C-0C5028EB4711}" srcOrd="0" destOrd="0" parTransId="{AC1A37DE-79E3-4A9B-9E65-D4269F9773F9}" sibTransId="{3B457853-FBF5-40F8-AD88-5A31E1B71274}"/>
    <dgm:cxn modelId="{D79511CD-0AD3-4A01-BFEE-63425AE3D1DC}" type="presOf" srcId="{C098084D-E95F-4933-B415-E9776197BB13}" destId="{E80D6E2E-AB83-42ED-8453-4C111970F5F9}" srcOrd="0" destOrd="2" presId="urn:microsoft.com/office/officeart/2005/8/layout/hList1"/>
    <dgm:cxn modelId="{D89CF122-B235-4B2E-9C41-4576976955E1}" type="presOf" srcId="{99DCA92C-FAE6-4B68-9ED4-E36BE211DED9}" destId="{9DC76E61-EA1B-43CD-8570-6913916743C5}" srcOrd="0" destOrd="2" presId="urn:microsoft.com/office/officeart/2005/8/layout/hList1"/>
    <dgm:cxn modelId="{9F3632F9-8413-4D94-896F-3608AC2CE4FF}" srcId="{26B69F58-56A7-4673-9764-DC396C1D7439}" destId="{517E2D9C-E801-498E-91E5-E322FC2A947C}" srcOrd="1" destOrd="0" parTransId="{45486D26-C68B-4BB5-A71A-467148092B32}" sibTransId="{23614B2B-C9D9-46E3-B0FF-12BDAD5EC3C3}"/>
    <dgm:cxn modelId="{E6DE2CD6-4749-4595-BF6F-B201378B1B47}" type="presParOf" srcId="{5C514EA1-4DFF-4B8E-A4B5-2B77497C86FE}" destId="{B53DC2D1-EE2C-4C96-86CF-EA1631111077}" srcOrd="0" destOrd="0" presId="urn:microsoft.com/office/officeart/2005/8/layout/hList1"/>
    <dgm:cxn modelId="{4B491224-D4B1-47C5-B060-1311A45E4EDF}" type="presParOf" srcId="{B53DC2D1-EE2C-4C96-86CF-EA1631111077}" destId="{CEE6BCD0-5D07-4694-8220-6CA88C8EEBE5}" srcOrd="0" destOrd="0" presId="urn:microsoft.com/office/officeart/2005/8/layout/hList1"/>
    <dgm:cxn modelId="{8B74B877-695B-41AE-BBFE-05C2CB976F95}" type="presParOf" srcId="{B53DC2D1-EE2C-4C96-86CF-EA1631111077}" destId="{9DC76E61-EA1B-43CD-8570-6913916743C5}" srcOrd="1" destOrd="0" presId="urn:microsoft.com/office/officeart/2005/8/layout/hList1"/>
    <dgm:cxn modelId="{6AE6F8B0-AB1D-4519-9029-7100EC0EE9B7}" type="presParOf" srcId="{5C514EA1-4DFF-4B8E-A4B5-2B77497C86FE}" destId="{D2B5C32E-924C-44C6-8401-D10F6C8A01E9}" srcOrd="1" destOrd="0" presId="urn:microsoft.com/office/officeart/2005/8/layout/hList1"/>
    <dgm:cxn modelId="{1ACF786D-57D4-4E0C-BB17-60B0C2DE919A}" type="presParOf" srcId="{5C514EA1-4DFF-4B8E-A4B5-2B77497C86FE}" destId="{74A5AC19-516A-4C10-A38C-A56267C72A19}" srcOrd="2" destOrd="0" presId="urn:microsoft.com/office/officeart/2005/8/layout/hList1"/>
    <dgm:cxn modelId="{19FDFD7E-22E9-4D3E-A710-86BA32D35B82}" type="presParOf" srcId="{74A5AC19-516A-4C10-A38C-A56267C72A19}" destId="{B91DFCBC-235C-4754-8F86-EE3904D79865}" srcOrd="0" destOrd="0" presId="urn:microsoft.com/office/officeart/2005/8/layout/hList1"/>
    <dgm:cxn modelId="{2EB99F42-862B-4BC9-BF04-37781F806F7D}" type="presParOf" srcId="{74A5AC19-516A-4C10-A38C-A56267C72A19}" destId="{6CAF4D28-160D-4F3D-B7FE-20251AE6EFDE}" srcOrd="1" destOrd="0" presId="urn:microsoft.com/office/officeart/2005/8/layout/hList1"/>
    <dgm:cxn modelId="{CD70F0F6-20E3-4902-B8BB-49A2AFC0D835}" type="presParOf" srcId="{5C514EA1-4DFF-4B8E-A4B5-2B77497C86FE}" destId="{639C39B9-E49D-4E58-8BC8-3789FED0D4F4}" srcOrd="3" destOrd="0" presId="urn:microsoft.com/office/officeart/2005/8/layout/hList1"/>
    <dgm:cxn modelId="{2AD0DFE5-0BB2-4A7F-AF2F-AB6958A60513}" type="presParOf" srcId="{5C514EA1-4DFF-4B8E-A4B5-2B77497C86FE}" destId="{DB45D479-01D0-430A-8174-C7F30A1B710C}" srcOrd="4" destOrd="0" presId="urn:microsoft.com/office/officeart/2005/8/layout/hList1"/>
    <dgm:cxn modelId="{E0E6C2E5-F9E2-41CF-9021-7DA9E6E91F37}" type="presParOf" srcId="{DB45D479-01D0-430A-8174-C7F30A1B710C}" destId="{CA662AB9-1E1C-4D98-8A01-3C7DD0457A73}" srcOrd="0" destOrd="0" presId="urn:microsoft.com/office/officeart/2005/8/layout/hList1"/>
    <dgm:cxn modelId="{77CFB635-87B9-4897-A344-EC640992620F}" type="presParOf" srcId="{DB45D479-01D0-430A-8174-C7F30A1B710C}" destId="{E80D6E2E-AB83-42ED-8453-4C111970F5F9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191E85C-B215-4610-8CAB-88E6A42AE830}" type="doc">
      <dgm:prSet loTypeId="urn:microsoft.com/office/officeart/2005/8/layout/cycle4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06C1B7C-C5B4-4C02-A8E1-F3D27B567533}">
      <dgm:prSet phldrT="[Text]" custT="1"/>
      <dgm:spPr/>
      <dgm:t>
        <a:bodyPr/>
        <a:lstStyle/>
        <a:p>
          <a:endParaRPr lang="en-US" sz="4400" b="1" dirty="0">
            <a:latin typeface="DFKai-SB" panose="03000509000000000000" pitchFamily="65" charset="-120"/>
            <a:ea typeface="DFKai-SB" panose="03000509000000000000" pitchFamily="65" charset="-120"/>
          </a:endParaRPr>
        </a:p>
      </dgm:t>
    </dgm:pt>
    <dgm:pt modelId="{9F0A88D8-AA70-4C6F-8A1A-7FCFAD0A2781}" type="parTrans" cxnId="{457C9F0C-C2A1-4847-B440-179241ADD005}">
      <dgm:prSet/>
      <dgm:spPr/>
      <dgm:t>
        <a:bodyPr/>
        <a:lstStyle/>
        <a:p>
          <a:endParaRPr lang="en-US"/>
        </a:p>
      </dgm:t>
    </dgm:pt>
    <dgm:pt modelId="{66002FE8-2302-414F-A749-F7FF470256E4}" type="sibTrans" cxnId="{457C9F0C-C2A1-4847-B440-179241ADD005}">
      <dgm:prSet/>
      <dgm:spPr/>
      <dgm:t>
        <a:bodyPr/>
        <a:lstStyle/>
        <a:p>
          <a:endParaRPr lang="en-US"/>
        </a:p>
      </dgm:t>
    </dgm:pt>
    <dgm:pt modelId="{05C877B4-6B35-4860-9016-43AB7CCD149C}">
      <dgm:prSet phldrT="[Text]" custT="1"/>
      <dgm:spPr/>
      <dgm:t>
        <a:bodyPr/>
        <a:lstStyle/>
        <a:p>
          <a:endParaRPr lang="en-US" sz="4000" b="1" dirty="0">
            <a:latin typeface="DFKai-SB" panose="03000509000000000000" pitchFamily="65" charset="-120"/>
            <a:ea typeface="DFKai-SB" panose="03000509000000000000" pitchFamily="65" charset="-120"/>
          </a:endParaRPr>
        </a:p>
      </dgm:t>
    </dgm:pt>
    <dgm:pt modelId="{4A211FC4-F37A-492F-9E35-45D65521B970}" type="parTrans" cxnId="{D7718F08-A32D-4298-8C21-C893CD8B54D6}">
      <dgm:prSet/>
      <dgm:spPr/>
      <dgm:t>
        <a:bodyPr/>
        <a:lstStyle/>
        <a:p>
          <a:endParaRPr lang="en-US"/>
        </a:p>
      </dgm:t>
    </dgm:pt>
    <dgm:pt modelId="{2ABC3D41-4426-4DC8-B5FE-B47A2E6B2C2B}" type="sibTrans" cxnId="{D7718F08-A32D-4298-8C21-C893CD8B54D6}">
      <dgm:prSet/>
      <dgm:spPr/>
      <dgm:t>
        <a:bodyPr/>
        <a:lstStyle/>
        <a:p>
          <a:endParaRPr lang="en-US"/>
        </a:p>
      </dgm:t>
    </dgm:pt>
    <dgm:pt modelId="{00ABAFE4-BA83-477E-A9D7-FCD06066C6D9}">
      <dgm:prSet phldrT="[Text]" custT="1"/>
      <dgm:spPr/>
      <dgm:t>
        <a:bodyPr/>
        <a:lstStyle/>
        <a:p>
          <a:endParaRPr lang="en-US" sz="4000" b="1" dirty="0">
            <a:latin typeface="DFKai-SB" panose="03000509000000000000" pitchFamily="65" charset="-120"/>
            <a:ea typeface="DFKai-SB" panose="03000509000000000000" pitchFamily="65" charset="-120"/>
          </a:endParaRPr>
        </a:p>
      </dgm:t>
    </dgm:pt>
    <dgm:pt modelId="{46DD747C-FB6B-4975-9159-43BC519260F7}" type="parTrans" cxnId="{28637F96-B626-46BB-BA8D-7B7DC34F4AB3}">
      <dgm:prSet/>
      <dgm:spPr/>
      <dgm:t>
        <a:bodyPr/>
        <a:lstStyle/>
        <a:p>
          <a:endParaRPr lang="en-US"/>
        </a:p>
      </dgm:t>
    </dgm:pt>
    <dgm:pt modelId="{72274F2F-E66D-4452-B10B-1E692FC4FCFB}" type="sibTrans" cxnId="{28637F96-B626-46BB-BA8D-7B7DC34F4AB3}">
      <dgm:prSet/>
      <dgm:spPr/>
      <dgm:t>
        <a:bodyPr/>
        <a:lstStyle/>
        <a:p>
          <a:endParaRPr lang="en-US"/>
        </a:p>
      </dgm:t>
    </dgm:pt>
    <dgm:pt modelId="{F01A4D88-129A-4600-83B2-B57995A3193B}">
      <dgm:prSet phldrT="[Text]" custT="1"/>
      <dgm:spPr/>
      <dgm:t>
        <a:bodyPr/>
        <a:lstStyle/>
        <a:p>
          <a:pPr algn="ctr"/>
          <a:endParaRPr lang="en-US" sz="2800" b="1" dirty="0">
            <a:latin typeface="DFKai-SB" panose="03000509000000000000" pitchFamily="65" charset="-120"/>
            <a:ea typeface="DFKai-SB" panose="03000509000000000000" pitchFamily="65" charset="-120"/>
          </a:endParaRPr>
        </a:p>
      </dgm:t>
    </dgm:pt>
    <dgm:pt modelId="{E6386F9E-1F06-4C08-89F6-E637B8BB3BBF}" type="parTrans" cxnId="{7B0A22A0-6C2D-4F79-AACA-BDAD189E1E77}">
      <dgm:prSet/>
      <dgm:spPr/>
      <dgm:t>
        <a:bodyPr/>
        <a:lstStyle/>
        <a:p>
          <a:endParaRPr lang="en-US"/>
        </a:p>
      </dgm:t>
    </dgm:pt>
    <dgm:pt modelId="{59431805-B2C7-490C-9060-FCA72703CDD6}" type="sibTrans" cxnId="{7B0A22A0-6C2D-4F79-AACA-BDAD189E1E77}">
      <dgm:prSet/>
      <dgm:spPr/>
      <dgm:t>
        <a:bodyPr/>
        <a:lstStyle/>
        <a:p>
          <a:endParaRPr lang="en-US"/>
        </a:p>
      </dgm:t>
    </dgm:pt>
    <dgm:pt modelId="{DA7BCC6B-06AE-4980-9272-7E464B10FF64}">
      <dgm:prSet phldrT="[Text]" custT="1"/>
      <dgm:spPr/>
      <dgm:t>
        <a:bodyPr/>
        <a:lstStyle/>
        <a:p>
          <a:endParaRPr lang="en-US" sz="4000" b="1" dirty="0">
            <a:latin typeface="DFKai-SB" panose="03000509000000000000" pitchFamily="65" charset="-120"/>
            <a:ea typeface="DFKai-SB" panose="03000509000000000000" pitchFamily="65" charset="-120"/>
          </a:endParaRPr>
        </a:p>
      </dgm:t>
    </dgm:pt>
    <dgm:pt modelId="{9EBDBB8E-4C40-4C50-9FA1-EDD8B1D414EB}" type="parTrans" cxnId="{621E0521-E77F-4E6C-8B4C-1507FC6F748E}">
      <dgm:prSet/>
      <dgm:spPr/>
      <dgm:t>
        <a:bodyPr/>
        <a:lstStyle/>
        <a:p>
          <a:endParaRPr lang="en-US"/>
        </a:p>
      </dgm:t>
    </dgm:pt>
    <dgm:pt modelId="{FC4A456F-7FF9-4D04-B370-C5D5E0DAFEBB}" type="sibTrans" cxnId="{621E0521-E77F-4E6C-8B4C-1507FC6F748E}">
      <dgm:prSet/>
      <dgm:spPr/>
      <dgm:t>
        <a:bodyPr/>
        <a:lstStyle/>
        <a:p>
          <a:endParaRPr lang="en-US"/>
        </a:p>
      </dgm:t>
    </dgm:pt>
    <dgm:pt modelId="{8C0572B5-C72F-4772-8D94-351E9164E59E}">
      <dgm:prSet custT="1"/>
      <dgm:spPr/>
      <dgm:t>
        <a:bodyPr/>
        <a:lstStyle/>
        <a:p>
          <a:endParaRPr lang="en-US" sz="1600" dirty="0">
            <a:latin typeface="DFKai-SB" panose="03000509000000000000" pitchFamily="65" charset="-120"/>
            <a:ea typeface="DFKai-SB" panose="03000509000000000000" pitchFamily="65" charset="-120"/>
          </a:endParaRPr>
        </a:p>
      </dgm:t>
    </dgm:pt>
    <dgm:pt modelId="{F0571595-E68E-45A9-9E19-960D01EE89A8}" type="sibTrans" cxnId="{694F2518-1C50-42AF-9DFE-CCEB4900FC98}">
      <dgm:prSet/>
      <dgm:spPr/>
      <dgm:t>
        <a:bodyPr/>
        <a:lstStyle/>
        <a:p>
          <a:endParaRPr lang="en-US"/>
        </a:p>
      </dgm:t>
    </dgm:pt>
    <dgm:pt modelId="{E8A184B3-26C1-4E29-B087-785EA60EF657}" type="parTrans" cxnId="{694F2518-1C50-42AF-9DFE-CCEB4900FC98}">
      <dgm:prSet/>
      <dgm:spPr/>
      <dgm:t>
        <a:bodyPr/>
        <a:lstStyle/>
        <a:p>
          <a:endParaRPr lang="en-US"/>
        </a:p>
      </dgm:t>
    </dgm:pt>
    <dgm:pt modelId="{4E6BDF26-CCF9-401C-AC85-4804EDD90D8B}">
      <dgm:prSet phldrT="[Text]" custT="1"/>
      <dgm:spPr/>
      <dgm:t>
        <a:bodyPr/>
        <a:lstStyle/>
        <a:p>
          <a:pPr>
            <a:buFontTx/>
            <a:buNone/>
          </a:pPr>
          <a:endParaRPr lang="en-US" sz="2800" b="1" i="0" dirty="0">
            <a:latin typeface="DFKai-SB" panose="03000509000000000000" pitchFamily="65" charset="-120"/>
            <a:ea typeface="DFKai-SB" panose="03000509000000000000" pitchFamily="65" charset="-120"/>
          </a:endParaRPr>
        </a:p>
      </dgm:t>
    </dgm:pt>
    <dgm:pt modelId="{AFF3F737-2608-4185-936A-879FBC69B423}" type="sibTrans" cxnId="{0C75CFC9-6063-479F-A28E-E675BCE2C501}">
      <dgm:prSet/>
      <dgm:spPr/>
      <dgm:t>
        <a:bodyPr/>
        <a:lstStyle/>
        <a:p>
          <a:endParaRPr lang="en-US"/>
        </a:p>
      </dgm:t>
    </dgm:pt>
    <dgm:pt modelId="{43E6595D-6349-4422-B996-1F4A02AEBEF6}" type="parTrans" cxnId="{0C75CFC9-6063-479F-A28E-E675BCE2C501}">
      <dgm:prSet/>
      <dgm:spPr/>
      <dgm:t>
        <a:bodyPr/>
        <a:lstStyle/>
        <a:p>
          <a:endParaRPr lang="en-US"/>
        </a:p>
      </dgm:t>
    </dgm:pt>
    <dgm:pt modelId="{D17611F2-65DB-46FA-A2E0-D9195E302ADB}">
      <dgm:prSet phldrT="[Text]"/>
      <dgm:spPr/>
      <dgm:t>
        <a:bodyPr/>
        <a:lstStyle/>
        <a:p>
          <a:pPr algn="l"/>
          <a:endParaRPr lang="en-US" altLang="en-US" sz="1200" dirty="0"/>
        </a:p>
      </dgm:t>
    </dgm:pt>
    <dgm:pt modelId="{EDB1358B-A0B7-45CB-AE03-C4EABD7FD89C}" type="sibTrans" cxnId="{38AAFE22-6FD3-47F5-BEDF-5B51CC549678}">
      <dgm:prSet/>
      <dgm:spPr/>
      <dgm:t>
        <a:bodyPr/>
        <a:lstStyle/>
        <a:p>
          <a:endParaRPr lang="en-US"/>
        </a:p>
      </dgm:t>
    </dgm:pt>
    <dgm:pt modelId="{0037CBC0-7F9F-442E-99D3-64E9FB4723D1}" type="parTrans" cxnId="{38AAFE22-6FD3-47F5-BEDF-5B51CC549678}">
      <dgm:prSet/>
      <dgm:spPr/>
      <dgm:t>
        <a:bodyPr/>
        <a:lstStyle/>
        <a:p>
          <a:endParaRPr lang="en-US"/>
        </a:p>
      </dgm:t>
    </dgm:pt>
    <dgm:pt modelId="{E2D19557-2A0A-4C9A-94CB-8DC7732BA0AF}">
      <dgm:prSet phldrT="[Text]" custT="1"/>
      <dgm:spPr/>
      <dgm:t>
        <a:bodyPr/>
        <a:lstStyle/>
        <a:p>
          <a:pPr algn="ctr"/>
          <a:endParaRPr lang="en-US" sz="2800" dirty="0">
            <a:latin typeface="DFKai-SB" panose="03000509000000000000" pitchFamily="65" charset="-120"/>
            <a:ea typeface="DFKai-SB" panose="03000509000000000000" pitchFamily="65" charset="-120"/>
          </a:endParaRPr>
        </a:p>
      </dgm:t>
    </dgm:pt>
    <dgm:pt modelId="{E806CD9A-6D51-4878-81BE-53AFC5945753}" type="sibTrans" cxnId="{F7D7F8E5-8573-4A3A-9F74-3937798DE27D}">
      <dgm:prSet/>
      <dgm:spPr/>
      <dgm:t>
        <a:bodyPr/>
        <a:lstStyle/>
        <a:p>
          <a:endParaRPr lang="en-US"/>
        </a:p>
      </dgm:t>
    </dgm:pt>
    <dgm:pt modelId="{4569C2BD-627D-4B3A-90D3-3B28D7E33D7B}" type="parTrans" cxnId="{F7D7F8E5-8573-4A3A-9F74-3937798DE27D}">
      <dgm:prSet/>
      <dgm:spPr/>
      <dgm:t>
        <a:bodyPr/>
        <a:lstStyle/>
        <a:p>
          <a:endParaRPr lang="en-US"/>
        </a:p>
      </dgm:t>
    </dgm:pt>
    <dgm:pt modelId="{1CC55186-5F9D-4DFD-AD0D-952EF74B3E7C}">
      <dgm:prSet phldrT="[Text]" custT="1"/>
      <dgm:spPr/>
      <dgm:t>
        <a:bodyPr/>
        <a:lstStyle/>
        <a:p>
          <a:endParaRPr lang="en-US" sz="2800" b="1" dirty="0">
            <a:latin typeface="DFKai-SB" panose="03000509000000000000" pitchFamily="65" charset="-120"/>
            <a:ea typeface="DFKai-SB" panose="03000509000000000000" pitchFamily="65" charset="-120"/>
          </a:endParaRPr>
        </a:p>
      </dgm:t>
    </dgm:pt>
    <dgm:pt modelId="{A626E579-3778-4CF8-B552-9732EC1D4EAE}" type="sibTrans" cxnId="{1757F524-D06F-4C66-A7BC-08E59B64BC76}">
      <dgm:prSet/>
      <dgm:spPr/>
      <dgm:t>
        <a:bodyPr/>
        <a:lstStyle/>
        <a:p>
          <a:endParaRPr lang="en-US"/>
        </a:p>
      </dgm:t>
    </dgm:pt>
    <dgm:pt modelId="{7981EF08-347C-4A71-B24C-CA2B80E895F3}" type="parTrans" cxnId="{1757F524-D06F-4C66-A7BC-08E59B64BC76}">
      <dgm:prSet/>
      <dgm:spPr/>
      <dgm:t>
        <a:bodyPr/>
        <a:lstStyle/>
        <a:p>
          <a:endParaRPr lang="en-US"/>
        </a:p>
      </dgm:t>
    </dgm:pt>
    <dgm:pt modelId="{655FEDAA-F6C7-4BA9-A55F-C828223276C8}" type="pres">
      <dgm:prSet presAssocID="{F191E85C-B215-4610-8CAB-88E6A42AE830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0363348-274F-40F0-B579-49B44F5BCA56}" type="pres">
      <dgm:prSet presAssocID="{F191E85C-B215-4610-8CAB-88E6A42AE830}" presName="children" presStyleCnt="0"/>
      <dgm:spPr/>
    </dgm:pt>
    <dgm:pt modelId="{C22DCBE6-8DD3-45C3-8402-6FDB9C8E4913}" type="pres">
      <dgm:prSet presAssocID="{F191E85C-B215-4610-8CAB-88E6A42AE830}" presName="child1group" presStyleCnt="0"/>
      <dgm:spPr/>
    </dgm:pt>
    <dgm:pt modelId="{12018B75-4538-47C7-BC0E-C865B8483691}" type="pres">
      <dgm:prSet presAssocID="{F191E85C-B215-4610-8CAB-88E6A42AE830}" presName="child1" presStyleLbl="bgAcc1" presStyleIdx="0" presStyleCnt="4" custScaleX="156961" custScaleY="156517" custLinFactNeighborX="-24635" custLinFactNeighborY="6199"/>
      <dgm:spPr/>
      <dgm:t>
        <a:bodyPr/>
        <a:lstStyle/>
        <a:p>
          <a:endParaRPr lang="en-US"/>
        </a:p>
      </dgm:t>
    </dgm:pt>
    <dgm:pt modelId="{C67634F7-E5A1-4246-ABB7-82F0A08B6389}" type="pres">
      <dgm:prSet presAssocID="{F191E85C-B215-4610-8CAB-88E6A42AE830}" presName="child1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386605E-B6D6-479D-B645-CE2E23902B66}" type="pres">
      <dgm:prSet presAssocID="{F191E85C-B215-4610-8CAB-88E6A42AE830}" presName="child2group" presStyleCnt="0"/>
      <dgm:spPr/>
    </dgm:pt>
    <dgm:pt modelId="{371EB6F3-AEEF-4FD7-98C5-58D0A5CA3B0A}" type="pres">
      <dgm:prSet presAssocID="{F191E85C-B215-4610-8CAB-88E6A42AE830}" presName="child2" presStyleLbl="bgAcc1" presStyleIdx="1" presStyleCnt="4" custScaleX="150596" custScaleY="154397" custLinFactNeighborX="18761" custLinFactNeighborY="10278"/>
      <dgm:spPr/>
      <dgm:t>
        <a:bodyPr/>
        <a:lstStyle/>
        <a:p>
          <a:endParaRPr lang="en-US"/>
        </a:p>
      </dgm:t>
    </dgm:pt>
    <dgm:pt modelId="{8C5EEEFC-1687-47B9-872B-500E0B1206D1}" type="pres">
      <dgm:prSet presAssocID="{F191E85C-B215-4610-8CAB-88E6A42AE830}" presName="child2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EF2E960-C8D9-458D-A0BB-3FE664BF469F}" type="pres">
      <dgm:prSet presAssocID="{F191E85C-B215-4610-8CAB-88E6A42AE830}" presName="child3group" presStyleCnt="0"/>
      <dgm:spPr/>
    </dgm:pt>
    <dgm:pt modelId="{1432BC05-4EC2-4A97-83AB-D1165C5DE76D}" type="pres">
      <dgm:prSet presAssocID="{F191E85C-B215-4610-8CAB-88E6A42AE830}" presName="child3" presStyleLbl="bgAcc1" presStyleIdx="2" presStyleCnt="4" custScaleX="148224" custScaleY="135458" custLinFactNeighborX="16982" custLinFactNeighborY="-25002"/>
      <dgm:spPr/>
      <dgm:t>
        <a:bodyPr/>
        <a:lstStyle/>
        <a:p>
          <a:endParaRPr lang="en-US"/>
        </a:p>
      </dgm:t>
    </dgm:pt>
    <dgm:pt modelId="{C843C951-ECA3-4E68-9F92-2F61ACA29F72}" type="pres">
      <dgm:prSet presAssocID="{F191E85C-B215-4610-8CAB-88E6A42AE830}" presName="child3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EE9AA18-27A9-4E31-B368-93203429D4E8}" type="pres">
      <dgm:prSet presAssocID="{F191E85C-B215-4610-8CAB-88E6A42AE830}" presName="child4group" presStyleCnt="0"/>
      <dgm:spPr/>
    </dgm:pt>
    <dgm:pt modelId="{8292C735-9DED-423B-9579-E7E3063E2D63}" type="pres">
      <dgm:prSet presAssocID="{F191E85C-B215-4610-8CAB-88E6A42AE830}" presName="child4" presStyleLbl="bgAcc1" presStyleIdx="3" presStyleCnt="4" custScaleX="155995" custScaleY="140245" custLinFactNeighborX="-14529" custLinFactNeighborY="-27633"/>
      <dgm:spPr/>
      <dgm:t>
        <a:bodyPr/>
        <a:lstStyle/>
        <a:p>
          <a:endParaRPr lang="en-US"/>
        </a:p>
      </dgm:t>
    </dgm:pt>
    <dgm:pt modelId="{1DECB100-872E-49FA-9B1B-F0E20CC406A9}" type="pres">
      <dgm:prSet presAssocID="{F191E85C-B215-4610-8CAB-88E6A42AE830}" presName="child4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F284999-D27E-4EE6-BBA5-E50A58FA7C53}" type="pres">
      <dgm:prSet presAssocID="{F191E85C-B215-4610-8CAB-88E6A42AE830}" presName="childPlaceholder" presStyleCnt="0"/>
      <dgm:spPr/>
    </dgm:pt>
    <dgm:pt modelId="{D53DEF33-BC4C-48D3-B857-F492935F533A}" type="pres">
      <dgm:prSet presAssocID="{F191E85C-B215-4610-8CAB-88E6A42AE830}" presName="circle" presStyleCnt="0"/>
      <dgm:spPr/>
    </dgm:pt>
    <dgm:pt modelId="{1D664555-D4B9-4D93-BD07-232EF7FE157E}" type="pres">
      <dgm:prSet presAssocID="{F191E85C-B215-4610-8CAB-88E6A42AE830}" presName="quadrant1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7E72BA9-B215-4ECF-9360-5EB0287ABA73}" type="pres">
      <dgm:prSet presAssocID="{F191E85C-B215-4610-8CAB-88E6A42AE830}" presName="quadrant2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174D5BC-7760-44DD-9838-808D2052DFAC}" type="pres">
      <dgm:prSet presAssocID="{F191E85C-B215-4610-8CAB-88E6A42AE830}" presName="quadrant3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D942C30-2E50-4E96-8075-E38D9AB10962}" type="pres">
      <dgm:prSet presAssocID="{F191E85C-B215-4610-8CAB-88E6A42AE830}" presName="quadrant4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0B0E7B4-39EE-4010-89E7-5B401471D3EC}" type="pres">
      <dgm:prSet presAssocID="{F191E85C-B215-4610-8CAB-88E6A42AE830}" presName="quadrantPlaceholder" presStyleCnt="0"/>
      <dgm:spPr/>
    </dgm:pt>
    <dgm:pt modelId="{824B412A-E783-4017-BC50-CD93F55CD6B5}" type="pres">
      <dgm:prSet presAssocID="{F191E85C-B215-4610-8CAB-88E6A42AE830}" presName="center1" presStyleLbl="fgShp" presStyleIdx="0" presStyleCnt="2"/>
      <dgm:spPr/>
    </dgm:pt>
    <dgm:pt modelId="{5E2CD1D2-52B9-481F-97A6-4736315F55F2}" type="pres">
      <dgm:prSet presAssocID="{F191E85C-B215-4610-8CAB-88E6A42AE830}" presName="center2" presStyleLbl="fgShp" presStyleIdx="1" presStyleCnt="2"/>
      <dgm:spPr/>
    </dgm:pt>
  </dgm:ptLst>
  <dgm:cxnLst>
    <dgm:cxn modelId="{DBB99EBC-158B-43F2-B94F-563AB43CCBAD}" type="presOf" srcId="{4E6BDF26-CCF9-401C-AC85-4804EDD90D8B}" destId="{8292C735-9DED-423B-9579-E7E3063E2D63}" srcOrd="0" destOrd="0" presId="urn:microsoft.com/office/officeart/2005/8/layout/cycle4"/>
    <dgm:cxn modelId="{457C9F0C-C2A1-4847-B440-179241ADD005}" srcId="{F191E85C-B215-4610-8CAB-88E6A42AE830}" destId="{F06C1B7C-C5B4-4C02-A8E1-F3D27B567533}" srcOrd="0" destOrd="0" parTransId="{9F0A88D8-AA70-4C6F-8A1A-7FCFAD0A2781}" sibTransId="{66002FE8-2302-414F-A749-F7FF470256E4}"/>
    <dgm:cxn modelId="{D7718F08-A32D-4298-8C21-C893CD8B54D6}" srcId="{F191E85C-B215-4610-8CAB-88E6A42AE830}" destId="{05C877B4-6B35-4860-9016-43AB7CCD149C}" srcOrd="1" destOrd="0" parTransId="{4A211FC4-F37A-492F-9E35-45D65521B970}" sibTransId="{2ABC3D41-4426-4DC8-B5FE-B47A2E6B2C2B}"/>
    <dgm:cxn modelId="{F4E6B5FB-AFC3-4D42-96F9-0DC1AAC24565}" type="presOf" srcId="{00ABAFE4-BA83-477E-A9D7-FCD06066C6D9}" destId="{D174D5BC-7760-44DD-9838-808D2052DFAC}" srcOrd="0" destOrd="0" presId="urn:microsoft.com/office/officeart/2005/8/layout/cycle4"/>
    <dgm:cxn modelId="{C8E00AA5-09AB-4EE5-A3F6-6F1E64AB17BB}" type="presOf" srcId="{8C0572B5-C72F-4772-8D94-351E9164E59E}" destId="{8292C735-9DED-423B-9579-E7E3063E2D63}" srcOrd="0" destOrd="1" presId="urn:microsoft.com/office/officeart/2005/8/layout/cycle4"/>
    <dgm:cxn modelId="{38AAFE22-6FD3-47F5-BEDF-5B51CC549678}" srcId="{05C877B4-6B35-4860-9016-43AB7CCD149C}" destId="{D17611F2-65DB-46FA-A2E0-D9195E302ADB}" srcOrd="1" destOrd="0" parTransId="{0037CBC0-7F9F-442E-99D3-64E9FB4723D1}" sibTransId="{EDB1358B-A0B7-45CB-AE03-C4EABD7FD89C}"/>
    <dgm:cxn modelId="{F7D7F8E5-8573-4A3A-9F74-3937798DE27D}" srcId="{05C877B4-6B35-4860-9016-43AB7CCD149C}" destId="{E2D19557-2A0A-4C9A-94CB-8DC7732BA0AF}" srcOrd="0" destOrd="0" parTransId="{4569C2BD-627D-4B3A-90D3-3B28D7E33D7B}" sibTransId="{E806CD9A-6D51-4878-81BE-53AFC5945753}"/>
    <dgm:cxn modelId="{16849FF5-9A04-48B0-BAB4-0C3BD24A0BEB}" type="presOf" srcId="{F01A4D88-129A-4600-83B2-B57995A3193B}" destId="{1432BC05-4EC2-4A97-83AB-D1165C5DE76D}" srcOrd="0" destOrd="0" presId="urn:microsoft.com/office/officeart/2005/8/layout/cycle4"/>
    <dgm:cxn modelId="{5E72B8EA-05C6-498C-87E8-137614201254}" type="presOf" srcId="{D17611F2-65DB-46FA-A2E0-D9195E302ADB}" destId="{371EB6F3-AEEF-4FD7-98C5-58D0A5CA3B0A}" srcOrd="0" destOrd="1" presId="urn:microsoft.com/office/officeart/2005/8/layout/cycle4"/>
    <dgm:cxn modelId="{95BC753A-756C-48CB-BB3B-55C48782DE07}" type="presOf" srcId="{E2D19557-2A0A-4C9A-94CB-8DC7732BA0AF}" destId="{8C5EEEFC-1687-47B9-872B-500E0B1206D1}" srcOrd="1" destOrd="0" presId="urn:microsoft.com/office/officeart/2005/8/layout/cycle4"/>
    <dgm:cxn modelId="{1757F524-D06F-4C66-A7BC-08E59B64BC76}" srcId="{F06C1B7C-C5B4-4C02-A8E1-F3D27B567533}" destId="{1CC55186-5F9D-4DFD-AD0D-952EF74B3E7C}" srcOrd="0" destOrd="0" parTransId="{7981EF08-347C-4A71-B24C-CA2B80E895F3}" sibTransId="{A626E579-3778-4CF8-B552-9732EC1D4EAE}"/>
    <dgm:cxn modelId="{9DBFDEB8-027A-43CD-829D-B8123ED5D0A8}" type="presOf" srcId="{05C877B4-6B35-4860-9016-43AB7CCD149C}" destId="{B7E72BA9-B215-4ECF-9360-5EB0287ABA73}" srcOrd="0" destOrd="0" presId="urn:microsoft.com/office/officeart/2005/8/layout/cycle4"/>
    <dgm:cxn modelId="{2E072CD4-09C9-441C-A21D-C7B75849E9EB}" type="presOf" srcId="{DA7BCC6B-06AE-4980-9272-7E464B10FF64}" destId="{6D942C30-2E50-4E96-8075-E38D9AB10962}" srcOrd="0" destOrd="0" presId="urn:microsoft.com/office/officeart/2005/8/layout/cycle4"/>
    <dgm:cxn modelId="{729343BC-7401-4B87-8350-57C5E77F6457}" type="presOf" srcId="{4E6BDF26-CCF9-401C-AC85-4804EDD90D8B}" destId="{1DECB100-872E-49FA-9B1B-F0E20CC406A9}" srcOrd="1" destOrd="0" presId="urn:microsoft.com/office/officeart/2005/8/layout/cycle4"/>
    <dgm:cxn modelId="{BE19C80C-94E1-4878-84F1-EB836FF02ED1}" type="presOf" srcId="{D17611F2-65DB-46FA-A2E0-D9195E302ADB}" destId="{8C5EEEFC-1687-47B9-872B-500E0B1206D1}" srcOrd="1" destOrd="1" presId="urn:microsoft.com/office/officeart/2005/8/layout/cycle4"/>
    <dgm:cxn modelId="{22A24201-86BD-4398-8881-A34027A6A1DD}" type="presOf" srcId="{E2D19557-2A0A-4C9A-94CB-8DC7732BA0AF}" destId="{371EB6F3-AEEF-4FD7-98C5-58D0A5CA3B0A}" srcOrd="0" destOrd="0" presId="urn:microsoft.com/office/officeart/2005/8/layout/cycle4"/>
    <dgm:cxn modelId="{7B0A22A0-6C2D-4F79-AACA-BDAD189E1E77}" srcId="{00ABAFE4-BA83-477E-A9D7-FCD06066C6D9}" destId="{F01A4D88-129A-4600-83B2-B57995A3193B}" srcOrd="0" destOrd="0" parTransId="{E6386F9E-1F06-4C08-89F6-E637B8BB3BBF}" sibTransId="{59431805-B2C7-490C-9060-FCA72703CDD6}"/>
    <dgm:cxn modelId="{D8077CD0-500D-4C69-B0F4-F107B87F7109}" type="presOf" srcId="{1CC55186-5F9D-4DFD-AD0D-952EF74B3E7C}" destId="{12018B75-4538-47C7-BC0E-C865B8483691}" srcOrd="0" destOrd="0" presId="urn:microsoft.com/office/officeart/2005/8/layout/cycle4"/>
    <dgm:cxn modelId="{3C7EE919-D739-4AA5-B53E-075F71060388}" type="presOf" srcId="{8C0572B5-C72F-4772-8D94-351E9164E59E}" destId="{1DECB100-872E-49FA-9B1B-F0E20CC406A9}" srcOrd="1" destOrd="1" presId="urn:microsoft.com/office/officeart/2005/8/layout/cycle4"/>
    <dgm:cxn modelId="{621E0521-E77F-4E6C-8B4C-1507FC6F748E}" srcId="{F191E85C-B215-4610-8CAB-88E6A42AE830}" destId="{DA7BCC6B-06AE-4980-9272-7E464B10FF64}" srcOrd="3" destOrd="0" parTransId="{9EBDBB8E-4C40-4C50-9FA1-EDD8B1D414EB}" sibTransId="{FC4A456F-7FF9-4D04-B370-C5D5E0DAFEBB}"/>
    <dgm:cxn modelId="{31F2DE96-9647-4AD5-A982-E2F87B1C2982}" type="presOf" srcId="{F06C1B7C-C5B4-4C02-A8E1-F3D27B567533}" destId="{1D664555-D4B9-4D93-BD07-232EF7FE157E}" srcOrd="0" destOrd="0" presId="urn:microsoft.com/office/officeart/2005/8/layout/cycle4"/>
    <dgm:cxn modelId="{18A068F6-B1B3-43D0-AB10-5A83C6B6DC11}" type="presOf" srcId="{1CC55186-5F9D-4DFD-AD0D-952EF74B3E7C}" destId="{C67634F7-E5A1-4246-ABB7-82F0A08B6389}" srcOrd="1" destOrd="0" presId="urn:microsoft.com/office/officeart/2005/8/layout/cycle4"/>
    <dgm:cxn modelId="{694F2518-1C50-42AF-9DFE-CCEB4900FC98}" srcId="{DA7BCC6B-06AE-4980-9272-7E464B10FF64}" destId="{8C0572B5-C72F-4772-8D94-351E9164E59E}" srcOrd="1" destOrd="0" parTransId="{E8A184B3-26C1-4E29-B087-785EA60EF657}" sibTransId="{F0571595-E68E-45A9-9E19-960D01EE89A8}"/>
    <dgm:cxn modelId="{28637F96-B626-46BB-BA8D-7B7DC34F4AB3}" srcId="{F191E85C-B215-4610-8CAB-88E6A42AE830}" destId="{00ABAFE4-BA83-477E-A9D7-FCD06066C6D9}" srcOrd="2" destOrd="0" parTransId="{46DD747C-FB6B-4975-9159-43BC519260F7}" sibTransId="{72274F2F-E66D-4452-B10B-1E692FC4FCFB}"/>
    <dgm:cxn modelId="{CF154D15-8D08-41FC-9215-A952FDF3D65A}" type="presOf" srcId="{F191E85C-B215-4610-8CAB-88E6A42AE830}" destId="{655FEDAA-F6C7-4BA9-A55F-C828223276C8}" srcOrd="0" destOrd="0" presId="urn:microsoft.com/office/officeart/2005/8/layout/cycle4"/>
    <dgm:cxn modelId="{0C75CFC9-6063-479F-A28E-E675BCE2C501}" srcId="{DA7BCC6B-06AE-4980-9272-7E464B10FF64}" destId="{4E6BDF26-CCF9-401C-AC85-4804EDD90D8B}" srcOrd="0" destOrd="0" parTransId="{43E6595D-6349-4422-B996-1F4A02AEBEF6}" sibTransId="{AFF3F737-2608-4185-936A-879FBC69B423}"/>
    <dgm:cxn modelId="{E3E0C917-6DAF-4C1E-9C50-D217F75FE736}" type="presOf" srcId="{F01A4D88-129A-4600-83B2-B57995A3193B}" destId="{C843C951-ECA3-4E68-9F92-2F61ACA29F72}" srcOrd="1" destOrd="0" presId="urn:microsoft.com/office/officeart/2005/8/layout/cycle4"/>
    <dgm:cxn modelId="{D947BC8C-80DA-4D28-90BA-0EE38315174B}" type="presParOf" srcId="{655FEDAA-F6C7-4BA9-A55F-C828223276C8}" destId="{60363348-274F-40F0-B579-49B44F5BCA56}" srcOrd="0" destOrd="0" presId="urn:microsoft.com/office/officeart/2005/8/layout/cycle4"/>
    <dgm:cxn modelId="{5BB166A2-C6AD-4CF2-BC9A-587E28639006}" type="presParOf" srcId="{60363348-274F-40F0-B579-49B44F5BCA56}" destId="{C22DCBE6-8DD3-45C3-8402-6FDB9C8E4913}" srcOrd="0" destOrd="0" presId="urn:microsoft.com/office/officeart/2005/8/layout/cycle4"/>
    <dgm:cxn modelId="{13E03A80-DA6D-4C81-BDF2-6BC3D20D9E6D}" type="presParOf" srcId="{C22DCBE6-8DD3-45C3-8402-6FDB9C8E4913}" destId="{12018B75-4538-47C7-BC0E-C865B8483691}" srcOrd="0" destOrd="0" presId="urn:microsoft.com/office/officeart/2005/8/layout/cycle4"/>
    <dgm:cxn modelId="{794BEA4D-28EE-46C8-A194-98BDE66AC0F2}" type="presParOf" srcId="{C22DCBE6-8DD3-45C3-8402-6FDB9C8E4913}" destId="{C67634F7-E5A1-4246-ABB7-82F0A08B6389}" srcOrd="1" destOrd="0" presId="urn:microsoft.com/office/officeart/2005/8/layout/cycle4"/>
    <dgm:cxn modelId="{EEC22F3E-075F-4C90-9E81-E6799B439A4A}" type="presParOf" srcId="{60363348-274F-40F0-B579-49B44F5BCA56}" destId="{6386605E-B6D6-479D-B645-CE2E23902B66}" srcOrd="1" destOrd="0" presId="urn:microsoft.com/office/officeart/2005/8/layout/cycle4"/>
    <dgm:cxn modelId="{7153894F-F4F0-4172-BD6B-5A87CF4CC435}" type="presParOf" srcId="{6386605E-B6D6-479D-B645-CE2E23902B66}" destId="{371EB6F3-AEEF-4FD7-98C5-58D0A5CA3B0A}" srcOrd="0" destOrd="0" presId="urn:microsoft.com/office/officeart/2005/8/layout/cycle4"/>
    <dgm:cxn modelId="{964AE959-64A8-4DDB-96AE-787417F0B074}" type="presParOf" srcId="{6386605E-B6D6-479D-B645-CE2E23902B66}" destId="{8C5EEEFC-1687-47B9-872B-500E0B1206D1}" srcOrd="1" destOrd="0" presId="urn:microsoft.com/office/officeart/2005/8/layout/cycle4"/>
    <dgm:cxn modelId="{357BE126-1F33-4748-BCB2-F2611FF03F9D}" type="presParOf" srcId="{60363348-274F-40F0-B579-49B44F5BCA56}" destId="{3EF2E960-C8D9-458D-A0BB-3FE664BF469F}" srcOrd="2" destOrd="0" presId="urn:microsoft.com/office/officeart/2005/8/layout/cycle4"/>
    <dgm:cxn modelId="{D78D5B4D-89EB-43C7-A375-ECD4314ABA45}" type="presParOf" srcId="{3EF2E960-C8D9-458D-A0BB-3FE664BF469F}" destId="{1432BC05-4EC2-4A97-83AB-D1165C5DE76D}" srcOrd="0" destOrd="0" presId="urn:microsoft.com/office/officeart/2005/8/layout/cycle4"/>
    <dgm:cxn modelId="{A72D312E-174A-4421-A11A-04C6C0C7A0B5}" type="presParOf" srcId="{3EF2E960-C8D9-458D-A0BB-3FE664BF469F}" destId="{C843C951-ECA3-4E68-9F92-2F61ACA29F72}" srcOrd="1" destOrd="0" presId="urn:microsoft.com/office/officeart/2005/8/layout/cycle4"/>
    <dgm:cxn modelId="{0F402367-ECFB-4B84-855C-185DACF7417C}" type="presParOf" srcId="{60363348-274F-40F0-B579-49B44F5BCA56}" destId="{AEE9AA18-27A9-4E31-B368-93203429D4E8}" srcOrd="3" destOrd="0" presId="urn:microsoft.com/office/officeart/2005/8/layout/cycle4"/>
    <dgm:cxn modelId="{0A5ABCC8-349A-41CE-9162-91F458DD3F28}" type="presParOf" srcId="{AEE9AA18-27A9-4E31-B368-93203429D4E8}" destId="{8292C735-9DED-423B-9579-E7E3063E2D63}" srcOrd="0" destOrd="0" presId="urn:microsoft.com/office/officeart/2005/8/layout/cycle4"/>
    <dgm:cxn modelId="{0ABF6E67-C861-4C27-8C84-DEEF5AA63E24}" type="presParOf" srcId="{AEE9AA18-27A9-4E31-B368-93203429D4E8}" destId="{1DECB100-872E-49FA-9B1B-F0E20CC406A9}" srcOrd="1" destOrd="0" presId="urn:microsoft.com/office/officeart/2005/8/layout/cycle4"/>
    <dgm:cxn modelId="{7FED0966-9095-4F79-B996-174EA9F41A04}" type="presParOf" srcId="{60363348-274F-40F0-B579-49B44F5BCA56}" destId="{FF284999-D27E-4EE6-BBA5-E50A58FA7C53}" srcOrd="4" destOrd="0" presId="urn:microsoft.com/office/officeart/2005/8/layout/cycle4"/>
    <dgm:cxn modelId="{9F0F0157-2330-4F8C-9342-E90278BA5C46}" type="presParOf" srcId="{655FEDAA-F6C7-4BA9-A55F-C828223276C8}" destId="{D53DEF33-BC4C-48D3-B857-F492935F533A}" srcOrd="1" destOrd="0" presId="urn:microsoft.com/office/officeart/2005/8/layout/cycle4"/>
    <dgm:cxn modelId="{F7478740-9C8A-4A2A-8D0D-432E05983357}" type="presParOf" srcId="{D53DEF33-BC4C-48D3-B857-F492935F533A}" destId="{1D664555-D4B9-4D93-BD07-232EF7FE157E}" srcOrd="0" destOrd="0" presId="urn:microsoft.com/office/officeart/2005/8/layout/cycle4"/>
    <dgm:cxn modelId="{A930B23B-183C-45AB-AE1A-DF2C6D9A69AD}" type="presParOf" srcId="{D53DEF33-BC4C-48D3-B857-F492935F533A}" destId="{B7E72BA9-B215-4ECF-9360-5EB0287ABA73}" srcOrd="1" destOrd="0" presId="urn:microsoft.com/office/officeart/2005/8/layout/cycle4"/>
    <dgm:cxn modelId="{82F3E31E-F37A-46E4-AEAC-95B5F2B8E650}" type="presParOf" srcId="{D53DEF33-BC4C-48D3-B857-F492935F533A}" destId="{D174D5BC-7760-44DD-9838-808D2052DFAC}" srcOrd="2" destOrd="0" presId="urn:microsoft.com/office/officeart/2005/8/layout/cycle4"/>
    <dgm:cxn modelId="{3B38291C-0792-4559-BF9A-97BB2440A570}" type="presParOf" srcId="{D53DEF33-BC4C-48D3-B857-F492935F533A}" destId="{6D942C30-2E50-4E96-8075-E38D9AB10962}" srcOrd="3" destOrd="0" presId="urn:microsoft.com/office/officeart/2005/8/layout/cycle4"/>
    <dgm:cxn modelId="{D26A7BD9-D0F6-42C1-96DA-4431A6937DEB}" type="presParOf" srcId="{D53DEF33-BC4C-48D3-B857-F492935F533A}" destId="{80B0E7B4-39EE-4010-89E7-5B401471D3EC}" srcOrd="4" destOrd="0" presId="urn:microsoft.com/office/officeart/2005/8/layout/cycle4"/>
    <dgm:cxn modelId="{CF2A4A3A-E4D5-49FB-8EFE-92F1FA522BD6}" type="presParOf" srcId="{655FEDAA-F6C7-4BA9-A55F-C828223276C8}" destId="{824B412A-E783-4017-BC50-CD93F55CD6B5}" srcOrd="2" destOrd="0" presId="urn:microsoft.com/office/officeart/2005/8/layout/cycle4"/>
    <dgm:cxn modelId="{082AB0A8-67C2-4A54-862D-F52DA05FE1CA}" type="presParOf" srcId="{655FEDAA-F6C7-4BA9-A55F-C828223276C8}" destId="{5E2CD1D2-52B9-481F-97A6-4736315F55F2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414037-AD28-4E22-923C-E414CB448E86}">
      <dsp:nvSpPr>
        <dsp:cNvPr id="0" name=""/>
        <dsp:cNvSpPr/>
      </dsp:nvSpPr>
      <dsp:spPr>
        <a:xfrm>
          <a:off x="0" y="0"/>
          <a:ext cx="7467600" cy="1462087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800" kern="1200" dirty="0">
              <a:latin typeface="DFKai-SB" panose="03000509000000000000" pitchFamily="65" charset="-120"/>
              <a:ea typeface="DFKai-SB" panose="03000509000000000000" pitchFamily="65" charset="-120"/>
            </a:rPr>
            <a:t>這是</a:t>
          </a:r>
          <a:r>
            <a:rPr lang="en-US" altLang="zh-TW" sz="4800" kern="1200" dirty="0">
              <a:latin typeface="DFKai-SB" panose="03000509000000000000" pitchFamily="65" charset="-120"/>
              <a:ea typeface="DFKai-SB" panose="03000509000000000000" pitchFamily="65" charset="-120"/>
            </a:rPr>
            <a:t>______</a:t>
          </a:r>
          <a:r>
            <a:rPr lang="zh-TW" altLang="en-US" sz="4800" kern="1200" dirty="0">
              <a:latin typeface="DFKai-SB" panose="03000509000000000000" pitchFamily="65" charset="-120"/>
              <a:ea typeface="DFKai-SB" panose="03000509000000000000" pitchFamily="65" charset="-120"/>
            </a:rPr>
            <a:t>的</a:t>
          </a:r>
          <a:endParaRPr lang="en-US" sz="4800" kern="1200" dirty="0">
            <a:latin typeface="DFKai-SB" panose="03000509000000000000" pitchFamily="65" charset="-120"/>
            <a:ea typeface="DFKai-SB" panose="03000509000000000000" pitchFamily="65" charset="-120"/>
          </a:endParaRPr>
        </a:p>
      </dsp:txBody>
      <dsp:txXfrm>
        <a:off x="0" y="0"/>
        <a:ext cx="7467600" cy="1462087"/>
      </dsp:txXfrm>
    </dsp:sp>
    <dsp:sp modelId="{12E4FEB6-BE59-4A23-89A2-D92440684916}">
      <dsp:nvSpPr>
        <dsp:cNvPr id="0" name=""/>
        <dsp:cNvSpPr/>
      </dsp:nvSpPr>
      <dsp:spPr>
        <a:xfrm>
          <a:off x="3646" y="1462087"/>
          <a:ext cx="2486769" cy="307038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altLang="zh-TW" sz="3600" kern="1200" dirty="0" smtClean="0">
            <a:latin typeface="DFKai-SB" panose="03000509000000000000" pitchFamily="65" charset="-120"/>
            <a:ea typeface="DFKai-SB" panose="03000509000000000000" pitchFamily="65" charset="-120"/>
          </a:endParaRPr>
        </a:p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600" kern="1200" dirty="0" smtClean="0">
              <a:latin typeface="DFKai-SB" panose="03000509000000000000" pitchFamily="65" charset="-120"/>
              <a:ea typeface="DFKai-SB" panose="03000509000000000000" pitchFamily="65" charset="-120"/>
            </a:rPr>
            <a:t>___</a:t>
          </a:r>
          <a:r>
            <a:rPr lang="zh-TW" altLang="en-US" sz="3600" kern="1200" dirty="0">
              <a:latin typeface="DFKai-SB" panose="03000509000000000000" pitchFamily="65" charset="-120"/>
              <a:ea typeface="DFKai-SB" panose="03000509000000000000" pitchFamily="65" charset="-120"/>
            </a:rPr>
            <a:t>的總</a:t>
          </a:r>
          <a:r>
            <a:rPr lang="zh-TW" altLang="en-US" sz="3600" kern="1200" dirty="0" smtClean="0">
              <a:latin typeface="DFKai-SB" panose="03000509000000000000" pitchFamily="65" charset="-120"/>
              <a:ea typeface="DFKai-SB" panose="03000509000000000000" pitchFamily="65" charset="-120"/>
            </a:rPr>
            <a:t>綱</a:t>
          </a:r>
          <a:endParaRPr lang="en-US" altLang="zh-TW" sz="3600" kern="1200" dirty="0" smtClean="0">
            <a:latin typeface="DFKai-SB" panose="03000509000000000000" pitchFamily="65" charset="-120"/>
            <a:ea typeface="DFKai-SB" panose="03000509000000000000" pitchFamily="65" charset="-120"/>
          </a:endParaRPr>
        </a:p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 dirty="0" smtClean="0">
            <a:latin typeface="DFKai-SB" panose="03000509000000000000" pitchFamily="65" charset="-120"/>
            <a:ea typeface="DFKai-SB" panose="03000509000000000000" pitchFamily="65" charset="-120"/>
          </a:endParaRPr>
        </a:p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 dirty="0">
            <a:latin typeface="DFKai-SB" panose="03000509000000000000" pitchFamily="65" charset="-120"/>
            <a:ea typeface="DFKai-SB" panose="03000509000000000000" pitchFamily="65" charset="-120"/>
          </a:endParaRPr>
        </a:p>
      </dsp:txBody>
      <dsp:txXfrm>
        <a:off x="3646" y="1462087"/>
        <a:ext cx="2486769" cy="3070383"/>
      </dsp:txXfrm>
    </dsp:sp>
    <dsp:sp modelId="{20ED113A-0EA4-42D1-B210-94B00207CC4A}">
      <dsp:nvSpPr>
        <dsp:cNvPr id="0" name=""/>
        <dsp:cNvSpPr/>
      </dsp:nvSpPr>
      <dsp:spPr>
        <a:xfrm>
          <a:off x="2490415" y="1462087"/>
          <a:ext cx="2486769" cy="307038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altLang="zh-TW" sz="3600" kern="1200" dirty="0" smtClean="0">
            <a:latin typeface="DFKai-SB" panose="03000509000000000000" pitchFamily="65" charset="-120"/>
            <a:ea typeface="DFKai-SB" panose="03000509000000000000" pitchFamily="65" charset="-120"/>
          </a:endParaRPr>
        </a:p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600" kern="1200" dirty="0" smtClean="0">
              <a:latin typeface="DFKai-SB" panose="03000509000000000000" pitchFamily="65" charset="-120"/>
              <a:ea typeface="DFKai-SB" panose="03000509000000000000" pitchFamily="65" charset="-120"/>
            </a:rPr>
            <a:t>___</a:t>
          </a:r>
        </a:p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 dirty="0" smtClean="0">
            <a:latin typeface="DFKai-SB" panose="03000509000000000000" pitchFamily="65" charset="-120"/>
            <a:ea typeface="DFKai-SB" panose="03000509000000000000" pitchFamily="65" charset="-120"/>
          </a:endParaRPr>
        </a:p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 dirty="0">
            <a:latin typeface="DFKai-SB" panose="03000509000000000000" pitchFamily="65" charset="-120"/>
            <a:ea typeface="DFKai-SB" panose="03000509000000000000" pitchFamily="65" charset="-120"/>
          </a:endParaRPr>
        </a:p>
      </dsp:txBody>
      <dsp:txXfrm>
        <a:off x="2490415" y="1462087"/>
        <a:ext cx="2486769" cy="3070383"/>
      </dsp:txXfrm>
    </dsp:sp>
    <dsp:sp modelId="{08E86D54-5C77-4E62-8102-C3689D06E55C}">
      <dsp:nvSpPr>
        <dsp:cNvPr id="0" name=""/>
        <dsp:cNvSpPr/>
      </dsp:nvSpPr>
      <dsp:spPr>
        <a:xfrm>
          <a:off x="4977184" y="1462087"/>
          <a:ext cx="2486769" cy="307038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altLang="zh-TW" sz="5400" kern="1200" dirty="0" smtClean="0">
            <a:latin typeface="DFKai-SB" panose="03000509000000000000" pitchFamily="65" charset="-120"/>
            <a:ea typeface="DFKai-SB" panose="03000509000000000000" pitchFamily="65" charset="-120"/>
          </a:endParaRPr>
        </a:p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5400" kern="1200" dirty="0" smtClean="0">
              <a:latin typeface="DFKai-SB" panose="03000509000000000000" pitchFamily="65" charset="-120"/>
              <a:ea typeface="DFKai-SB" panose="03000509000000000000" pitchFamily="65" charset="-120"/>
            </a:rPr>
            <a:t>____</a:t>
          </a:r>
          <a:endParaRPr lang="en-US" altLang="zh-TW" sz="5400" kern="1200" dirty="0">
            <a:latin typeface="DFKai-SB" panose="03000509000000000000" pitchFamily="65" charset="-120"/>
            <a:ea typeface="DFKai-SB" panose="03000509000000000000" pitchFamily="65" charset="-120"/>
          </a:endParaRPr>
        </a:p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dirty="0">
              <a:latin typeface="DFKai-SB" panose="03000509000000000000" pitchFamily="65" charset="-120"/>
              <a:ea typeface="DFKai-SB" panose="03000509000000000000" pitchFamily="65" charset="-120"/>
            </a:rPr>
            <a:t>清</a:t>
          </a:r>
          <a:r>
            <a:rPr lang="zh-TW" altLang="en-US" sz="3600" kern="1200" dirty="0" smtClean="0">
              <a:latin typeface="DFKai-SB" panose="03000509000000000000" pitchFamily="65" charset="-120"/>
              <a:ea typeface="DFKai-SB" panose="03000509000000000000" pitchFamily="65" charset="-120"/>
            </a:rPr>
            <a:t>源</a:t>
          </a:r>
          <a:endParaRPr lang="en-US" altLang="zh-TW" sz="3600" kern="1200" dirty="0" smtClean="0">
            <a:latin typeface="DFKai-SB" panose="03000509000000000000" pitchFamily="65" charset="-120"/>
            <a:ea typeface="DFKai-SB" panose="03000509000000000000" pitchFamily="65" charset="-120"/>
          </a:endParaRPr>
        </a:p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 dirty="0" smtClean="0">
            <a:latin typeface="DFKai-SB" panose="03000509000000000000" pitchFamily="65" charset="-120"/>
            <a:ea typeface="DFKai-SB" panose="03000509000000000000" pitchFamily="65" charset="-120"/>
          </a:endParaRPr>
        </a:p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 dirty="0">
            <a:latin typeface="DFKai-SB" panose="03000509000000000000" pitchFamily="65" charset="-120"/>
            <a:ea typeface="DFKai-SB" panose="03000509000000000000" pitchFamily="65" charset="-120"/>
          </a:endParaRPr>
        </a:p>
      </dsp:txBody>
      <dsp:txXfrm>
        <a:off x="4977184" y="1462087"/>
        <a:ext cx="2486769" cy="3070383"/>
      </dsp:txXfrm>
    </dsp:sp>
    <dsp:sp modelId="{A15B21AB-1168-445F-999C-C72B1C1073D7}">
      <dsp:nvSpPr>
        <dsp:cNvPr id="0" name=""/>
        <dsp:cNvSpPr/>
      </dsp:nvSpPr>
      <dsp:spPr>
        <a:xfrm>
          <a:off x="0" y="4532471"/>
          <a:ext cx="7467600" cy="341153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BECCE3-06B5-44A2-9FBF-2EE9A4B973C3}">
      <dsp:nvSpPr>
        <dsp:cNvPr id="0" name=""/>
        <dsp:cNvSpPr/>
      </dsp:nvSpPr>
      <dsp:spPr>
        <a:xfrm>
          <a:off x="0" y="355600"/>
          <a:ext cx="6095999" cy="10160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>
              <a:latin typeface="DFKai-SB" panose="03000509000000000000" pitchFamily="65" charset="-120"/>
              <a:ea typeface="DFKai-SB" panose="03000509000000000000" pitchFamily="65" charset="-120"/>
            </a:rPr>
            <a:t>你要＿＿、＿＿、＿＿、＿＿愛主＿＿＿</a:t>
          </a:r>
          <a:endParaRPr lang="en-US" sz="2400" kern="1200" dirty="0">
            <a:latin typeface="DFKai-SB" panose="03000509000000000000" pitchFamily="65" charset="-120"/>
            <a:ea typeface="DFKai-SB" panose="03000509000000000000" pitchFamily="65" charset="-120"/>
          </a:endParaRPr>
        </a:p>
      </dsp:txBody>
      <dsp:txXfrm>
        <a:off x="29758" y="385358"/>
        <a:ext cx="6036483" cy="956484"/>
      </dsp:txXfrm>
    </dsp:sp>
    <dsp:sp modelId="{7DE16D0F-DF52-4985-8A8F-18C648AC4E2A}">
      <dsp:nvSpPr>
        <dsp:cNvPr id="0" name=""/>
        <dsp:cNvSpPr/>
      </dsp:nvSpPr>
      <dsp:spPr>
        <a:xfrm>
          <a:off x="0" y="1554480"/>
          <a:ext cx="1016000" cy="1016000"/>
        </a:xfrm>
        <a:prstGeom prst="roundRect">
          <a:avLst>
            <a:gd name="adj" fmla="val 16670"/>
          </a:avLst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2A605E-BB4D-45A5-9B4C-072B355B6615}">
      <dsp:nvSpPr>
        <dsp:cNvPr id="0" name=""/>
        <dsp:cNvSpPr/>
      </dsp:nvSpPr>
      <dsp:spPr>
        <a:xfrm>
          <a:off x="1076960" y="1554480"/>
          <a:ext cx="5019040" cy="1016000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472" tIns="220472" rIns="220472" bIns="220472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100" kern="1200" dirty="0" smtClean="0">
              <a:latin typeface="DFKai-SB" panose="03000509000000000000" pitchFamily="65" charset="-120"/>
              <a:ea typeface="DFKai-SB" panose="03000509000000000000" pitchFamily="65" charset="-120"/>
            </a:rPr>
            <a:t>神為甚麼要這樣＿＿＿？</a:t>
          </a:r>
          <a:endParaRPr lang="en-US" sz="3100" kern="1200" dirty="0">
            <a:latin typeface="DFKai-SB" panose="03000509000000000000" pitchFamily="65" charset="-120"/>
            <a:ea typeface="DFKai-SB" panose="03000509000000000000" pitchFamily="65" charset="-120"/>
          </a:endParaRPr>
        </a:p>
      </dsp:txBody>
      <dsp:txXfrm>
        <a:off x="1126566" y="1604086"/>
        <a:ext cx="4919828" cy="916788"/>
      </dsp:txXfrm>
    </dsp:sp>
    <dsp:sp modelId="{0779FA4A-EB6D-4293-9423-8161F83D733B}">
      <dsp:nvSpPr>
        <dsp:cNvPr id="0" name=""/>
        <dsp:cNvSpPr/>
      </dsp:nvSpPr>
      <dsp:spPr>
        <a:xfrm>
          <a:off x="0" y="2692400"/>
          <a:ext cx="1016000" cy="1016000"/>
        </a:xfrm>
        <a:prstGeom prst="roundRect">
          <a:avLst>
            <a:gd name="adj" fmla="val 16670"/>
          </a:avLst>
        </a:prstGeom>
        <a:blipFill rotWithShape="1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0659A7-2339-446C-A17E-4B19F81875DB}">
      <dsp:nvSpPr>
        <dsp:cNvPr id="0" name=""/>
        <dsp:cNvSpPr/>
      </dsp:nvSpPr>
      <dsp:spPr>
        <a:xfrm>
          <a:off x="1066821" y="2692400"/>
          <a:ext cx="5019040" cy="1016000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472" tIns="220472" rIns="220472" bIns="220472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100" kern="1200" dirty="0" smtClean="0">
              <a:latin typeface="DFKai-SB" panose="03000509000000000000" pitchFamily="65" charset="-120"/>
              <a:ea typeface="DFKai-SB" panose="03000509000000000000" pitchFamily="65" charset="-120"/>
            </a:rPr>
            <a:t>神要我們＿＿＿＿祂？</a:t>
          </a:r>
          <a:endParaRPr lang="en-US" sz="3100" kern="1200" dirty="0">
            <a:latin typeface="DFKai-SB" panose="03000509000000000000" pitchFamily="65" charset="-120"/>
            <a:ea typeface="DFKai-SB" panose="03000509000000000000" pitchFamily="65" charset="-120"/>
          </a:endParaRPr>
        </a:p>
      </dsp:txBody>
      <dsp:txXfrm>
        <a:off x="1116427" y="2742006"/>
        <a:ext cx="4919828" cy="91678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E6BCD0-5D07-4694-8220-6CA88C8EEBE5}">
      <dsp:nvSpPr>
        <dsp:cNvPr id="0" name=""/>
        <dsp:cNvSpPr/>
      </dsp:nvSpPr>
      <dsp:spPr>
        <a:xfrm>
          <a:off x="2262" y="1136"/>
          <a:ext cx="2205632" cy="8822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130048" rIns="227584" bIns="130048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dirty="0">
              <a:latin typeface="DFKai-SB" panose="03000509000000000000" pitchFamily="65" charset="-120"/>
              <a:ea typeface="DFKai-SB" panose="03000509000000000000" pitchFamily="65" charset="-120"/>
            </a:rPr>
            <a:t>出廿</a:t>
          </a:r>
          <a:r>
            <a:rPr lang="en-US" altLang="zh-TW" sz="3200" kern="1200" dirty="0"/>
            <a:t>1</a:t>
          </a:r>
          <a:endParaRPr lang="en-US" sz="3600" kern="1200" dirty="0"/>
        </a:p>
      </dsp:txBody>
      <dsp:txXfrm>
        <a:off x="2262" y="1136"/>
        <a:ext cx="2205632" cy="882253"/>
      </dsp:txXfrm>
    </dsp:sp>
    <dsp:sp modelId="{9DC76E61-EA1B-43CD-8570-6913916743C5}">
      <dsp:nvSpPr>
        <dsp:cNvPr id="0" name=""/>
        <dsp:cNvSpPr/>
      </dsp:nvSpPr>
      <dsp:spPr>
        <a:xfrm>
          <a:off x="2262" y="847116"/>
          <a:ext cx="2205632" cy="270774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99136" bIns="224028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800" kern="1200" dirty="0" smtClean="0">
              <a:latin typeface="DFKai-SB" panose="03000509000000000000" pitchFamily="65" charset="-120"/>
              <a:ea typeface="DFKai-SB" panose="03000509000000000000" pitchFamily="65" charset="-120"/>
            </a:rPr>
            <a:t>神與人</a:t>
          </a:r>
          <a:endParaRPr lang="en-US" sz="2800" kern="1200" dirty="0">
            <a:latin typeface="DFKai-SB" panose="03000509000000000000" pitchFamily="65" charset="-120"/>
            <a:ea typeface="DFKai-SB" panose="03000509000000000000" pitchFamily="65" charset="-120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800" kern="1200" dirty="0" smtClean="0">
              <a:latin typeface="DFKai-SB" panose="03000509000000000000" pitchFamily="65" charset="-120"/>
              <a:ea typeface="DFKai-SB" panose="03000509000000000000" pitchFamily="65" charset="-120"/>
            </a:rPr>
            <a:t>建立</a:t>
          </a:r>
          <a:endParaRPr lang="en-US" sz="2800" kern="1200" dirty="0">
            <a:latin typeface="DFKai-SB" panose="03000509000000000000" pitchFamily="65" charset="-120"/>
            <a:ea typeface="DFKai-SB" panose="03000509000000000000" pitchFamily="65" charset="-120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zh-TW" sz="2800" kern="1200" dirty="0" smtClean="0">
              <a:latin typeface="DFKai-SB" panose="03000509000000000000" pitchFamily="65" charset="-120"/>
              <a:ea typeface="DFKai-SB" panose="03000509000000000000" pitchFamily="65" charset="-120"/>
            </a:rPr>
            <a:t>______</a:t>
          </a:r>
          <a:endParaRPr lang="en-US" sz="2800" kern="1200" dirty="0">
            <a:latin typeface="DFKai-SB" panose="03000509000000000000" pitchFamily="65" charset="-120"/>
            <a:ea typeface="DFKai-SB" panose="03000509000000000000" pitchFamily="65" charset="-120"/>
          </a:endParaRPr>
        </a:p>
      </dsp:txBody>
      <dsp:txXfrm>
        <a:off x="2262" y="847116"/>
        <a:ext cx="2205632" cy="2707747"/>
      </dsp:txXfrm>
    </dsp:sp>
    <dsp:sp modelId="{B91DFCBC-235C-4754-8F86-EE3904D79865}">
      <dsp:nvSpPr>
        <dsp:cNvPr id="0" name=""/>
        <dsp:cNvSpPr/>
      </dsp:nvSpPr>
      <dsp:spPr>
        <a:xfrm>
          <a:off x="2516683" y="19273"/>
          <a:ext cx="2205632" cy="8822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130048" rIns="227584" bIns="130048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dirty="0">
              <a:latin typeface="DFKai-SB" panose="03000509000000000000" pitchFamily="65" charset="-120"/>
              <a:ea typeface="DFKai-SB" panose="03000509000000000000" pitchFamily="65" charset="-120"/>
            </a:rPr>
            <a:t>約壹四</a:t>
          </a:r>
          <a:r>
            <a:rPr lang="en-US" altLang="zh-TW" sz="3200" kern="1200" dirty="0"/>
            <a:t>19</a:t>
          </a:r>
          <a:endParaRPr lang="en-US" sz="3200" kern="1200" dirty="0"/>
        </a:p>
      </dsp:txBody>
      <dsp:txXfrm>
        <a:off x="2516683" y="19273"/>
        <a:ext cx="2205632" cy="882253"/>
      </dsp:txXfrm>
    </dsp:sp>
    <dsp:sp modelId="{6CAF4D28-160D-4F3D-B7FE-20251AE6EFDE}">
      <dsp:nvSpPr>
        <dsp:cNvPr id="0" name=""/>
        <dsp:cNvSpPr/>
      </dsp:nvSpPr>
      <dsp:spPr>
        <a:xfrm>
          <a:off x="2516683" y="901526"/>
          <a:ext cx="2205632" cy="26352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99136" bIns="224028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zh-TW" sz="2800" kern="1200" dirty="0" smtClean="0">
              <a:latin typeface="DFKai-SB" panose="03000509000000000000" pitchFamily="65" charset="-120"/>
              <a:ea typeface="DFKai-SB" panose="03000509000000000000" pitchFamily="65" charset="-120"/>
            </a:rPr>
            <a:t>____</a:t>
          </a:r>
          <a:r>
            <a:rPr lang="zh-TW" altLang="en-US" sz="2800" kern="1200" dirty="0" smtClean="0">
              <a:latin typeface="DFKai-SB" panose="03000509000000000000" pitchFamily="65" charset="-120"/>
              <a:ea typeface="DFKai-SB" panose="03000509000000000000" pitchFamily="65" charset="-120"/>
            </a:rPr>
            <a:t>的</a:t>
          </a:r>
          <a:endParaRPr lang="en-US" sz="2800" kern="1200" dirty="0">
            <a:latin typeface="DFKai-SB" panose="03000509000000000000" pitchFamily="65" charset="-120"/>
            <a:ea typeface="DFKai-SB" panose="03000509000000000000" pitchFamily="65" charset="-120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800" kern="1200" dirty="0" smtClean="0">
              <a:latin typeface="DFKai-SB" panose="03000509000000000000" pitchFamily="65" charset="-120"/>
              <a:ea typeface="DFKai-SB" panose="03000509000000000000" pitchFamily="65" charset="-120"/>
            </a:rPr>
            <a:t>回應</a:t>
          </a:r>
          <a:endParaRPr lang="en-US" sz="3200" kern="1200" dirty="0">
            <a:latin typeface="DFKai-SB" panose="03000509000000000000" pitchFamily="65" charset="-120"/>
            <a:ea typeface="DFKai-SB" panose="03000509000000000000" pitchFamily="65" charset="-120"/>
          </a:endParaRPr>
        </a:p>
      </dsp:txBody>
      <dsp:txXfrm>
        <a:off x="2516683" y="901526"/>
        <a:ext cx="2205632" cy="2635200"/>
      </dsp:txXfrm>
    </dsp:sp>
    <dsp:sp modelId="{CA662AB9-1E1C-4D98-8A01-3C7DD0457A73}">
      <dsp:nvSpPr>
        <dsp:cNvPr id="0" name=""/>
        <dsp:cNvSpPr/>
      </dsp:nvSpPr>
      <dsp:spPr>
        <a:xfrm>
          <a:off x="5031105" y="19273"/>
          <a:ext cx="2205632" cy="8822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130048" rIns="227584" bIns="130048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dirty="0">
              <a:latin typeface="DFKai-SB" panose="03000509000000000000" pitchFamily="65" charset="-120"/>
              <a:ea typeface="DFKai-SB" panose="03000509000000000000" pitchFamily="65" charset="-120"/>
            </a:rPr>
            <a:t>太廿二</a:t>
          </a:r>
          <a:r>
            <a:rPr lang="en-US" altLang="zh-TW" sz="3200" kern="1200" dirty="0"/>
            <a:t>39</a:t>
          </a:r>
          <a:endParaRPr lang="en-US" sz="3200" kern="1200" dirty="0"/>
        </a:p>
      </dsp:txBody>
      <dsp:txXfrm>
        <a:off x="5031105" y="19273"/>
        <a:ext cx="2205632" cy="882253"/>
      </dsp:txXfrm>
    </dsp:sp>
    <dsp:sp modelId="{E80D6E2E-AB83-42ED-8453-4C111970F5F9}">
      <dsp:nvSpPr>
        <dsp:cNvPr id="0" name=""/>
        <dsp:cNvSpPr/>
      </dsp:nvSpPr>
      <dsp:spPr>
        <a:xfrm>
          <a:off x="5031105" y="901526"/>
          <a:ext cx="2205632" cy="26352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99136" bIns="224028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800" kern="1200" dirty="0">
              <a:latin typeface="DFKai-SB" panose="03000509000000000000" pitchFamily="65" charset="-120"/>
              <a:ea typeface="DFKai-SB" panose="03000509000000000000" pitchFamily="65" charset="-120"/>
            </a:rPr>
            <a:t>就能</a:t>
          </a:r>
          <a:r>
            <a:rPr lang="zh-TW" altLang="en-US" sz="2800" kern="1200" dirty="0" smtClean="0">
              <a:latin typeface="DFKai-SB" panose="03000509000000000000" pitchFamily="65" charset="-120"/>
              <a:ea typeface="DFKai-SB" panose="03000509000000000000" pitchFamily="65" charset="-120"/>
            </a:rPr>
            <a:t>以</a:t>
          </a:r>
          <a:endParaRPr lang="en-US" sz="2800" kern="1200" dirty="0">
            <a:latin typeface="DFKai-SB" panose="03000509000000000000" pitchFamily="65" charset="-120"/>
            <a:ea typeface="DFKai-SB" panose="03000509000000000000" pitchFamily="65" charset="-120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800" kern="1200" dirty="0" smtClean="0">
              <a:latin typeface="DFKai-SB" panose="03000509000000000000" pitchFamily="65" charset="-120"/>
              <a:ea typeface="DFKai-SB" panose="03000509000000000000" pitchFamily="65" charset="-120"/>
            </a:rPr>
            <a:t>神</a:t>
          </a:r>
          <a:r>
            <a:rPr lang="en-US" altLang="zh-TW" sz="2800" kern="1200" dirty="0" smtClean="0">
              <a:latin typeface="DFKai-SB" panose="03000509000000000000" pitchFamily="65" charset="-120"/>
              <a:ea typeface="DFKai-SB" panose="03000509000000000000" pitchFamily="65" charset="-120"/>
            </a:rPr>
            <a:t>____</a:t>
          </a:r>
          <a:endParaRPr lang="en-US" sz="2800" kern="1200" dirty="0">
            <a:latin typeface="DFKai-SB" panose="03000509000000000000" pitchFamily="65" charset="-120"/>
            <a:ea typeface="DFKai-SB" panose="03000509000000000000" pitchFamily="65" charset="-120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800" kern="1200" dirty="0" smtClean="0">
              <a:latin typeface="DFKai-SB" panose="03000509000000000000" pitchFamily="65" charset="-120"/>
              <a:ea typeface="DFKai-SB" panose="03000509000000000000" pitchFamily="65" charset="-120"/>
            </a:rPr>
            <a:t>來</a:t>
          </a:r>
          <a:r>
            <a:rPr lang="en-US" altLang="zh-TW" sz="2800" kern="1200" dirty="0" smtClean="0">
              <a:latin typeface="DFKai-SB" panose="03000509000000000000" pitchFamily="65" charset="-120"/>
              <a:ea typeface="DFKai-SB" panose="03000509000000000000" pitchFamily="65" charset="-120"/>
            </a:rPr>
            <a:t>____</a:t>
          </a:r>
          <a:endParaRPr lang="en-US" sz="2800" kern="1200" dirty="0">
            <a:latin typeface="DFKai-SB" panose="03000509000000000000" pitchFamily="65" charset="-120"/>
            <a:ea typeface="DFKai-SB" panose="03000509000000000000" pitchFamily="65" charset="-120"/>
          </a:endParaRPr>
        </a:p>
      </dsp:txBody>
      <dsp:txXfrm>
        <a:off x="5031105" y="901526"/>
        <a:ext cx="2205632" cy="263520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32BC05-4EC2-4A97-83AB-D1165C5DE76D}">
      <dsp:nvSpPr>
        <dsp:cNvPr id="0" name=""/>
        <dsp:cNvSpPr/>
      </dsp:nvSpPr>
      <dsp:spPr>
        <a:xfrm>
          <a:off x="4607243" y="2666998"/>
          <a:ext cx="3469956" cy="20541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285750" lvl="1" indent="-285750" algn="ctr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2800" b="1" kern="1200" dirty="0">
            <a:latin typeface="DFKai-SB" panose="03000509000000000000" pitchFamily="65" charset="-120"/>
            <a:ea typeface="DFKai-SB" panose="03000509000000000000" pitchFamily="65" charset="-120"/>
          </a:endParaRPr>
        </a:p>
      </dsp:txBody>
      <dsp:txXfrm>
        <a:off x="5693353" y="3225660"/>
        <a:ext cx="2338723" cy="1450370"/>
      </dsp:txXfrm>
    </dsp:sp>
    <dsp:sp modelId="{8292C735-9DED-423B-9579-E7E3063E2D63}">
      <dsp:nvSpPr>
        <dsp:cNvPr id="0" name=""/>
        <dsp:cNvSpPr/>
      </dsp:nvSpPr>
      <dsp:spPr>
        <a:xfrm>
          <a:off x="4" y="2590804"/>
          <a:ext cx="3651877" cy="21267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Char char="••"/>
          </a:pPr>
          <a:endParaRPr lang="en-US" sz="2800" b="1" i="0" kern="1200" dirty="0">
            <a:latin typeface="DFKai-SB" panose="03000509000000000000" pitchFamily="65" charset="-120"/>
            <a:ea typeface="DFKai-SB" panose="03000509000000000000" pitchFamily="65" charset="-12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600" kern="1200" dirty="0">
            <a:latin typeface="DFKai-SB" panose="03000509000000000000" pitchFamily="65" charset="-120"/>
            <a:ea typeface="DFKai-SB" panose="03000509000000000000" pitchFamily="65" charset="-120"/>
          </a:endParaRPr>
        </a:p>
      </dsp:txBody>
      <dsp:txXfrm>
        <a:off x="46722" y="3169209"/>
        <a:ext cx="2462877" cy="1501624"/>
      </dsp:txXfrm>
    </dsp:sp>
    <dsp:sp modelId="{371EB6F3-AEEF-4FD7-98C5-58D0A5CA3B0A}">
      <dsp:nvSpPr>
        <dsp:cNvPr id="0" name=""/>
        <dsp:cNvSpPr/>
      </dsp:nvSpPr>
      <dsp:spPr>
        <a:xfrm>
          <a:off x="4551714" y="-164057"/>
          <a:ext cx="3525485" cy="23413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285750" lvl="1" indent="-285750" algn="ctr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2800" kern="1200" dirty="0">
            <a:latin typeface="DFKai-SB" panose="03000509000000000000" pitchFamily="65" charset="-120"/>
            <a:ea typeface="DFKai-SB" panose="03000509000000000000" pitchFamily="65" charset="-12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altLang="en-US" sz="1200" kern="1200" dirty="0"/>
        </a:p>
      </dsp:txBody>
      <dsp:txXfrm>
        <a:off x="5660792" y="-112625"/>
        <a:ext cx="2364975" cy="1653152"/>
      </dsp:txXfrm>
    </dsp:sp>
    <dsp:sp modelId="{12018B75-4538-47C7-BC0E-C865B8483691}">
      <dsp:nvSpPr>
        <dsp:cNvPr id="0" name=""/>
        <dsp:cNvSpPr/>
      </dsp:nvSpPr>
      <dsp:spPr>
        <a:xfrm>
          <a:off x="0" y="-241987"/>
          <a:ext cx="3674491" cy="23735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2800" b="1" kern="1200" dirty="0">
            <a:latin typeface="DFKai-SB" panose="03000509000000000000" pitchFamily="65" charset="-120"/>
            <a:ea typeface="DFKai-SB" panose="03000509000000000000" pitchFamily="65" charset="-120"/>
          </a:endParaRPr>
        </a:p>
      </dsp:txBody>
      <dsp:txXfrm>
        <a:off x="52138" y="-189849"/>
        <a:ext cx="2467867" cy="1675852"/>
      </dsp:txXfrm>
    </dsp:sp>
    <dsp:sp modelId="{1D664555-D4B9-4D93-BD07-232EF7FE157E}">
      <dsp:nvSpPr>
        <dsp:cNvPr id="0" name=""/>
        <dsp:cNvSpPr/>
      </dsp:nvSpPr>
      <dsp:spPr>
        <a:xfrm>
          <a:off x="1939262" y="300962"/>
          <a:ext cx="2051948" cy="2051948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2928" tIns="312928" rIns="312928" bIns="312928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4400" b="1" kern="1200" dirty="0">
            <a:latin typeface="DFKai-SB" panose="03000509000000000000" pitchFamily="65" charset="-120"/>
            <a:ea typeface="DFKai-SB" panose="03000509000000000000" pitchFamily="65" charset="-120"/>
          </a:endParaRPr>
        </a:p>
      </dsp:txBody>
      <dsp:txXfrm>
        <a:off x="2540264" y="901964"/>
        <a:ext cx="1450946" cy="1450946"/>
      </dsp:txXfrm>
    </dsp:sp>
    <dsp:sp modelId="{B7E72BA9-B215-4ECF-9360-5EB0287ABA73}">
      <dsp:nvSpPr>
        <dsp:cNvPr id="0" name=""/>
        <dsp:cNvSpPr/>
      </dsp:nvSpPr>
      <dsp:spPr>
        <a:xfrm rot="5400000">
          <a:off x="4085989" y="300962"/>
          <a:ext cx="2051948" cy="2051948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4480" tIns="284480" rIns="284480" bIns="28448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4000" b="1" kern="1200" dirty="0">
            <a:latin typeface="DFKai-SB" panose="03000509000000000000" pitchFamily="65" charset="-120"/>
            <a:ea typeface="DFKai-SB" panose="03000509000000000000" pitchFamily="65" charset="-120"/>
          </a:endParaRPr>
        </a:p>
      </dsp:txBody>
      <dsp:txXfrm rot="-5400000">
        <a:off x="4085989" y="901964"/>
        <a:ext cx="1450946" cy="1450946"/>
      </dsp:txXfrm>
    </dsp:sp>
    <dsp:sp modelId="{D174D5BC-7760-44DD-9838-808D2052DFAC}">
      <dsp:nvSpPr>
        <dsp:cNvPr id="0" name=""/>
        <dsp:cNvSpPr/>
      </dsp:nvSpPr>
      <dsp:spPr>
        <a:xfrm rot="10800000">
          <a:off x="4085989" y="2447689"/>
          <a:ext cx="2051948" cy="2051948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4480" tIns="284480" rIns="284480" bIns="28448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4000" b="1" kern="1200" dirty="0">
            <a:latin typeface="DFKai-SB" panose="03000509000000000000" pitchFamily="65" charset="-120"/>
            <a:ea typeface="DFKai-SB" panose="03000509000000000000" pitchFamily="65" charset="-120"/>
          </a:endParaRPr>
        </a:p>
      </dsp:txBody>
      <dsp:txXfrm rot="10800000">
        <a:off x="4085989" y="2447689"/>
        <a:ext cx="1450946" cy="1450946"/>
      </dsp:txXfrm>
    </dsp:sp>
    <dsp:sp modelId="{6D942C30-2E50-4E96-8075-E38D9AB10962}">
      <dsp:nvSpPr>
        <dsp:cNvPr id="0" name=""/>
        <dsp:cNvSpPr/>
      </dsp:nvSpPr>
      <dsp:spPr>
        <a:xfrm rot="16200000">
          <a:off x="1939262" y="2447689"/>
          <a:ext cx="2051948" cy="2051948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4480" tIns="284480" rIns="284480" bIns="28448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4000" b="1" kern="1200" dirty="0">
            <a:latin typeface="DFKai-SB" panose="03000509000000000000" pitchFamily="65" charset="-120"/>
            <a:ea typeface="DFKai-SB" panose="03000509000000000000" pitchFamily="65" charset="-120"/>
          </a:endParaRPr>
        </a:p>
      </dsp:txBody>
      <dsp:txXfrm rot="5400000">
        <a:off x="2540264" y="2447689"/>
        <a:ext cx="1450946" cy="1450946"/>
      </dsp:txXfrm>
    </dsp:sp>
    <dsp:sp modelId="{824B412A-E783-4017-BC50-CD93F55CD6B5}">
      <dsp:nvSpPr>
        <dsp:cNvPr id="0" name=""/>
        <dsp:cNvSpPr/>
      </dsp:nvSpPr>
      <dsp:spPr>
        <a:xfrm>
          <a:off x="3684366" y="1973798"/>
          <a:ext cx="708467" cy="616058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E2CD1D2-52B9-481F-97A6-4736315F55F2}">
      <dsp:nvSpPr>
        <dsp:cNvPr id="0" name=""/>
        <dsp:cNvSpPr/>
      </dsp:nvSpPr>
      <dsp:spPr>
        <a:xfrm rot="10800000">
          <a:off x="3684366" y="2210743"/>
          <a:ext cx="708467" cy="616058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PictureAccentList">
  <dgm:title val=""/>
  <dgm:desc val=""/>
  <dgm:catLst>
    <dgm:cat type="picture" pri="14000"/>
    <dgm:cat type="list" pri="14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clrData>
  <dgm:layoutNode name="layout">
    <dgm:varLst>
      <dgm:chMax/>
      <dgm:chPref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L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primFontSz" for="des" forName="childText" refType="primFontSz" refFor="des" refForName="rootText" op="lte"/>
      <dgm:constr type="w" for="des" forName="rootComposite" refType="w" fact="4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/>
      <dgm:constr type="sibSp" refType="w" refFor="des" refForName="rootComposite" fact="0.1"/>
      <dgm:constr type="sibSp" for="des" forName="childShape" refType="h" refFor="des" refForName="rootComposite" fact="0.12"/>
      <dgm:constr type="sp" for="des" forName="root" refType="h" refFor="des" refForName="rootComposite" fact="0.18"/>
    </dgm:constrLst>
    <dgm:ruleLst/>
    <dgm:forEach name="Name3" axis="ch">
      <dgm:forEach name="Name4" axis="self" ptType="node" cnt="1">
        <dgm:layoutNode name="root">
          <dgm:varLst>
            <dgm:chMax/>
            <dgm:chPref val="4"/>
          </dgm:varLst>
          <dgm:alg type="hierRoot"/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onstrLst>
              <dgm:constr type="l" for="ch" forName="rootText"/>
              <dgm:constr type="t" for="ch" forName="rootText"/>
              <dgm:constr type="w" for="ch" forName="rootText" refType="w"/>
              <dgm:constr type="h" for="ch" forName="rootText" refType="h"/>
            </dgm:constrLst>
            <dgm:ruleLst/>
            <dgm:layoutNode name="rootText" styleLbl="node0">
              <dgm:varLst>
                <dgm:chMax/>
                <dgm:chPref val="4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5" axis="ch">
              <dgm:forEach name="Name6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7">
                    <dgm:if name="Name8" func="var" arg="dir" op="equ" val="norm">
                      <dgm:constrLst>
                        <dgm:constr type="w" for="ch" forName="Image" refType="h"/>
                        <dgm:constr type="h" for="ch" forName="Image" refType="h"/>
                        <dgm:constr type="l" for="ch" forName="Image"/>
                        <dgm:constr type="t" for="ch" forName="Image"/>
                        <dgm:constr type="h" for="ch" forName="childText" refType="h"/>
                        <dgm:constr type="l" for="ch" forName="childText" refType="w" refFor="ch" refForName="Image" fact="1.06"/>
                        <dgm:constr type="t" for="ch" forName="childText"/>
                      </dgm:constrLst>
                    </dgm:if>
                    <dgm:else name="Name9">
                      <dgm:constrLst>
                        <dgm:constr type="w" for="ch" forName="Image" refType="h"/>
                        <dgm:constr type="h" for="ch" forName="Image" refType="h"/>
                        <dgm:constr type="r" for="ch" forName="Image" refType="w"/>
                        <dgm:constr type="t" for="ch" forName="Image"/>
                        <dgm:constr type="h" for="ch" forName="childText" refType="h"/>
                        <dgm:constr type="t" for="ch" forName="childText"/>
                        <dgm:constr type="wOff" for="ch" forName="childText" refType="w" refFor="ch" refForName="Image" fact="-1.06"/>
                      </dgm:constrLst>
                    </dgm:else>
                  </dgm:choose>
                  <dgm:ruleLst/>
                  <dgm:layoutNode name="Image" styleLbl="node1">
                    <dgm:alg type="sp"/>
                    <dgm:shape xmlns:r="http://schemas.openxmlformats.org/officeDocument/2006/relationships" type="roundRect" r:blip="" blipPhldr="1">
                      <dgm:adjLst>
                        <dgm:adj idx="1" val="0.1667"/>
                      </dgm:adjLst>
                    </dgm:shape>
                    <dgm:presOf/>
                  </dgm:layoutNode>
                  <dgm:layoutNode name="childText" styleLbl="lnNode1">
                    <dgm:varLst>
                      <dgm:chMax val="0"/>
                      <dgm:chPref val="0"/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667"/>
                      </dgm:adjLst>
                    </dgm:shape>
                    <dgm:presOf axis="self desOrSelf" ptType="node node" st="1 1" cnt="1 0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6414" cy="467072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5217" y="0"/>
            <a:ext cx="3056414" cy="467072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r">
              <a:defRPr sz="1200"/>
            </a:lvl1pPr>
          </a:lstStyle>
          <a:p>
            <a:r>
              <a:rPr lang="en-US" smtClean="0"/>
              <a:t>5/14/2016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56414" cy="467071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5217" y="8842030"/>
            <a:ext cx="3056414" cy="467071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r">
              <a:defRPr sz="1200"/>
            </a:lvl1pPr>
          </a:lstStyle>
          <a:p>
            <a:fld id="{FC70544F-ABD4-4A13-8537-19103F20B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493196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5217" y="0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r">
              <a:defRPr sz="1200"/>
            </a:lvl1pPr>
          </a:lstStyle>
          <a:p>
            <a:r>
              <a:rPr lang="en-US" smtClean="0"/>
              <a:t>5/14/2016</a:t>
            </a:r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497" tIns="46749" rIns="93497" bIns="4674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5327" y="4421823"/>
            <a:ext cx="5642610" cy="4189095"/>
          </a:xfrm>
          <a:prstGeom prst="rect">
            <a:avLst/>
          </a:prstGeom>
        </p:spPr>
        <p:txBody>
          <a:bodyPr vert="horz" lIns="93497" tIns="46749" rIns="93497" bIns="4674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5217" y="8842029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r">
              <a:defRPr sz="1200"/>
            </a:lvl1pPr>
          </a:lstStyle>
          <a:p>
            <a:fld id="{8DC451F2-C181-4157-9ED8-6809364EF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553172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5/14/2016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6088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font</a:t>
            </a:r>
            <a:r>
              <a:rPr lang="en-US" baseline="0" dirty="0"/>
              <a:t> or next one</a:t>
            </a:r>
          </a:p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5/14/2016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6048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FF92BF5C-2AA9-455E-98E6-0DA215026563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80292523-AEF2-4B4B-8DDC-DE0A52BCE49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2BF5C-2AA9-455E-98E6-0DA215026563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92523-AEF2-4B4B-8DDC-DE0A52BCE4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2BF5C-2AA9-455E-98E6-0DA215026563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92523-AEF2-4B4B-8DDC-DE0A52BCE4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F92BF5C-2AA9-455E-98E6-0DA215026563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0292523-AEF2-4B4B-8DDC-DE0A52BCE49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FF92BF5C-2AA9-455E-98E6-0DA215026563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80292523-AEF2-4B4B-8DDC-DE0A52BCE49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2BF5C-2AA9-455E-98E6-0DA215026563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92523-AEF2-4B4B-8DDC-DE0A52BCE49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2BF5C-2AA9-455E-98E6-0DA215026563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92523-AEF2-4B4B-8DDC-DE0A52BCE493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F92BF5C-2AA9-455E-98E6-0DA215026563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0292523-AEF2-4B4B-8DDC-DE0A52BCE49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2BF5C-2AA9-455E-98E6-0DA215026563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92523-AEF2-4B4B-8DDC-DE0A52BCE4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F92BF5C-2AA9-455E-98E6-0DA215026563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0292523-AEF2-4B4B-8DDC-DE0A52BCE493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F92BF5C-2AA9-455E-98E6-0DA215026563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0292523-AEF2-4B4B-8DDC-DE0A52BCE493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F92BF5C-2AA9-455E-98E6-0DA215026563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0292523-AEF2-4B4B-8DDC-DE0A52BCE49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5400" b="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第一要緊的</a:t>
            </a:r>
            <a:endParaRPr lang="en-US" sz="5400" b="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申六</a:t>
            </a:r>
            <a:r>
              <a:rPr lang="en-US" altLang="zh-TW" sz="2800" dirty="0"/>
              <a:t>4-5 ;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可十二</a:t>
            </a:r>
            <a:r>
              <a:rPr lang="en-US" altLang="zh-TW" sz="2800" dirty="0"/>
              <a:t>28-31 </a:t>
            </a:r>
            <a:br>
              <a:rPr lang="en-US" altLang="zh-TW" sz="2800" dirty="0"/>
            </a:br>
            <a:endParaRPr lang="en-US" altLang="zh-TW" sz="2800" dirty="0"/>
          </a:p>
        </p:txBody>
      </p:sp>
    </p:spTree>
    <p:extLst>
      <p:ext uri="{BB962C8B-B14F-4D97-AF65-F5344CB8AC3E}">
        <p14:creationId xmlns:p14="http://schemas.microsoft.com/office/powerpoint/2010/main" val="3598605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TW" alt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盡心、性、意、力愛神</a:t>
            </a:r>
            <a:endParaRPr lang="en-US" sz="4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610687699"/>
              </p:ext>
            </p:extLst>
          </p:nvPr>
        </p:nvGraphicFramePr>
        <p:xfrm>
          <a:off x="457200" y="1600200"/>
          <a:ext cx="746760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823936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15B21AB-1168-445F-999C-C72B1C1073D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3414037-AD28-4E22-923C-E414CB448E8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2E4FEB6-BE59-4A23-89A2-D924406849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0ED113A-0EA4-42D1-B210-94B00207CC4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8E86D54-5C77-4E62-8102-C3689D06E55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Sub>
          <a:bldDgm bld="one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最大的誡命</a:t>
            </a:r>
            <a:r>
              <a:rPr lang="en-US" altLang="zh-TW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—</a:t>
            </a:r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愛神</a:t>
            </a:r>
            <a:endParaRPr lang="en-US" sz="44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dirty="0"/>
              <a:t>               </a:t>
            </a:r>
            <a:endParaRPr lang="en-US" altLang="zh-TW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endParaRPr lang="en-US" altLang="zh-TW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800528579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00085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神為何要這樣要求</a:t>
            </a:r>
            <a:r>
              <a:rPr lang="en-US" altLang="zh-TW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?</a:t>
            </a:r>
            <a:endParaRPr lang="en-US" sz="44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380860050"/>
              </p:ext>
            </p:extLst>
          </p:nvPr>
        </p:nvGraphicFramePr>
        <p:xfrm>
          <a:off x="457200" y="1600200"/>
          <a:ext cx="746760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748624492"/>
              </p:ext>
            </p:extLst>
          </p:nvPr>
        </p:nvGraphicFramePr>
        <p:xfrm>
          <a:off x="1066800" y="1905000"/>
          <a:ext cx="7239000" cy="3556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024696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CEE6BCD0-5D07-4694-8220-6CA88C8EEBE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DC76E61-EA1B-43CD-8570-6913916743C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B91DFCBC-235C-4754-8F86-EE3904D798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6CAF4D28-160D-4F3D-B7FE-20251AE6EF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CA662AB9-1E1C-4D98-8A01-3C7DD0457A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80D6E2E-AB83-42ED-8453-4C111970F5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 uiExpand="1">
        <p:bldSub>
          <a:bldDgm bld="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神要我們怎樣愛祂</a:t>
            </a:r>
            <a:r>
              <a:rPr lang="en-US" altLang="zh-TW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?</a:t>
            </a:r>
            <a:endParaRPr lang="en-US" sz="44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zh-TW" altLang="en-US" sz="32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與</a:t>
            </a:r>
            <a:r>
              <a:rPr lang="en-US" altLang="zh-TW" sz="32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______</a:t>
            </a:r>
            <a:r>
              <a:rPr lang="zh-TW" altLang="en-US" sz="32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建</a:t>
            </a:r>
            <a:r>
              <a:rPr lang="zh-TW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立愛的</a:t>
            </a:r>
            <a:r>
              <a:rPr lang="en-US" altLang="zh-TW" sz="32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____</a:t>
            </a:r>
            <a:r>
              <a:rPr lang="zh-TW" altLang="en-US" sz="32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2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altLang="zh-TW" sz="32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32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全</a:t>
            </a:r>
            <a:r>
              <a:rPr lang="zh-TW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人</a:t>
            </a:r>
            <a:r>
              <a:rPr lang="zh-TW" altLang="en-US" sz="32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（＿＿、＿＿、＿＿、＿＿）</a:t>
            </a:r>
            <a:r>
              <a:rPr lang="en-US" altLang="zh-TW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__</a:t>
            </a:r>
            <a:r>
              <a:rPr lang="zh-TW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祂</a:t>
            </a:r>
            <a:r>
              <a:rPr lang="zh-TW" altLang="en-US" sz="32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2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altLang="zh-TW" sz="32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200" smtClean="0">
                <a:latin typeface="DFKai-SB" panose="03000509000000000000" pitchFamily="65" charset="-120"/>
                <a:ea typeface="DFKai-SB" panose="03000509000000000000" pitchFamily="65" charset="-120"/>
              </a:rPr>
              <a:t>_________</a:t>
            </a:r>
            <a:r>
              <a:rPr lang="zh-TW" altLang="en-US" sz="3200" smtClean="0">
                <a:latin typeface="DFKai-SB" panose="03000509000000000000" pitchFamily="65" charset="-120"/>
                <a:ea typeface="DFKai-SB" panose="03000509000000000000" pitchFamily="65" charset="-120"/>
              </a:rPr>
              <a:t>向</a:t>
            </a:r>
            <a:r>
              <a:rPr lang="zh-TW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神全部</a:t>
            </a:r>
            <a:r>
              <a:rPr lang="en-US" altLang="zh-TW" sz="32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______</a:t>
            </a:r>
            <a:r>
              <a:rPr lang="zh-TW" altLang="en-US" sz="32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sz="32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15291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zh-TW" altLang="en-US" sz="5400" dirty="0">
                <a:latin typeface="DFKai-SB" panose="03000509000000000000" pitchFamily="65" charset="-120"/>
                <a:ea typeface="DFKai-SB" panose="03000509000000000000" pitchFamily="65" charset="-120"/>
              </a:rPr>
              <a:t>盡在愛神中</a:t>
            </a:r>
            <a:endParaRPr lang="en-US" sz="54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746172980"/>
              </p:ext>
            </p:extLst>
          </p:nvPr>
        </p:nvGraphicFramePr>
        <p:xfrm>
          <a:off x="609600" y="1676400"/>
          <a:ext cx="80772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984459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24B412A-E783-4017-BC50-CD93F55CD6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5E2CD1D2-52B9-481F-97A6-4736315F55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D664555-D4B9-4D93-BD07-232EF7FE157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B7E72BA9-B215-4ECF-9360-5EB0287ABA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D174D5BC-7760-44DD-9838-808D2052DFA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6D942C30-2E50-4E96-8075-E38D9AB1096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2018B75-4538-47C7-BC0E-C865B848369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371EB6F3-AEEF-4FD7-98C5-58D0A5CA3B0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432BC05-4EC2-4A97-83AB-D1165C5DE7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292C735-9DED-423B-9579-E7E3063E2D6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 uiExpand="1">
        <p:bldSub>
          <a:bldDgm bld="lvlOne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回應</a:t>
            </a:r>
            <a:endParaRPr lang="en-US" sz="4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耶穌問彼得：「你愛我嗎</a:t>
            </a:r>
            <a:r>
              <a:rPr lang="en-US" altLang="zh-TW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?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」</a:t>
            </a:r>
            <a:endParaRPr lang="en-US" altLang="zh-TW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耶穌會這樣問你嗎？為甚麼？</a:t>
            </a:r>
            <a:endParaRPr lang="en-US" altLang="zh-TW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endParaRPr lang="en-US" altLang="zh-TW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endParaRPr lang="en-US" altLang="zh-TW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endParaRPr lang="en-US" altLang="zh-TW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endParaRPr lang="en-US" altLang="zh-TW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若祂這樣問你，你會怎樣回答？為甚麼？</a:t>
            </a:r>
            <a:endParaRPr lang="en-US" sz="4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27041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2648</TotalTime>
  <Words>221</Words>
  <Application>Microsoft Office PowerPoint</Application>
  <PresentationFormat>On-screen Show (4:3)</PresentationFormat>
  <Paragraphs>46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DFKai-SB</vt:lpstr>
      <vt:lpstr>新細明體</vt:lpstr>
      <vt:lpstr>Calibri</vt:lpstr>
      <vt:lpstr>Century Schoolbook</vt:lpstr>
      <vt:lpstr>Wingdings</vt:lpstr>
      <vt:lpstr>Wingdings 2</vt:lpstr>
      <vt:lpstr>Oriel</vt:lpstr>
      <vt:lpstr>第一要緊的</vt:lpstr>
      <vt:lpstr>盡心、性、意、力愛神</vt:lpstr>
      <vt:lpstr>最大的誡命—愛神</vt:lpstr>
      <vt:lpstr>神為何要這樣要求?</vt:lpstr>
      <vt:lpstr>神要我們怎樣愛祂?</vt:lpstr>
      <vt:lpstr>盡在愛神中</vt:lpstr>
      <vt:lpstr>回應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盡在愛中</dc:title>
  <dc:creator>Cecilia</dc:creator>
  <cp:lastModifiedBy>CLAIRE</cp:lastModifiedBy>
  <cp:revision>62</cp:revision>
  <cp:lastPrinted>2016-05-13T17:48:24Z</cp:lastPrinted>
  <dcterms:created xsi:type="dcterms:W3CDTF">2016-01-23T18:32:56Z</dcterms:created>
  <dcterms:modified xsi:type="dcterms:W3CDTF">2016-05-13T17:48:27Z</dcterms:modified>
</cp:coreProperties>
</file>