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80" r:id="rId2"/>
  </p:sldMasterIdLst>
  <p:notesMasterIdLst>
    <p:notesMasterId r:id="rId16"/>
  </p:notesMasterIdLst>
  <p:handoutMasterIdLst>
    <p:handoutMasterId r:id="rId17"/>
  </p:handoutMasterIdLst>
  <p:sldIdLst>
    <p:sldId id="3533" r:id="rId3"/>
    <p:sldId id="3541" r:id="rId4"/>
    <p:sldId id="3542" r:id="rId5"/>
    <p:sldId id="3543" r:id="rId6"/>
    <p:sldId id="3544" r:id="rId7"/>
    <p:sldId id="3469" r:id="rId8"/>
    <p:sldId id="3495" r:id="rId9"/>
    <p:sldId id="3545" r:id="rId10"/>
    <p:sldId id="3546" r:id="rId11"/>
    <p:sldId id="3547" r:id="rId12"/>
    <p:sldId id="3548" r:id="rId13"/>
    <p:sldId id="3549" r:id="rId14"/>
    <p:sldId id="3550" r:id="rId15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7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FF00"/>
    <a:srgbClr val="D1DAE9"/>
    <a:srgbClr val="082608"/>
    <a:srgbClr val="0D3F0D"/>
    <a:srgbClr val="1B811B"/>
    <a:srgbClr val="051905"/>
    <a:srgbClr val="8C1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272" y="60"/>
      </p:cViewPr>
      <p:guideLst>
        <p:guide orient="horz" pos="2257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77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73C97197-1FC8-41CF-BC48-27ACFD278D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911305F3-5AD4-4C57-B704-215ED0D403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3974A9-7672-4900-A438-FD2C9DB45F9D}" type="datetimeFigureOut">
              <a:rPr lang="de-DE" altLang="en-US"/>
              <a:pPr>
                <a:defRPr/>
              </a:pPr>
              <a:t>04.12.2018</a:t>
            </a:fld>
            <a:endParaRPr lang="de-DE" alt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468967D2-7B62-4A5F-8881-1482E45B9C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D43A5838-3005-49C9-9942-EB438CCE2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879051F-0ADF-4A82-A94F-587313A6EE5F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94187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Header Placeholder 1">
            <a:extLst>
              <a:ext uri="{FF2B5EF4-FFF2-40B4-BE49-F238E27FC236}">
                <a16:creationId xmlns:a16="http://schemas.microsoft.com/office/drawing/2014/main" xmlns="" id="{4E084CE1-F1CA-4DA8-BAEA-3404E02F28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67" name="Date Placeholder 2">
            <a:extLst>
              <a:ext uri="{FF2B5EF4-FFF2-40B4-BE49-F238E27FC236}">
                <a16:creationId xmlns:a16="http://schemas.microsoft.com/office/drawing/2014/main" xmlns="" id="{3D8029D5-3A46-43BC-A9B0-262FB8FE73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fld id="{A2E248C6-1F2F-4093-A535-C9D9EE343A8C}" type="datetimeFigureOut">
              <a:rPr lang="zh-TW" altLang="en-US"/>
              <a:pPr>
                <a:defRPr/>
              </a:pPr>
              <a:t>2018/12/4</a:t>
            </a:fld>
            <a:endParaRPr lang="zh-TW" altLang="en-US"/>
          </a:p>
        </p:txBody>
      </p:sp>
      <p:sp>
        <p:nvSpPr>
          <p:cNvPr id="3076" name="Slide Image Placeholder 3">
            <a:extLst>
              <a:ext uri="{FF2B5EF4-FFF2-40B4-BE49-F238E27FC236}">
                <a16:creationId xmlns:a16="http://schemas.microsoft.com/office/drawing/2014/main" xmlns="" id="{9ADE6C6F-A197-4883-95CB-2DE3A1642CB3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1269" name="Notes Placeholder 4">
            <a:extLst>
              <a:ext uri="{FF2B5EF4-FFF2-40B4-BE49-F238E27FC236}">
                <a16:creationId xmlns:a16="http://schemas.microsoft.com/office/drawing/2014/main" xmlns="" id="{73C30D6F-5C4E-426B-A739-796020D945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zh-TW" altLang="en-US" noProof="0"/>
          </a:p>
        </p:txBody>
      </p:sp>
      <p:sp>
        <p:nvSpPr>
          <p:cNvPr id="11270" name="Footer Placeholder 5">
            <a:extLst>
              <a:ext uri="{FF2B5EF4-FFF2-40B4-BE49-F238E27FC236}">
                <a16:creationId xmlns:a16="http://schemas.microsoft.com/office/drawing/2014/main" xmlns="" id="{B1E18EE9-56C9-408B-A776-58ACC4D26E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71" name="Slide Number Placeholder 6">
            <a:extLst>
              <a:ext uri="{FF2B5EF4-FFF2-40B4-BE49-F238E27FC236}">
                <a16:creationId xmlns:a16="http://schemas.microsoft.com/office/drawing/2014/main" xmlns="" id="{CD1126AC-E4A7-430D-9493-8219E9C368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ea typeface="全真簡中仿"/>
                <a:cs typeface="全真簡中仿"/>
              </a:defRPr>
            </a:lvl1pPr>
          </a:lstStyle>
          <a:p>
            <a:pPr>
              <a:defRPr/>
            </a:pPr>
            <a:fld id="{110F01D7-4E49-4859-BBE5-68C888B987A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454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1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6750190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10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687793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11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791783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12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808710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13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4253342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2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732688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3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31918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4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139668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5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299068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xmlns="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xmlns="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xmlns="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F025751-308F-4C28-A35E-D37C85452582}" type="slidenum">
              <a:rPr lang="zh-TW" altLang="en-US">
                <a:latin typeface="Arial" panose="020B0604020202020204" pitchFamily="34" charset="0"/>
                <a:ea typeface="全真簡中仿"/>
                <a:cs typeface="全真簡中仿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zh-TW" altLang="en-US"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7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8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727535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9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560199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altLang="zh-CN"/>
              <a:t>Formatvorlage des Untertitelmasters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34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83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030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005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66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5666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120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1743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78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77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7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65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625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648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Box 15">
            <a:extLst>
              <a:ext uri="{FF2B5EF4-FFF2-40B4-BE49-F238E27FC236}">
                <a16:creationId xmlns:a16="http://schemas.microsoft.com/office/drawing/2014/main" xmlns="" id="{88826745-FF3A-4C53-A0AE-E2ED73F17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6311900"/>
            <a:ext cx="1214437" cy="273050"/>
          </a:xfrm>
          <a:prstGeom prst="rect">
            <a:avLst/>
          </a:prstGeom>
          <a:noFill/>
          <a:ln>
            <a:noFill/>
          </a:ln>
          <a:extLst/>
        </p:spPr>
        <p:txBody>
          <a:bodyPr lIns="91429" tIns="45714" rIns="91429" bIns="45714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4B933096-71E8-4600-BE5C-E57093AC2BCC}" type="slidenum">
              <a:rPr lang="de-DE" altLang="en-US" sz="1200" b="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lang="de-DE" altLang="en-US" sz="1200" b="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  <p:cxnSp>
        <p:nvCxnSpPr>
          <p:cNvPr id="1027" name="直接连接符 16">
            <a:extLst>
              <a:ext uri="{FF2B5EF4-FFF2-40B4-BE49-F238E27FC236}">
                <a16:creationId xmlns:a16="http://schemas.microsoft.com/office/drawing/2014/main" xmlns="" id="{EE221E5E-1243-40EF-8623-9B3DFEB9C1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254750"/>
            <a:ext cx="9144000" cy="1588"/>
          </a:xfrm>
          <a:prstGeom prst="line">
            <a:avLst/>
          </a:prstGeom>
          <a:noFill/>
          <a:ln w="12700">
            <a:solidFill>
              <a:srgbClr val="8236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Line 8">
            <a:extLst>
              <a:ext uri="{FF2B5EF4-FFF2-40B4-BE49-F238E27FC236}">
                <a16:creationId xmlns:a16="http://schemas.microsoft.com/office/drawing/2014/main" xmlns="" id="{C9047BDD-B54B-4CB2-A95A-768471945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9779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  <p:sp>
        <p:nvSpPr>
          <p:cNvPr id="1029" name="Line 9">
            <a:extLst>
              <a:ext uri="{FF2B5EF4-FFF2-40B4-BE49-F238E27FC236}">
                <a16:creationId xmlns:a16="http://schemas.microsoft.com/office/drawing/2014/main" xmlns="" id="{6A9DBB50-78A8-48DA-A5BE-7B7EF545281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15240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PMingLiU" panose="02020500000000000000" pitchFamily="18" charset="-12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PMingLiU" panose="02020500000000000000" pitchFamily="18" charset="-12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5pPr>
      <a:lvl6pPr marL="25130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02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7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4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B0D28EB-0240-4F06-BE9B-81B13696B711}"/>
              </a:ext>
            </a:extLst>
          </p:cNvPr>
          <p:cNvSpPr txBox="1"/>
          <p:nvPr userDrawn="1"/>
        </p:nvSpPr>
        <p:spPr>
          <a:xfrm>
            <a:off x="4071938" y="6311900"/>
            <a:ext cx="1214437" cy="2603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D677DC68-52C0-4726-8755-06309399FB64}" type="slidenum">
              <a:rPr kumimoji="1" lang="de-DE" altLang="zh-TW" sz="110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kumimoji="1" lang="de-DE" altLang="zh-TW" sz="110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20:17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保羅從米利都打發人往以弗所去，請教會的長老來。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20:18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他們來了，保羅就說：「你們知道，自從我到亞西亞的日子以來，在你們中間始終為人如何，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20:19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服事主，凡事謙卑，眼中流淚，又因猶太人的謀害，經歷試煉。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你們也知道，凡與你們有益的，我沒有一樣避諱不說的，或在眾人面前，或在各人家裡，我都教導你們；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</p:spTree>
    <p:extLst>
      <p:ext uri="{BB962C8B-B14F-4D97-AF65-F5344CB8AC3E}">
        <p14:creationId xmlns:p14="http://schemas.microsoft.com/office/powerpoint/2010/main" val="338747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盼望：尚有未得之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地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80010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無愧的事奉人生</a:t>
            </a: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c.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甘心施于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20:33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我未曾貪圖一個人的金、銀、衣服。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20:34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我這兩隻手常供給我和同人的需用，這是你們自己知道的。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20:35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我凡事給你們作榜樣，叫你們知道應當這樣勞苦，扶助軟弱的人，又當記念主耶穌的話，說：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『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施比受更為有福。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』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」 </a:t>
            </a: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733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盼望：尚有未得之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地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800100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後繼有人的事奉人生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20:28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聖靈立你們作全群的監督，你們就當為自己謹慎，也為全群謹慎，牧養神的教會，就是他用自己血所買來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的。 </a:t>
            </a:r>
            <a:endParaRPr lang="zh-TW" altLang="en-US" sz="280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20:29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我知道，我去之後必有兇暴的豺狼進入你們中間，不愛惜羊群。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20:30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就是你們中間，也必有人起來說悖謬的話，要引誘門徒跟從他們。 </a:t>
            </a:r>
          </a:p>
        </p:txBody>
      </p:sp>
    </p:spTree>
    <p:extLst>
      <p:ext uri="{BB962C8B-B14F-4D97-AF65-F5344CB8AC3E}">
        <p14:creationId xmlns:p14="http://schemas.microsoft.com/office/powerpoint/2010/main" val="148884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盼望：尚有未得之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地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8001000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後繼有人的事奉人生</a:t>
            </a:r>
          </a:p>
          <a:p>
            <a:pPr eaLnBrk="1" hangingPunct="1">
              <a:defRPr/>
            </a:pP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20:31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所以你們應當警醒，記念我三年之久晝夜不住的流淚、勸戒你們各人。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20:32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如今我把你們交託神和他恩惠的道；這道能建立你們，叫你們和一切成聖的人同得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基業。</a:t>
            </a:r>
          </a:p>
        </p:txBody>
      </p:sp>
    </p:spTree>
    <p:extLst>
      <p:ext uri="{BB962C8B-B14F-4D97-AF65-F5344CB8AC3E}">
        <p14:creationId xmlns:p14="http://schemas.microsoft.com/office/powerpoint/2010/main" val="838650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盼望：尚有未得之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地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800100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3.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奔向未得之地的事奉人生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20:22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現在我往耶路撒冷去，心甚迫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切，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不知道在那裡要遇見什麼事；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20:23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但知道聖靈在各城裡向我指證，說有捆鎖與患難等待我。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20:24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我卻不以性命為念，也不看為寶貴，只要行完我的路程，成就我從主耶穌所領受的職事，證明神恩惠的福音。</a:t>
            </a:r>
          </a:p>
        </p:txBody>
      </p:sp>
    </p:spTree>
    <p:extLst>
      <p:ext uri="{BB962C8B-B14F-4D97-AF65-F5344CB8AC3E}">
        <p14:creationId xmlns:p14="http://schemas.microsoft.com/office/powerpoint/2010/main" val="2942053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又對猶太人和希利尼人證明當向神悔改，信靠我主耶穌基督。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現在我往耶路撒冷去，心甚迫切（原文作心被捆綁），不知道在那裡要遇見什麼事；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但知道聖靈在各城裡向我指證，說有捆鎖與患難等待我。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我卻不以性命為念，也不看為寶貴，只要行完我的路程，成就我從主耶穌所領受的職事，證明神恩惠的福音。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</p:spTree>
    <p:extLst>
      <p:ext uri="{BB962C8B-B14F-4D97-AF65-F5344CB8AC3E}">
        <p14:creationId xmlns:p14="http://schemas.microsoft.com/office/powerpoint/2010/main" val="172152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「我素常在你們中間來往，傳講神國的道；如今我曉得，你們以後都不得再見我的面了。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所以我今日向你們證明，你們中間無論何人死亡，罪不在我身上（原文作我於眾人的血是潔淨的）。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因為神的旨意，我並沒有一樣避諱不傳給你們的。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聖靈立你們作全群的監督，你們就當為自己謹慎，也為全群謹慎，牧養神的教會，就是他用自己血所買來的（或作：救贖的）。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</p:spTree>
    <p:extLst>
      <p:ext uri="{BB962C8B-B14F-4D97-AF65-F5344CB8AC3E}">
        <p14:creationId xmlns:p14="http://schemas.microsoft.com/office/powerpoint/2010/main" val="314284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20:29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我知道，我去之後必有兇暴的豺狼進入你們中間，不愛惜羊群。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20:30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就是你們中間，也必有人起來說悖謬的話，要引誘門徒跟從他們。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20:31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所以你們應當警醒，記念我三年之久晝夜不住的流淚、勸戒你們各人。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20:32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如今我把你們交託神和他恩惠的道；這道能建立你們，叫你們和一切成聖的人同得基業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。</a:t>
            </a:r>
            <a:endParaRPr lang="en-US" altLang="zh-TW" sz="2800" dirty="0" smtClean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20:33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我未曾貪圖一個人的金、銀、衣服。 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</p:spTree>
    <p:extLst>
      <p:ext uri="{BB962C8B-B14F-4D97-AF65-F5344CB8AC3E}">
        <p14:creationId xmlns:p14="http://schemas.microsoft.com/office/powerpoint/2010/main" val="86226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20:34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我這兩隻手常供給我和同人的需用，這是你們自己知道的。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20:35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我凡事給你們作榜樣，叫你們知道應當這樣勞苦，扶助軟弱的人，又當記念主耶穌的話，說：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『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施比受更為有福。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』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20:36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保羅說完了這話，就跪下同眾人禱告。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20:37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眾人痛哭，抱著保羅的頸項，和他親嘴。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20:38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叫他們最傷心的，就是他說：「以後不能再見我的面」那句話，於是送他上船去了。 </a:t>
            </a:r>
          </a:p>
          <a:p>
            <a:pPr eaLnBrk="1" hangingPunct="1"/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。 </a:t>
            </a:r>
            <a:endParaRPr lang="zh-TW" altLang="en-US" sz="280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CN" altLang="en-US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</p:spTree>
    <p:extLst>
      <p:ext uri="{BB962C8B-B14F-4D97-AF65-F5344CB8AC3E}">
        <p14:creationId xmlns:p14="http://schemas.microsoft.com/office/powerpoint/2010/main" val="416224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xmlns="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endParaRPr lang="en-US" altLang="zh-CN" sz="3200" dirty="0" smtClean="0"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盼望：尚有未得之地</a:t>
            </a: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  <a:p>
            <a:pPr algn="ctr" eaLnBrk="1" hangingPunct="1">
              <a:spcBef>
                <a:spcPts val="600"/>
              </a:spcBef>
            </a:pPr>
            <a:endParaRPr lang="de-DE" altLang="zh-TW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endParaRPr lang="zh-CN" altLang="de-DE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盼望：尚有未得之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地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80010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無愧的事奉人生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20:17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保羅從米利都打發人往以弗所去，請教會的長老來。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20:18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他們來了，保羅就說：「你們知道，自從我到亞西亞的日子以來，在你們中間始終為人如何，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20:19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服事主，凡事謙卑，眼中流淚，又因猶太人的謀害，經歷試煉。</a:t>
            </a: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盼望：尚有未得之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地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80010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無愧的事奉人生</a:t>
            </a: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a.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忠心傳揚福音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20:21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又對猶太人和希利尼人證明當向神悔改，信靠我主耶穌基督。</a:t>
            </a:r>
          </a:p>
          <a:p>
            <a:pPr eaLnBrk="1" hangingPunct="1">
              <a:defRPr/>
            </a:pPr>
            <a:endParaRPr lang="zh-TW" altLang="en-US" sz="280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20:26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所以我今日向你們證明，你們中間無論何人死亡，罪不在我身上（原文作我於眾人的血是潔淨的）。</a:t>
            </a: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522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盼望：尚有未得之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地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17-38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8001000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無愧的事奉人生</a:t>
            </a: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b.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教導培訓信徒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20:20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你們也知道，凡與你們有益的，我沒有一樣避諱不說的，或在眾人面前，或在各人家裡，我都教導你們；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20:27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因為神的旨意，我並沒有一樣避諱不傳給你們的。</a:t>
            </a: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45395"/>
      </p:ext>
    </p:extLst>
  </p:cSld>
  <p:clrMapOvr>
    <a:masterClrMapping/>
  </p:clrMapOvr>
</p:sld>
</file>

<file path=ppt/theme/theme1.xml><?xml version="1.0" encoding="utf-8"?>
<a:theme xmlns:a="http://schemas.openxmlformats.org/drawingml/2006/main" name="4_自定义设计方案_3">
  <a:themeElements>
    <a:clrScheme name="4_自定义设计方案_3 1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自定义设计方案_3">
      <a:majorFont>
        <a:latin typeface="Calibri"/>
        <a:ea typeface="PMingLiU"/>
        <a:cs typeface=""/>
      </a:majorFont>
      <a:minorFont>
        <a:latin typeface="Calibri"/>
        <a:ea typeface="PMingLiU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lnDef>
  </a:objectDefaults>
  <a:extraClrSchemeLst>
    <a:extraClrScheme>
      <a:clrScheme name="4_自定义设计方案_3 1">
        <a:dk1>
          <a:srgbClr val="000000"/>
        </a:dk1>
        <a:lt1>
          <a:srgbClr val="FFFFFF"/>
        </a:lt1>
        <a:dk2>
          <a:srgbClr val="1F497D"/>
        </a:dk2>
        <a:lt2>
          <a:srgbClr val="F1F0E7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自定义设计方案">
  <a:themeElements>
    <a:clrScheme name="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Pages>0</Pages>
  <Words>892</Words>
  <Characters>0</Characters>
  <Application>Microsoft Office PowerPoint</Application>
  <DocSecurity>0</DocSecurity>
  <PresentationFormat>On-screen Show (4:3)</PresentationFormat>
  <Lines>0</Lines>
  <Paragraphs>80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NSimSun</vt:lpstr>
      <vt:lpstr>PMingLiU</vt:lpstr>
      <vt:lpstr>SimSun</vt:lpstr>
      <vt:lpstr>全真簡中仿</vt:lpstr>
      <vt:lpstr>Arial</vt:lpstr>
      <vt:lpstr>Calibri</vt:lpstr>
      <vt:lpstr>4_自定义设计方案_3</vt:lpstr>
      <vt:lpstr>5_自定义设计方案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Czarina Cheng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Czarina Cheng</dc:creator>
  <cp:lastModifiedBy>John Chan</cp:lastModifiedBy>
  <cp:revision>817</cp:revision>
  <cp:lastPrinted>1899-12-30T00:00:00Z</cp:lastPrinted>
  <dcterms:created xsi:type="dcterms:W3CDTF">2007-06-28T18:16:17Z</dcterms:created>
  <dcterms:modified xsi:type="dcterms:W3CDTF">2018-12-04T17:36:42Z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