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6"/>
  </p:notesMasterIdLst>
  <p:handoutMasterIdLst>
    <p:handoutMasterId r:id="rId17"/>
  </p:handoutMasterIdLst>
  <p:sldIdLst>
    <p:sldId id="3533" r:id="rId3"/>
    <p:sldId id="3541" r:id="rId4"/>
    <p:sldId id="3542" r:id="rId5"/>
    <p:sldId id="3543" r:id="rId6"/>
    <p:sldId id="3544" r:id="rId7"/>
    <p:sldId id="3469" r:id="rId8"/>
    <p:sldId id="3495" r:id="rId9"/>
    <p:sldId id="3545" r:id="rId10"/>
    <p:sldId id="3546" r:id="rId11"/>
    <p:sldId id="3547" r:id="rId12"/>
    <p:sldId id="3548" r:id="rId13"/>
    <p:sldId id="3549" r:id="rId14"/>
    <p:sldId id="3550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3C97197-1FC8-41CF-BC48-27ACFD278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11305F3-5AD4-4C57-B704-215ED0D40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974A9-7672-4900-A438-FD2C9DB45F9D}" type="datetimeFigureOut">
              <a:rPr lang="de-DE" altLang="en-US"/>
              <a:pPr>
                <a:defRPr/>
              </a:pPr>
              <a:t>04.12.2018</a:t>
            </a:fld>
            <a:endParaRPr lang="de-DE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68967D2-7B62-4A5F-8881-1482E45B9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43A5838-3005-49C9-9942-EB438CCE2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9051F-0ADF-4A82-A94F-587313A6EE5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9418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>
            <a:extLst>
              <a:ext uri="{FF2B5EF4-FFF2-40B4-BE49-F238E27FC236}">
                <a16:creationId xmlns:a16="http://schemas.microsoft.com/office/drawing/2014/main" xmlns="" id="{4E084CE1-F1CA-4DA8-BAEA-3404E02F2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>
            <a:extLst>
              <a:ext uri="{FF2B5EF4-FFF2-40B4-BE49-F238E27FC236}">
                <a16:creationId xmlns:a16="http://schemas.microsoft.com/office/drawing/2014/main" xmlns="" id="{3D8029D5-3A46-43BC-A9B0-262FB8FE7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2E248C6-1F2F-4093-A535-C9D9EE343A8C}" type="datetimeFigureOut">
              <a:rPr lang="zh-TW" altLang="en-US"/>
              <a:pPr>
                <a:defRPr/>
              </a:pPr>
              <a:t>2018/12/4</a:t>
            </a:fld>
            <a:endParaRPr lang="zh-TW" altLang="en-US"/>
          </a:p>
        </p:txBody>
      </p:sp>
      <p:sp>
        <p:nvSpPr>
          <p:cNvPr id="3076" name="Slide Image Placeholder 3">
            <a:extLst>
              <a:ext uri="{FF2B5EF4-FFF2-40B4-BE49-F238E27FC236}">
                <a16:creationId xmlns:a16="http://schemas.microsoft.com/office/drawing/2014/main" xmlns="" id="{9ADE6C6F-A197-4883-95CB-2DE3A1642CB3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>
            <a:extLst>
              <a:ext uri="{FF2B5EF4-FFF2-40B4-BE49-F238E27FC236}">
                <a16:creationId xmlns:a16="http://schemas.microsoft.com/office/drawing/2014/main" xmlns="" id="{73C30D6F-5C4E-426B-A739-796020D9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zh-TW" altLang="en-US" noProof="0"/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xmlns="" id="{B1E18EE9-56C9-408B-A776-58ACC4D26E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xmlns="" id="{CD1126AC-E4A7-430D-9493-8219E9C36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110F01D7-4E49-4859-BBE5-68C888B98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4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1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675019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10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687793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11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791783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12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808710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13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425334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2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732688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3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3191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4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13966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5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29906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FA30E3CD-4576-4347-B241-C55523EB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FD9DE640-DF53-4CDB-AACB-14252EDA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91893883-4328-482A-B896-13606DD7AD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25751-308F-4C28-A35E-D37C85452582}" type="slidenum">
              <a:rPr lang="zh-TW" altLang="en-US">
                <a:latin typeface="Arial" panose="020B0604020202020204" pitchFamily="34" charset="0"/>
                <a:ea typeface="全真簡中仿"/>
                <a:cs typeface="全真簡中仿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  <a:ea typeface="全真簡中仿"/>
              <a:cs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0895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79042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727535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9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56019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8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0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66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666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4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2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64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>
            <a:extLst>
              <a:ext uri="{FF2B5EF4-FFF2-40B4-BE49-F238E27FC236}">
                <a16:creationId xmlns:a16="http://schemas.microsoft.com/office/drawing/2014/main" xmlns="" id="{88826745-FF3A-4C53-A0AE-E2ED73F1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4B933096-71E8-4600-BE5C-E57093AC2BCC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>
            <a:extLst>
              <a:ext uri="{FF2B5EF4-FFF2-40B4-BE49-F238E27FC236}">
                <a16:creationId xmlns:a16="http://schemas.microsoft.com/office/drawing/2014/main" xmlns="" id="{EE221E5E-1243-40EF-8623-9B3DFEB9C1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>
            <a:extLst>
              <a:ext uri="{FF2B5EF4-FFF2-40B4-BE49-F238E27FC236}">
                <a16:creationId xmlns:a16="http://schemas.microsoft.com/office/drawing/2014/main" xmlns="" id="{C9047BDD-B54B-4CB2-A95A-768471945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xmlns="" id="{6A9DBB50-78A8-48DA-A5BE-7B7EF5452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0D28EB-0240-4F06-BE9B-81B13696B711}"/>
              </a:ext>
            </a:extLst>
          </p:cNvPr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D677DC68-52C0-4726-8755-06309399FB64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20:17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保羅從米利都打發人往以弗所去，請教會的長老來。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20:18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他們來了，保羅就說：「你們知道，自從我到亞西亞的日子以來，在你們中間始終為人如何，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20:19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服事主，凡事謙卑，眼中流淚，又因猶太人的謀害，經歷試煉。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你們也知道，凡與你們有益的，我沒有一樣避諱不說的，或在眾人面前，或在各人家裡，我都教導你們；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</p:spTree>
    <p:extLst>
      <p:ext uri="{BB962C8B-B14F-4D97-AF65-F5344CB8AC3E}">
        <p14:creationId xmlns:p14="http://schemas.microsoft.com/office/powerpoint/2010/main" val="33874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無愧的事奉人生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c.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甘心施于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我未曾貪圖一個人的金、銀、衣服。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我這兩隻手常供給我和同人的需用，這是你們自己知道的。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我凡事給你們作榜樣，叫你們知道應當這樣勞苦，扶助軟弱的人，又當記念主耶穌的話，說：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施比受更為有福。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」 </a:t>
            </a: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3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後繼有人的事奉人生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聖靈立你們作全群的監督，你們就當為自己謹慎，也為全群謹慎，牧養神的教會，就是他用自己血所買來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的。 </a:t>
            </a:r>
            <a:endParaRPr lang="zh-TW" altLang="en-US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我知道，我去之後必有兇暴的豺狼進入你們中間，不愛惜羊群。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就是你們中間，也必有人起來說悖謬的話，要引誘門徒跟從他們。 </a:t>
            </a:r>
          </a:p>
        </p:txBody>
      </p:sp>
    </p:spTree>
    <p:extLst>
      <p:ext uri="{BB962C8B-B14F-4D97-AF65-F5344CB8AC3E}">
        <p14:creationId xmlns:p14="http://schemas.microsoft.com/office/powerpoint/2010/main" val="1488847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後繼有人的事奉人生</a:t>
            </a:r>
          </a:p>
          <a:p>
            <a:pPr eaLnBrk="1" hangingPunct="1"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所以你們應當警醒，記念我三年之久晝夜不住的流淚、勸戒你們各人。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20:32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如今我把你們交託神和他恩惠的道；這道能建立你們，叫你們和一切成聖的人同得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基業。</a:t>
            </a:r>
          </a:p>
        </p:txBody>
      </p:sp>
    </p:spTree>
    <p:extLst>
      <p:ext uri="{BB962C8B-B14F-4D97-AF65-F5344CB8AC3E}">
        <p14:creationId xmlns:p14="http://schemas.microsoft.com/office/powerpoint/2010/main" val="83865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3.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奔向未得之地的事奉人生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現在我往耶路撒冷去，心甚迫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切，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不知道在那裡要遇見什麼事；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但知道聖靈在各城裡向我指證，說有捆鎖與患難等待我。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我卻不以性命為念，也不看為寶貴，只要行完我的路程，成就我從主耶穌所領受的職事，證明神恩惠的福音。</a:t>
            </a:r>
          </a:p>
        </p:txBody>
      </p:sp>
    </p:spTree>
    <p:extLst>
      <p:ext uri="{BB962C8B-B14F-4D97-AF65-F5344CB8AC3E}">
        <p14:creationId xmlns:p14="http://schemas.microsoft.com/office/powerpoint/2010/main" val="294205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又對猶太人和希利尼人證明當向神悔改，信靠我主耶穌基督。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現在我往耶路撒冷去，心甚迫切（原文作心被捆綁），不知道在那裡要遇見什麼事；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但知道聖靈在各城裡向我指證，說有捆鎖與患難等待我。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我卻不以性命為念，也不看為寶貴，只要行完我的路程，成就我從主耶穌所領受的職事，證明神恩惠的福音。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</p:spTree>
    <p:extLst>
      <p:ext uri="{BB962C8B-B14F-4D97-AF65-F5344CB8AC3E}">
        <p14:creationId xmlns:p14="http://schemas.microsoft.com/office/powerpoint/2010/main" val="17215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「我素常在你們中間來往，傳講神國的道；如今我曉得，你們以後都不得再見我的面了。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所以我今日向你們證明，你們中間無論何人死亡，罪不在我身上（原文作我於眾人的血是潔淨的）。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因為神的旨意，我並沒有一樣避諱不傳給你們的。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聖靈立你們作全群的監督，你們就當為自己謹慎，也為全群謹慎，牧養神的教會，就是他用自己血所買來的（或作：救贖的）。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</p:spTree>
    <p:extLst>
      <p:ext uri="{BB962C8B-B14F-4D97-AF65-F5344CB8AC3E}">
        <p14:creationId xmlns:p14="http://schemas.microsoft.com/office/powerpoint/2010/main" val="31428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20:29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我知道，我去之後必有兇暴的豺狼進入你們中間，不愛惜羊群。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就是你們中間，也必有人起來說悖謬的話，要引誘門徒跟從他們。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所以你們應當警醒，記念我三年之久晝夜不住的流淚、勸戒你們各人。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如今我把你們交託神和他恩惠的道；這道能建立你們，叫你們和一切成聖的人同得基業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。</a:t>
            </a:r>
            <a:endParaRPr lang="en-US" altLang="zh-TW" sz="2800" dirty="0" smtClean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我未曾貪圖一個人的金、銀、衣服。 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</p:spTree>
    <p:extLst>
      <p:ext uri="{BB962C8B-B14F-4D97-AF65-F5344CB8AC3E}">
        <p14:creationId xmlns:p14="http://schemas.microsoft.com/office/powerpoint/2010/main" val="8622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我這兩隻手常供給我和同人的需用，這是你們自己知道的。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我凡事給你們作榜樣，叫你們知道應當這樣勞苦，扶助軟弱的人，又當記念主耶穌的話，說：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『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施比受更為有福。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』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」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保羅說完了這話，就跪下同眾人禱告。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眾人痛哭，抱著保羅的頸項，和他親嘴。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20:38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叫他們最傷心的，就是他說：「以後不能再見我的面」那句話，於是送他上船去了。 </a:t>
            </a:r>
          </a:p>
          <a:p>
            <a:pPr eaLnBrk="1" hangingPunct="1"/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。 </a:t>
            </a:r>
            <a:endParaRPr lang="zh-TW" altLang="en-US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</p:spTree>
    <p:extLst>
      <p:ext uri="{BB962C8B-B14F-4D97-AF65-F5344CB8AC3E}">
        <p14:creationId xmlns:p14="http://schemas.microsoft.com/office/powerpoint/2010/main" val="41622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xmlns="" id="{087D60F7-18EE-4BF6-9AE2-2E727F3AC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2513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altLang="zh-CN" sz="3200" dirty="0" smtClean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盼望：尚有未得之地</a:t>
            </a:r>
          </a:p>
          <a:p>
            <a:pPr algn="ctr" eaLnBrk="1" hangingPunct="1">
              <a:spcBef>
                <a:spcPts val="6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CN" sz="44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CN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  <a:p>
            <a:pPr algn="ctr" eaLnBrk="1" hangingPunct="1">
              <a:spcBef>
                <a:spcPts val="600"/>
              </a:spcBef>
            </a:pPr>
            <a:endParaRPr lang="de-DE" altLang="zh-TW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zh-CN" altLang="de-DE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無愧的事奉人生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20:17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保羅從米利都打發人往以弗所去，請教會的長老來。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20:18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他們來了，保羅就說：「你們知道，自從我到亞西亞的日子以來，在你們中間始終為人如何，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20:19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服事主，凡事謙卑，眼中流淚，又因猶太人的謀害，經歷試煉。</a:t>
            </a: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無愧的事奉人生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a.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忠心傳揚福音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又對猶太人和希利尼人證明當向神悔改，信靠我主耶穌基督。</a:t>
            </a:r>
          </a:p>
          <a:p>
            <a:pPr eaLnBrk="1" hangingPunct="1">
              <a:defRPr/>
            </a:pPr>
            <a:endParaRPr lang="zh-TW" altLang="en-US" sz="2800" dirty="0">
              <a:solidFill>
                <a:srgbClr val="FFFF00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所以我今日向你們證明，你們中間無論何人死亡，罪不在我身上（原文作我於眾人的血是潔淨的）。</a:t>
            </a: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2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:a16="http://schemas.microsoft.com/office/drawing/2014/main" xmlns="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盼望：尚有未得之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地</a:t>
            </a:r>
            <a:r>
              <a:rPr lang="en-US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</a:t>
            </a:r>
            <a:r>
              <a:rPr lang="zh-CN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    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20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17-38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:a16="http://schemas.microsoft.com/office/drawing/2014/main" xmlns="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0010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無愧的事奉人生</a:t>
            </a:r>
          </a:p>
          <a:p>
            <a:pPr lvl="1" eaLnBrk="1" hangingPunct="1">
              <a:defRPr/>
            </a:pPr>
            <a:r>
              <a:rPr lang="en-US" altLang="zh-TW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b.	</a:t>
            </a:r>
            <a:r>
              <a:rPr lang="zh-TW" altLang="en-US" sz="28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教導培訓信徒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你們也知道，凡與你們有益的，我沒有一樣避諱不說的，或在眾人面前，或在各人家裡，我都教導你們；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20:27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因為神的旨意，我並沒有一樣避諱不傳給你們的。</a:t>
            </a: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45395"/>
      </p:ext>
    </p:extLst>
  </p:cSld>
  <p:clrMapOvr>
    <a:masterClrMapping/>
  </p:clrMapOvr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Pages>0</Pages>
  <Words>892</Words>
  <Characters>0</Characters>
  <Application>Microsoft Office PowerPoint</Application>
  <DocSecurity>0</DocSecurity>
  <PresentationFormat>On-screen Show (4:3)</PresentationFormat>
  <Lines>0</Lines>
  <Paragraphs>80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NSimSun</vt:lpstr>
      <vt:lpstr>PMingLiU</vt:lpstr>
      <vt:lpstr>SimSun</vt:lpstr>
      <vt:lpstr>全真簡中仿</vt:lpstr>
      <vt:lpstr>Arial</vt:lpstr>
      <vt:lpstr>Calibri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817</cp:revision>
  <cp:lastPrinted>1899-12-30T00:00:00Z</cp:lastPrinted>
  <dcterms:created xsi:type="dcterms:W3CDTF">2007-06-28T18:16:17Z</dcterms:created>
  <dcterms:modified xsi:type="dcterms:W3CDTF">2018-12-04T17:36:42Z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