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notesMasterIdLst>
    <p:notesMasterId r:id="rId12"/>
  </p:notesMasterIdLst>
  <p:handoutMasterIdLst>
    <p:handoutMasterId r:id="rId13"/>
  </p:handoutMasterIdLst>
  <p:sldIdLst>
    <p:sldId id="3533" r:id="rId3"/>
    <p:sldId id="3541" r:id="rId4"/>
    <p:sldId id="3469" r:id="rId5"/>
    <p:sldId id="3495" r:id="rId6"/>
    <p:sldId id="3542" r:id="rId7"/>
    <p:sldId id="3543" r:id="rId8"/>
    <p:sldId id="3544" r:id="rId9"/>
    <p:sldId id="3545" r:id="rId10"/>
    <p:sldId id="3540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7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00"/>
    <a:srgbClr val="D1DAE9"/>
    <a:srgbClr val="082608"/>
    <a:srgbClr val="0D3F0D"/>
    <a:srgbClr val="1B811B"/>
    <a:srgbClr val="051905"/>
    <a:srgbClr val="8C1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257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73C97197-1FC8-41CF-BC48-27ACFD278D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911305F3-5AD4-4C57-B704-215ED0D403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3974A9-7672-4900-A438-FD2C9DB45F9D}" type="datetimeFigureOut">
              <a:rPr lang="de-DE" altLang="en-US"/>
              <a:pPr>
                <a:defRPr/>
              </a:pPr>
              <a:t>05.12.2018</a:t>
            </a:fld>
            <a:endParaRPr lang="de-DE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468967D2-7B62-4A5F-8881-1482E45B9C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43A5838-3005-49C9-9942-EB438CCE2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79051F-0ADF-4A82-A94F-587313A6EE5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9418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Header Placeholder 1">
            <a:extLst>
              <a:ext uri="{FF2B5EF4-FFF2-40B4-BE49-F238E27FC236}">
                <a16:creationId xmlns:a16="http://schemas.microsoft.com/office/drawing/2014/main" xmlns="" id="{4E084CE1-F1CA-4DA8-BAEA-3404E02F28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67" name="Date Placeholder 2">
            <a:extLst>
              <a:ext uri="{FF2B5EF4-FFF2-40B4-BE49-F238E27FC236}">
                <a16:creationId xmlns:a16="http://schemas.microsoft.com/office/drawing/2014/main" xmlns="" id="{3D8029D5-3A46-43BC-A9B0-262FB8FE73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fld id="{A2E248C6-1F2F-4093-A535-C9D9EE343A8C}" type="datetimeFigureOut">
              <a:rPr lang="zh-TW" altLang="en-US"/>
              <a:pPr>
                <a:defRPr/>
              </a:pPr>
              <a:t>2018/12/5</a:t>
            </a:fld>
            <a:endParaRPr lang="zh-TW" altLang="en-US"/>
          </a:p>
        </p:txBody>
      </p:sp>
      <p:sp>
        <p:nvSpPr>
          <p:cNvPr id="3076" name="Slide Image Placeholder 3">
            <a:extLst>
              <a:ext uri="{FF2B5EF4-FFF2-40B4-BE49-F238E27FC236}">
                <a16:creationId xmlns:a16="http://schemas.microsoft.com/office/drawing/2014/main" xmlns="" id="{9ADE6C6F-A197-4883-95CB-2DE3A1642CB3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269" name="Notes Placeholder 4">
            <a:extLst>
              <a:ext uri="{FF2B5EF4-FFF2-40B4-BE49-F238E27FC236}">
                <a16:creationId xmlns:a16="http://schemas.microsoft.com/office/drawing/2014/main" xmlns="" id="{73C30D6F-5C4E-426B-A739-796020D945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zh-TW" altLang="en-US" noProof="0"/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xmlns="" id="{B1E18EE9-56C9-408B-A776-58ACC4D26E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xmlns="" id="{CD1126AC-E4A7-430D-9493-8219E9C36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全真簡中仿"/>
                <a:cs typeface="全真簡中仿"/>
              </a:defRPr>
            </a:lvl1pPr>
          </a:lstStyle>
          <a:p>
            <a:pPr>
              <a:defRPr/>
            </a:pPr>
            <a:fld id="{110F01D7-4E49-4859-BBE5-68C888B987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454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1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67501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2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415625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FA30E3CD-4576-4347-B241-C55523EBB1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FD9DE640-DF53-4CDB-AACB-14252EDAD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91893883-4328-482A-B896-13606DD7ADF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025751-308F-4C28-A35E-D37C85452582}" type="slidenum">
              <a:rPr lang="zh-TW" altLang="en-US">
                <a:latin typeface="Arial" panose="020B0604020202020204" pitchFamily="34" charset="0"/>
                <a:ea typeface="全真簡中仿"/>
                <a:cs typeface="全真簡中仿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zh-TW" altLang="en-US">
              <a:latin typeface="Arial" panose="020B0604020202020204" pitchFamily="34" charset="0"/>
              <a:ea typeface="全真簡中仿"/>
              <a:cs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20895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4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079042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5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76902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6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707893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7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266532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8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771226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9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4062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altLang="zh-CN"/>
              <a:t>Formatvorlage des Untertitelmasters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34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483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03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005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664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5666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1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74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77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7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65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25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364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5">
            <a:extLst>
              <a:ext uri="{FF2B5EF4-FFF2-40B4-BE49-F238E27FC236}">
                <a16:creationId xmlns:a16="http://schemas.microsoft.com/office/drawing/2014/main" xmlns="" id="{88826745-FF3A-4C53-A0AE-E2ED73F17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6311900"/>
            <a:ext cx="1214437" cy="273050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4B933096-71E8-4600-BE5C-E57093AC2BCC}" type="slidenum">
              <a:rPr lang="de-DE" altLang="en-US" sz="1200" b="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lang="de-DE" altLang="en-US" sz="1200" b="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  <p:cxnSp>
        <p:nvCxnSpPr>
          <p:cNvPr id="1027" name="直接连接符 16">
            <a:extLst>
              <a:ext uri="{FF2B5EF4-FFF2-40B4-BE49-F238E27FC236}">
                <a16:creationId xmlns:a16="http://schemas.microsoft.com/office/drawing/2014/main" xmlns="" id="{EE221E5E-1243-40EF-8623-9B3DFEB9C1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6254750"/>
            <a:ext cx="9144000" cy="1588"/>
          </a:xfrm>
          <a:prstGeom prst="line">
            <a:avLst/>
          </a:prstGeom>
          <a:noFill/>
          <a:ln w="12700">
            <a:solidFill>
              <a:srgbClr val="8236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Line 8">
            <a:extLst>
              <a:ext uri="{FF2B5EF4-FFF2-40B4-BE49-F238E27FC236}">
                <a16:creationId xmlns:a16="http://schemas.microsoft.com/office/drawing/2014/main" xmlns="" id="{C9047BDD-B54B-4CB2-A95A-768471945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9779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1029" name="Line 9">
            <a:extLst>
              <a:ext uri="{FF2B5EF4-FFF2-40B4-BE49-F238E27FC236}">
                <a16:creationId xmlns:a16="http://schemas.microsoft.com/office/drawing/2014/main" xmlns="" id="{6A9DBB50-78A8-48DA-A5BE-7B7EF5452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15240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PMingLiU" panose="02020500000000000000" pitchFamily="18" charset="-12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PMingLiU" panose="02020500000000000000" pitchFamily="18" charset="-12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B0D28EB-0240-4F06-BE9B-81B13696B711}"/>
              </a:ext>
            </a:extLst>
          </p:cNvPr>
          <p:cNvSpPr txBox="1"/>
          <p:nvPr userDrawn="1"/>
        </p:nvSpPr>
        <p:spPr>
          <a:xfrm>
            <a:off x="4071938" y="6311900"/>
            <a:ext cx="1214437" cy="260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D677DC68-52C0-4726-8755-06309399FB64}" type="slidenum">
              <a:rPr kumimoji="1" lang="de-DE" altLang="zh-TW" sz="110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kumimoji="1" lang="de-DE" altLang="zh-TW" sz="110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17:1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保羅和西拉經過暗妃波里、亞波羅尼亞，來到帖撒羅尼迦，在那裡有猶太人的會堂。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17:2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保羅照他素常的規矩進去，一連三個安息日，本著聖經與他們辯論，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17:3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講解陳明基督必須受害，從死裡復活；又說：「我所傳與你們的這位耶穌就是基督。」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17:4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他們中間有些人聽了勸，就附從保羅和西拉，並有許多虔敬的希利尼人，尊貴的婦女也不少。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</a:t>
            </a:r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1-9</a:t>
            </a:r>
            <a:endParaRPr lang="en-US" altLang="zh-CN" sz="2400" dirty="0">
              <a:solidFill>
                <a:srgbClr val="D1DAE9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74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17:5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但那不信的猶太人心裡嫉妒，招聚了些市井匪類，搭夥成群，聳動合城的人闖進耶孫的家，要將保羅、西拉帶到百姓那裡。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17:6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找不著他們，就把耶孫和幾個弟兄拉到地方官那裡，喊叫說：「那攪亂天下的也到這裡來了，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17:7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耶孫收留他們。這些人都違背該撒的命令，說另有一個王耶穌。」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17:8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眾人和地方官聽見這話，就驚慌了；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17:9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於是取了耶孫和其餘之人的保狀，就釋放了他們。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</a:t>
            </a:r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1-9</a:t>
            </a:r>
            <a:endParaRPr lang="en-US" altLang="zh-CN" sz="2400" dirty="0">
              <a:solidFill>
                <a:srgbClr val="D1DAE9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5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xmlns="" id="{087D60F7-18EE-4BF6-9AE2-2E727F3AC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52513"/>
            <a:ext cx="8534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52500" indent="-9525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altLang="zh-CN" sz="3200" dirty="0" smtClean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愛心：傳福音的動力</a:t>
            </a:r>
            <a:endParaRPr lang="zh-CN" altLang="en-US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</a:t>
            </a: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1-9</a:t>
            </a: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；帖</a:t>
            </a:r>
            <a:r>
              <a:rPr lang="zh-CN" altLang="en-US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前 </a:t>
            </a:r>
            <a:r>
              <a:rPr lang="en-US" altLang="zh-CN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2-3</a:t>
            </a:r>
            <a:endParaRPr lang="en-US" altLang="zh-CN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de-DE" altLang="zh-TW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zh-CN" altLang="de-DE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愛心：傳福音的動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力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1-9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；帖前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2-3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牧者</a:t>
            </a:r>
            <a:r>
              <a:rPr lang="zh-CN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心腸</a:t>
            </a:r>
            <a:endParaRPr lang="zh-CN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a.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日夜思念</a:t>
            </a:r>
            <a:r>
              <a:rPr lang="zh-CN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，懇切代禱</a:t>
            </a:r>
            <a:endParaRPr lang="zh-CN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2:1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弟兄們，你們自己原曉得我們進到你們那裡並不是徒然的。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2:2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我們從前在腓立比被害受辱，這是你們知道的；然而還是靠我們的神放開膽量，在大爭戰中把神的福音傳給你們。 </a:t>
            </a:r>
          </a:p>
          <a:p>
            <a:pPr eaLnBrk="1" hangingPunct="1">
              <a:defRPr/>
            </a:pPr>
            <a:endParaRPr lang="zh-CN" altLang="de-DE" sz="3200" dirty="0" smtClean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3:10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我們晝夜切切的祈求，要見你們的面，補滿你們信心的不足。</a:t>
            </a:r>
            <a:endParaRPr lang="de-DE" altLang="zh-TW" sz="2800" dirty="0" smtClean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愛心：傳福音的動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力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1-9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；帖前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2-3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牧者</a:t>
            </a:r>
            <a:r>
              <a:rPr lang="zh-CN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心腸</a:t>
            </a:r>
            <a:endParaRPr lang="zh-CN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b</a:t>
            </a: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無私的動機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2:5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因為我們從來沒有用過諂媚的話，這是你們知道的；也沒有藏著貪心，這是神可以作見證的。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2:6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我們作基督的使徒，雖然可以叫人尊重，卻沒有向你們或向別人求榮耀；</a:t>
            </a: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愛心：傳福音的動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力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1-9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；帖前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2-3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牧者</a:t>
            </a:r>
            <a:r>
              <a:rPr lang="zh-CN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心腸</a:t>
            </a:r>
            <a:endParaRPr lang="zh-CN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zh-CN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c</a:t>
            </a: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.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如母親般的愛</a:t>
            </a:r>
          </a:p>
          <a:p>
            <a:pPr eaLnBrk="1" hangingPunct="1">
              <a:defRPr/>
            </a:pPr>
            <a:r>
              <a:rPr lang="zh-CN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CN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2:7  </a:t>
            </a:r>
            <a:r>
              <a:rPr lang="zh-CN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只在你们中间存心温柔，如同母亲乳养自己的孩子。</a:t>
            </a:r>
            <a:endParaRPr lang="zh-TW" altLang="en-CA" sz="2800" dirty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愛心：傳福音的動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力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1-9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；帖前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2-3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牧者</a:t>
            </a:r>
            <a:r>
              <a:rPr lang="zh-CN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心腸</a:t>
            </a:r>
            <a:endParaRPr lang="zh-CN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d.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像父</a:t>
            </a:r>
            <a:r>
              <a:rPr lang="zh-TW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親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般</a:t>
            </a:r>
            <a:r>
              <a:rPr lang="zh-TW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引導</a:t>
            </a:r>
            <a:endParaRPr lang="zh-TW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2:11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你們也曉得我們怎樣勸勉你們，安慰你們，囑咐你們各人，好像父親待自己的兒女一樣，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2:12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要叫你們行事對得起那召你們進他國、得他榮耀的神。</a:t>
            </a:r>
          </a:p>
        </p:txBody>
      </p:sp>
    </p:spTree>
    <p:extLst>
      <p:ext uri="{BB962C8B-B14F-4D97-AF65-F5344CB8AC3E}">
        <p14:creationId xmlns:p14="http://schemas.microsoft.com/office/powerpoint/2010/main" val="2777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愛心：傳福音的動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力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1-9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；帖前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2-3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CN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牧者</a:t>
            </a:r>
            <a:r>
              <a:rPr lang="zh-CN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心腸</a:t>
            </a:r>
            <a:endParaRPr lang="zh-CN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e</a:t>
            </a: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喜樂與榮耀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2:19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我們的盼望和喜樂，並所誇的冠冕是什麼呢？豈不是我們主耶穌來的時候、你們在他面前站立得住嗎？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帖前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2:20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因為你們就是我們的榮耀，我們的喜樂。</a:t>
            </a:r>
          </a:p>
        </p:txBody>
      </p:sp>
    </p:spTree>
    <p:extLst>
      <p:ext uri="{BB962C8B-B14F-4D97-AF65-F5344CB8AC3E}">
        <p14:creationId xmlns:p14="http://schemas.microsoft.com/office/powerpoint/2010/main" val="5075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受苦：跟隨基督必經之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結</a:t>
            </a:r>
            <a:r>
              <a:rPr lang="zh-TW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語</a:t>
            </a:r>
            <a:endParaRPr lang="en-US" altLang="zh-TW" sz="3200" dirty="0" smtClean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12:24  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神的道日見興旺，越發廣傳。 </a:t>
            </a:r>
          </a:p>
        </p:txBody>
      </p:sp>
    </p:spTree>
    <p:extLst>
      <p:ext uri="{BB962C8B-B14F-4D97-AF65-F5344CB8AC3E}">
        <p14:creationId xmlns:p14="http://schemas.microsoft.com/office/powerpoint/2010/main" val="28153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自定义设计方案_3">
  <a:themeElements>
    <a:clrScheme name="4_自定义设计方案_3 1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自定义设计方案_3">
      <a:majorFont>
        <a:latin typeface="Calibri"/>
        <a:ea typeface="PMingLiU"/>
        <a:cs typeface=""/>
      </a:majorFont>
      <a:minorFont>
        <a:latin typeface="Calibri"/>
        <a:ea typeface="PMingLiU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4_自定义设计方案_3 1">
        <a:dk1>
          <a:srgbClr val="000000"/>
        </a:dk1>
        <a:lt1>
          <a:srgbClr val="FFFFFF"/>
        </a:lt1>
        <a:dk2>
          <a:srgbClr val="1F497D"/>
        </a:dk2>
        <a:lt2>
          <a:srgbClr val="F1F0E7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自定义设计方案">
  <a:themeElements>
    <a:clrScheme name="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Pages>0</Pages>
  <Words>439</Words>
  <Characters>0</Characters>
  <Application>Microsoft Office PowerPoint</Application>
  <DocSecurity>0</DocSecurity>
  <PresentationFormat>On-screen Show (4:3)</PresentationFormat>
  <Lines>0</Lines>
  <Paragraphs>53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NSimSun</vt:lpstr>
      <vt:lpstr>PMingLiU</vt:lpstr>
      <vt:lpstr>SimSun</vt:lpstr>
      <vt:lpstr>全真簡中仿</vt:lpstr>
      <vt:lpstr>Arial</vt:lpstr>
      <vt:lpstr>Calibri</vt:lpstr>
      <vt:lpstr>4_自定义设计方案_3</vt:lpstr>
      <vt:lpstr>5_自定义设计方案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Czarina Cheng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Czarina Cheng</dc:creator>
  <cp:lastModifiedBy>John Chan</cp:lastModifiedBy>
  <cp:revision>814</cp:revision>
  <cp:lastPrinted>1899-12-30T00:00:00Z</cp:lastPrinted>
  <dcterms:created xsi:type="dcterms:W3CDTF">2007-06-28T18:16:17Z</dcterms:created>
  <dcterms:modified xsi:type="dcterms:W3CDTF">2018-12-06T02:32:01Z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