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  <p:sldMasterId id="2147483780" r:id="rId2"/>
  </p:sldMasterIdLst>
  <p:notesMasterIdLst>
    <p:notesMasterId r:id="rId12"/>
  </p:notesMasterIdLst>
  <p:handoutMasterIdLst>
    <p:handoutMasterId r:id="rId13"/>
  </p:handoutMasterIdLst>
  <p:sldIdLst>
    <p:sldId id="3533" r:id="rId3"/>
    <p:sldId id="3541" r:id="rId4"/>
    <p:sldId id="3469" r:id="rId5"/>
    <p:sldId id="3495" r:id="rId6"/>
    <p:sldId id="3542" r:id="rId7"/>
    <p:sldId id="3543" r:id="rId8"/>
    <p:sldId id="3544" r:id="rId9"/>
    <p:sldId id="3545" r:id="rId10"/>
    <p:sldId id="3540" r:id="rId11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57">
          <p15:clr>
            <a:srgbClr val="A4A3A4"/>
          </p15:clr>
        </p15:guide>
        <p15:guide id="2" pos="285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66"/>
    <a:srgbClr val="FFFF00"/>
    <a:srgbClr val="D1DAE9"/>
    <a:srgbClr val="082608"/>
    <a:srgbClr val="0D3F0D"/>
    <a:srgbClr val="1B811B"/>
    <a:srgbClr val="051905"/>
    <a:srgbClr val="8C1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272" y="60"/>
      </p:cViewPr>
      <p:guideLst>
        <p:guide orient="horz" pos="2257"/>
        <p:guide pos="285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277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xmlns="" id="{73C97197-1FC8-41CF-BC48-27ACFD278D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xmlns="" id="{911305F3-5AD4-4C57-B704-215ED0D4035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53974A9-7672-4900-A438-FD2C9DB45F9D}" type="datetimeFigureOut">
              <a:rPr lang="de-DE" altLang="en-US"/>
              <a:pPr>
                <a:defRPr/>
              </a:pPr>
              <a:t>05.12.2018</a:t>
            </a:fld>
            <a:endParaRPr lang="de-DE" altLang="en-US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xmlns="" id="{468967D2-7B62-4A5F-8881-1482E45B9CA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xmlns="" id="{D43A5838-3005-49C9-9942-EB438CCE22D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879051F-0ADF-4A82-A94F-587313A6EE5F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33941872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Header Placeholder 1">
            <a:extLst>
              <a:ext uri="{FF2B5EF4-FFF2-40B4-BE49-F238E27FC236}">
                <a16:creationId xmlns:a16="http://schemas.microsoft.com/office/drawing/2014/main" xmlns="" id="{4E084CE1-F1CA-4DA8-BAEA-3404E02F282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pitchFamily="34" charset="0"/>
                <a:ea typeface="全真簡中仿" pitchFamily="1" charset="-120"/>
                <a:cs typeface="+mn-cs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1267" name="Date Placeholder 2">
            <a:extLst>
              <a:ext uri="{FF2B5EF4-FFF2-40B4-BE49-F238E27FC236}">
                <a16:creationId xmlns:a16="http://schemas.microsoft.com/office/drawing/2014/main" xmlns="" id="{3D8029D5-3A46-43BC-A9B0-262FB8FE733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3025" y="0"/>
            <a:ext cx="2973388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pitchFamily="34" charset="0"/>
                <a:ea typeface="全真簡中仿" pitchFamily="1" charset="-120"/>
                <a:cs typeface="+mn-cs"/>
              </a:defRPr>
            </a:lvl1pPr>
          </a:lstStyle>
          <a:p>
            <a:pPr>
              <a:defRPr/>
            </a:pPr>
            <a:fld id="{A2E248C6-1F2F-4093-A535-C9D9EE343A8C}" type="datetimeFigureOut">
              <a:rPr lang="zh-TW" altLang="en-US"/>
              <a:pPr>
                <a:defRPr/>
              </a:pPr>
              <a:t>2018/12/5</a:t>
            </a:fld>
            <a:endParaRPr lang="zh-TW" altLang="en-US"/>
          </a:p>
        </p:txBody>
      </p:sp>
      <p:sp>
        <p:nvSpPr>
          <p:cNvPr id="3076" name="Slide Image Placeholder 3">
            <a:extLst>
              <a:ext uri="{FF2B5EF4-FFF2-40B4-BE49-F238E27FC236}">
                <a16:creationId xmlns:a16="http://schemas.microsoft.com/office/drawing/2014/main" xmlns="" id="{9ADE6C6F-A197-4883-95CB-2DE3A1642CB3}"/>
              </a:ext>
            </a:extLst>
          </p:cNvPr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11269" name="Notes Placeholder 4">
            <a:extLst>
              <a:ext uri="{FF2B5EF4-FFF2-40B4-BE49-F238E27FC236}">
                <a16:creationId xmlns:a16="http://schemas.microsoft.com/office/drawing/2014/main" xmlns="" id="{73C30D6F-5C4E-426B-A739-796020D945B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  <a:endParaRPr lang="zh-TW" altLang="en-US" noProof="0"/>
          </a:p>
        </p:txBody>
      </p:sp>
      <p:sp>
        <p:nvSpPr>
          <p:cNvPr id="11270" name="Footer Placeholder 5">
            <a:extLst>
              <a:ext uri="{FF2B5EF4-FFF2-40B4-BE49-F238E27FC236}">
                <a16:creationId xmlns:a16="http://schemas.microsoft.com/office/drawing/2014/main" xmlns="" id="{B1E18EE9-56C9-408B-A776-58ACC4D26E8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0213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pitchFamily="34" charset="0"/>
                <a:ea typeface="全真簡中仿" pitchFamily="1" charset="-120"/>
                <a:cs typeface="+mn-cs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1271" name="Slide Number Placeholder 6">
            <a:extLst>
              <a:ext uri="{FF2B5EF4-FFF2-40B4-BE49-F238E27FC236}">
                <a16:creationId xmlns:a16="http://schemas.microsoft.com/office/drawing/2014/main" xmlns="" id="{CD1126AC-E4A7-430D-9493-8219E9C3682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3025" y="8685213"/>
            <a:ext cx="2973388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ea typeface="全真簡中仿"/>
                <a:cs typeface="全真簡中仿"/>
              </a:defRPr>
            </a:lvl1pPr>
          </a:lstStyle>
          <a:p>
            <a:pPr>
              <a:defRPr/>
            </a:pPr>
            <a:fld id="{110F01D7-4E49-4859-BBE5-68C888B987A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44542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PMingLiU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PMingLiU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PMingLiU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PMingLiU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PMingLiU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zh-TW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fld id="{275A22B3-B7E8-4F93-B425-95118B9716CF}" type="slidenum">
              <a:rPr lang="zh-TW" altLang="en-US" b="0">
                <a:ea typeface="全真簡中仿"/>
              </a:rPr>
              <a:pPr/>
              <a:t>1</a:t>
            </a:fld>
            <a:endParaRPr lang="zh-TW" altLang="en-US" b="0">
              <a:ea typeface="全真簡中仿"/>
            </a:endParaRPr>
          </a:p>
        </p:txBody>
      </p:sp>
    </p:spTree>
    <p:extLst>
      <p:ext uri="{BB962C8B-B14F-4D97-AF65-F5344CB8AC3E}">
        <p14:creationId xmlns:p14="http://schemas.microsoft.com/office/powerpoint/2010/main" val="16750190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zh-TW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fld id="{275A22B3-B7E8-4F93-B425-95118B9716CF}" type="slidenum">
              <a:rPr lang="zh-TW" altLang="en-US" b="0">
                <a:ea typeface="全真簡中仿"/>
              </a:rPr>
              <a:pPr/>
              <a:t>2</a:t>
            </a:fld>
            <a:endParaRPr lang="zh-TW" altLang="en-US" b="0">
              <a:ea typeface="全真簡中仿"/>
            </a:endParaRPr>
          </a:p>
        </p:txBody>
      </p:sp>
    </p:spTree>
    <p:extLst>
      <p:ext uri="{BB962C8B-B14F-4D97-AF65-F5344CB8AC3E}">
        <p14:creationId xmlns:p14="http://schemas.microsoft.com/office/powerpoint/2010/main" val="14156255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xmlns="" id="{FA30E3CD-4576-4347-B241-C55523EBB12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xmlns="" id="{FD9DE640-DF53-4CDB-AACB-14252EDAD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zh-TW" altLang="en-US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xmlns="" id="{91893883-4328-482A-B896-13606DD7ADFC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F025751-308F-4C28-A35E-D37C85452582}" type="slidenum">
              <a:rPr lang="zh-TW" altLang="en-US">
                <a:latin typeface="Arial" panose="020B0604020202020204" pitchFamily="34" charset="0"/>
                <a:ea typeface="全真簡中仿"/>
                <a:cs typeface="全真簡中仿"/>
              </a:rPr>
              <a:pPr algn="r" eaLnBrk="1" hangingPunct="1">
                <a:spcBef>
                  <a:spcPct val="0"/>
                </a:spcBef>
              </a:pPr>
              <a:t>3</a:t>
            </a:fld>
            <a:endParaRPr lang="zh-TW" altLang="en-US">
              <a:latin typeface="Arial" panose="020B0604020202020204" pitchFamily="34" charset="0"/>
              <a:ea typeface="全真簡中仿"/>
              <a:cs typeface="全真簡中仿"/>
            </a:endParaRPr>
          </a:p>
        </p:txBody>
      </p:sp>
    </p:spTree>
    <p:extLst>
      <p:ext uri="{BB962C8B-B14F-4D97-AF65-F5344CB8AC3E}">
        <p14:creationId xmlns:p14="http://schemas.microsoft.com/office/powerpoint/2010/main" val="32089558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xmlns="" id="{DD7E7542-71D8-46AE-83F5-EC17C91A142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xmlns="" id="{7A5F0673-2500-483A-976D-144B73426D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zh-TW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xmlns="" id="{E8A62E79-AA29-4824-AC0C-BB38BBD231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461F6A20-406B-4E57-9087-0C322038737E}" type="slidenum">
              <a:rPr lang="zh-TW" altLang="en-US" smtClean="0">
                <a:latin typeface="Arial" panose="020B0604020202020204" pitchFamily="34" charset="0"/>
                <a:ea typeface="全真簡中仿"/>
              </a:rPr>
              <a:pPr>
                <a:spcBef>
                  <a:spcPct val="0"/>
                </a:spcBef>
              </a:pPr>
              <a:t>4</a:t>
            </a:fld>
            <a:endParaRPr lang="zh-TW" altLang="en-US">
              <a:latin typeface="Arial" panose="020B0604020202020204" pitchFamily="34" charset="0"/>
              <a:ea typeface="全真簡中仿"/>
            </a:endParaRPr>
          </a:p>
        </p:txBody>
      </p:sp>
    </p:spTree>
    <p:extLst>
      <p:ext uri="{BB962C8B-B14F-4D97-AF65-F5344CB8AC3E}">
        <p14:creationId xmlns:p14="http://schemas.microsoft.com/office/powerpoint/2010/main" val="20790428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xmlns="" id="{DD7E7542-71D8-46AE-83F5-EC17C91A142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xmlns="" id="{7A5F0673-2500-483A-976D-144B73426D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zh-TW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xmlns="" id="{E8A62E79-AA29-4824-AC0C-BB38BBD231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461F6A20-406B-4E57-9087-0C322038737E}" type="slidenum">
              <a:rPr lang="zh-TW" altLang="en-US" smtClean="0">
                <a:latin typeface="Arial" panose="020B0604020202020204" pitchFamily="34" charset="0"/>
                <a:ea typeface="全真簡中仿"/>
              </a:rPr>
              <a:pPr>
                <a:spcBef>
                  <a:spcPct val="0"/>
                </a:spcBef>
              </a:pPr>
              <a:t>5</a:t>
            </a:fld>
            <a:endParaRPr lang="zh-TW" altLang="en-US">
              <a:latin typeface="Arial" panose="020B0604020202020204" pitchFamily="34" charset="0"/>
              <a:ea typeface="全真簡中仿"/>
            </a:endParaRPr>
          </a:p>
        </p:txBody>
      </p:sp>
    </p:spTree>
    <p:extLst>
      <p:ext uri="{BB962C8B-B14F-4D97-AF65-F5344CB8AC3E}">
        <p14:creationId xmlns:p14="http://schemas.microsoft.com/office/powerpoint/2010/main" val="769025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xmlns="" id="{DD7E7542-71D8-46AE-83F5-EC17C91A142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xmlns="" id="{7A5F0673-2500-483A-976D-144B73426D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zh-TW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xmlns="" id="{E8A62E79-AA29-4824-AC0C-BB38BBD231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461F6A20-406B-4E57-9087-0C322038737E}" type="slidenum">
              <a:rPr lang="zh-TW" altLang="en-US" smtClean="0">
                <a:latin typeface="Arial" panose="020B0604020202020204" pitchFamily="34" charset="0"/>
                <a:ea typeface="全真簡中仿"/>
              </a:rPr>
              <a:pPr>
                <a:spcBef>
                  <a:spcPct val="0"/>
                </a:spcBef>
              </a:pPr>
              <a:t>6</a:t>
            </a:fld>
            <a:endParaRPr lang="zh-TW" altLang="en-US">
              <a:latin typeface="Arial" panose="020B0604020202020204" pitchFamily="34" charset="0"/>
              <a:ea typeface="全真簡中仿"/>
            </a:endParaRPr>
          </a:p>
        </p:txBody>
      </p:sp>
    </p:spTree>
    <p:extLst>
      <p:ext uri="{BB962C8B-B14F-4D97-AF65-F5344CB8AC3E}">
        <p14:creationId xmlns:p14="http://schemas.microsoft.com/office/powerpoint/2010/main" val="7078938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xmlns="" id="{DD7E7542-71D8-46AE-83F5-EC17C91A142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xmlns="" id="{7A5F0673-2500-483A-976D-144B73426D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zh-TW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xmlns="" id="{E8A62E79-AA29-4824-AC0C-BB38BBD231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461F6A20-406B-4E57-9087-0C322038737E}" type="slidenum">
              <a:rPr lang="zh-TW" altLang="en-US" smtClean="0">
                <a:latin typeface="Arial" panose="020B0604020202020204" pitchFamily="34" charset="0"/>
                <a:ea typeface="全真簡中仿"/>
              </a:rPr>
              <a:pPr>
                <a:spcBef>
                  <a:spcPct val="0"/>
                </a:spcBef>
              </a:pPr>
              <a:t>7</a:t>
            </a:fld>
            <a:endParaRPr lang="zh-TW" altLang="en-US">
              <a:latin typeface="Arial" panose="020B0604020202020204" pitchFamily="34" charset="0"/>
              <a:ea typeface="全真簡中仿"/>
            </a:endParaRPr>
          </a:p>
        </p:txBody>
      </p:sp>
    </p:spTree>
    <p:extLst>
      <p:ext uri="{BB962C8B-B14F-4D97-AF65-F5344CB8AC3E}">
        <p14:creationId xmlns:p14="http://schemas.microsoft.com/office/powerpoint/2010/main" val="32665326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xmlns="" id="{DD7E7542-71D8-46AE-83F5-EC17C91A142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xmlns="" id="{7A5F0673-2500-483A-976D-144B73426D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zh-TW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xmlns="" id="{E8A62E79-AA29-4824-AC0C-BB38BBD231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461F6A20-406B-4E57-9087-0C322038737E}" type="slidenum">
              <a:rPr lang="zh-TW" altLang="en-US" smtClean="0">
                <a:latin typeface="Arial" panose="020B0604020202020204" pitchFamily="34" charset="0"/>
                <a:ea typeface="全真簡中仿"/>
              </a:rPr>
              <a:pPr>
                <a:spcBef>
                  <a:spcPct val="0"/>
                </a:spcBef>
              </a:pPr>
              <a:t>8</a:t>
            </a:fld>
            <a:endParaRPr lang="zh-TW" altLang="en-US">
              <a:latin typeface="Arial" panose="020B0604020202020204" pitchFamily="34" charset="0"/>
              <a:ea typeface="全真簡中仿"/>
            </a:endParaRPr>
          </a:p>
        </p:txBody>
      </p:sp>
    </p:spTree>
    <p:extLst>
      <p:ext uri="{BB962C8B-B14F-4D97-AF65-F5344CB8AC3E}">
        <p14:creationId xmlns:p14="http://schemas.microsoft.com/office/powerpoint/2010/main" val="17712268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xmlns="" id="{DD7E7542-71D8-46AE-83F5-EC17C91A142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xmlns="" id="{7A5F0673-2500-483A-976D-144B73426D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zh-TW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xmlns="" id="{E8A62E79-AA29-4824-AC0C-BB38BBD231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461F6A20-406B-4E57-9087-0C322038737E}" type="slidenum">
              <a:rPr lang="zh-TW" altLang="en-US" smtClean="0">
                <a:latin typeface="Arial" panose="020B0604020202020204" pitchFamily="34" charset="0"/>
                <a:ea typeface="全真簡中仿"/>
              </a:rPr>
              <a:pPr>
                <a:spcBef>
                  <a:spcPct val="0"/>
                </a:spcBef>
              </a:pPr>
              <a:t>9</a:t>
            </a:fld>
            <a:endParaRPr lang="zh-TW" altLang="en-US">
              <a:latin typeface="Arial" panose="020B0604020202020204" pitchFamily="34" charset="0"/>
              <a:ea typeface="全真簡中仿"/>
            </a:endParaRPr>
          </a:p>
        </p:txBody>
      </p:sp>
    </p:spTree>
    <p:extLst>
      <p:ext uri="{BB962C8B-B14F-4D97-AF65-F5344CB8AC3E}">
        <p14:creationId xmlns:p14="http://schemas.microsoft.com/office/powerpoint/2010/main" val="406266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 altLang="zh-CN"/>
              <a:t>Titelmasterformat durch Klicken bearbeiten</a:t>
            </a:r>
            <a:endParaRPr lang="zh-CN" altLang="en-US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altLang="zh-CN"/>
              <a:t>Formatvorlage des Untertitelmasters durch Klicken bearbeiten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3348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altLang="zh-CN"/>
              <a:t>Titelmasterformat durch Klicken bearbeiten</a:t>
            </a:r>
            <a:endParaRPr lang="zh-CN" alt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altLang="zh-CN"/>
              <a:t>Textmasterformat bearbeiten</a:t>
            </a:r>
          </a:p>
          <a:p>
            <a:pPr lvl="1"/>
            <a:r>
              <a:rPr lang="de-DE" altLang="zh-CN"/>
              <a:t>Zweite Ebene</a:t>
            </a:r>
          </a:p>
          <a:p>
            <a:pPr lvl="2"/>
            <a:r>
              <a:rPr lang="de-DE" altLang="zh-CN"/>
              <a:t>Dritte Ebene</a:t>
            </a:r>
          </a:p>
          <a:p>
            <a:pPr lvl="3"/>
            <a:r>
              <a:rPr lang="de-DE" altLang="zh-CN"/>
              <a:t>Vierte Ebene</a:t>
            </a:r>
          </a:p>
          <a:p>
            <a:pPr lvl="4"/>
            <a:r>
              <a:rPr lang="de-DE" altLang="zh-CN"/>
              <a:t>Fünfte Ebene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34831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 altLang="zh-CN"/>
              <a:t>Titelmasterformat durch Klicken bearbeiten</a:t>
            </a:r>
            <a:endParaRPr lang="zh-CN" alt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altLang="zh-CN"/>
              <a:t>Textmasterformat bearbeiten</a:t>
            </a:r>
          </a:p>
          <a:p>
            <a:pPr lvl="1"/>
            <a:r>
              <a:rPr lang="de-DE" altLang="zh-CN"/>
              <a:t>Zweite Ebene</a:t>
            </a:r>
          </a:p>
          <a:p>
            <a:pPr lvl="2"/>
            <a:r>
              <a:rPr lang="de-DE" altLang="zh-CN"/>
              <a:t>Dritte Ebene</a:t>
            </a:r>
          </a:p>
          <a:p>
            <a:pPr lvl="3"/>
            <a:r>
              <a:rPr lang="de-DE" altLang="zh-CN"/>
              <a:t>Vierte Ebene</a:t>
            </a:r>
          </a:p>
          <a:p>
            <a:pPr lvl="4"/>
            <a:r>
              <a:rPr lang="de-DE" altLang="zh-CN"/>
              <a:t>Fünfte Ebene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310308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70058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46649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856662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altLang="zh-CN"/>
              <a:t>Titelmasterformat durch Klicken bearbeiten</a:t>
            </a:r>
            <a:endParaRPr lang="zh-CN" alt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altLang="zh-CN"/>
              <a:t>Textmasterformat bearbeiten</a:t>
            </a:r>
          </a:p>
          <a:p>
            <a:pPr lvl="1"/>
            <a:r>
              <a:rPr lang="de-DE" altLang="zh-CN"/>
              <a:t>Zweite Ebene</a:t>
            </a:r>
          </a:p>
          <a:p>
            <a:pPr lvl="2"/>
            <a:r>
              <a:rPr lang="de-DE" altLang="zh-CN"/>
              <a:t>Dritte Ebene</a:t>
            </a:r>
          </a:p>
          <a:p>
            <a:pPr lvl="3"/>
            <a:r>
              <a:rPr lang="de-DE" altLang="zh-CN"/>
              <a:t>Vierte Ebene</a:t>
            </a:r>
          </a:p>
          <a:p>
            <a:pPr lvl="4"/>
            <a:r>
              <a:rPr lang="de-DE" altLang="zh-CN"/>
              <a:t>Fünfte Ebene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53120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altLang="zh-CN"/>
              <a:t>Titelmasterformat durch Klicken bearbeiten</a:t>
            </a:r>
            <a:endParaRPr lang="zh-CN" alt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altLang="zh-CN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917436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altLang="zh-CN"/>
              <a:t>Titelmasterformat durch Klicken bearbeiten</a:t>
            </a:r>
            <a:endParaRPr lang="zh-CN" alt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altLang="zh-CN"/>
              <a:t>Textmasterformat bearbeiten</a:t>
            </a:r>
          </a:p>
          <a:p>
            <a:pPr lvl="1"/>
            <a:r>
              <a:rPr lang="de-DE" altLang="zh-CN"/>
              <a:t>Zweite Ebene</a:t>
            </a:r>
          </a:p>
          <a:p>
            <a:pPr lvl="2"/>
            <a:r>
              <a:rPr lang="de-DE" altLang="zh-CN"/>
              <a:t>Dritte Ebene</a:t>
            </a:r>
          </a:p>
          <a:p>
            <a:pPr lvl="3"/>
            <a:r>
              <a:rPr lang="de-DE" altLang="zh-CN"/>
              <a:t>Vierte Ebene</a:t>
            </a:r>
          </a:p>
          <a:p>
            <a:pPr lvl="4"/>
            <a:r>
              <a:rPr lang="de-DE" altLang="zh-CN"/>
              <a:t>Fünfte Ebene</a:t>
            </a:r>
            <a:endParaRPr lang="zh-CN" alt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altLang="zh-CN"/>
              <a:t>Textmasterformat bearbeiten</a:t>
            </a:r>
          </a:p>
          <a:p>
            <a:pPr lvl="1"/>
            <a:r>
              <a:rPr lang="de-DE" altLang="zh-CN"/>
              <a:t>Zweite Ebene</a:t>
            </a:r>
          </a:p>
          <a:p>
            <a:pPr lvl="2"/>
            <a:r>
              <a:rPr lang="de-DE" altLang="zh-CN"/>
              <a:t>Dritte Ebene</a:t>
            </a:r>
          </a:p>
          <a:p>
            <a:pPr lvl="3"/>
            <a:r>
              <a:rPr lang="de-DE" altLang="zh-CN"/>
              <a:t>Vierte Ebene</a:t>
            </a:r>
          </a:p>
          <a:p>
            <a:pPr lvl="4"/>
            <a:r>
              <a:rPr lang="de-DE" altLang="zh-CN"/>
              <a:t>Fünfte Ebene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59789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 altLang="zh-CN"/>
              <a:t>Titelmasterformat durch Klicken bearbeiten</a:t>
            </a:r>
            <a:endParaRPr lang="zh-CN" alt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altLang="zh-CN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altLang="zh-CN"/>
              <a:t>Textmasterformat bearbeiten</a:t>
            </a:r>
          </a:p>
          <a:p>
            <a:pPr lvl="1"/>
            <a:r>
              <a:rPr lang="de-DE" altLang="zh-CN"/>
              <a:t>Zweite Ebene</a:t>
            </a:r>
          </a:p>
          <a:p>
            <a:pPr lvl="2"/>
            <a:r>
              <a:rPr lang="de-DE" altLang="zh-CN"/>
              <a:t>Dritte Ebene</a:t>
            </a:r>
          </a:p>
          <a:p>
            <a:pPr lvl="3"/>
            <a:r>
              <a:rPr lang="de-DE" altLang="zh-CN"/>
              <a:t>Vierte Ebene</a:t>
            </a:r>
          </a:p>
          <a:p>
            <a:pPr lvl="4"/>
            <a:r>
              <a:rPr lang="de-DE" altLang="zh-CN"/>
              <a:t>Fünfte Ebene</a:t>
            </a:r>
            <a:endParaRPr lang="zh-CN" altLang="en-US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altLang="zh-CN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altLang="zh-CN"/>
              <a:t>Textmasterformat bearbeiten</a:t>
            </a:r>
          </a:p>
          <a:p>
            <a:pPr lvl="1"/>
            <a:r>
              <a:rPr lang="de-DE" altLang="zh-CN"/>
              <a:t>Zweite Ebene</a:t>
            </a:r>
          </a:p>
          <a:p>
            <a:pPr lvl="2"/>
            <a:r>
              <a:rPr lang="de-DE" altLang="zh-CN"/>
              <a:t>Dritte Ebene</a:t>
            </a:r>
          </a:p>
          <a:p>
            <a:pPr lvl="3"/>
            <a:r>
              <a:rPr lang="de-DE" altLang="zh-CN"/>
              <a:t>Vierte Ebene</a:t>
            </a:r>
          </a:p>
          <a:p>
            <a:pPr lvl="4"/>
            <a:r>
              <a:rPr lang="de-DE" altLang="zh-CN"/>
              <a:t>Fünfte Ebene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93777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altLang="zh-CN"/>
              <a:t>Titelmasterformat durch Klicken bearbeiten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277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43651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altLang="zh-CN"/>
              <a:t>Titelmasterformat durch Klicken bearbeiten</a:t>
            </a:r>
            <a:endParaRPr lang="zh-CN" alt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altLang="zh-CN"/>
              <a:t>Textmasterformat bearbeiten</a:t>
            </a:r>
          </a:p>
          <a:p>
            <a:pPr lvl="1"/>
            <a:r>
              <a:rPr lang="de-DE" altLang="zh-CN"/>
              <a:t>Zweite Ebene</a:t>
            </a:r>
          </a:p>
          <a:p>
            <a:pPr lvl="2"/>
            <a:r>
              <a:rPr lang="de-DE" altLang="zh-CN"/>
              <a:t>Dritte Ebene</a:t>
            </a:r>
          </a:p>
          <a:p>
            <a:pPr lvl="3"/>
            <a:r>
              <a:rPr lang="de-DE" altLang="zh-CN"/>
              <a:t>Vierte Ebene</a:t>
            </a:r>
          </a:p>
          <a:p>
            <a:pPr lvl="4"/>
            <a:r>
              <a:rPr lang="de-DE" altLang="zh-CN"/>
              <a:t>Fünfte Ebene</a:t>
            </a:r>
            <a:endParaRPr lang="zh-CN" alt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altLang="zh-CN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306256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altLang="zh-CN"/>
              <a:t>Titelmasterformat durch Klicken bearbeiten</a:t>
            </a:r>
            <a:endParaRPr lang="zh-CN" alt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altLang="zh-CN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136483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extBox 15">
            <a:extLst>
              <a:ext uri="{FF2B5EF4-FFF2-40B4-BE49-F238E27FC236}">
                <a16:creationId xmlns:a16="http://schemas.microsoft.com/office/drawing/2014/main" xmlns="" id="{88826745-FF3A-4C53-A0AE-E2ED73F171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1938" y="6311900"/>
            <a:ext cx="1214437" cy="273050"/>
          </a:xfrm>
          <a:prstGeom prst="rect">
            <a:avLst/>
          </a:prstGeom>
          <a:noFill/>
          <a:ln>
            <a:noFill/>
          </a:ln>
          <a:extLst/>
        </p:spPr>
        <p:txBody>
          <a:bodyPr lIns="91429" tIns="45714" rIns="91429" bIns="45714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eaLnBrk="1" hangingPunct="1">
              <a:defRPr/>
            </a:pPr>
            <a:fld id="{4B933096-71E8-4600-BE5C-E57093AC2BCC}" type="slidenum">
              <a:rPr lang="de-DE" altLang="en-US" sz="1200" b="0" smtClean="0">
                <a:solidFill>
                  <a:srgbClr val="FFFF00"/>
                </a:solidFill>
                <a:ea typeface="PMingLiU" panose="02020500000000000000" pitchFamily="18" charset="-120"/>
              </a:rPr>
              <a:pPr algn="ctr" eaLnBrk="1" hangingPunct="1">
                <a:defRPr/>
              </a:pPr>
              <a:t>‹#›</a:t>
            </a:fld>
            <a:endParaRPr lang="de-DE" altLang="en-US" sz="1200" b="0">
              <a:solidFill>
                <a:srgbClr val="FFFF00"/>
              </a:solidFill>
              <a:ea typeface="PMingLiU" panose="02020500000000000000" pitchFamily="18" charset="-120"/>
            </a:endParaRPr>
          </a:p>
        </p:txBody>
      </p:sp>
      <p:cxnSp>
        <p:nvCxnSpPr>
          <p:cNvPr id="1027" name="直接连接符 16">
            <a:extLst>
              <a:ext uri="{FF2B5EF4-FFF2-40B4-BE49-F238E27FC236}">
                <a16:creationId xmlns:a16="http://schemas.microsoft.com/office/drawing/2014/main" xmlns="" id="{EE221E5E-1243-40EF-8623-9B3DFEB9C1E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0" y="6254750"/>
            <a:ext cx="9144000" cy="1588"/>
          </a:xfrm>
          <a:prstGeom prst="line">
            <a:avLst/>
          </a:prstGeom>
          <a:noFill/>
          <a:ln w="12700">
            <a:solidFill>
              <a:srgbClr val="823634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Line 8">
            <a:extLst>
              <a:ext uri="{FF2B5EF4-FFF2-40B4-BE49-F238E27FC236}">
                <a16:creationId xmlns:a16="http://schemas.microsoft.com/office/drawing/2014/main" xmlns="" id="{C9047BDD-B54B-4CB2-A95A-768471945EE9}"/>
              </a:ext>
            </a:extLst>
          </p:cNvPr>
          <p:cNvSpPr>
            <a:spLocks noChangeShapeType="1"/>
          </p:cNvSpPr>
          <p:nvPr/>
        </p:nvSpPr>
        <p:spPr bwMode="auto">
          <a:xfrm>
            <a:off x="511175" y="977900"/>
            <a:ext cx="8001000" cy="0"/>
          </a:xfrm>
          <a:prstGeom prst="line">
            <a:avLst/>
          </a:prstGeom>
          <a:noFill/>
          <a:ln w="38100">
            <a:solidFill>
              <a:srgbClr val="D1DAE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9" tIns="45714" rIns="91429" bIns="45714"/>
          <a:lstStyle/>
          <a:p>
            <a:endParaRPr lang="en-US"/>
          </a:p>
        </p:txBody>
      </p:sp>
      <p:sp>
        <p:nvSpPr>
          <p:cNvPr id="1029" name="Line 9">
            <a:extLst>
              <a:ext uri="{FF2B5EF4-FFF2-40B4-BE49-F238E27FC236}">
                <a16:creationId xmlns:a16="http://schemas.microsoft.com/office/drawing/2014/main" xmlns="" id="{6A9DBB50-78A8-48DA-A5BE-7B7EF5452813}"/>
              </a:ext>
            </a:extLst>
          </p:cNvPr>
          <p:cNvSpPr>
            <a:spLocks noChangeShapeType="1"/>
          </p:cNvSpPr>
          <p:nvPr/>
        </p:nvSpPr>
        <p:spPr bwMode="auto">
          <a:xfrm>
            <a:off x="511175" y="1524000"/>
            <a:ext cx="8001000" cy="0"/>
          </a:xfrm>
          <a:prstGeom prst="line">
            <a:avLst/>
          </a:prstGeom>
          <a:noFill/>
          <a:ln w="38100">
            <a:solidFill>
              <a:srgbClr val="D1DAE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9" tIns="45714" rIns="91429" bIns="45714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PMingLiU" panose="02020500000000000000" pitchFamily="18" charset="-12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anose="02020500000000000000" pitchFamily="18" charset="-12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itchFamily="18" charset="-12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itchFamily="18" charset="-12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itchFamily="18" charset="-12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itchFamily="18" charset="-12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  <a:ea typeface="PMingLiU" panose="02020500000000000000" pitchFamily="18" charset="-120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>
          <a:solidFill>
            <a:schemeClr val="tx1"/>
          </a:solidFill>
          <a:latin typeface="+mn-lt"/>
          <a:ea typeface="PMingLiU" panose="02020500000000000000" pitchFamily="18" charset="-120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  <a:ea typeface="PMingLiU" panose="02020500000000000000" pitchFamily="18" charset="-120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  <a:ea typeface="PMingLiU" panose="02020500000000000000" pitchFamily="18" charset="-120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>
          <a:solidFill>
            <a:schemeClr val="tx1"/>
          </a:solidFill>
          <a:latin typeface="+mn-lt"/>
          <a:ea typeface="PMingLiU" panose="02020500000000000000" pitchFamily="18" charset="-120"/>
        </a:defRPr>
      </a:lvl5pPr>
      <a:lvl6pPr marL="2513013" indent="-2270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0213" indent="-2270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7413" indent="-2270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4613" indent="-2270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CB0D28EB-0240-4F06-BE9B-81B13696B711}"/>
              </a:ext>
            </a:extLst>
          </p:cNvPr>
          <p:cNvSpPr txBox="1"/>
          <p:nvPr userDrawn="1"/>
        </p:nvSpPr>
        <p:spPr>
          <a:xfrm>
            <a:off x="4071938" y="6311900"/>
            <a:ext cx="1214437" cy="260350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eaLnBrk="1" hangingPunct="1">
              <a:defRPr/>
            </a:pPr>
            <a:fld id="{D677DC68-52C0-4726-8755-06309399FB64}" type="slidenum">
              <a:rPr kumimoji="1" lang="de-DE" altLang="zh-TW" sz="1100" smtClean="0">
                <a:solidFill>
                  <a:srgbClr val="FFFF00"/>
                </a:solidFill>
                <a:ea typeface="PMingLiU" panose="02020500000000000000" pitchFamily="18" charset="-120"/>
              </a:rPr>
              <a:pPr algn="ctr" eaLnBrk="1" hangingPunct="1">
                <a:defRPr/>
              </a:pPr>
              <a:t>‹#›</a:t>
            </a:fld>
            <a:endParaRPr kumimoji="1" lang="de-DE" altLang="zh-TW" sz="1100">
              <a:solidFill>
                <a:srgbClr val="FFFF00"/>
              </a:solidFill>
              <a:ea typeface="PMingLiU" panose="02020500000000000000" pitchFamily="18" charset="-12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PMingLiU" panose="02020500000000000000" pitchFamily="18" charset="-12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PMingLiU" panose="02020500000000000000" pitchFamily="18" charset="-12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PMingLiU" panose="02020500000000000000" pitchFamily="18" charset="-12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PMingLiU" panose="02020500000000000000" pitchFamily="18" charset="-12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PMingLiU" panose="02020500000000000000" pitchFamily="18" charset="-12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PMingLiU" panose="02020500000000000000" pitchFamily="18" charset="-12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文字方塊 4"/>
          <p:cNvSpPr txBox="1">
            <a:spLocks noChangeArrowheads="1"/>
          </p:cNvSpPr>
          <p:nvPr/>
        </p:nvSpPr>
        <p:spPr bwMode="auto">
          <a:xfrm>
            <a:off x="539750" y="1557338"/>
            <a:ext cx="8077200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428750" indent="-51435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17:1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保羅和西拉經過暗妃波里、亞波羅尼亞，來到帖撒羅尼迦，在那裡有猶太人的會堂。 </a:t>
            </a:r>
          </a:p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17:2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保羅照他素常的規矩進去，一連三個安息日，本著聖經與他們辯論， </a:t>
            </a:r>
          </a:p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17:3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講解陳明基督必須受害，從死裡復活；又說：「我所傳與你們的這位耶穌就是基督。」 </a:t>
            </a:r>
          </a:p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17:4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他們中間有些人聽了勸，就附從保羅和西拉，並有許多虔敬的希利尼人，尊貴的婦女也不少。 </a:t>
            </a:r>
          </a:p>
        </p:txBody>
      </p:sp>
      <p:sp>
        <p:nvSpPr>
          <p:cNvPr id="21507" name="TextBox 2"/>
          <p:cNvSpPr txBox="1">
            <a:spLocks noChangeArrowheads="1"/>
          </p:cNvSpPr>
          <p:nvPr/>
        </p:nvSpPr>
        <p:spPr bwMode="auto">
          <a:xfrm>
            <a:off x="539750" y="1052513"/>
            <a:ext cx="83899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CN" sz="24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17</a:t>
            </a:r>
            <a:r>
              <a:rPr lang="zh-CN" altLang="en-US" sz="24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：</a:t>
            </a:r>
            <a:r>
              <a:rPr lang="en-US" altLang="zh-CN" sz="24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1-9</a:t>
            </a:r>
            <a:endParaRPr lang="en-US" altLang="zh-CN" sz="2400" dirty="0">
              <a:solidFill>
                <a:srgbClr val="D1DAE9"/>
              </a:solidFill>
              <a:latin typeface="NSimSun" panose="02010609030101010101" pitchFamily="49" charset="-122"/>
              <a:ea typeface="NSimSun" panose="0201060903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87478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文字方塊 4"/>
          <p:cNvSpPr txBox="1">
            <a:spLocks noChangeArrowheads="1"/>
          </p:cNvSpPr>
          <p:nvPr/>
        </p:nvSpPr>
        <p:spPr bwMode="auto">
          <a:xfrm>
            <a:off x="539750" y="1557338"/>
            <a:ext cx="8077200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428750" indent="-51435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17:5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但那不信的猶太人心裡嫉妒，招聚了些市井匪類，搭夥成群，聳動合城的人闖進耶孫的家，要將保羅、西拉帶到百姓那裡。 </a:t>
            </a:r>
          </a:p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17:6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找不著他們，就把耶孫和幾個弟兄拉到地方官那裡，喊叫說：「那攪亂天下的也到這裡來了， </a:t>
            </a:r>
          </a:p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17:7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耶孫收留他們。這些人都違背該撒的命令，說另有一個王耶穌。」 </a:t>
            </a:r>
          </a:p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17:8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眾人和地方官聽見這話，就驚慌了； </a:t>
            </a:r>
          </a:p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17:9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於是取了耶孫和其餘之人的保狀，就釋放了他們。 </a:t>
            </a:r>
          </a:p>
        </p:txBody>
      </p:sp>
      <p:sp>
        <p:nvSpPr>
          <p:cNvPr id="21507" name="TextBox 2"/>
          <p:cNvSpPr txBox="1">
            <a:spLocks noChangeArrowheads="1"/>
          </p:cNvSpPr>
          <p:nvPr/>
        </p:nvSpPr>
        <p:spPr bwMode="auto">
          <a:xfrm>
            <a:off x="539750" y="1052513"/>
            <a:ext cx="83899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CN" sz="24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17</a:t>
            </a:r>
            <a:r>
              <a:rPr lang="zh-CN" altLang="en-US" sz="24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：</a:t>
            </a:r>
            <a:r>
              <a:rPr lang="en-US" altLang="zh-CN" sz="24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1-9</a:t>
            </a:r>
            <a:endParaRPr lang="en-US" altLang="zh-CN" sz="2400" dirty="0">
              <a:solidFill>
                <a:srgbClr val="D1DAE9"/>
              </a:solidFill>
              <a:latin typeface="NSimSun" panose="02010609030101010101" pitchFamily="49" charset="-122"/>
              <a:ea typeface="NSimSun" panose="0201060903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0527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5">
            <a:extLst>
              <a:ext uri="{FF2B5EF4-FFF2-40B4-BE49-F238E27FC236}">
                <a16:creationId xmlns:a16="http://schemas.microsoft.com/office/drawing/2014/main" xmlns="" id="{087D60F7-18EE-4BF6-9AE2-2E727F3ACA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1052513"/>
            <a:ext cx="8534400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952500" indent="-9525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eaLnBrk="1" hangingPunct="1">
              <a:spcBef>
                <a:spcPts val="600"/>
              </a:spcBef>
            </a:pPr>
            <a:endParaRPr lang="en-US" altLang="zh-CN" sz="3200" dirty="0" smtClean="0">
              <a:latin typeface="NSimSun" panose="02010609030101010101" pitchFamily="49" charset="-122"/>
              <a:ea typeface="NSimSun" panose="02010609030101010101" pitchFamily="49" charset="-122"/>
            </a:endParaRPr>
          </a:p>
          <a:p>
            <a:pPr algn="ctr" eaLnBrk="1" hangingPunct="1">
              <a:spcBef>
                <a:spcPts val="600"/>
              </a:spcBef>
            </a:pPr>
            <a:r>
              <a:rPr lang="zh-CN" altLang="en-US" sz="4400" dirty="0" smtClean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愛心：傳福音的動力</a:t>
            </a:r>
            <a:endParaRPr lang="zh-CN" altLang="en-US" sz="4400" dirty="0">
              <a:solidFill>
                <a:schemeClr val="bg1"/>
              </a:solidFill>
              <a:latin typeface="NSimSun" panose="02010609030101010101" pitchFamily="49" charset="-122"/>
              <a:ea typeface="NSimSun" panose="02010609030101010101" pitchFamily="49" charset="-122"/>
            </a:endParaRPr>
          </a:p>
          <a:p>
            <a:pPr algn="ctr" eaLnBrk="1" hangingPunct="1">
              <a:spcBef>
                <a:spcPts val="600"/>
              </a:spcBef>
            </a:pPr>
            <a:r>
              <a:rPr lang="zh-CN" altLang="en-US" sz="4400" dirty="0" smtClean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CN" sz="4400" dirty="0" smtClean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17</a:t>
            </a:r>
            <a:r>
              <a:rPr lang="zh-CN" altLang="en-US" sz="44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：</a:t>
            </a:r>
            <a:r>
              <a:rPr lang="en-US" altLang="zh-CN" sz="44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1-9</a:t>
            </a:r>
            <a:r>
              <a:rPr lang="zh-CN" altLang="en-US" sz="44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；帖</a:t>
            </a:r>
            <a:r>
              <a:rPr lang="zh-CN" altLang="en-US" sz="4400" dirty="0" smtClean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前 </a:t>
            </a:r>
            <a:r>
              <a:rPr lang="en-US" altLang="zh-CN" sz="4400" dirty="0" smtClean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2-3</a:t>
            </a:r>
            <a:endParaRPr lang="en-US" altLang="zh-CN" sz="4400" dirty="0">
              <a:solidFill>
                <a:schemeClr val="bg1"/>
              </a:solidFill>
              <a:latin typeface="NSimSun" panose="02010609030101010101" pitchFamily="49" charset="-122"/>
              <a:ea typeface="NSimSun" panose="02010609030101010101" pitchFamily="49" charset="-122"/>
            </a:endParaRPr>
          </a:p>
          <a:p>
            <a:pPr algn="ctr" eaLnBrk="1" hangingPunct="1">
              <a:spcBef>
                <a:spcPts val="600"/>
              </a:spcBef>
            </a:pPr>
            <a:endParaRPr lang="de-DE" altLang="zh-TW" sz="4400" dirty="0">
              <a:solidFill>
                <a:schemeClr val="bg1"/>
              </a:solidFill>
              <a:latin typeface="NSimSun" panose="02010609030101010101" pitchFamily="49" charset="-122"/>
              <a:ea typeface="NSimSun" panose="02010609030101010101" pitchFamily="49" charset="-122"/>
            </a:endParaRPr>
          </a:p>
          <a:p>
            <a:pPr algn="ctr" eaLnBrk="1" hangingPunct="1">
              <a:spcBef>
                <a:spcPts val="600"/>
              </a:spcBef>
            </a:pPr>
            <a:endParaRPr lang="zh-CN" altLang="de-DE" sz="4400" dirty="0">
              <a:solidFill>
                <a:schemeClr val="bg1"/>
              </a:solidFill>
              <a:latin typeface="NSimSun" panose="02010609030101010101" pitchFamily="49" charset="-122"/>
              <a:ea typeface="NSimSun" panose="0201060903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2">
            <a:extLst>
              <a:ext uri="{FF2B5EF4-FFF2-40B4-BE49-F238E27FC236}">
                <a16:creationId xmlns:a16="http://schemas.microsoft.com/office/drawing/2014/main" xmlns="" id="{3F47F7B1-B759-4C58-BC54-7B4B1BAF3F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990600"/>
            <a:ext cx="8534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TW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愛心：傳福音的動</a:t>
            </a:r>
            <a:r>
              <a:rPr lang="zh-TW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力</a:t>
            </a:r>
            <a:r>
              <a:rPr lang="en-US" altLang="zh-TW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		</a:t>
            </a:r>
            <a:r>
              <a:rPr lang="zh-CN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  </a:t>
            </a:r>
            <a:r>
              <a:rPr lang="zh-TW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17</a:t>
            </a:r>
            <a:r>
              <a:rPr lang="zh-TW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：</a:t>
            </a:r>
            <a:r>
              <a:rPr lang="en-US" altLang="zh-TW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1-9</a:t>
            </a:r>
            <a:r>
              <a:rPr lang="zh-TW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；帖前 </a:t>
            </a:r>
            <a:r>
              <a:rPr lang="en-US" altLang="zh-TW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2-3</a:t>
            </a:r>
          </a:p>
        </p:txBody>
      </p:sp>
      <p:sp>
        <p:nvSpPr>
          <p:cNvPr id="7171" name="文字方塊 4">
            <a:extLst>
              <a:ext uri="{FF2B5EF4-FFF2-40B4-BE49-F238E27FC236}">
                <a16:creationId xmlns:a16="http://schemas.microsoft.com/office/drawing/2014/main" xmlns="" id="{B1AE7109-B13A-481F-B7B6-C56D9420EA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524000"/>
            <a:ext cx="8077200" cy="5201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62000" indent="-7620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1219200" indent="-7620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defRPr/>
            </a:pPr>
            <a:r>
              <a:rPr lang="en-US" altLang="zh-CN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1.	</a:t>
            </a:r>
            <a:r>
              <a:rPr lang="zh-CN" altLang="en-US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牧者</a:t>
            </a:r>
            <a:r>
              <a:rPr lang="zh-CN" altLang="en-US" sz="3200" dirty="0" smtClean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心腸</a:t>
            </a:r>
            <a:endParaRPr lang="zh-CN" altLang="en-US" sz="3200" dirty="0">
              <a:solidFill>
                <a:schemeClr val="bg1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pPr lvl="1" eaLnBrk="1" hangingPunct="1">
              <a:defRPr/>
            </a:pPr>
            <a:r>
              <a:rPr lang="en-US" altLang="zh-CN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a.	</a:t>
            </a:r>
            <a:r>
              <a:rPr lang="zh-CN" altLang="en-US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日夜思念</a:t>
            </a:r>
            <a:r>
              <a:rPr lang="zh-CN" altLang="en-US" sz="3200" dirty="0" smtClean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，懇切代禱</a:t>
            </a:r>
            <a:endParaRPr lang="zh-CN" altLang="en-US" sz="3200" dirty="0">
              <a:solidFill>
                <a:schemeClr val="bg1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pPr eaLnBrk="1" hangingPunct="1">
              <a:defRPr/>
            </a:pP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帖前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2:1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弟兄們，你們自己原曉得我們進到你們那裡並不是徒然的。 </a:t>
            </a:r>
          </a:p>
          <a:p>
            <a:pPr eaLnBrk="1" hangingPunct="1">
              <a:defRPr/>
            </a:pP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帖前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2:2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我們從前在腓立比被害受辱，這是你們知道的；然而還是靠我們的神放開膽量，在大爭戰中把神的福音傳給你們。 </a:t>
            </a:r>
          </a:p>
          <a:p>
            <a:pPr eaLnBrk="1" hangingPunct="1">
              <a:defRPr/>
            </a:pPr>
            <a:endParaRPr lang="zh-CN" altLang="de-DE" sz="3200" dirty="0" smtClean="0">
              <a:solidFill>
                <a:schemeClr val="bg1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pPr eaLnBrk="1" hangingPunct="1">
              <a:defRPr/>
            </a:pP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帖前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3:10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我們晝夜切切的祈求，要見你們的面，補滿你們信心的不足。</a:t>
            </a:r>
            <a:endParaRPr lang="de-DE" altLang="zh-TW" sz="2800" dirty="0" smtClean="0">
              <a:solidFill>
                <a:srgbClr val="FFFF00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zh-TW" altLang="en-CA" sz="3200" dirty="0">
              <a:solidFill>
                <a:schemeClr val="bg2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2">
            <a:extLst>
              <a:ext uri="{FF2B5EF4-FFF2-40B4-BE49-F238E27FC236}">
                <a16:creationId xmlns:a16="http://schemas.microsoft.com/office/drawing/2014/main" xmlns="" id="{3F47F7B1-B759-4C58-BC54-7B4B1BAF3F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990600"/>
            <a:ext cx="8534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TW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愛心：傳福音的動</a:t>
            </a:r>
            <a:r>
              <a:rPr lang="zh-TW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力</a:t>
            </a:r>
            <a:r>
              <a:rPr lang="en-US" altLang="zh-TW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		</a:t>
            </a:r>
            <a:r>
              <a:rPr lang="zh-CN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  </a:t>
            </a:r>
            <a:r>
              <a:rPr lang="zh-TW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17</a:t>
            </a:r>
            <a:r>
              <a:rPr lang="zh-TW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：</a:t>
            </a:r>
            <a:r>
              <a:rPr lang="en-US" altLang="zh-TW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1-9</a:t>
            </a:r>
            <a:r>
              <a:rPr lang="zh-TW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；帖前 </a:t>
            </a:r>
            <a:r>
              <a:rPr lang="en-US" altLang="zh-TW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2-3</a:t>
            </a:r>
          </a:p>
        </p:txBody>
      </p:sp>
      <p:sp>
        <p:nvSpPr>
          <p:cNvPr id="7171" name="文字方塊 4">
            <a:extLst>
              <a:ext uri="{FF2B5EF4-FFF2-40B4-BE49-F238E27FC236}">
                <a16:creationId xmlns:a16="http://schemas.microsoft.com/office/drawing/2014/main" xmlns="" id="{B1AE7109-B13A-481F-B7B6-C56D9420EA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524000"/>
            <a:ext cx="8077200" cy="372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62000" indent="-7620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1219200" indent="-7620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defRPr/>
            </a:pPr>
            <a:r>
              <a:rPr lang="en-US" altLang="zh-CN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1.	</a:t>
            </a:r>
            <a:r>
              <a:rPr lang="zh-CN" altLang="en-US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牧者</a:t>
            </a:r>
            <a:r>
              <a:rPr lang="zh-CN" altLang="en-US" sz="3200" dirty="0" smtClean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心腸</a:t>
            </a:r>
            <a:endParaRPr lang="zh-CN" altLang="en-US" sz="3200" dirty="0">
              <a:solidFill>
                <a:schemeClr val="bg1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pPr lvl="1" eaLnBrk="1" hangingPunct="1">
              <a:defRPr/>
            </a:pPr>
            <a:r>
              <a:rPr lang="en-US" altLang="zh-TW" sz="3200" dirty="0" smtClean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b</a:t>
            </a:r>
            <a:r>
              <a:rPr lang="en-US" altLang="zh-TW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.	</a:t>
            </a:r>
            <a:r>
              <a:rPr lang="zh-TW" altLang="en-US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無私的動機</a:t>
            </a:r>
          </a:p>
          <a:p>
            <a:pPr eaLnBrk="1" hangingPunct="1">
              <a:defRPr/>
            </a:pP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帖前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2:5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因為我們從來沒有用過諂媚的話，這是你們知道的；也沒有藏著貪心，這是神可以作見證的。 </a:t>
            </a:r>
          </a:p>
          <a:p>
            <a:pPr eaLnBrk="1" hangingPunct="1">
              <a:defRPr/>
            </a:pP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帖前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2:6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我們作基督的使徒，雖然可以叫人尊重，卻沒有向你們或向別人求榮耀；</a:t>
            </a:r>
          </a:p>
          <a:p>
            <a:pPr eaLnBrk="1" hangingPunct="1">
              <a:defRPr/>
            </a:pPr>
            <a:endParaRPr lang="zh-TW" altLang="en-CA" sz="3200" dirty="0">
              <a:solidFill>
                <a:schemeClr val="bg2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022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2">
            <a:extLst>
              <a:ext uri="{FF2B5EF4-FFF2-40B4-BE49-F238E27FC236}">
                <a16:creationId xmlns:a16="http://schemas.microsoft.com/office/drawing/2014/main" xmlns="" id="{3F47F7B1-B759-4C58-BC54-7B4B1BAF3F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990600"/>
            <a:ext cx="8534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TW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愛心：傳福音的動</a:t>
            </a:r>
            <a:r>
              <a:rPr lang="zh-TW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力</a:t>
            </a:r>
            <a:r>
              <a:rPr lang="en-US" altLang="zh-TW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		</a:t>
            </a:r>
            <a:r>
              <a:rPr lang="zh-CN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  </a:t>
            </a:r>
            <a:r>
              <a:rPr lang="zh-TW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17</a:t>
            </a:r>
            <a:r>
              <a:rPr lang="zh-TW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：</a:t>
            </a:r>
            <a:r>
              <a:rPr lang="en-US" altLang="zh-TW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1-9</a:t>
            </a:r>
            <a:r>
              <a:rPr lang="zh-TW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；帖前 </a:t>
            </a:r>
            <a:r>
              <a:rPr lang="en-US" altLang="zh-TW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2-3</a:t>
            </a:r>
          </a:p>
        </p:txBody>
      </p:sp>
      <p:sp>
        <p:nvSpPr>
          <p:cNvPr id="7171" name="文字方塊 4">
            <a:extLst>
              <a:ext uri="{FF2B5EF4-FFF2-40B4-BE49-F238E27FC236}">
                <a16:creationId xmlns:a16="http://schemas.microsoft.com/office/drawing/2014/main" xmlns="" id="{B1AE7109-B13A-481F-B7B6-C56D9420EA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524000"/>
            <a:ext cx="80772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62000" indent="-7620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1219200" indent="-7620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defRPr/>
            </a:pPr>
            <a:r>
              <a:rPr lang="en-US" altLang="zh-CN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1.	</a:t>
            </a:r>
            <a:r>
              <a:rPr lang="zh-CN" altLang="en-US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牧者</a:t>
            </a:r>
            <a:r>
              <a:rPr lang="zh-CN" altLang="en-US" sz="3200" dirty="0" smtClean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心腸</a:t>
            </a:r>
            <a:endParaRPr lang="zh-CN" altLang="en-US" sz="3200" dirty="0">
              <a:solidFill>
                <a:schemeClr val="bg1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pPr lvl="1" eaLnBrk="1" hangingPunct="1">
              <a:defRPr/>
            </a:pPr>
            <a:r>
              <a:rPr lang="en-US" altLang="zh-CN" sz="3200" dirty="0" smtClean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c</a:t>
            </a:r>
            <a:r>
              <a:rPr lang="en-US" altLang="zh-CN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.	</a:t>
            </a:r>
            <a:r>
              <a:rPr lang="zh-CN" altLang="en-US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如母親般的愛</a:t>
            </a:r>
          </a:p>
          <a:p>
            <a:pPr eaLnBrk="1" hangingPunct="1">
              <a:defRPr/>
            </a:pPr>
            <a:r>
              <a:rPr lang="zh-CN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帖前 </a:t>
            </a:r>
            <a:r>
              <a:rPr lang="en-US" altLang="zh-CN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2:7  </a:t>
            </a:r>
            <a:r>
              <a:rPr lang="zh-CN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只在你们中间存心温柔，如同母亲乳养自己的孩子。</a:t>
            </a:r>
            <a:endParaRPr lang="zh-TW" altLang="en-CA" sz="2800" dirty="0">
              <a:solidFill>
                <a:srgbClr val="FFFF00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0071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2">
            <a:extLst>
              <a:ext uri="{FF2B5EF4-FFF2-40B4-BE49-F238E27FC236}">
                <a16:creationId xmlns:a16="http://schemas.microsoft.com/office/drawing/2014/main" xmlns="" id="{3F47F7B1-B759-4C58-BC54-7B4B1BAF3F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990600"/>
            <a:ext cx="8534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TW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愛心：傳福音的動</a:t>
            </a:r>
            <a:r>
              <a:rPr lang="zh-TW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力</a:t>
            </a:r>
            <a:r>
              <a:rPr lang="en-US" altLang="zh-TW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		</a:t>
            </a:r>
            <a:r>
              <a:rPr lang="zh-CN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  </a:t>
            </a:r>
            <a:r>
              <a:rPr lang="zh-TW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17</a:t>
            </a:r>
            <a:r>
              <a:rPr lang="zh-TW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：</a:t>
            </a:r>
            <a:r>
              <a:rPr lang="en-US" altLang="zh-TW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1-9</a:t>
            </a:r>
            <a:r>
              <a:rPr lang="zh-TW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；帖前 </a:t>
            </a:r>
            <a:r>
              <a:rPr lang="en-US" altLang="zh-TW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2-3</a:t>
            </a:r>
          </a:p>
        </p:txBody>
      </p:sp>
      <p:sp>
        <p:nvSpPr>
          <p:cNvPr id="7171" name="文字方塊 4">
            <a:extLst>
              <a:ext uri="{FF2B5EF4-FFF2-40B4-BE49-F238E27FC236}">
                <a16:creationId xmlns:a16="http://schemas.microsoft.com/office/drawing/2014/main" xmlns="" id="{B1AE7109-B13A-481F-B7B6-C56D9420EA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524000"/>
            <a:ext cx="8077200" cy="323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62000" indent="-7620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1219200" indent="-7620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defRPr/>
            </a:pPr>
            <a:r>
              <a:rPr lang="en-US" altLang="zh-CN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1.	</a:t>
            </a:r>
            <a:r>
              <a:rPr lang="zh-CN" altLang="en-US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牧者</a:t>
            </a:r>
            <a:r>
              <a:rPr lang="zh-CN" altLang="en-US" sz="3200" dirty="0" smtClean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心腸</a:t>
            </a:r>
            <a:endParaRPr lang="zh-CN" altLang="en-US" sz="3200" dirty="0">
              <a:solidFill>
                <a:schemeClr val="bg1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pPr lvl="1" eaLnBrk="1" hangingPunct="1">
              <a:defRPr/>
            </a:pPr>
            <a:r>
              <a:rPr lang="en-US" altLang="zh-TW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d.	</a:t>
            </a:r>
            <a:r>
              <a:rPr lang="zh-TW" altLang="en-US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像父</a:t>
            </a:r>
            <a:r>
              <a:rPr lang="zh-TW" altLang="en-US" sz="3200" dirty="0" smtClean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親</a:t>
            </a:r>
            <a:r>
              <a:rPr lang="zh-CN" altLang="en-US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般</a:t>
            </a:r>
            <a:r>
              <a:rPr lang="zh-TW" altLang="en-US" sz="3200" dirty="0" smtClean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的</a:t>
            </a:r>
            <a:r>
              <a:rPr lang="zh-CN" altLang="en-US" sz="3200" dirty="0" smtClean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引導</a:t>
            </a:r>
            <a:endParaRPr lang="zh-TW" altLang="en-US" sz="3200" dirty="0">
              <a:solidFill>
                <a:schemeClr val="bg1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pPr eaLnBrk="1" hangingPunct="1">
              <a:defRPr/>
            </a:pP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帖前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2:11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你們也曉得我們怎樣勸勉你們，安慰你們，囑咐你們各人，好像父親待自己的兒女一樣， </a:t>
            </a:r>
          </a:p>
          <a:p>
            <a:pPr eaLnBrk="1" hangingPunct="1">
              <a:defRPr/>
            </a:pP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帖前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2:12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要叫你們行事對得起那召你們進他國、得他榮耀的神。</a:t>
            </a:r>
          </a:p>
        </p:txBody>
      </p:sp>
    </p:spTree>
    <p:extLst>
      <p:ext uri="{BB962C8B-B14F-4D97-AF65-F5344CB8AC3E}">
        <p14:creationId xmlns:p14="http://schemas.microsoft.com/office/powerpoint/2010/main" val="277736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2">
            <a:extLst>
              <a:ext uri="{FF2B5EF4-FFF2-40B4-BE49-F238E27FC236}">
                <a16:creationId xmlns:a16="http://schemas.microsoft.com/office/drawing/2014/main" xmlns="" id="{3F47F7B1-B759-4C58-BC54-7B4B1BAF3F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990600"/>
            <a:ext cx="8534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TW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愛心：傳福音的動</a:t>
            </a:r>
            <a:r>
              <a:rPr lang="zh-TW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力</a:t>
            </a:r>
            <a:r>
              <a:rPr lang="en-US" altLang="zh-TW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		</a:t>
            </a:r>
            <a:r>
              <a:rPr lang="zh-CN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  </a:t>
            </a:r>
            <a:r>
              <a:rPr lang="zh-TW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17</a:t>
            </a:r>
            <a:r>
              <a:rPr lang="zh-TW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：</a:t>
            </a:r>
            <a:r>
              <a:rPr lang="en-US" altLang="zh-TW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1-9</a:t>
            </a:r>
            <a:r>
              <a:rPr lang="zh-TW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；帖前 </a:t>
            </a:r>
            <a:r>
              <a:rPr lang="en-US" altLang="zh-TW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2-3</a:t>
            </a:r>
          </a:p>
        </p:txBody>
      </p:sp>
      <p:sp>
        <p:nvSpPr>
          <p:cNvPr id="7171" name="文字方塊 4">
            <a:extLst>
              <a:ext uri="{FF2B5EF4-FFF2-40B4-BE49-F238E27FC236}">
                <a16:creationId xmlns:a16="http://schemas.microsoft.com/office/drawing/2014/main" xmlns="" id="{B1AE7109-B13A-481F-B7B6-C56D9420EA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524000"/>
            <a:ext cx="8077200" cy="323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62000" indent="-7620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1219200" indent="-7620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defRPr/>
            </a:pPr>
            <a:r>
              <a:rPr lang="en-US" altLang="zh-CN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1.	</a:t>
            </a:r>
            <a:r>
              <a:rPr lang="zh-CN" altLang="en-US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牧者</a:t>
            </a:r>
            <a:r>
              <a:rPr lang="zh-CN" altLang="en-US" sz="3200" dirty="0" smtClean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心腸</a:t>
            </a:r>
            <a:endParaRPr lang="zh-CN" altLang="en-US" sz="3200" dirty="0">
              <a:solidFill>
                <a:schemeClr val="bg1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pPr lvl="1" eaLnBrk="1" hangingPunct="1">
              <a:defRPr/>
            </a:pPr>
            <a:r>
              <a:rPr lang="en-US" altLang="zh-TW" sz="3200" dirty="0" smtClean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e</a:t>
            </a:r>
            <a:r>
              <a:rPr lang="en-US" altLang="zh-TW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.	</a:t>
            </a:r>
            <a:r>
              <a:rPr lang="zh-TW" altLang="en-US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喜樂與榮耀</a:t>
            </a:r>
          </a:p>
          <a:p>
            <a:pPr eaLnBrk="1" hangingPunct="1">
              <a:defRPr/>
            </a:pP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帖前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2:19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我們的盼望和喜樂，並所誇的冠冕是什麼呢？豈不是我們主耶穌來的時候、你們在他面前站立得住嗎？ </a:t>
            </a:r>
          </a:p>
          <a:p>
            <a:pPr eaLnBrk="1" hangingPunct="1">
              <a:defRPr/>
            </a:pP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帖前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2:20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因為你們就是我們的榮耀，我們的喜樂。</a:t>
            </a:r>
          </a:p>
        </p:txBody>
      </p:sp>
    </p:spTree>
    <p:extLst>
      <p:ext uri="{BB962C8B-B14F-4D97-AF65-F5344CB8AC3E}">
        <p14:creationId xmlns:p14="http://schemas.microsoft.com/office/powerpoint/2010/main" val="507576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2">
            <a:extLst>
              <a:ext uri="{FF2B5EF4-FFF2-40B4-BE49-F238E27FC236}">
                <a16:creationId xmlns:a16="http://schemas.microsoft.com/office/drawing/2014/main" xmlns="" id="{3F47F7B1-B759-4C58-BC54-7B4B1BAF3F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990600"/>
            <a:ext cx="8534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TW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受苦：跟隨基督必經之</a:t>
            </a:r>
            <a:r>
              <a:rPr lang="zh-TW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路</a:t>
            </a:r>
            <a:r>
              <a:rPr lang="en-US" altLang="zh-TW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			</a:t>
            </a:r>
            <a:r>
              <a:rPr lang="zh-CN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     </a:t>
            </a:r>
            <a:r>
              <a:rPr lang="zh-TW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12</a:t>
            </a:r>
            <a:r>
              <a:rPr lang="zh-TW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：</a:t>
            </a:r>
            <a:r>
              <a:rPr lang="en-US" altLang="zh-TW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1-24</a:t>
            </a:r>
          </a:p>
        </p:txBody>
      </p:sp>
      <p:sp>
        <p:nvSpPr>
          <p:cNvPr id="7171" name="文字方塊 4">
            <a:extLst>
              <a:ext uri="{FF2B5EF4-FFF2-40B4-BE49-F238E27FC236}">
                <a16:creationId xmlns:a16="http://schemas.microsoft.com/office/drawing/2014/main" xmlns="" id="{B1AE7109-B13A-481F-B7B6-C56D9420EA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524000"/>
            <a:ext cx="80772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62000" indent="-7620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1219200" indent="-7620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defRPr/>
            </a:pPr>
            <a:r>
              <a:rPr lang="zh-TW" altLang="en-US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結</a:t>
            </a:r>
            <a:r>
              <a:rPr lang="zh-TW" altLang="en-US" sz="3200" dirty="0" smtClean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語</a:t>
            </a:r>
            <a:endParaRPr lang="en-US" altLang="zh-TW" sz="3200" dirty="0" smtClean="0">
              <a:solidFill>
                <a:schemeClr val="bg1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zh-TW" altLang="en-US" sz="3200" dirty="0">
              <a:solidFill>
                <a:schemeClr val="bg1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pPr eaLnBrk="1" hangingPunct="1">
              <a:defRPr/>
            </a:pPr>
            <a:r>
              <a:rPr lang="zh-TW" altLang="en-US" sz="32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徒 </a:t>
            </a:r>
            <a:r>
              <a:rPr lang="en-US" altLang="zh-TW" sz="32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12:24  </a:t>
            </a:r>
            <a:r>
              <a:rPr lang="zh-TW" altLang="en-US" sz="32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神的道日見興旺，越發廣傳。 </a:t>
            </a:r>
          </a:p>
        </p:txBody>
      </p:sp>
    </p:spTree>
    <p:extLst>
      <p:ext uri="{BB962C8B-B14F-4D97-AF65-F5344CB8AC3E}">
        <p14:creationId xmlns:p14="http://schemas.microsoft.com/office/powerpoint/2010/main" val="2815334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自定义设计方案_3">
  <a:themeElements>
    <a:clrScheme name="4_自定义设计方案_3 1">
      <a:dk1>
        <a:srgbClr val="000000"/>
      </a:dk1>
      <a:lt1>
        <a:srgbClr val="FFFFFF"/>
      </a:lt1>
      <a:dk2>
        <a:srgbClr val="1F497D"/>
      </a:dk2>
      <a:lt2>
        <a:srgbClr val="F1F0E7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4_自定义设计方案_3">
      <a:majorFont>
        <a:latin typeface="Calibri"/>
        <a:ea typeface="PMingLiU"/>
        <a:cs typeface=""/>
      </a:majorFont>
      <a:minorFont>
        <a:latin typeface="Calibri"/>
        <a:ea typeface="PMingLiU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PMingLiU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PMingLiU" pitchFamily="18" charset="-120"/>
          </a:defRPr>
        </a:defPPr>
      </a:lstStyle>
    </a:lnDef>
  </a:objectDefaults>
  <a:extraClrSchemeLst>
    <a:extraClrScheme>
      <a:clrScheme name="4_自定义设计方案_3 1">
        <a:dk1>
          <a:srgbClr val="000000"/>
        </a:dk1>
        <a:lt1>
          <a:srgbClr val="FFFFFF"/>
        </a:lt1>
        <a:dk2>
          <a:srgbClr val="1F497D"/>
        </a:dk2>
        <a:lt2>
          <a:srgbClr val="F1F0E7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5_自定义设计方案">
  <a:themeElements>
    <a:clrScheme name="">
      <a:dk1>
        <a:srgbClr val="000000"/>
      </a:dk1>
      <a:lt1>
        <a:srgbClr val="FFFFFF"/>
      </a:lt1>
      <a:dk2>
        <a:srgbClr val="1F497D"/>
      </a:dk2>
      <a:lt2>
        <a:srgbClr val="F1F0E7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</TotalTime>
  <Pages>0</Pages>
  <Words>439</Words>
  <Characters>0</Characters>
  <Application>Microsoft Office PowerPoint</Application>
  <DocSecurity>0</DocSecurity>
  <PresentationFormat>On-screen Show (4:3)</PresentationFormat>
  <Lines>0</Lines>
  <Paragraphs>53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NSimSun</vt:lpstr>
      <vt:lpstr>PMingLiU</vt:lpstr>
      <vt:lpstr>SimSun</vt:lpstr>
      <vt:lpstr>全真簡中仿</vt:lpstr>
      <vt:lpstr>Arial</vt:lpstr>
      <vt:lpstr>Calibri</vt:lpstr>
      <vt:lpstr>4_自定义设计方案_3</vt:lpstr>
      <vt:lpstr>5_自定义设计方案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Czarina Cheng</Company>
  <LinksUpToDate>false</LinksUpToDate>
  <CharactersWithSpaces>0</CharactersWithSpaces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Czarina Cheng</dc:creator>
  <cp:lastModifiedBy>John Chan</cp:lastModifiedBy>
  <cp:revision>814</cp:revision>
  <cp:lastPrinted>1899-12-30T00:00:00Z</cp:lastPrinted>
  <dcterms:created xsi:type="dcterms:W3CDTF">2007-06-28T18:16:17Z</dcterms:created>
  <dcterms:modified xsi:type="dcterms:W3CDTF">2018-12-06T02:32:01Z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2052-6.6.0.2461</vt:lpwstr>
  </property>
</Properties>
</file>