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80" r:id="rId2"/>
  </p:sldMasterIdLst>
  <p:notesMasterIdLst>
    <p:notesMasterId r:id="rId17"/>
  </p:notesMasterIdLst>
  <p:handoutMasterIdLst>
    <p:handoutMasterId r:id="rId18"/>
  </p:handoutMasterIdLst>
  <p:sldIdLst>
    <p:sldId id="3529" r:id="rId3"/>
    <p:sldId id="3530" r:id="rId4"/>
    <p:sldId id="3531" r:id="rId5"/>
    <p:sldId id="3532" r:id="rId6"/>
    <p:sldId id="3533" r:id="rId7"/>
    <p:sldId id="3534" r:id="rId8"/>
    <p:sldId id="3469" r:id="rId9"/>
    <p:sldId id="3495" r:id="rId10"/>
    <p:sldId id="3535" r:id="rId11"/>
    <p:sldId id="3536" r:id="rId12"/>
    <p:sldId id="3537" r:id="rId13"/>
    <p:sldId id="3538" r:id="rId14"/>
    <p:sldId id="3539" r:id="rId15"/>
    <p:sldId id="3540" r:id="rId16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7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FFF00"/>
    <a:srgbClr val="D1DAE9"/>
    <a:srgbClr val="082608"/>
    <a:srgbClr val="0D3F0D"/>
    <a:srgbClr val="1B811B"/>
    <a:srgbClr val="051905"/>
    <a:srgbClr val="8C1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272" y="60"/>
      </p:cViewPr>
      <p:guideLst>
        <p:guide orient="horz" pos="2257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340"/>
    </p:cViewPr>
  </p:sorterViewPr>
  <p:notesViewPr>
    <p:cSldViewPr>
      <p:cViewPr varScale="1">
        <p:scale>
          <a:sx n="57" d="100"/>
          <a:sy n="57" d="100"/>
        </p:scale>
        <p:origin x="-277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xmlns="" id="{73C97197-1FC8-41CF-BC48-27ACFD278D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911305F3-5AD4-4C57-B704-215ED0D403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53974A9-7672-4900-A438-FD2C9DB45F9D}" type="datetimeFigureOut">
              <a:rPr lang="de-DE" altLang="en-US"/>
              <a:pPr>
                <a:defRPr/>
              </a:pPr>
              <a:t>04.12.2018</a:t>
            </a:fld>
            <a:endParaRPr lang="de-DE" alt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468967D2-7B62-4A5F-8881-1482E45B9C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D43A5838-3005-49C9-9942-EB438CCE22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879051F-0ADF-4A82-A94F-587313A6EE5F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94187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Header Placeholder 1">
            <a:extLst>
              <a:ext uri="{FF2B5EF4-FFF2-40B4-BE49-F238E27FC236}">
                <a16:creationId xmlns:a16="http://schemas.microsoft.com/office/drawing/2014/main" xmlns="" id="{4E084CE1-F1CA-4DA8-BAEA-3404E02F282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67" name="Date Placeholder 2">
            <a:extLst>
              <a:ext uri="{FF2B5EF4-FFF2-40B4-BE49-F238E27FC236}">
                <a16:creationId xmlns:a16="http://schemas.microsoft.com/office/drawing/2014/main" xmlns="" id="{3D8029D5-3A46-43BC-A9B0-262FB8FE733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fld id="{A2E248C6-1F2F-4093-A535-C9D9EE343A8C}" type="datetimeFigureOut">
              <a:rPr lang="zh-TW" altLang="en-US"/>
              <a:pPr>
                <a:defRPr/>
              </a:pPr>
              <a:t>2018/12/4</a:t>
            </a:fld>
            <a:endParaRPr lang="zh-TW" altLang="en-US"/>
          </a:p>
        </p:txBody>
      </p:sp>
      <p:sp>
        <p:nvSpPr>
          <p:cNvPr id="3076" name="Slide Image Placeholder 3">
            <a:extLst>
              <a:ext uri="{FF2B5EF4-FFF2-40B4-BE49-F238E27FC236}">
                <a16:creationId xmlns:a16="http://schemas.microsoft.com/office/drawing/2014/main" xmlns="" id="{9ADE6C6F-A197-4883-95CB-2DE3A1642CB3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1269" name="Notes Placeholder 4">
            <a:extLst>
              <a:ext uri="{FF2B5EF4-FFF2-40B4-BE49-F238E27FC236}">
                <a16:creationId xmlns:a16="http://schemas.microsoft.com/office/drawing/2014/main" xmlns="" id="{73C30D6F-5C4E-426B-A739-796020D945B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zh-TW" altLang="en-US" noProof="0"/>
          </a:p>
        </p:txBody>
      </p:sp>
      <p:sp>
        <p:nvSpPr>
          <p:cNvPr id="11270" name="Footer Placeholder 5">
            <a:extLst>
              <a:ext uri="{FF2B5EF4-FFF2-40B4-BE49-F238E27FC236}">
                <a16:creationId xmlns:a16="http://schemas.microsoft.com/office/drawing/2014/main" xmlns="" id="{B1E18EE9-56C9-408B-A776-58ACC4D26E8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71" name="Slide Number Placeholder 6">
            <a:extLst>
              <a:ext uri="{FF2B5EF4-FFF2-40B4-BE49-F238E27FC236}">
                <a16:creationId xmlns:a16="http://schemas.microsoft.com/office/drawing/2014/main" xmlns="" id="{CD1126AC-E4A7-430D-9493-8219E9C368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ea typeface="全真簡中仿"/>
                <a:cs typeface="全真簡中仿"/>
              </a:defRPr>
            </a:lvl1pPr>
          </a:lstStyle>
          <a:p>
            <a:pPr>
              <a:defRPr/>
            </a:pPr>
            <a:fld id="{110F01D7-4E49-4859-BBE5-68C888B987A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4542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1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627742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10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995811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11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777749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12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004693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13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157561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14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40626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2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824879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3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430090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4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801233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5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675019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6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659736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xmlns="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xmlns="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xmlns="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F025751-308F-4C28-A35E-D37C85452582}" type="slidenum">
              <a:rPr lang="zh-TW" altLang="en-US">
                <a:latin typeface="Arial" panose="020B0604020202020204" pitchFamily="34" charset="0"/>
                <a:ea typeface="全真簡中仿"/>
                <a:cs typeface="全真簡中仿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zh-TW" altLang="en-US"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08955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8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79042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9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327723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altLang="zh-CN"/>
              <a:t>Formatvorlage des Untertitelmasters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34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83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030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005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664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5666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3120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1743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78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777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7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65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625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36483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Box 15">
            <a:extLst>
              <a:ext uri="{FF2B5EF4-FFF2-40B4-BE49-F238E27FC236}">
                <a16:creationId xmlns:a16="http://schemas.microsoft.com/office/drawing/2014/main" xmlns="" id="{88826745-FF3A-4C53-A0AE-E2ED73F17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6311900"/>
            <a:ext cx="1214437" cy="273050"/>
          </a:xfrm>
          <a:prstGeom prst="rect">
            <a:avLst/>
          </a:prstGeom>
          <a:noFill/>
          <a:ln>
            <a:noFill/>
          </a:ln>
          <a:extLst/>
        </p:spPr>
        <p:txBody>
          <a:bodyPr lIns="91429" tIns="45714" rIns="91429" bIns="45714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4B933096-71E8-4600-BE5C-E57093AC2BCC}" type="slidenum">
              <a:rPr lang="de-DE" altLang="en-US" sz="1200" b="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lang="de-DE" altLang="en-US" sz="1200" b="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  <p:cxnSp>
        <p:nvCxnSpPr>
          <p:cNvPr id="1027" name="直接连接符 16">
            <a:extLst>
              <a:ext uri="{FF2B5EF4-FFF2-40B4-BE49-F238E27FC236}">
                <a16:creationId xmlns:a16="http://schemas.microsoft.com/office/drawing/2014/main" xmlns="" id="{EE221E5E-1243-40EF-8623-9B3DFEB9C1E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254750"/>
            <a:ext cx="9144000" cy="1588"/>
          </a:xfrm>
          <a:prstGeom prst="line">
            <a:avLst/>
          </a:prstGeom>
          <a:noFill/>
          <a:ln w="12700">
            <a:solidFill>
              <a:srgbClr val="8236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Line 8">
            <a:extLst>
              <a:ext uri="{FF2B5EF4-FFF2-40B4-BE49-F238E27FC236}">
                <a16:creationId xmlns:a16="http://schemas.microsoft.com/office/drawing/2014/main" xmlns="" id="{C9047BDD-B54B-4CB2-A95A-768471945EE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9779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  <p:sp>
        <p:nvSpPr>
          <p:cNvPr id="1029" name="Line 9">
            <a:extLst>
              <a:ext uri="{FF2B5EF4-FFF2-40B4-BE49-F238E27FC236}">
                <a16:creationId xmlns:a16="http://schemas.microsoft.com/office/drawing/2014/main" xmlns="" id="{6A9DBB50-78A8-48DA-A5BE-7B7EF545281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15240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PMingLiU" panose="02020500000000000000" pitchFamily="18" charset="-12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PMingLiU" panose="02020500000000000000" pitchFamily="18" charset="-12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5pPr>
      <a:lvl6pPr marL="25130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02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7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4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B0D28EB-0240-4F06-BE9B-81B13696B711}"/>
              </a:ext>
            </a:extLst>
          </p:cNvPr>
          <p:cNvSpPr txBox="1"/>
          <p:nvPr userDrawn="1"/>
        </p:nvSpPr>
        <p:spPr>
          <a:xfrm>
            <a:off x="4071938" y="6311900"/>
            <a:ext cx="1214437" cy="2603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D677DC68-52C0-4726-8755-06309399FB64}" type="slidenum">
              <a:rPr kumimoji="1" lang="de-DE" altLang="zh-TW" sz="110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kumimoji="1" lang="de-DE" altLang="zh-TW" sz="110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那時，希律王下手苦害教會中幾個人，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用刀殺了約翰的哥哥雅各。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他見猶太人喜歡這事，又去捉拿彼得。那時正是除酵的日子。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希律拿了彼得，收在監裡，交付四班兵丁看守，每班四個人，意思要在逾越節後把他提出來，當著百姓辦他。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12:5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於是彼得被囚在監裡；教會卻為他切切的禱告神。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</p:spTree>
    <p:extLst>
      <p:ext uri="{BB962C8B-B14F-4D97-AF65-F5344CB8AC3E}">
        <p14:creationId xmlns:p14="http://schemas.microsoft.com/office/powerpoint/2010/main" val="246334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受苦：跟隨基督必經之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路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事奉神也會受苦？</a:t>
            </a:r>
          </a:p>
          <a:p>
            <a:pPr lvl="1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c.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基督徒必受苦</a:t>
            </a:r>
          </a:p>
          <a:p>
            <a:pPr eaLnBrk="1" hangingPunct="1">
              <a:defRPr/>
            </a:pPr>
            <a:r>
              <a:rPr lang="zh-TW" altLang="en-US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約 </a:t>
            </a:r>
            <a:r>
              <a:rPr lang="en-US" altLang="zh-TW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15:18  </a:t>
            </a:r>
            <a:r>
              <a:rPr lang="zh-TW" altLang="en-US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「世人若恨你們，你們知</a:t>
            </a:r>
            <a:r>
              <a:rPr lang="zh-TW" altLang="en-US" sz="24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道，</a:t>
            </a:r>
            <a:r>
              <a:rPr lang="zh-TW" altLang="en-US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恨你們以先已經恨我了。 </a:t>
            </a:r>
          </a:p>
          <a:p>
            <a:pPr eaLnBrk="1" hangingPunct="1">
              <a:defRPr/>
            </a:pPr>
            <a:r>
              <a:rPr lang="zh-TW" altLang="en-US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約 </a:t>
            </a:r>
            <a:r>
              <a:rPr lang="en-US" altLang="zh-TW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15:19  </a:t>
            </a:r>
            <a:r>
              <a:rPr lang="zh-TW" altLang="en-US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你們若屬世界，世界必愛屬自己的；只因你們不屬世界，乃是我從世界中揀選了你們，所以世界就恨你們。 </a:t>
            </a:r>
          </a:p>
          <a:p>
            <a:pPr eaLnBrk="1" hangingPunct="1">
              <a:defRPr/>
            </a:pPr>
            <a:r>
              <a:rPr lang="zh-TW" altLang="en-US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約 </a:t>
            </a:r>
            <a:r>
              <a:rPr lang="en-US" altLang="zh-TW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15:20  </a:t>
            </a:r>
            <a:r>
              <a:rPr lang="zh-TW" altLang="en-US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你們要記念我從前對你們所說的話：</a:t>
            </a:r>
            <a:r>
              <a:rPr lang="en-US" altLang="zh-TW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『</a:t>
            </a:r>
            <a:r>
              <a:rPr lang="zh-TW" altLang="en-US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僕人不能大於主人。</a:t>
            </a:r>
            <a:r>
              <a:rPr lang="en-US" altLang="zh-TW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』</a:t>
            </a:r>
            <a:r>
              <a:rPr lang="zh-TW" altLang="en-US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他們若逼迫了我，也要逼迫你們；若遵守了我的話，也要遵守你們的話。 </a:t>
            </a:r>
          </a:p>
          <a:p>
            <a:pPr eaLnBrk="1" hangingPunct="1">
              <a:defRPr/>
            </a:pPr>
            <a:r>
              <a:rPr lang="zh-TW" altLang="en-US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約 </a:t>
            </a:r>
            <a:r>
              <a:rPr lang="en-US" altLang="zh-TW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15:21  </a:t>
            </a:r>
            <a:r>
              <a:rPr lang="zh-TW" altLang="en-US" sz="24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但他們因我的名要向你們行這一切的事，因為他們不認識那差我來的。 </a:t>
            </a:r>
          </a:p>
          <a:p>
            <a:pPr eaLnBrk="1" hangingPunct="1">
              <a:defRPr/>
            </a:pPr>
            <a:endParaRPr lang="de-DE" altLang="zh-TW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96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受苦：跟隨基督必經之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路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苦難中的盼望</a:t>
            </a:r>
          </a:p>
          <a:p>
            <a:pPr lvl="1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a.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聖靈的保守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12:6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希律將要提他出來的前一夜，彼得被兩條鐵鍊鎖著，睡在兩個兵丁當中；看守的人也在門外看守。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忽然，有主的一個使者站在旁邊，屋裡有光照耀，天使拍彼得的肋旁，拍醒了他，說：「快快起來！」那鐵鍊就從他手上脫落下來。 </a:t>
            </a:r>
          </a:p>
        </p:txBody>
      </p:sp>
    </p:spTree>
    <p:extLst>
      <p:ext uri="{BB962C8B-B14F-4D97-AF65-F5344CB8AC3E}">
        <p14:creationId xmlns:p14="http://schemas.microsoft.com/office/powerpoint/2010/main" val="2094439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受苦：跟隨基督必經之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路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苦難中的盼望</a:t>
            </a:r>
          </a:p>
          <a:p>
            <a:pPr lvl="1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a.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聖靈的保守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天使對他說：「束上帶子，穿上鞋。」他就那樣做。天使又說：「披上外衣，跟著我來。」 </a:t>
            </a:r>
          </a:p>
          <a:p>
            <a:pPr eaLnBrk="1" hangingPunct="1">
              <a:defRPr/>
            </a:pP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12:9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彼得就出來跟著他，不知道天使所做是真的，只當見了異象。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12:10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過了第一層第二層監牢，就來到臨街的鐵門，那門自己開了。他們出來，走過一條街，天使便離開他去了</a:t>
            </a: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。</a:t>
            </a:r>
            <a:endParaRPr lang="zh-TW" altLang="en-US" sz="2800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65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受苦：跟隨基督必經之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路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苦難中的盼望</a:t>
            </a:r>
          </a:p>
          <a:p>
            <a:pPr lvl="1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b.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上帝的審判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12:20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希律惱怒推羅、西頓的人。他們那一帶地方是從王的地土得糧，因此就託了王的內侍臣伯拉斯都的情，一心來求和。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12:21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希律在所定的日子，穿上朝服，坐在位上，對他們講論一番。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12:22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百姓喊著說：「這是神的聲音，不是人的聲音。」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12:23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希律不歸榮耀給神，所以主的使者立刻罰他，他被蟲所咬，氣就絕了。</a:t>
            </a:r>
          </a:p>
        </p:txBody>
      </p:sp>
    </p:spTree>
    <p:extLst>
      <p:ext uri="{BB962C8B-B14F-4D97-AF65-F5344CB8AC3E}">
        <p14:creationId xmlns:p14="http://schemas.microsoft.com/office/powerpoint/2010/main" val="4214619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受苦：跟隨基督必經之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路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結</a:t>
            </a:r>
            <a:r>
              <a:rPr lang="zh-TW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語</a:t>
            </a:r>
            <a:endParaRPr lang="en-US" altLang="zh-TW" sz="3200" dirty="0" smtClean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US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12:24 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神的道日見興旺，越發廣傳。 </a:t>
            </a:r>
          </a:p>
        </p:txBody>
      </p:sp>
    </p:spTree>
    <p:extLst>
      <p:ext uri="{BB962C8B-B14F-4D97-AF65-F5344CB8AC3E}">
        <p14:creationId xmlns:p14="http://schemas.microsoft.com/office/powerpoint/2010/main" val="2815334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12:6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希律將要提他出來的前一夜，彼得被兩條鐵鍊鎖著，睡在兩個兵丁當中；看守的人也在門外看守。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忽然，有主的一個使者站在旁邊，屋裡有光照耀，天使拍彼得的肋旁，拍醒了他，說：「快快起來！」那鐵鍊就從他手上脫落下來。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天使對他說：「束上帶子，穿上鞋。」他就那樣做。天使又說：「披上外衣，跟著我來。」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12:9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彼得就出來跟著他，不知道天使所做是真的，只當見了異象。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</p:spTree>
    <p:extLst>
      <p:ext uri="{BB962C8B-B14F-4D97-AF65-F5344CB8AC3E}">
        <p14:creationId xmlns:p14="http://schemas.microsoft.com/office/powerpoint/2010/main" val="112992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12:10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過了第一層第二層監牢，就來到臨街的鐵門，那門自己開了。他們出來，走過一條街，天使便離開他去了。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12:11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彼得醒悟過來，說：「我現在真知道主差遣他的使者，救我脫離希律的手和猶太百姓一切所盼望的。」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12:12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想了一想，就往那稱呼馬可的約翰、他母親馬利亞家去，在那裡有好些人聚集禱告。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12:13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彼得敲外門，有一個使女，名叫羅大，出來探聽，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</p:spTree>
    <p:extLst>
      <p:ext uri="{BB962C8B-B14F-4D97-AF65-F5344CB8AC3E}">
        <p14:creationId xmlns:p14="http://schemas.microsoft.com/office/powerpoint/2010/main" val="203336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12:14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聽見是彼得的聲音，就歡喜的顧不得開門，跑進去告訴眾人說：「彼得站在門外。」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12:15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他們說：「你是瘋了！」使女極力的說：「真是他！」他們說：「必是他的天使！」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12:16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彼得不住的敲門。他們開了門，看見他，就甚驚奇。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12:17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彼得擺手，不要他們作聲，就告訴他們主怎樣領他出監；又說：「你們把這事告訴雅各和眾弟兄。」於是出去，往別處去了。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</p:spTree>
    <p:extLst>
      <p:ext uri="{BB962C8B-B14F-4D97-AF65-F5344CB8AC3E}">
        <p14:creationId xmlns:p14="http://schemas.microsoft.com/office/powerpoint/2010/main" val="378396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12:18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到了天亮，兵丁擾亂得很，不知道彼得往那裡去了。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12:19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希律找他，找不著，就審問看守的人，吩咐把他們拉去殺了。後來希律離開猶太，下該撒利亞去，住在那裡。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12:20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希律惱怒推羅、西頓的人。他們那一帶地方是從王的地土得糧，因此就託了王的內侍臣伯拉斯都的情，一心來求和。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12:21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希律在所定的日子，穿上朝服，坐在位上，對他們講論一番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</p:spTree>
    <p:extLst>
      <p:ext uri="{BB962C8B-B14F-4D97-AF65-F5344CB8AC3E}">
        <p14:creationId xmlns:p14="http://schemas.microsoft.com/office/powerpoint/2010/main" val="338747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12:22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百姓喊著說：「這是神的聲音，不是人的聲音。」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12:23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希律不歸榮耀給神，所以主的使者立刻罰他，他被蟲所咬，氣就絕了。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12:24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神的道日見興旺，越發廣傳。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</p:spTree>
    <p:extLst>
      <p:ext uri="{BB962C8B-B14F-4D97-AF65-F5344CB8AC3E}">
        <p14:creationId xmlns:p14="http://schemas.microsoft.com/office/powerpoint/2010/main" val="9457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xmlns="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endParaRPr lang="en-US" altLang="zh-CN" sz="3200" dirty="0"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受苦</a:t>
            </a:r>
            <a:r>
              <a:rPr lang="zh-CN" altLang="en-US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跟</a:t>
            </a:r>
            <a:r>
              <a:rPr lang="zh-CN" altLang="en-US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隨基</a:t>
            </a: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督</a:t>
            </a:r>
            <a:r>
              <a:rPr lang="zh-CN" altLang="en-US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必經之</a:t>
            </a: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路</a:t>
            </a:r>
          </a:p>
          <a:p>
            <a:pPr algn="ctr" eaLnBrk="1" hangingPunct="1">
              <a:spcBef>
                <a:spcPts val="600"/>
              </a:spcBef>
            </a:pPr>
            <a:r>
              <a:rPr lang="zh-CN" altLang="en-US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  <a:p>
            <a:pPr algn="ctr" eaLnBrk="1" hangingPunct="1">
              <a:spcBef>
                <a:spcPts val="600"/>
              </a:spcBef>
            </a:pPr>
            <a:endParaRPr lang="de-DE" altLang="zh-TW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endParaRPr lang="zh-CN" altLang="de-DE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受苦：跟隨基督必經之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路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事奉神也會受苦？</a:t>
            </a: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a.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使徒殉道</a:t>
            </a:r>
          </a:p>
          <a:p>
            <a:pPr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12:1 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那時，希律王下手苦害教會中幾個人， </a:t>
            </a:r>
          </a:p>
          <a:p>
            <a:pPr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12:2 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用刀殺了約翰的哥哥雅各。</a:t>
            </a:r>
          </a:p>
          <a:p>
            <a:pPr eaLnBrk="1" hangingPunct="1">
              <a:defRPr/>
            </a:pPr>
            <a:endParaRPr lang="zh-CN" altLang="de-DE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受苦：跟隨基督必經之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路</a:t>
            </a:r>
            <a:r>
              <a:rPr lang="en-US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  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12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1-24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事奉神也會受苦？</a:t>
            </a:r>
          </a:p>
          <a:p>
            <a:pPr lvl="1" eaLnBrk="1" hangingPunct="1">
              <a:defRPr/>
            </a:pPr>
            <a:r>
              <a:rPr lang="en-US" altLang="zh-TW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b</a:t>
            </a: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禍不單行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他見猶太人喜歡這事，又去捉拿彼得。那時正是除酵的日子。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希律拿了彼得，收在監裡，交付四班兵丁看守，每班四個人，意思要在逾越節後把他提出來，當著百姓辦他。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12:5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於是彼得被囚在監裡；教會卻為他切切的禱告神。</a:t>
            </a:r>
            <a:endParaRPr lang="zh-CN" altLang="de-DE" sz="2800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28022"/>
      </p:ext>
    </p:extLst>
  </p:cSld>
  <p:clrMapOvr>
    <a:masterClrMapping/>
  </p:clrMapOvr>
</p:sld>
</file>

<file path=ppt/theme/theme1.xml><?xml version="1.0" encoding="utf-8"?>
<a:theme xmlns:a="http://schemas.openxmlformats.org/drawingml/2006/main" name="4_自定义设计方案_3">
  <a:themeElements>
    <a:clrScheme name="4_自定义设计方案_3 1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自定义设计方案_3">
      <a:majorFont>
        <a:latin typeface="Calibri"/>
        <a:ea typeface="PMingLiU"/>
        <a:cs typeface=""/>
      </a:majorFont>
      <a:minorFont>
        <a:latin typeface="Calibri"/>
        <a:ea typeface="PMingLiU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lnDef>
  </a:objectDefaults>
  <a:extraClrSchemeLst>
    <a:extraClrScheme>
      <a:clrScheme name="4_自定义设计方案_3 1">
        <a:dk1>
          <a:srgbClr val="000000"/>
        </a:dk1>
        <a:lt1>
          <a:srgbClr val="FFFFFF"/>
        </a:lt1>
        <a:dk2>
          <a:srgbClr val="1F497D"/>
        </a:dk2>
        <a:lt2>
          <a:srgbClr val="F1F0E7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自定义设计方案">
  <a:themeElements>
    <a:clrScheme name="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Pages>0</Pages>
  <Words>998</Words>
  <Characters>0</Characters>
  <Application>Microsoft Office PowerPoint</Application>
  <DocSecurity>0</DocSecurity>
  <PresentationFormat>On-screen Show (4:3)</PresentationFormat>
  <Lines>0</Lines>
  <Paragraphs>88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NSimSun</vt:lpstr>
      <vt:lpstr>PMingLiU</vt:lpstr>
      <vt:lpstr>SimSun</vt:lpstr>
      <vt:lpstr>全真簡中仿</vt:lpstr>
      <vt:lpstr>Arial</vt:lpstr>
      <vt:lpstr>Calibri</vt:lpstr>
      <vt:lpstr>4_自定义设计方案_3</vt:lpstr>
      <vt:lpstr>5_自定义设计方案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Czarina Cheng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Czarina Cheng</dc:creator>
  <cp:lastModifiedBy>John Chan</cp:lastModifiedBy>
  <cp:revision>807</cp:revision>
  <cp:lastPrinted>1899-12-30T00:00:00Z</cp:lastPrinted>
  <dcterms:created xsi:type="dcterms:W3CDTF">2007-06-28T18:16:17Z</dcterms:created>
  <dcterms:modified xsi:type="dcterms:W3CDTF">2018-12-04T16:22:35Z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