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  <p:sldMasterId id="2147483780" r:id="rId2"/>
  </p:sldMasterIdLst>
  <p:notesMasterIdLst>
    <p:notesMasterId r:id="rId12"/>
  </p:notesMasterIdLst>
  <p:handoutMasterIdLst>
    <p:handoutMasterId r:id="rId13"/>
  </p:handoutMasterIdLst>
  <p:sldIdLst>
    <p:sldId id="3548" r:id="rId3"/>
    <p:sldId id="3553" r:id="rId4"/>
    <p:sldId id="3554" r:id="rId5"/>
    <p:sldId id="3529" r:id="rId6"/>
    <p:sldId id="3543" r:id="rId7"/>
    <p:sldId id="3544" r:id="rId8"/>
    <p:sldId id="3545" r:id="rId9"/>
    <p:sldId id="3546" r:id="rId10"/>
    <p:sldId id="3547" r:id="rId11"/>
  </p:sldIdLst>
  <p:sldSz cx="9144000" cy="6858000" type="screen4x3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SimSun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57">
          <p15:clr>
            <a:srgbClr val="A4A3A4"/>
          </p15:clr>
        </p15:guide>
        <p15:guide id="2" pos="285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66"/>
    <a:srgbClr val="FFFF00"/>
    <a:srgbClr val="D1DAE9"/>
    <a:srgbClr val="082608"/>
    <a:srgbClr val="0D3F0D"/>
    <a:srgbClr val="1B811B"/>
    <a:srgbClr val="051905"/>
    <a:srgbClr val="8C1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834" y="60"/>
      </p:cViewPr>
      <p:guideLst>
        <p:guide orient="horz" pos="2257"/>
        <p:guide pos="285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57" d="100"/>
          <a:sy n="57" d="100"/>
        </p:scale>
        <p:origin x="-2778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de-DE" alt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EE813128-2FBE-4DCA-BDA4-E95EB971643D}" type="datetimeFigureOut">
              <a:rPr lang="de-DE" altLang="en-US"/>
              <a:pPr>
                <a:defRPr/>
              </a:pPr>
              <a:t>05.12.2018</a:t>
            </a:fld>
            <a:endParaRPr lang="de-DE" altLang="en-US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de-DE" altLang="en-US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61F468F5-43D5-4B08-8018-E60EA9E4E444}" type="slidenum">
              <a:rPr lang="de-DE" altLang="en-US"/>
              <a:pPr>
                <a:defRPr/>
              </a:pPr>
              <a:t>‹#›</a:t>
            </a:fld>
            <a:endParaRPr lang="de-DE" altLang="en-US"/>
          </a:p>
        </p:txBody>
      </p:sp>
    </p:spTree>
    <p:extLst>
      <p:ext uri="{BB962C8B-B14F-4D97-AF65-F5344CB8AC3E}">
        <p14:creationId xmlns:p14="http://schemas.microsoft.com/office/powerpoint/2010/main" val="4859396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Header Placeholder 1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0213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pitchFamily="34" charset="0"/>
                <a:ea typeface="全真簡中仿" pitchFamily="1" charset="-120"/>
                <a:cs typeface="+mn-cs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11267" name="Date Placeholder 2"/>
          <p:cNvSpPr>
            <a:spLocks noGrp="1" noChangeArrowheads="1"/>
          </p:cNvSpPr>
          <p:nvPr>
            <p:ph type="dt" idx="1"/>
          </p:nvPr>
        </p:nvSpPr>
        <p:spPr bwMode="auto">
          <a:xfrm>
            <a:off x="3883025" y="0"/>
            <a:ext cx="2973388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" pitchFamily="34" charset="0"/>
                <a:ea typeface="全真簡中仿" pitchFamily="1" charset="-120"/>
                <a:cs typeface="+mn-cs"/>
              </a:defRPr>
            </a:lvl1pPr>
          </a:lstStyle>
          <a:p>
            <a:pPr>
              <a:defRPr/>
            </a:pPr>
            <a:fld id="{A1877AE5-DCCF-455E-8667-90BCD0F8A43C}" type="datetimeFigureOut">
              <a:rPr lang="zh-TW" altLang="en-US"/>
              <a:pPr>
                <a:defRPr/>
              </a:pPr>
              <a:t>2018/12/5</a:t>
            </a:fld>
            <a:endParaRPr lang="zh-TW" altLang="en-US"/>
          </a:p>
        </p:txBody>
      </p:sp>
      <p:sp>
        <p:nvSpPr>
          <p:cNvPr id="3076" name="Slide Image Placeholder 3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11269" name="Notes Placeholder 4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 smtClean="0"/>
              <a:t>Click to edit Master text styles</a:t>
            </a:r>
          </a:p>
          <a:p>
            <a:pPr lvl="1"/>
            <a:r>
              <a:rPr lang="en-US" altLang="en-US" noProof="0" smtClean="0"/>
              <a:t>Second level</a:t>
            </a:r>
          </a:p>
          <a:p>
            <a:pPr lvl="2"/>
            <a:r>
              <a:rPr lang="en-US" altLang="en-US" noProof="0" smtClean="0"/>
              <a:t>Third level</a:t>
            </a:r>
          </a:p>
          <a:p>
            <a:pPr lvl="3"/>
            <a:r>
              <a:rPr lang="en-US" altLang="en-US" noProof="0" smtClean="0"/>
              <a:t>Fourth level</a:t>
            </a:r>
          </a:p>
          <a:p>
            <a:pPr lvl="4"/>
            <a:r>
              <a:rPr lang="en-US" altLang="en-US" noProof="0" smtClean="0"/>
              <a:t>Fifth level</a:t>
            </a:r>
            <a:endParaRPr lang="zh-TW" altLang="en-US" noProof="0" smtClean="0"/>
          </a:p>
        </p:txBody>
      </p:sp>
      <p:sp>
        <p:nvSpPr>
          <p:cNvPr id="11270" name="Footer Placeholder 5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0213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pitchFamily="34" charset="0"/>
                <a:ea typeface="全真簡中仿" pitchFamily="1" charset="-120"/>
                <a:cs typeface="+mn-cs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11271" name="Slide Number Placeholder 6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3025" y="8685213"/>
            <a:ext cx="2973388" cy="457200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ea typeface="全真簡中仿"/>
                <a:cs typeface="全真簡中仿"/>
              </a:defRPr>
            </a:lvl1pPr>
          </a:lstStyle>
          <a:p>
            <a:pPr>
              <a:defRPr/>
            </a:pPr>
            <a:fld id="{644C1051-7232-48AD-B4E1-C9E19A31D5F0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627196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PMingLiU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PMingLiU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PMingLiU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PMingLiU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PMingLiU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endParaRPr lang="zh-TW" altLang="en-US" smtClean="0"/>
          </a:p>
        </p:txBody>
      </p:sp>
      <p:sp>
        <p:nvSpPr>
          <p:cNvPr id="61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fld id="{0CD7BA73-ED33-45FF-BD31-1DAA07267F75}" type="slidenum">
              <a:rPr lang="zh-TW" altLang="en-US" b="0" smtClean="0">
                <a:ea typeface="全真簡中仿"/>
              </a:rPr>
              <a:pPr/>
              <a:t>1</a:t>
            </a:fld>
            <a:endParaRPr lang="zh-TW" altLang="en-US" b="0" smtClean="0">
              <a:ea typeface="全真簡中仿"/>
            </a:endParaRPr>
          </a:p>
        </p:txBody>
      </p:sp>
    </p:spTree>
    <p:extLst>
      <p:ext uri="{BB962C8B-B14F-4D97-AF65-F5344CB8AC3E}">
        <p14:creationId xmlns:p14="http://schemas.microsoft.com/office/powerpoint/2010/main" val="26764780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endParaRPr lang="zh-TW" altLang="en-US" smtClean="0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fld id="{D3A5056E-3F4A-4EDB-893A-227060216552}" type="slidenum">
              <a:rPr lang="zh-TW" altLang="en-US" b="0" smtClean="0">
                <a:ea typeface="全真簡中仿"/>
              </a:rPr>
              <a:pPr/>
              <a:t>2</a:t>
            </a:fld>
            <a:endParaRPr lang="zh-TW" altLang="en-US" b="0" smtClean="0">
              <a:ea typeface="全真簡中仿"/>
            </a:endParaRPr>
          </a:p>
        </p:txBody>
      </p:sp>
    </p:spTree>
    <p:extLst>
      <p:ext uri="{BB962C8B-B14F-4D97-AF65-F5344CB8AC3E}">
        <p14:creationId xmlns:p14="http://schemas.microsoft.com/office/powerpoint/2010/main" val="5538069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endParaRPr lang="zh-TW" altLang="en-US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fld id="{99708226-8F30-4255-9F17-5BE071B44743}" type="slidenum">
              <a:rPr lang="zh-TW" altLang="en-US" b="0" smtClean="0">
                <a:ea typeface="全真簡中仿"/>
              </a:rPr>
              <a:pPr/>
              <a:t>3</a:t>
            </a:fld>
            <a:endParaRPr lang="zh-TW" altLang="en-US" b="0" smtClean="0">
              <a:ea typeface="全真簡中仿"/>
            </a:endParaRPr>
          </a:p>
        </p:txBody>
      </p:sp>
    </p:spTree>
    <p:extLst>
      <p:ext uri="{BB962C8B-B14F-4D97-AF65-F5344CB8AC3E}">
        <p14:creationId xmlns:p14="http://schemas.microsoft.com/office/powerpoint/2010/main" val="8854532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endParaRPr lang="zh-TW" altLang="en-US" smtClean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5661A78E-911E-4185-95C4-2F6218DD76DB}" type="slidenum">
              <a:rPr lang="zh-TW" altLang="en-US" smtClean="0">
                <a:latin typeface="Arial" panose="020B0604020202020204" pitchFamily="34" charset="0"/>
                <a:ea typeface="全真簡中仿"/>
              </a:rPr>
              <a:pPr>
                <a:spcBef>
                  <a:spcPct val="0"/>
                </a:spcBef>
              </a:pPr>
              <a:t>5</a:t>
            </a:fld>
            <a:endParaRPr lang="zh-TW" altLang="en-US" smtClean="0">
              <a:latin typeface="Arial" panose="020B0604020202020204" pitchFamily="34" charset="0"/>
              <a:ea typeface="全真簡中仿"/>
            </a:endParaRPr>
          </a:p>
        </p:txBody>
      </p:sp>
    </p:spTree>
    <p:extLst>
      <p:ext uri="{BB962C8B-B14F-4D97-AF65-F5344CB8AC3E}">
        <p14:creationId xmlns:p14="http://schemas.microsoft.com/office/powerpoint/2010/main" val="22120450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endParaRPr lang="zh-TW" altLang="en-US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348CFE90-299F-4E8E-98AE-A7F4EE7C545A}" type="slidenum">
              <a:rPr lang="zh-TW" altLang="en-US" smtClean="0">
                <a:latin typeface="Arial" panose="020B0604020202020204" pitchFamily="34" charset="0"/>
                <a:ea typeface="全真簡中仿"/>
              </a:rPr>
              <a:pPr>
                <a:spcBef>
                  <a:spcPct val="0"/>
                </a:spcBef>
              </a:pPr>
              <a:t>6</a:t>
            </a:fld>
            <a:endParaRPr lang="zh-TW" altLang="en-US" smtClean="0">
              <a:latin typeface="Arial" panose="020B0604020202020204" pitchFamily="34" charset="0"/>
              <a:ea typeface="全真簡中仿"/>
            </a:endParaRPr>
          </a:p>
        </p:txBody>
      </p:sp>
    </p:spTree>
    <p:extLst>
      <p:ext uri="{BB962C8B-B14F-4D97-AF65-F5344CB8AC3E}">
        <p14:creationId xmlns:p14="http://schemas.microsoft.com/office/powerpoint/2010/main" val="41037690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endParaRPr lang="zh-TW" altLang="en-US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0DA00D9B-0FE9-43DF-88ED-5C2E3B86B38D}" type="slidenum">
              <a:rPr lang="zh-TW" altLang="en-US" smtClean="0">
                <a:latin typeface="Arial" panose="020B0604020202020204" pitchFamily="34" charset="0"/>
                <a:ea typeface="全真簡中仿"/>
              </a:rPr>
              <a:pPr>
                <a:spcBef>
                  <a:spcPct val="0"/>
                </a:spcBef>
              </a:pPr>
              <a:t>7</a:t>
            </a:fld>
            <a:endParaRPr lang="zh-TW" altLang="en-US" smtClean="0">
              <a:latin typeface="Arial" panose="020B0604020202020204" pitchFamily="34" charset="0"/>
              <a:ea typeface="全真簡中仿"/>
            </a:endParaRPr>
          </a:p>
        </p:txBody>
      </p:sp>
    </p:spTree>
    <p:extLst>
      <p:ext uri="{BB962C8B-B14F-4D97-AF65-F5344CB8AC3E}">
        <p14:creationId xmlns:p14="http://schemas.microsoft.com/office/powerpoint/2010/main" val="39982560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endParaRPr lang="zh-TW" altLang="en-US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5B9B9EAF-2781-4E61-ADF6-18205DA49ECE}" type="slidenum">
              <a:rPr lang="zh-TW" altLang="en-US" smtClean="0">
                <a:latin typeface="Arial" panose="020B0604020202020204" pitchFamily="34" charset="0"/>
                <a:ea typeface="全真簡中仿"/>
              </a:rPr>
              <a:pPr>
                <a:spcBef>
                  <a:spcPct val="0"/>
                </a:spcBef>
              </a:pPr>
              <a:t>8</a:t>
            </a:fld>
            <a:endParaRPr lang="zh-TW" altLang="en-US" smtClean="0">
              <a:latin typeface="Arial" panose="020B0604020202020204" pitchFamily="34" charset="0"/>
              <a:ea typeface="全真簡中仿"/>
            </a:endParaRPr>
          </a:p>
        </p:txBody>
      </p:sp>
    </p:spTree>
    <p:extLst>
      <p:ext uri="{BB962C8B-B14F-4D97-AF65-F5344CB8AC3E}">
        <p14:creationId xmlns:p14="http://schemas.microsoft.com/office/powerpoint/2010/main" val="42800607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endParaRPr lang="zh-TW" altLang="en-US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PMingLiU" panose="02020500000000000000" pitchFamily="18" charset="-120"/>
              </a:defRPr>
            </a:lvl9pPr>
          </a:lstStyle>
          <a:p>
            <a:pPr>
              <a:spcBef>
                <a:spcPct val="0"/>
              </a:spcBef>
            </a:pPr>
            <a:fld id="{70B68245-E42B-462F-B533-5018B2FD2387}" type="slidenum">
              <a:rPr lang="zh-TW" altLang="en-US" smtClean="0">
                <a:latin typeface="Arial" panose="020B0604020202020204" pitchFamily="34" charset="0"/>
                <a:ea typeface="全真簡中仿"/>
              </a:rPr>
              <a:pPr>
                <a:spcBef>
                  <a:spcPct val="0"/>
                </a:spcBef>
              </a:pPr>
              <a:t>9</a:t>
            </a:fld>
            <a:endParaRPr lang="zh-TW" altLang="en-US" smtClean="0">
              <a:latin typeface="Arial" panose="020B0604020202020204" pitchFamily="34" charset="0"/>
              <a:ea typeface="全真簡中仿"/>
            </a:endParaRPr>
          </a:p>
        </p:txBody>
      </p:sp>
    </p:spTree>
    <p:extLst>
      <p:ext uri="{BB962C8B-B14F-4D97-AF65-F5344CB8AC3E}">
        <p14:creationId xmlns:p14="http://schemas.microsoft.com/office/powerpoint/2010/main" val="33282708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de-DE" altLang="zh-CN" smtClean="0"/>
              <a:t>Titelmasterformat durch Klicken bearbeiten</a:t>
            </a:r>
            <a:endParaRPr lang="zh-CN" altLang="en-US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altLang="zh-CN" smtClean="0"/>
              <a:t>Formatvorlage des Untertitelmasters durch Klicken bearbeiten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21891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altLang="zh-CN" smtClean="0"/>
              <a:t>Titelmasterformat durch Klicken bearbeiten</a:t>
            </a:r>
            <a:endParaRPr lang="zh-CN" alt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 altLang="zh-CN" smtClean="0"/>
              <a:t>Textmasterformat bearbeiten</a:t>
            </a:r>
          </a:p>
          <a:p>
            <a:pPr lvl="1"/>
            <a:r>
              <a:rPr lang="de-DE" altLang="zh-CN" smtClean="0"/>
              <a:t>Zweite Ebene</a:t>
            </a:r>
          </a:p>
          <a:p>
            <a:pPr lvl="2"/>
            <a:r>
              <a:rPr lang="de-DE" altLang="zh-CN" smtClean="0"/>
              <a:t>Dritte Ebene</a:t>
            </a:r>
          </a:p>
          <a:p>
            <a:pPr lvl="3"/>
            <a:r>
              <a:rPr lang="de-DE" altLang="zh-CN" smtClean="0"/>
              <a:t>Vierte Ebene</a:t>
            </a:r>
          </a:p>
          <a:p>
            <a:pPr lvl="4"/>
            <a:r>
              <a:rPr lang="de-DE" altLang="zh-CN" smtClean="0"/>
              <a:t>Fünfte Ebene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34113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de-DE" altLang="zh-CN" smtClean="0"/>
              <a:t>Titelmasterformat durch Klicken bearbeiten</a:t>
            </a:r>
            <a:endParaRPr lang="zh-CN" alt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 altLang="zh-CN" smtClean="0"/>
              <a:t>Textmasterformat bearbeiten</a:t>
            </a:r>
          </a:p>
          <a:p>
            <a:pPr lvl="1"/>
            <a:r>
              <a:rPr lang="de-DE" altLang="zh-CN" smtClean="0"/>
              <a:t>Zweite Ebene</a:t>
            </a:r>
          </a:p>
          <a:p>
            <a:pPr lvl="2"/>
            <a:r>
              <a:rPr lang="de-DE" altLang="zh-CN" smtClean="0"/>
              <a:t>Dritte Ebene</a:t>
            </a:r>
          </a:p>
          <a:p>
            <a:pPr lvl="3"/>
            <a:r>
              <a:rPr lang="de-DE" altLang="zh-CN" smtClean="0"/>
              <a:t>Vierte Ebene</a:t>
            </a:r>
          </a:p>
          <a:p>
            <a:pPr lvl="4"/>
            <a:r>
              <a:rPr lang="de-DE" altLang="zh-CN" smtClean="0"/>
              <a:t>Fünfte Ebene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358102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464854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838503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107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altLang="zh-CN" smtClean="0"/>
              <a:t>Titelmasterformat durch Klicken bearbeiten</a:t>
            </a:r>
            <a:endParaRPr lang="zh-CN" alt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de-DE" altLang="zh-CN" smtClean="0"/>
              <a:t>Textmasterformat bearbeiten</a:t>
            </a:r>
          </a:p>
          <a:p>
            <a:pPr lvl="1"/>
            <a:r>
              <a:rPr lang="de-DE" altLang="zh-CN" smtClean="0"/>
              <a:t>Zweite Ebene</a:t>
            </a:r>
          </a:p>
          <a:p>
            <a:pPr lvl="2"/>
            <a:r>
              <a:rPr lang="de-DE" altLang="zh-CN" smtClean="0"/>
              <a:t>Dritte Ebene</a:t>
            </a:r>
          </a:p>
          <a:p>
            <a:pPr lvl="3"/>
            <a:r>
              <a:rPr lang="de-DE" altLang="zh-CN" smtClean="0"/>
              <a:t>Vierte Ebene</a:t>
            </a:r>
          </a:p>
          <a:p>
            <a:pPr lvl="4"/>
            <a:r>
              <a:rPr lang="de-DE" altLang="zh-CN" smtClean="0"/>
              <a:t>Fünfte Ebene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08393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altLang="zh-CN" smtClean="0"/>
              <a:t>Titelmasterformat durch Klicken bearbeiten</a:t>
            </a:r>
            <a:endParaRPr lang="zh-CN" alt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altLang="zh-CN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407108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altLang="zh-CN" smtClean="0"/>
              <a:t>Titelmasterformat durch Klicken bearbeiten</a:t>
            </a:r>
            <a:endParaRPr lang="zh-CN" altLang="en-US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altLang="zh-CN" smtClean="0"/>
              <a:t>Textmasterformat bearbeiten</a:t>
            </a:r>
          </a:p>
          <a:p>
            <a:pPr lvl="1"/>
            <a:r>
              <a:rPr lang="de-DE" altLang="zh-CN" smtClean="0"/>
              <a:t>Zweite Ebene</a:t>
            </a:r>
          </a:p>
          <a:p>
            <a:pPr lvl="2"/>
            <a:r>
              <a:rPr lang="de-DE" altLang="zh-CN" smtClean="0"/>
              <a:t>Dritte Ebene</a:t>
            </a:r>
          </a:p>
          <a:p>
            <a:pPr lvl="3"/>
            <a:r>
              <a:rPr lang="de-DE" altLang="zh-CN" smtClean="0"/>
              <a:t>Vierte Ebene</a:t>
            </a:r>
          </a:p>
          <a:p>
            <a:pPr lvl="4"/>
            <a:r>
              <a:rPr lang="de-DE" altLang="zh-CN" smtClean="0"/>
              <a:t>Fünfte Ebene</a:t>
            </a:r>
            <a:endParaRPr lang="zh-CN" altLang="en-US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altLang="zh-CN" smtClean="0"/>
              <a:t>Textmasterformat bearbeiten</a:t>
            </a:r>
          </a:p>
          <a:p>
            <a:pPr lvl="1"/>
            <a:r>
              <a:rPr lang="de-DE" altLang="zh-CN" smtClean="0"/>
              <a:t>Zweite Ebene</a:t>
            </a:r>
          </a:p>
          <a:p>
            <a:pPr lvl="2"/>
            <a:r>
              <a:rPr lang="de-DE" altLang="zh-CN" smtClean="0"/>
              <a:t>Dritte Ebene</a:t>
            </a:r>
          </a:p>
          <a:p>
            <a:pPr lvl="3"/>
            <a:r>
              <a:rPr lang="de-DE" altLang="zh-CN" smtClean="0"/>
              <a:t>Vierte Ebene</a:t>
            </a:r>
          </a:p>
          <a:p>
            <a:pPr lvl="4"/>
            <a:r>
              <a:rPr lang="de-DE" altLang="zh-CN" smtClean="0"/>
              <a:t>Fünfte Ebene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17935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DE" altLang="zh-CN" smtClean="0"/>
              <a:t>Titelmasterformat durch Klicken bearbeiten</a:t>
            </a:r>
            <a:endParaRPr lang="zh-CN" alt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altLang="zh-CN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altLang="zh-CN" smtClean="0"/>
              <a:t>Textmasterformat bearbeiten</a:t>
            </a:r>
          </a:p>
          <a:p>
            <a:pPr lvl="1"/>
            <a:r>
              <a:rPr lang="de-DE" altLang="zh-CN" smtClean="0"/>
              <a:t>Zweite Ebene</a:t>
            </a:r>
          </a:p>
          <a:p>
            <a:pPr lvl="2"/>
            <a:r>
              <a:rPr lang="de-DE" altLang="zh-CN" smtClean="0"/>
              <a:t>Dritte Ebene</a:t>
            </a:r>
          </a:p>
          <a:p>
            <a:pPr lvl="3"/>
            <a:r>
              <a:rPr lang="de-DE" altLang="zh-CN" smtClean="0"/>
              <a:t>Vierte Ebene</a:t>
            </a:r>
          </a:p>
          <a:p>
            <a:pPr lvl="4"/>
            <a:r>
              <a:rPr lang="de-DE" altLang="zh-CN" smtClean="0"/>
              <a:t>Fünfte Ebene</a:t>
            </a:r>
            <a:endParaRPr lang="zh-CN" altLang="en-US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altLang="zh-CN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altLang="zh-CN" smtClean="0"/>
              <a:t>Textmasterformat bearbeiten</a:t>
            </a:r>
          </a:p>
          <a:p>
            <a:pPr lvl="1"/>
            <a:r>
              <a:rPr lang="de-DE" altLang="zh-CN" smtClean="0"/>
              <a:t>Zweite Ebene</a:t>
            </a:r>
          </a:p>
          <a:p>
            <a:pPr lvl="2"/>
            <a:r>
              <a:rPr lang="de-DE" altLang="zh-CN" smtClean="0"/>
              <a:t>Dritte Ebene</a:t>
            </a:r>
          </a:p>
          <a:p>
            <a:pPr lvl="3"/>
            <a:r>
              <a:rPr lang="de-DE" altLang="zh-CN" smtClean="0"/>
              <a:t>Vierte Ebene</a:t>
            </a:r>
          </a:p>
          <a:p>
            <a:pPr lvl="4"/>
            <a:r>
              <a:rPr lang="de-DE" altLang="zh-CN" smtClean="0"/>
              <a:t>Fünfte Ebene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58913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de-DE" altLang="zh-CN" smtClean="0"/>
              <a:t>Titelmasterformat durch Klicken bearbeiten</a:t>
            </a: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61991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84900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altLang="zh-CN" smtClean="0"/>
              <a:t>Titelmasterformat durch Klicken bearbeiten</a:t>
            </a:r>
            <a:endParaRPr lang="zh-CN" alt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altLang="zh-CN" smtClean="0"/>
              <a:t>Textmasterformat bearbeiten</a:t>
            </a:r>
          </a:p>
          <a:p>
            <a:pPr lvl="1"/>
            <a:r>
              <a:rPr lang="de-DE" altLang="zh-CN" smtClean="0"/>
              <a:t>Zweite Ebene</a:t>
            </a:r>
          </a:p>
          <a:p>
            <a:pPr lvl="2"/>
            <a:r>
              <a:rPr lang="de-DE" altLang="zh-CN" smtClean="0"/>
              <a:t>Dritte Ebene</a:t>
            </a:r>
          </a:p>
          <a:p>
            <a:pPr lvl="3"/>
            <a:r>
              <a:rPr lang="de-DE" altLang="zh-CN" smtClean="0"/>
              <a:t>Vierte Ebene</a:t>
            </a:r>
          </a:p>
          <a:p>
            <a:pPr lvl="4"/>
            <a:r>
              <a:rPr lang="de-DE" altLang="zh-CN" smtClean="0"/>
              <a:t>Fünfte Ebene</a:t>
            </a:r>
            <a:endParaRPr lang="zh-CN" alt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altLang="zh-CN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7022257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altLang="zh-CN" smtClean="0"/>
              <a:t>Titelmasterformat durch Klicken bearbeiten</a:t>
            </a:r>
            <a:endParaRPr lang="zh-CN" altLang="en-US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altLang="zh-CN" smtClean="0"/>
              <a:t>Textmasterformat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927553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TextBox 15"/>
          <p:cNvSpPr txBox="1">
            <a:spLocks noChangeArrowheads="1"/>
          </p:cNvSpPr>
          <p:nvPr/>
        </p:nvSpPr>
        <p:spPr bwMode="auto">
          <a:xfrm>
            <a:off x="4071938" y="6311900"/>
            <a:ext cx="1214437" cy="273050"/>
          </a:xfrm>
          <a:prstGeom prst="rect">
            <a:avLst/>
          </a:prstGeom>
          <a:noFill/>
          <a:ln>
            <a:noFill/>
          </a:ln>
          <a:extLst/>
        </p:spPr>
        <p:txBody>
          <a:bodyPr lIns="91429" tIns="45714" rIns="91429" bIns="45714"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 eaLnBrk="1" hangingPunct="1">
              <a:defRPr/>
            </a:pPr>
            <a:fld id="{5B2E9E0B-3908-4B33-AAD8-64EC85EB60CF}" type="slidenum">
              <a:rPr lang="de-DE" altLang="en-US" sz="1200" b="0" smtClean="0">
                <a:solidFill>
                  <a:srgbClr val="FFFF00"/>
                </a:solidFill>
                <a:ea typeface="PMingLiU" panose="02020500000000000000" pitchFamily="18" charset="-120"/>
              </a:rPr>
              <a:pPr algn="ctr" eaLnBrk="1" hangingPunct="1">
                <a:defRPr/>
              </a:pPr>
              <a:t>‹#›</a:t>
            </a:fld>
            <a:endParaRPr lang="de-DE" altLang="en-US" sz="1200" b="0" smtClean="0">
              <a:solidFill>
                <a:srgbClr val="FFFF00"/>
              </a:solidFill>
              <a:ea typeface="PMingLiU" panose="02020500000000000000" pitchFamily="18" charset="-120"/>
            </a:endParaRPr>
          </a:p>
        </p:txBody>
      </p:sp>
      <p:cxnSp>
        <p:nvCxnSpPr>
          <p:cNvPr id="1027" name="直接连接符 16"/>
          <p:cNvCxnSpPr>
            <a:cxnSpLocks noChangeShapeType="1"/>
          </p:cNvCxnSpPr>
          <p:nvPr/>
        </p:nvCxnSpPr>
        <p:spPr bwMode="auto">
          <a:xfrm>
            <a:off x="0" y="6254750"/>
            <a:ext cx="9144000" cy="1588"/>
          </a:xfrm>
          <a:prstGeom prst="line">
            <a:avLst/>
          </a:prstGeom>
          <a:noFill/>
          <a:ln w="12700">
            <a:solidFill>
              <a:srgbClr val="823634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511175" y="977900"/>
            <a:ext cx="8001000" cy="0"/>
          </a:xfrm>
          <a:prstGeom prst="line">
            <a:avLst/>
          </a:prstGeom>
          <a:noFill/>
          <a:ln w="38100">
            <a:solidFill>
              <a:srgbClr val="D1DAE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29" tIns="45714" rIns="91429" bIns="45714"/>
          <a:lstStyle/>
          <a:p>
            <a:endParaRPr lang="en-CA"/>
          </a:p>
        </p:txBody>
      </p:sp>
      <p:sp>
        <p:nvSpPr>
          <p:cNvPr id="1029" name="Line 9"/>
          <p:cNvSpPr>
            <a:spLocks noChangeShapeType="1"/>
          </p:cNvSpPr>
          <p:nvPr/>
        </p:nvSpPr>
        <p:spPr bwMode="auto">
          <a:xfrm>
            <a:off x="511175" y="1524000"/>
            <a:ext cx="8001000" cy="0"/>
          </a:xfrm>
          <a:prstGeom prst="line">
            <a:avLst/>
          </a:prstGeom>
          <a:noFill/>
          <a:ln w="38100">
            <a:solidFill>
              <a:srgbClr val="D1DAE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29" tIns="45714" rIns="91429" bIns="45714"/>
          <a:lstStyle/>
          <a:p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PMingLiU" panose="02020500000000000000" pitchFamily="18" charset="-12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anose="02020500000000000000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anose="02020500000000000000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anose="02020500000000000000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anose="02020500000000000000" pitchFamily="18" charset="-12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itchFamily="18" charset="-12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itchFamily="18" charset="-12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itchFamily="18" charset="-12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itchFamily="18" charset="-12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  <a:ea typeface="PMingLiU" panose="02020500000000000000" pitchFamily="18" charset="-120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>
          <a:solidFill>
            <a:schemeClr val="tx1"/>
          </a:solidFill>
          <a:latin typeface="+mn-lt"/>
          <a:ea typeface="PMingLiU" panose="02020500000000000000" pitchFamily="18" charset="-120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  <a:ea typeface="PMingLiU" panose="02020500000000000000" pitchFamily="18" charset="-120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  <a:ea typeface="PMingLiU" panose="02020500000000000000" pitchFamily="18" charset="-120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>
          <a:solidFill>
            <a:schemeClr val="tx1"/>
          </a:solidFill>
          <a:latin typeface="+mn-lt"/>
          <a:ea typeface="PMingLiU" panose="02020500000000000000" pitchFamily="18" charset="-120"/>
        </a:defRPr>
      </a:lvl5pPr>
      <a:lvl6pPr marL="2513013" indent="-227013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0213" indent="-227013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7413" indent="-227013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4613" indent="-227013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 userDrawn="1"/>
        </p:nvSpPr>
        <p:spPr>
          <a:xfrm>
            <a:off x="4071938" y="6311900"/>
            <a:ext cx="1214437" cy="260350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algn="ctr" eaLnBrk="1" hangingPunct="1">
              <a:defRPr/>
            </a:pPr>
            <a:fld id="{0810EB42-D86A-4330-8163-B2E38BE3FBF9}" type="slidenum">
              <a:rPr kumimoji="1" lang="de-DE" altLang="zh-TW" sz="1100" smtClean="0">
                <a:solidFill>
                  <a:srgbClr val="FFFF00"/>
                </a:solidFill>
                <a:ea typeface="PMingLiU" panose="02020500000000000000" pitchFamily="18" charset="-120"/>
              </a:rPr>
              <a:pPr algn="ctr" eaLnBrk="1" hangingPunct="1">
                <a:defRPr/>
              </a:pPr>
              <a:t>‹#›</a:t>
            </a:fld>
            <a:endParaRPr kumimoji="1" lang="de-DE" altLang="zh-TW" sz="1100" smtClean="0">
              <a:solidFill>
                <a:srgbClr val="FFFF00"/>
              </a:solidFill>
              <a:ea typeface="PMingLiU" panose="02020500000000000000" pitchFamily="18" charset="-12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2" r:id="rId1"/>
    <p:sldLayoutId id="2147483793" r:id="rId2"/>
    <p:sldLayoutId id="2147483794" r:id="rId3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PMingLiU" panose="02020500000000000000" pitchFamily="18" charset="-12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anose="02020500000000000000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anose="02020500000000000000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anose="02020500000000000000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PMingLiU" panose="02020500000000000000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PMingLiU" panose="02020500000000000000" pitchFamily="18" charset="-12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PMingLiU" panose="02020500000000000000" pitchFamily="18" charset="-12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PMingLiU" panose="02020500000000000000" pitchFamily="18" charset="-12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PMingLiU" panose="02020500000000000000" pitchFamily="18" charset="-12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PMingLiU" panose="02020500000000000000" pitchFamily="18" charset="-12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文字方塊 4"/>
          <p:cNvSpPr txBox="1">
            <a:spLocks noChangeArrowheads="1"/>
          </p:cNvSpPr>
          <p:nvPr/>
        </p:nvSpPr>
        <p:spPr bwMode="auto">
          <a:xfrm>
            <a:off x="539750" y="1557338"/>
            <a:ext cx="8077200" cy="310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428750" indent="-51435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26 </a:t>
            </a:r>
            <a:r>
              <a:rPr lang="zh-TW" altLang="en-US" sz="280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主的一個使者對腓利說：「起來，向南走，往那從耶路撒冷下加沙的路上去！」那路是曠野。 </a:t>
            </a:r>
            <a:r>
              <a:rPr lang="en-US" altLang="zh-TW" sz="280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27 </a:t>
            </a:r>
            <a:r>
              <a:rPr lang="zh-TW" altLang="en-US" sz="280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腓利就起身去了。不料，有一個埃塞俄比亞人，是個有大權的太監，在埃塞俄比亞女王干大基的手下總管銀庫。他上耶路撒冷禮拜去了， </a:t>
            </a:r>
          </a:p>
          <a:p>
            <a:pPr eaLnBrk="1" hangingPunct="1"/>
            <a:r>
              <a:rPr lang="en-US" altLang="zh-TW" sz="280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28 </a:t>
            </a:r>
            <a:r>
              <a:rPr lang="zh-TW" altLang="en-US" sz="280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現在回來，在車上坐著，念先知以賽亞的書。 </a:t>
            </a:r>
            <a:r>
              <a:rPr lang="en-US" altLang="zh-TW" sz="280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29 </a:t>
            </a:r>
            <a:r>
              <a:rPr lang="zh-TW" altLang="en-US" sz="280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聖靈對腓利說：「你去，貼近那車走！」 </a:t>
            </a:r>
          </a:p>
        </p:txBody>
      </p:sp>
      <p:sp>
        <p:nvSpPr>
          <p:cNvPr id="5123" name="TextBox 2"/>
          <p:cNvSpPr txBox="1">
            <a:spLocks noChangeArrowheads="1"/>
          </p:cNvSpPr>
          <p:nvPr/>
        </p:nvSpPr>
        <p:spPr bwMode="auto">
          <a:xfrm>
            <a:off x="539750" y="1052513"/>
            <a:ext cx="83899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CN" sz="240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8:26-40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文字方塊 4"/>
          <p:cNvSpPr txBox="1">
            <a:spLocks noChangeArrowheads="1"/>
          </p:cNvSpPr>
          <p:nvPr/>
        </p:nvSpPr>
        <p:spPr bwMode="auto">
          <a:xfrm>
            <a:off x="539750" y="1557338"/>
            <a:ext cx="8077200" cy="483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428750" indent="-51435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30 </a:t>
            </a:r>
            <a:r>
              <a:rPr lang="zh-TW" altLang="en-US" sz="280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腓利就跑到太監那裡，聽見他念先知以賽亞的書，便問他說：「你所念的你明白嗎？」 </a:t>
            </a:r>
          </a:p>
          <a:p>
            <a:pPr eaLnBrk="1" hangingPunct="1"/>
            <a:r>
              <a:rPr lang="en-US" altLang="zh-TW" sz="280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31 </a:t>
            </a:r>
            <a:r>
              <a:rPr lang="zh-TW" altLang="en-US" sz="280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他說：「沒有人指教我，怎能明白呢？」於是請腓利上車與他同坐。 </a:t>
            </a:r>
          </a:p>
          <a:p>
            <a:pPr eaLnBrk="1" hangingPunct="1"/>
            <a:r>
              <a:rPr lang="en-US" altLang="zh-TW" sz="280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32 </a:t>
            </a:r>
            <a:r>
              <a:rPr lang="zh-TW" altLang="en-US" sz="280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他所念的那段經說：「他像羊被牽到宰殺之地，又像羊羔在剪毛的人手下無聲，他也是這樣不開口。 </a:t>
            </a:r>
            <a:r>
              <a:rPr lang="en-US" altLang="zh-TW" sz="280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33 </a:t>
            </a:r>
            <a:r>
              <a:rPr lang="zh-TW" altLang="en-US" sz="280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他卑微的時候，人不按公義審判他。誰能述說他的世代？因為他的生命從地上奪去。</a:t>
            </a:r>
            <a:r>
              <a:rPr lang="en-US" altLang="zh-TW" sz="280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』 </a:t>
            </a:r>
          </a:p>
          <a:p>
            <a:pPr eaLnBrk="1" hangingPunct="1"/>
            <a:r>
              <a:rPr lang="en-US" altLang="zh-TW" sz="280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34 </a:t>
            </a:r>
            <a:r>
              <a:rPr lang="zh-TW" altLang="en-US" sz="280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太監對腓利說：「請問，先知說這話是指著誰？</a:t>
            </a:r>
            <a:endParaRPr lang="en-CA" altLang="zh-TW" sz="2800">
              <a:solidFill>
                <a:srgbClr val="FFFF00"/>
              </a:solidFill>
              <a:latin typeface="NSimSun" panose="02010609030101010101" pitchFamily="49" charset="-122"/>
              <a:ea typeface="NSimSun" panose="02010609030101010101" pitchFamily="49" charset="-122"/>
            </a:endParaRPr>
          </a:p>
          <a:p>
            <a:pPr eaLnBrk="1" hangingPunct="1"/>
            <a:r>
              <a:rPr lang="en-CA" altLang="zh-TW" sz="280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   </a:t>
            </a:r>
            <a:r>
              <a:rPr lang="zh-TW" altLang="en-US" sz="280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是指著自己呢，是指著別人呢？」 </a:t>
            </a:r>
          </a:p>
          <a:p>
            <a:pPr eaLnBrk="1" hangingPunct="1"/>
            <a:endParaRPr lang="en-US" altLang="zh-TW" sz="2800">
              <a:solidFill>
                <a:srgbClr val="FFFF00"/>
              </a:solidFill>
              <a:latin typeface="NSimSun" panose="02010609030101010101" pitchFamily="49" charset="-122"/>
              <a:ea typeface="NSimSun" panose="02010609030101010101" pitchFamily="49" charset="-122"/>
            </a:endParaRPr>
          </a:p>
        </p:txBody>
      </p:sp>
      <p:sp>
        <p:nvSpPr>
          <p:cNvPr id="7171" name="TextBox 2"/>
          <p:cNvSpPr txBox="1">
            <a:spLocks noChangeArrowheads="1"/>
          </p:cNvSpPr>
          <p:nvPr/>
        </p:nvSpPr>
        <p:spPr bwMode="auto">
          <a:xfrm>
            <a:off x="539750" y="1052513"/>
            <a:ext cx="83899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CN" sz="240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8:26-40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文字方塊 4"/>
          <p:cNvSpPr txBox="1">
            <a:spLocks noChangeArrowheads="1"/>
          </p:cNvSpPr>
          <p:nvPr/>
        </p:nvSpPr>
        <p:spPr bwMode="auto">
          <a:xfrm>
            <a:off x="539750" y="1557338"/>
            <a:ext cx="8077200" cy="4400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428750" indent="-51435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>
              <a:defRPr/>
            </a:pPr>
            <a:r>
              <a:rPr lang="en-US" altLang="zh-TW" sz="2800" dirty="0" smtClean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35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 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腓利就開口從這經上起，對他傳講耶穌</a:t>
            </a:r>
            <a:r>
              <a:rPr lang="zh-TW" altLang="en-US" sz="2800" dirty="0" smtClean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。</a:t>
            </a:r>
            <a:endParaRPr lang="en-CA" altLang="zh-TW" sz="2800" dirty="0" smtClean="0">
              <a:solidFill>
                <a:srgbClr val="FFFF00"/>
              </a:solidFill>
              <a:latin typeface="NSimSun" panose="02010609030101010101" pitchFamily="49" charset="-122"/>
              <a:ea typeface="NSimSun" panose="02010609030101010101" pitchFamily="49" charset="-122"/>
            </a:endParaRPr>
          </a:p>
          <a:p>
            <a:pPr eaLnBrk="1" hangingPunct="1">
              <a:defRPr/>
            </a:pPr>
            <a:r>
              <a:rPr lang="en-US" altLang="zh-TW" sz="2800" dirty="0" smtClean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36</a:t>
            </a:r>
            <a:r>
              <a:rPr lang="en-US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 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二人正往前走，到了有水的地方，太監說</a:t>
            </a:r>
            <a:r>
              <a:rPr lang="zh-TW" altLang="en-US" sz="2800" dirty="0" smtClean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：</a:t>
            </a:r>
            <a:r>
              <a:rPr lang="en-CA" altLang="zh-TW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 </a:t>
            </a:r>
            <a:r>
              <a:rPr lang="en-CA" altLang="zh-TW" sz="2800" dirty="0" smtClean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  </a:t>
            </a:r>
          </a:p>
          <a:p>
            <a:pPr eaLnBrk="1" hangingPunct="1">
              <a:defRPr/>
            </a:pPr>
            <a:r>
              <a:rPr lang="en-CA" altLang="zh-TW" sz="2800" dirty="0" smtClean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  </a:t>
            </a:r>
            <a:r>
              <a:rPr lang="zh-TW" altLang="en-US" sz="2800" dirty="0" smtClean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「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看哪，這裡有水！我受洗有什麼妨礙呢？」 </a:t>
            </a:r>
          </a:p>
          <a:p>
            <a:pPr marL="514350" indent="-514350" eaLnBrk="1" hangingPunct="1">
              <a:buFontTx/>
              <a:buAutoNum type="arabicPlain" startAt="37"/>
              <a:defRPr/>
            </a:pPr>
            <a:r>
              <a:rPr lang="zh-TW" altLang="en-US" sz="2800" dirty="0" smtClean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腓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利说：「你若是一心相信，就可以。」他回答说：「我信耶稣基督是神的儿</a:t>
            </a:r>
            <a:r>
              <a:rPr lang="zh-TW" altLang="en-US" sz="2800" dirty="0" smtClean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子</a:t>
            </a:r>
            <a:endParaRPr lang="en-CA" altLang="zh-TW" sz="2800" dirty="0" smtClean="0">
              <a:solidFill>
                <a:srgbClr val="FFFF00"/>
              </a:solidFill>
              <a:latin typeface="NSimSun" panose="02010609030101010101" pitchFamily="49" charset="-122"/>
              <a:ea typeface="NSimSun" panose="02010609030101010101" pitchFamily="49" charset="-122"/>
            </a:endParaRPr>
          </a:p>
          <a:p>
            <a:pPr marL="514350" indent="-514350" eaLnBrk="1" hangingPunct="1">
              <a:buFontTx/>
              <a:buAutoNum type="arabicPlain" startAt="37"/>
              <a:defRPr/>
            </a:pPr>
            <a:r>
              <a:rPr lang="zh-TW" altLang="en-US" sz="2800" dirty="0" smtClean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於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是吩咐車站住，腓利和太監二人同下水裡去，腓利就給他施洗。 </a:t>
            </a:r>
            <a:endParaRPr lang="en-CA" altLang="zh-TW" sz="2800" dirty="0" smtClean="0">
              <a:solidFill>
                <a:srgbClr val="FFFF00"/>
              </a:solidFill>
              <a:latin typeface="NSimSun" panose="02010609030101010101" pitchFamily="49" charset="-122"/>
              <a:ea typeface="NSimSun" panose="02010609030101010101" pitchFamily="49" charset="-122"/>
            </a:endParaRPr>
          </a:p>
          <a:p>
            <a:pPr marL="514350" indent="-514350" eaLnBrk="1" hangingPunct="1">
              <a:buFontTx/>
              <a:buAutoNum type="arabicPlain" startAt="37"/>
              <a:defRPr/>
            </a:pPr>
            <a:r>
              <a:rPr lang="zh-TW" altLang="en-US" sz="2800" dirty="0" smtClean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從</a:t>
            </a:r>
            <a:r>
              <a:rPr lang="zh-TW" altLang="en-US" sz="28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水裡上來，主的靈把腓利提了去。太監也不再見他了，就歡歡喜喜地走路。 </a:t>
            </a:r>
          </a:p>
          <a:p>
            <a:pPr marL="514350" indent="-514350" eaLnBrk="1" hangingPunct="1">
              <a:buFontTx/>
              <a:buAutoNum type="arabicPlain" startAt="37"/>
              <a:defRPr/>
            </a:pPr>
            <a:endParaRPr lang="zh-TW" altLang="en-US" sz="2800" dirty="0">
              <a:solidFill>
                <a:srgbClr val="FFFF00"/>
              </a:solidFill>
              <a:latin typeface="NSimSun" panose="02010609030101010101" pitchFamily="49" charset="-122"/>
              <a:ea typeface="NSimSun" panose="02010609030101010101" pitchFamily="49" charset="-122"/>
            </a:endParaRPr>
          </a:p>
        </p:txBody>
      </p:sp>
      <p:sp>
        <p:nvSpPr>
          <p:cNvPr id="9219" name="TextBox 2"/>
          <p:cNvSpPr txBox="1">
            <a:spLocks noChangeArrowheads="1"/>
          </p:cNvSpPr>
          <p:nvPr/>
        </p:nvSpPr>
        <p:spPr bwMode="auto">
          <a:xfrm>
            <a:off x="539750" y="1052513"/>
            <a:ext cx="83899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/>
            <a:r>
              <a:rPr lang="zh-CN" altLang="en-US" sz="240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CN" sz="240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8:26-40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28775"/>
            <a:ext cx="7772400" cy="4467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609600" indent="-609600" algn="ctr" eaLnBrk="1" hangingPunct="1">
              <a:buFontTx/>
              <a:buNone/>
            </a:pPr>
            <a:r>
              <a:rPr lang="zh-CN" altLang="en-US" sz="4800" b="1" smtClean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起来，去</a:t>
            </a:r>
            <a:r>
              <a:rPr lang="en-CA" altLang="zh-CN" sz="4800" b="1" smtClean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!</a:t>
            </a:r>
          </a:p>
          <a:p>
            <a:pPr marL="609600" indent="-609600" algn="ctr" eaLnBrk="1" hangingPunct="1">
              <a:buFontTx/>
              <a:buNone/>
            </a:pPr>
            <a:r>
              <a:rPr lang="zh-CN" altLang="en-US" sz="4800" b="1" smtClean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CN" sz="4800" b="1" smtClean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8:26-40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Box 2"/>
          <p:cNvSpPr txBox="1">
            <a:spLocks noChangeArrowheads="1"/>
          </p:cNvSpPr>
          <p:nvPr/>
        </p:nvSpPr>
        <p:spPr bwMode="auto">
          <a:xfrm>
            <a:off x="457200" y="990600"/>
            <a:ext cx="85344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/>
            <a:r>
              <a:rPr lang="zh-CN" altLang="en-US" sz="260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起来，去</a:t>
            </a:r>
            <a:r>
              <a:rPr lang="en-US" altLang="zh-CN" sz="260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!					     </a:t>
            </a:r>
            <a:r>
              <a:rPr lang="zh-CN" altLang="en-US" sz="260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CN" sz="260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8:26-40</a:t>
            </a:r>
          </a:p>
        </p:txBody>
      </p:sp>
      <p:sp>
        <p:nvSpPr>
          <p:cNvPr id="7171" name="文字方塊 4"/>
          <p:cNvSpPr txBox="1">
            <a:spLocks noChangeArrowheads="1"/>
          </p:cNvSpPr>
          <p:nvPr/>
        </p:nvSpPr>
        <p:spPr bwMode="auto">
          <a:xfrm>
            <a:off x="457200" y="1524000"/>
            <a:ext cx="8001000" cy="403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762000" indent="-7620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1219200" indent="-7620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0" indent="0" eaLnBrk="1" hangingPunct="1">
              <a:defRPr/>
            </a:pPr>
            <a:r>
              <a:rPr lang="zh-CN" altLang="en-US" sz="32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引言：</a:t>
            </a:r>
            <a:endParaRPr lang="en-US" altLang="zh-TW" sz="3200" dirty="0">
              <a:solidFill>
                <a:schemeClr val="bg1"/>
              </a:solidFill>
              <a:latin typeface="NSimSun" panose="02010609030101010101" pitchFamily="49" charset="-122"/>
              <a:ea typeface="NSimSun" panose="02010609030101010101" pitchFamily="49" charset="-122"/>
            </a:endParaRPr>
          </a:p>
          <a:p>
            <a:pPr marL="0" indent="0" eaLnBrk="1" hangingPunct="1">
              <a:defRPr/>
            </a:pPr>
            <a:r>
              <a:rPr lang="zh-TW" altLang="en-US" sz="32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彼得 </a:t>
            </a:r>
            <a:r>
              <a:rPr lang="en-US" altLang="zh-TW" sz="32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= </a:t>
            </a:r>
            <a:r>
              <a:rPr lang="zh-TW" altLang="en-US" sz="32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牧師；</a:t>
            </a:r>
          </a:p>
          <a:p>
            <a:pPr marL="0" indent="0" eaLnBrk="1" hangingPunct="1">
              <a:defRPr/>
            </a:pPr>
            <a:r>
              <a:rPr lang="zh-TW" altLang="en-US" sz="32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保羅 </a:t>
            </a:r>
            <a:r>
              <a:rPr lang="en-US" altLang="zh-TW" sz="32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= </a:t>
            </a:r>
            <a:r>
              <a:rPr lang="zh-TW" altLang="en-US" sz="32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宣教士；</a:t>
            </a:r>
          </a:p>
          <a:p>
            <a:pPr marL="0" indent="0" eaLnBrk="1" hangingPunct="1">
              <a:defRPr/>
            </a:pPr>
            <a:r>
              <a:rPr lang="zh-TW" altLang="en-US" sz="32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司提反 </a:t>
            </a:r>
            <a:r>
              <a:rPr lang="en-US" altLang="zh-TW" sz="32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= </a:t>
            </a:r>
            <a:r>
              <a:rPr lang="zh-TW" altLang="en-US" sz="32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殉道者</a:t>
            </a:r>
            <a:r>
              <a:rPr lang="en-US" altLang="zh-TW" sz="32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;</a:t>
            </a:r>
            <a:endParaRPr lang="zh-TW" altLang="en-US" sz="3200" dirty="0">
              <a:solidFill>
                <a:srgbClr val="FFFF00"/>
              </a:solidFill>
              <a:latin typeface="NSimSun" panose="02010609030101010101" pitchFamily="49" charset="-122"/>
              <a:ea typeface="NSimSun" panose="02010609030101010101" pitchFamily="49" charset="-122"/>
            </a:endParaRPr>
          </a:p>
          <a:p>
            <a:pPr marL="0" indent="0" eaLnBrk="1" hangingPunct="1">
              <a:defRPr/>
            </a:pPr>
            <a:r>
              <a:rPr lang="zh-TW" altLang="en-US" sz="32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腓利 </a:t>
            </a:r>
            <a:r>
              <a:rPr lang="en-US" altLang="zh-TW" sz="32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= </a:t>
            </a:r>
            <a:r>
              <a:rPr lang="zh-TW" altLang="en-US" sz="32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“平信徒”</a:t>
            </a:r>
          </a:p>
          <a:p>
            <a:pPr eaLnBrk="1" hangingPunct="1">
              <a:defRPr/>
            </a:pPr>
            <a:endParaRPr lang="zh-CN" altLang="de-DE" sz="3200" dirty="0" smtClean="0">
              <a:solidFill>
                <a:schemeClr val="bg1"/>
              </a:solidFill>
              <a:latin typeface="NSimSun" panose="02010609030101010101" pitchFamily="49" charset="-122"/>
              <a:ea typeface="NSimSun" panose="02010609030101010101" pitchFamily="49" charset="-122"/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de-DE" altLang="zh-TW" sz="3200" dirty="0" smtClean="0">
              <a:solidFill>
                <a:schemeClr val="bg2"/>
              </a:solidFill>
              <a:latin typeface="NSimSun" panose="02010609030101010101" pitchFamily="49" charset="-122"/>
              <a:ea typeface="NSimSun" panose="02010609030101010101" pitchFamily="49" charset="-122"/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zh-TW" altLang="en-CA" sz="3200" dirty="0" smtClean="0">
              <a:solidFill>
                <a:schemeClr val="bg2"/>
              </a:solidFill>
              <a:latin typeface="NSimSun" panose="02010609030101010101" pitchFamily="49" charset="-122"/>
              <a:ea typeface="NSimSun" panose="02010609030101010101" pitchFamily="49" charset="-122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2"/>
          <p:cNvSpPr txBox="1">
            <a:spLocks noChangeArrowheads="1"/>
          </p:cNvSpPr>
          <p:nvPr/>
        </p:nvSpPr>
        <p:spPr bwMode="auto">
          <a:xfrm>
            <a:off x="457200" y="990600"/>
            <a:ext cx="85344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/>
            <a:r>
              <a:rPr lang="zh-CN" altLang="en-US" sz="260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起来，去</a:t>
            </a:r>
            <a:r>
              <a:rPr lang="en-US" altLang="zh-CN" sz="260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!					     </a:t>
            </a:r>
            <a:r>
              <a:rPr lang="zh-CN" altLang="en-US" sz="260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CN" sz="260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8:26-40</a:t>
            </a:r>
          </a:p>
        </p:txBody>
      </p:sp>
      <p:sp>
        <p:nvSpPr>
          <p:cNvPr id="7171" name="文字方塊 4"/>
          <p:cNvSpPr txBox="1">
            <a:spLocks noChangeArrowheads="1"/>
          </p:cNvSpPr>
          <p:nvPr/>
        </p:nvSpPr>
        <p:spPr bwMode="auto">
          <a:xfrm>
            <a:off x="457200" y="1524000"/>
            <a:ext cx="8001000" cy="434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762000" indent="-7620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1219200" indent="-7620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514350" indent="-514350" eaLnBrk="1" hangingPunct="1">
              <a:buFont typeface="Times New Roman" panose="02020603050405020304" pitchFamily="18" charset="0"/>
              <a:buAutoNum type="arabicPeriod"/>
              <a:defRPr/>
            </a:pPr>
            <a:r>
              <a:rPr lang="zh-TW" altLang="en-US" sz="36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宣教士的裝備</a:t>
            </a:r>
            <a:endParaRPr lang="en-US" altLang="zh-TW" sz="3600" dirty="0">
              <a:solidFill>
                <a:schemeClr val="bg1"/>
              </a:solidFill>
              <a:latin typeface="NSimSun" panose="02010609030101010101" pitchFamily="49" charset="-122"/>
              <a:ea typeface="NSimSun" panose="02010609030101010101" pitchFamily="49" charset="-122"/>
            </a:endParaRPr>
          </a:p>
          <a:p>
            <a:pPr marL="971550" lvl="1" indent="-571500" eaLnBrk="1" hangingPunct="1">
              <a:buFont typeface="Times New Roman" panose="02020603050405020304" pitchFamily="18" charset="0"/>
              <a:buAutoNum type="romanLcPeriod"/>
              <a:defRPr/>
            </a:pPr>
            <a:r>
              <a:rPr lang="zh-TW" altLang="en-US" sz="36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由信徒到執事</a:t>
            </a:r>
            <a:endParaRPr lang="en-US" altLang="zh-TW" sz="3600" dirty="0">
              <a:solidFill>
                <a:schemeClr val="bg1"/>
              </a:solidFill>
              <a:latin typeface="NSimSun" panose="02010609030101010101" pitchFamily="49" charset="-122"/>
              <a:ea typeface="NSimSun" panose="02010609030101010101" pitchFamily="49" charset="-122"/>
            </a:endParaRPr>
          </a:p>
          <a:p>
            <a:pPr marL="971550" lvl="1" indent="-571500" eaLnBrk="1" hangingPunct="1">
              <a:buFont typeface="Times New Roman" panose="02020603050405020304" pitchFamily="18" charset="0"/>
              <a:buAutoNum type="romanLcPeriod"/>
              <a:defRPr/>
            </a:pPr>
            <a:r>
              <a:rPr lang="zh-TW" altLang="en-US" sz="36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從管飯到傳福音者</a:t>
            </a:r>
            <a:endParaRPr lang="en-US" altLang="zh-TW" sz="3600" dirty="0">
              <a:solidFill>
                <a:schemeClr val="bg1"/>
              </a:solidFill>
              <a:latin typeface="NSimSun" panose="02010609030101010101" pitchFamily="49" charset="-122"/>
              <a:ea typeface="NSimSun" panose="02010609030101010101" pitchFamily="49" charset="-122"/>
            </a:endParaRPr>
          </a:p>
          <a:p>
            <a:pPr marL="1371600" lvl="2" indent="-571500" eaLnBrk="1" hangingPunct="1">
              <a:buFont typeface="Wingdings" panose="05000000000000000000" pitchFamily="2" charset="2"/>
              <a:buChar char="Ø"/>
              <a:defRPr/>
            </a:pPr>
            <a:r>
              <a:rPr lang="zh-TW" altLang="en-US" sz="36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看到別人的需要</a:t>
            </a:r>
            <a:endParaRPr lang="en-US" altLang="zh-TW" sz="3600" dirty="0">
              <a:solidFill>
                <a:schemeClr val="bg1"/>
              </a:solidFill>
              <a:latin typeface="NSimSun" panose="02010609030101010101" pitchFamily="49" charset="-122"/>
              <a:ea typeface="NSimSun" panose="02010609030101010101" pitchFamily="49" charset="-122"/>
            </a:endParaRPr>
          </a:p>
          <a:p>
            <a:pPr marL="1371600" lvl="2" indent="-571500" eaLnBrk="1" hangingPunct="1">
              <a:buFont typeface="Wingdings" panose="05000000000000000000" pitchFamily="2" charset="2"/>
              <a:buChar char="Ø"/>
              <a:defRPr/>
            </a:pPr>
            <a:r>
              <a:rPr lang="zh-TW" altLang="en-US" sz="36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看到神給我們的潛力</a:t>
            </a:r>
          </a:p>
          <a:p>
            <a:pPr eaLnBrk="1" hangingPunct="1">
              <a:defRPr/>
            </a:pPr>
            <a:endParaRPr lang="zh-CN" altLang="de-DE" sz="3200" dirty="0" smtClean="0">
              <a:solidFill>
                <a:schemeClr val="bg1"/>
              </a:solidFill>
              <a:latin typeface="NSimSun" panose="02010609030101010101" pitchFamily="49" charset="-122"/>
              <a:ea typeface="NSimSun" panose="02010609030101010101" pitchFamily="49" charset="-122"/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de-DE" altLang="zh-TW" sz="3200" dirty="0" smtClean="0">
              <a:solidFill>
                <a:schemeClr val="bg2"/>
              </a:solidFill>
              <a:latin typeface="NSimSun" panose="02010609030101010101" pitchFamily="49" charset="-122"/>
              <a:ea typeface="NSimSun" panose="02010609030101010101" pitchFamily="49" charset="-122"/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zh-TW" altLang="en-CA" sz="3200" dirty="0" smtClean="0">
              <a:solidFill>
                <a:schemeClr val="bg2"/>
              </a:solidFill>
              <a:latin typeface="NSimSun" panose="02010609030101010101" pitchFamily="49" charset="-122"/>
              <a:ea typeface="NSimSun" panose="02010609030101010101" pitchFamily="49" charset="-122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Box 2"/>
          <p:cNvSpPr txBox="1">
            <a:spLocks noChangeArrowheads="1"/>
          </p:cNvSpPr>
          <p:nvPr/>
        </p:nvSpPr>
        <p:spPr bwMode="auto">
          <a:xfrm>
            <a:off x="457200" y="990600"/>
            <a:ext cx="85344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/>
            <a:r>
              <a:rPr lang="zh-CN" altLang="en-US" sz="260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起来，去</a:t>
            </a:r>
            <a:r>
              <a:rPr lang="en-US" altLang="zh-CN" sz="260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!					     </a:t>
            </a:r>
            <a:r>
              <a:rPr lang="zh-CN" altLang="en-US" sz="260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CN" sz="260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8:26-40</a:t>
            </a:r>
          </a:p>
        </p:txBody>
      </p:sp>
      <p:sp>
        <p:nvSpPr>
          <p:cNvPr id="7171" name="文字方塊 4"/>
          <p:cNvSpPr txBox="1">
            <a:spLocks noChangeArrowheads="1"/>
          </p:cNvSpPr>
          <p:nvPr/>
        </p:nvSpPr>
        <p:spPr bwMode="auto">
          <a:xfrm>
            <a:off x="457200" y="1524000"/>
            <a:ext cx="8001000" cy="470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762000" indent="-7620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1219200" indent="-7620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742950" indent="-742950" eaLnBrk="1" hangingPunct="1">
              <a:buFont typeface="+mj-lt"/>
              <a:buAutoNum type="arabicPeriod" startAt="2"/>
              <a:defRPr/>
            </a:pPr>
            <a:r>
              <a:rPr lang="zh-TW" altLang="en-US" sz="36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宣教士的順服</a:t>
            </a:r>
          </a:p>
          <a:p>
            <a:pPr marL="0" indent="0" eaLnBrk="1" hangingPunct="1">
              <a:defRPr/>
            </a:pPr>
            <a:r>
              <a:rPr lang="en-US" altLang="zh-TW" sz="32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26 </a:t>
            </a:r>
            <a:r>
              <a:rPr lang="zh-TW" altLang="en-US" sz="32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主的一個使者對腓利說：「起來，向南走，往那從耶路撒冷下加沙的路上去！」那路是曠野。 </a:t>
            </a:r>
            <a:r>
              <a:rPr lang="en-US" altLang="zh-TW" sz="32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27 </a:t>
            </a:r>
            <a:r>
              <a:rPr lang="zh-TW" altLang="en-US" sz="3200" dirty="0">
                <a:solidFill>
                  <a:srgbClr val="FFFF00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腓利就起身去了。</a:t>
            </a:r>
          </a:p>
          <a:p>
            <a:pPr marL="1314450" lvl="1" indent="-857250" eaLnBrk="1" hangingPunct="1">
              <a:buFont typeface="+mj-lt"/>
              <a:buAutoNum type="romanLcPeriod"/>
              <a:defRPr/>
            </a:pPr>
            <a:r>
              <a:rPr lang="zh-TW" altLang="en-US" sz="36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放下自己的計劃</a:t>
            </a:r>
          </a:p>
          <a:p>
            <a:pPr marL="1314450" lvl="1" indent="-857250" eaLnBrk="1" hangingPunct="1">
              <a:buFont typeface="+mj-lt"/>
              <a:buAutoNum type="romanLcPeriod"/>
              <a:defRPr/>
            </a:pPr>
            <a:r>
              <a:rPr lang="zh-TW" altLang="en-US" sz="36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放心跟隨神</a:t>
            </a:r>
          </a:p>
          <a:p>
            <a:pPr eaLnBrk="1" hangingPunct="1">
              <a:defRPr/>
            </a:pPr>
            <a:endParaRPr lang="zh-CN" altLang="de-DE" sz="3200" dirty="0" smtClean="0">
              <a:solidFill>
                <a:schemeClr val="bg1"/>
              </a:solidFill>
              <a:latin typeface="NSimSun" panose="02010609030101010101" pitchFamily="49" charset="-122"/>
              <a:ea typeface="NSimSun" panose="02010609030101010101" pitchFamily="49" charset="-122"/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de-DE" altLang="zh-TW" sz="3200" dirty="0" smtClean="0">
              <a:solidFill>
                <a:schemeClr val="bg2"/>
              </a:solidFill>
              <a:latin typeface="NSimSun" panose="02010609030101010101" pitchFamily="49" charset="-122"/>
              <a:ea typeface="NSimSun" panose="02010609030101010101" pitchFamily="49" charset="-122"/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zh-TW" altLang="en-CA" sz="3200" dirty="0" smtClean="0">
              <a:solidFill>
                <a:schemeClr val="bg2"/>
              </a:solidFill>
              <a:latin typeface="NSimSun" panose="02010609030101010101" pitchFamily="49" charset="-122"/>
              <a:ea typeface="NSimSun" panose="02010609030101010101" pitchFamily="49" charset="-122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Box 2"/>
          <p:cNvSpPr txBox="1">
            <a:spLocks noChangeArrowheads="1"/>
          </p:cNvSpPr>
          <p:nvPr/>
        </p:nvSpPr>
        <p:spPr bwMode="auto">
          <a:xfrm>
            <a:off x="457200" y="990600"/>
            <a:ext cx="85344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/>
            <a:r>
              <a:rPr lang="zh-CN" altLang="en-US" sz="260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起来，去</a:t>
            </a:r>
            <a:r>
              <a:rPr lang="en-US" altLang="zh-CN" sz="260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!					     </a:t>
            </a:r>
            <a:r>
              <a:rPr lang="zh-CN" altLang="en-US" sz="260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CN" sz="260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8:26-40</a:t>
            </a:r>
          </a:p>
        </p:txBody>
      </p:sp>
      <p:sp>
        <p:nvSpPr>
          <p:cNvPr id="7171" name="文字方塊 4"/>
          <p:cNvSpPr txBox="1">
            <a:spLocks noChangeArrowheads="1"/>
          </p:cNvSpPr>
          <p:nvPr/>
        </p:nvSpPr>
        <p:spPr bwMode="auto">
          <a:xfrm>
            <a:off x="457200" y="1524000"/>
            <a:ext cx="8001000" cy="434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762000" indent="-7620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1219200" indent="-7620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514350" indent="-514350" eaLnBrk="1" hangingPunct="1">
              <a:buFont typeface="Times New Roman" panose="02020603050405020304" pitchFamily="18" charset="0"/>
              <a:buAutoNum type="arabicPeriod" startAt="3"/>
              <a:defRPr/>
            </a:pPr>
            <a:r>
              <a:rPr lang="zh-TW" altLang="en-US" sz="36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聖靈的工作</a:t>
            </a:r>
          </a:p>
          <a:p>
            <a:pPr marL="971550" lvl="1" indent="-571500" eaLnBrk="1" hangingPunct="1">
              <a:buFont typeface="Times New Roman" panose="02020603050405020304" pitchFamily="18" charset="0"/>
              <a:buAutoNum type="romanLcPeriod"/>
              <a:defRPr/>
            </a:pPr>
            <a:r>
              <a:rPr lang="zh-TW" altLang="en-US" sz="36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呼召工人</a:t>
            </a:r>
          </a:p>
          <a:p>
            <a:pPr marL="971550" lvl="1" indent="-571500" eaLnBrk="1" hangingPunct="1">
              <a:buFont typeface="Times New Roman" panose="02020603050405020304" pitchFamily="18" charset="0"/>
              <a:buAutoNum type="romanLcPeriod"/>
              <a:defRPr/>
            </a:pPr>
            <a:r>
              <a:rPr lang="zh-TW" altLang="en-US" sz="36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揀選福音對象</a:t>
            </a:r>
          </a:p>
          <a:p>
            <a:pPr marL="971550" lvl="1" indent="-571500" eaLnBrk="1" hangingPunct="1">
              <a:buFont typeface="Times New Roman" panose="02020603050405020304" pitchFamily="18" charset="0"/>
              <a:buAutoNum type="romanLcPeriod"/>
              <a:defRPr/>
            </a:pPr>
            <a:r>
              <a:rPr lang="zh-TW" altLang="en-US" sz="36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洞察時機</a:t>
            </a:r>
          </a:p>
          <a:p>
            <a:pPr marL="971550" lvl="1" indent="-571500" eaLnBrk="1" hangingPunct="1">
              <a:buFont typeface="Times New Roman" panose="02020603050405020304" pitchFamily="18" charset="0"/>
              <a:buAutoNum type="romanLcPeriod"/>
              <a:defRPr/>
            </a:pPr>
            <a:r>
              <a:rPr lang="zh-TW" altLang="en-US" sz="36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推動福音到地級</a:t>
            </a:r>
          </a:p>
          <a:p>
            <a:pPr eaLnBrk="1" hangingPunct="1">
              <a:defRPr/>
            </a:pPr>
            <a:endParaRPr lang="zh-CN" altLang="de-DE" sz="3200" dirty="0" smtClean="0">
              <a:solidFill>
                <a:schemeClr val="bg1"/>
              </a:solidFill>
              <a:latin typeface="NSimSun" panose="02010609030101010101" pitchFamily="49" charset="-122"/>
              <a:ea typeface="NSimSun" panose="02010609030101010101" pitchFamily="49" charset="-122"/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de-DE" altLang="zh-TW" sz="3200" dirty="0" smtClean="0">
              <a:solidFill>
                <a:schemeClr val="bg2"/>
              </a:solidFill>
              <a:latin typeface="NSimSun" panose="02010609030101010101" pitchFamily="49" charset="-122"/>
              <a:ea typeface="NSimSun" panose="02010609030101010101" pitchFamily="49" charset="-122"/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zh-TW" altLang="en-CA" sz="3200" dirty="0" smtClean="0">
              <a:solidFill>
                <a:schemeClr val="bg2"/>
              </a:solidFill>
              <a:latin typeface="NSimSun" panose="02010609030101010101" pitchFamily="49" charset="-122"/>
              <a:ea typeface="NSimSun" panose="02010609030101010101" pitchFamily="49" charset="-122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Box 2"/>
          <p:cNvSpPr txBox="1">
            <a:spLocks noChangeArrowheads="1"/>
          </p:cNvSpPr>
          <p:nvPr/>
        </p:nvSpPr>
        <p:spPr bwMode="auto">
          <a:xfrm>
            <a:off x="457200" y="990600"/>
            <a:ext cx="85344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SimSun" panose="02010600030101010101" pitchFamily="2" charset="-122"/>
              </a:defRPr>
            </a:lvl9pPr>
          </a:lstStyle>
          <a:p>
            <a:pPr eaLnBrk="1" hangingPunct="1"/>
            <a:r>
              <a:rPr lang="zh-CN" altLang="en-US" sz="260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起来，去</a:t>
            </a:r>
            <a:r>
              <a:rPr lang="en-US" altLang="zh-CN" sz="260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!					     </a:t>
            </a:r>
            <a:r>
              <a:rPr lang="zh-CN" altLang="en-US" sz="260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徒 </a:t>
            </a:r>
            <a:r>
              <a:rPr lang="en-US" altLang="zh-CN" sz="2600">
                <a:solidFill>
                  <a:srgbClr val="D1DAE9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8:26-40</a:t>
            </a:r>
          </a:p>
        </p:txBody>
      </p:sp>
      <p:sp>
        <p:nvSpPr>
          <p:cNvPr id="7171" name="文字方塊 4"/>
          <p:cNvSpPr txBox="1">
            <a:spLocks noChangeArrowheads="1"/>
          </p:cNvSpPr>
          <p:nvPr/>
        </p:nvSpPr>
        <p:spPr bwMode="auto">
          <a:xfrm>
            <a:off x="457200" y="1524000"/>
            <a:ext cx="8001000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762000" indent="-7620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1219200" indent="-7620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 eaLnBrk="0" hangingPunct="0"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762000" algn="l"/>
              </a:tabLst>
              <a:defRPr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marL="514350" indent="-514350" eaLnBrk="1" hangingPunct="1">
              <a:defRPr/>
            </a:pPr>
            <a:r>
              <a:rPr lang="zh-TW" altLang="en-US" sz="36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結語：</a:t>
            </a:r>
          </a:p>
          <a:p>
            <a:pPr marL="514350" indent="-514350" eaLnBrk="1" hangingPunct="1">
              <a:defRPr/>
            </a:pPr>
            <a:endParaRPr lang="en-US" altLang="zh-TW" sz="2000" dirty="0">
              <a:solidFill>
                <a:schemeClr val="bg1"/>
              </a:solidFill>
              <a:latin typeface="NSimSun" panose="02010609030101010101" pitchFamily="49" charset="-122"/>
              <a:ea typeface="NSimSun" panose="02010609030101010101" pitchFamily="49" charset="-122"/>
            </a:endParaRPr>
          </a:p>
          <a:p>
            <a:pPr marL="514350" indent="-514350" eaLnBrk="1" hangingPunct="1">
              <a:defRPr/>
            </a:pPr>
            <a:r>
              <a:rPr lang="en-US" altLang="zh-TW" sz="36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	</a:t>
            </a:r>
            <a:r>
              <a:rPr lang="zh-TW" altLang="en-US" sz="36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我們需要成爲腓利式，順服神旨意，毫不猶豫“起來，去”的門徒。参与短宣，或成为長期宣教士。</a:t>
            </a:r>
            <a:endParaRPr lang="en-US" altLang="zh-TW" sz="3600" dirty="0">
              <a:solidFill>
                <a:schemeClr val="bg1"/>
              </a:solidFill>
              <a:latin typeface="NSimSun" panose="02010609030101010101" pitchFamily="49" charset="-122"/>
              <a:ea typeface="NSimSun" panose="02010609030101010101" pitchFamily="49" charset="-122"/>
            </a:endParaRPr>
          </a:p>
          <a:p>
            <a:pPr marL="514350" indent="-514350" eaLnBrk="1" hangingPunct="1">
              <a:defRPr/>
            </a:pPr>
            <a:endParaRPr lang="en-US" altLang="zh-TW" dirty="0">
              <a:solidFill>
                <a:schemeClr val="bg1"/>
              </a:solidFill>
              <a:latin typeface="NSimSun" panose="02010609030101010101" pitchFamily="49" charset="-122"/>
              <a:ea typeface="NSimSun" panose="02010609030101010101" pitchFamily="49" charset="-122"/>
            </a:endParaRPr>
          </a:p>
          <a:p>
            <a:pPr marL="514350" indent="-514350" eaLnBrk="1" hangingPunct="1">
              <a:defRPr/>
            </a:pPr>
            <a:r>
              <a:rPr lang="en-US" altLang="zh-TW" sz="36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	</a:t>
            </a:r>
            <a:r>
              <a:rPr lang="zh-TW" altLang="en-US" sz="3600" dirty="0">
                <a:solidFill>
                  <a:schemeClr val="bg1"/>
                </a:solidFill>
                <a:latin typeface="NSimSun" panose="02010609030101010101" pitchFamily="49" charset="-122"/>
                <a:ea typeface="NSimSun" panose="02010609030101010101" pitchFamily="49" charset="-122"/>
              </a:rPr>
              <a:t>你願不願意去？</a:t>
            </a:r>
          </a:p>
          <a:p>
            <a:pPr eaLnBrk="1" hangingPunct="1">
              <a:defRPr/>
            </a:pPr>
            <a:endParaRPr lang="zh-CN" altLang="de-DE" sz="3200" dirty="0" smtClean="0">
              <a:solidFill>
                <a:schemeClr val="bg1"/>
              </a:solidFill>
              <a:latin typeface="NSimSun" panose="02010609030101010101" pitchFamily="49" charset="-122"/>
              <a:ea typeface="NSimSun" panose="02010609030101010101" pitchFamily="49" charset="-122"/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de-DE" altLang="zh-TW" sz="3200" dirty="0" smtClean="0">
              <a:solidFill>
                <a:schemeClr val="bg2"/>
              </a:solidFill>
              <a:latin typeface="NSimSun" panose="02010609030101010101" pitchFamily="49" charset="-122"/>
              <a:ea typeface="NSimSun" panose="02010609030101010101" pitchFamily="49" charset="-122"/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zh-TW" altLang="en-CA" sz="3200" dirty="0" smtClean="0">
              <a:solidFill>
                <a:schemeClr val="bg2"/>
              </a:solidFill>
              <a:latin typeface="NSimSun" panose="02010609030101010101" pitchFamily="49" charset="-122"/>
              <a:ea typeface="NSimSun" panose="02010609030101010101" pitchFamily="49" charset="-122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4_自定义设计方案_3">
  <a:themeElements>
    <a:clrScheme name="4_自定义设计方案_3 1">
      <a:dk1>
        <a:srgbClr val="000000"/>
      </a:dk1>
      <a:lt1>
        <a:srgbClr val="FFFFFF"/>
      </a:lt1>
      <a:dk2>
        <a:srgbClr val="1F497D"/>
      </a:dk2>
      <a:lt2>
        <a:srgbClr val="F1F0E7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4_自定义设计方案_3">
      <a:majorFont>
        <a:latin typeface="Calibri"/>
        <a:ea typeface="PMingLiU"/>
        <a:cs typeface=""/>
      </a:majorFont>
      <a:minorFont>
        <a:latin typeface="Calibri"/>
        <a:ea typeface="PMingLiU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PMingLiU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PMingLiU" pitchFamily="18" charset="-120"/>
          </a:defRPr>
        </a:defPPr>
      </a:lstStyle>
    </a:lnDef>
  </a:objectDefaults>
  <a:extraClrSchemeLst>
    <a:extraClrScheme>
      <a:clrScheme name="4_自定义设计方案_3 1">
        <a:dk1>
          <a:srgbClr val="000000"/>
        </a:dk1>
        <a:lt1>
          <a:srgbClr val="FFFFFF"/>
        </a:lt1>
        <a:dk2>
          <a:srgbClr val="1F497D"/>
        </a:dk2>
        <a:lt2>
          <a:srgbClr val="F1F0E7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5_自定义设计方案">
  <a:themeElements>
    <a:clrScheme name="">
      <a:dk1>
        <a:srgbClr val="000000"/>
      </a:dk1>
      <a:lt1>
        <a:srgbClr val="FFFFFF"/>
      </a:lt1>
      <a:dk2>
        <a:srgbClr val="1F497D"/>
      </a:dk2>
      <a:lt2>
        <a:srgbClr val="F1F0E7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</TotalTime>
  <Pages>0</Pages>
  <Words>153</Words>
  <Characters>0</Characters>
  <Application>Microsoft Office PowerPoint</Application>
  <DocSecurity>0</DocSecurity>
  <PresentationFormat>On-screen Show (4:3)</PresentationFormat>
  <Lines>0</Lines>
  <Paragraphs>60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9" baseType="lpstr">
      <vt:lpstr>Arial</vt:lpstr>
      <vt:lpstr>SimSun</vt:lpstr>
      <vt:lpstr>Calibri</vt:lpstr>
      <vt:lpstr>PMingLiU</vt:lpstr>
      <vt:lpstr>全真簡中仿</vt:lpstr>
      <vt:lpstr>NSimSun</vt:lpstr>
      <vt:lpstr>Times New Roman</vt:lpstr>
      <vt:lpstr>Wingdings</vt:lpstr>
      <vt:lpstr>4_自定义设计方案_3</vt:lpstr>
      <vt:lpstr>5_自定义设计方案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Czarina Cheng</Company>
  <LinksUpToDate>false</LinksUpToDate>
  <CharactersWithSpaces>0</CharactersWithSpaces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Czarina Cheng</dc:creator>
  <cp:lastModifiedBy>John Chan</cp:lastModifiedBy>
  <cp:revision>807</cp:revision>
  <cp:lastPrinted>1899-12-30T00:00:00Z</cp:lastPrinted>
  <dcterms:created xsi:type="dcterms:W3CDTF">2007-06-28T18:16:17Z</dcterms:created>
  <dcterms:modified xsi:type="dcterms:W3CDTF">2018-12-06T02:29:51Z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2052-6.6.0.2461</vt:lpwstr>
  </property>
</Properties>
</file>