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2"/>
  </p:notesMasterIdLst>
  <p:handoutMasterIdLst>
    <p:handoutMasterId r:id="rId13"/>
  </p:handoutMasterIdLst>
  <p:sldIdLst>
    <p:sldId id="3529" r:id="rId3"/>
    <p:sldId id="3530" r:id="rId4"/>
    <p:sldId id="3531" r:id="rId5"/>
    <p:sldId id="3532" r:id="rId6"/>
    <p:sldId id="3469" r:id="rId7"/>
    <p:sldId id="3495" r:id="rId8"/>
    <p:sldId id="3533" r:id="rId9"/>
    <p:sldId id="3534" r:id="rId10"/>
    <p:sldId id="3535" r:id="rId1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="" xmlns:a16="http://schemas.microsoft.com/office/drawing/2014/main" id="{73C97197-1FC8-41CF-BC48-27ACFD278D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>
            <a:extLst>
              <a:ext uri="{FF2B5EF4-FFF2-40B4-BE49-F238E27FC236}">
                <a16:creationId xmlns="" xmlns:a16="http://schemas.microsoft.com/office/drawing/2014/main" id="{911305F3-5AD4-4C57-B704-215ED0D4035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53974A9-7672-4900-A438-FD2C9DB45F9D}" type="datetimeFigureOut">
              <a:rPr lang="de-DE" altLang="en-US"/>
              <a:pPr>
                <a:defRPr/>
              </a:pPr>
              <a:t>05.12.2018</a:t>
            </a:fld>
            <a:endParaRPr lang="de-DE" alt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="" xmlns:a16="http://schemas.microsoft.com/office/drawing/2014/main" id="{468967D2-7B62-4A5F-8881-1482E45B9CA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="" xmlns:a16="http://schemas.microsoft.com/office/drawing/2014/main" id="{D43A5838-3005-49C9-9942-EB438CCE22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879051F-0ADF-4A82-A94F-587313A6EE5F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33941872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>
            <a:extLst>
              <a:ext uri="{FF2B5EF4-FFF2-40B4-BE49-F238E27FC236}">
                <a16:creationId xmlns="" xmlns:a16="http://schemas.microsoft.com/office/drawing/2014/main" id="{4E084CE1-F1CA-4DA8-BAEA-3404E02F282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>
            <a:extLst>
              <a:ext uri="{FF2B5EF4-FFF2-40B4-BE49-F238E27FC236}">
                <a16:creationId xmlns="" xmlns:a16="http://schemas.microsoft.com/office/drawing/2014/main" id="{3D8029D5-3A46-43BC-A9B0-262FB8FE733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2E248C6-1F2F-4093-A535-C9D9EE343A8C}" type="datetimeFigureOut">
              <a:rPr lang="zh-TW" altLang="en-US"/>
              <a:pPr>
                <a:defRPr/>
              </a:pPr>
              <a:t>2018/12/5</a:t>
            </a:fld>
            <a:endParaRPr lang="zh-TW" altLang="en-US"/>
          </a:p>
        </p:txBody>
      </p:sp>
      <p:sp>
        <p:nvSpPr>
          <p:cNvPr id="3076" name="Slide Image Placeholder 3">
            <a:extLst>
              <a:ext uri="{FF2B5EF4-FFF2-40B4-BE49-F238E27FC236}">
                <a16:creationId xmlns="" xmlns:a16="http://schemas.microsoft.com/office/drawing/2014/main" id="{9ADE6C6F-A197-4883-95CB-2DE3A1642CB3}"/>
              </a:ext>
            </a:extLst>
          </p:cNvPr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>
            <a:extLst>
              <a:ext uri="{FF2B5EF4-FFF2-40B4-BE49-F238E27FC236}">
                <a16:creationId xmlns="" xmlns:a16="http://schemas.microsoft.com/office/drawing/2014/main" id="{73C30D6F-5C4E-426B-A739-796020D945B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  <a:endParaRPr lang="zh-TW" altLang="en-US" noProof="0"/>
          </a:p>
        </p:txBody>
      </p:sp>
      <p:sp>
        <p:nvSpPr>
          <p:cNvPr id="11270" name="Footer Placeholder 5">
            <a:extLst>
              <a:ext uri="{FF2B5EF4-FFF2-40B4-BE49-F238E27FC236}">
                <a16:creationId xmlns="" xmlns:a16="http://schemas.microsoft.com/office/drawing/2014/main" id="{B1E18EE9-56C9-408B-A776-58ACC4D26E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>
            <a:extLst>
              <a:ext uri="{FF2B5EF4-FFF2-40B4-BE49-F238E27FC236}">
                <a16:creationId xmlns="" xmlns:a16="http://schemas.microsoft.com/office/drawing/2014/main" id="{CD1126AC-E4A7-430D-9493-8219E9C368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110F01D7-4E49-4859-BBE5-68C888B987A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4542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1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627742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2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339853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3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06845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275A22B3-B7E8-4F93-B425-95118B9716CF}" type="slidenum">
              <a:rPr lang="zh-TW" altLang="en-US" b="0">
                <a:ea typeface="全真簡中仿"/>
              </a:rPr>
              <a:pPr/>
              <a:t>4</a:t>
            </a:fld>
            <a:endParaRPr lang="zh-TW" altLang="en-US" b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843443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="" xmlns:a16="http://schemas.microsoft.com/office/drawing/2014/main" id="{FA30E3CD-4576-4347-B241-C55523EBB1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>
            <a:extLst>
              <a:ext uri="{FF2B5EF4-FFF2-40B4-BE49-F238E27FC236}">
                <a16:creationId xmlns="" xmlns:a16="http://schemas.microsoft.com/office/drawing/2014/main" id="{FD9DE640-DF53-4CDB-AACB-14252EDAD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="" xmlns:a16="http://schemas.microsoft.com/office/drawing/2014/main" id="{91893883-4328-482A-B896-13606DD7ADF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F025751-308F-4C28-A35E-D37C85452582}" type="slidenum">
              <a:rPr lang="zh-TW" altLang="en-US">
                <a:latin typeface="Arial" panose="020B0604020202020204" pitchFamily="34" charset="0"/>
                <a:ea typeface="全真簡中仿"/>
                <a:cs typeface="全真簡中仿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zh-TW" altLang="en-US">
              <a:latin typeface="Arial" panose="020B0604020202020204" pitchFamily="34" charset="0"/>
              <a:ea typeface="全真簡中仿"/>
              <a:cs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2089558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="" xmlns:a16="http://schemas.microsoft.com/office/drawing/2014/main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="" xmlns:a16="http://schemas.microsoft.com/office/drawing/2014/main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6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079042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="" xmlns:a16="http://schemas.microsoft.com/office/drawing/2014/main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="" xmlns:a16="http://schemas.microsoft.com/office/drawing/2014/main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7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794304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="" xmlns:a16="http://schemas.microsoft.com/office/drawing/2014/main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="" xmlns:a16="http://schemas.microsoft.com/office/drawing/2014/main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789264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="" xmlns:a16="http://schemas.microsoft.com/office/drawing/2014/main" id="{DD7E7542-71D8-46AE-83F5-EC17C91A142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>
            <a:extLst>
              <a:ext uri="{FF2B5EF4-FFF2-40B4-BE49-F238E27FC236}">
                <a16:creationId xmlns="" xmlns:a16="http://schemas.microsoft.com/office/drawing/2014/main" id="{7A5F0673-2500-483A-976D-144B73426D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="" xmlns:a16="http://schemas.microsoft.com/office/drawing/2014/main" id="{E8A62E79-AA29-4824-AC0C-BB38BBD231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61F6A20-406B-4E57-9087-0C322038737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9</a:t>
            </a:fld>
            <a:endParaRPr lang="zh-TW" altLang="en-US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1287939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334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4831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1030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27005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4664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856662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3120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1743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9789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377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277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365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/>
              <a:t>Textmasterformat bearbeiten</a:t>
            </a:r>
          </a:p>
          <a:p>
            <a:pPr lvl="1"/>
            <a:r>
              <a:rPr lang="de-DE" altLang="zh-CN"/>
              <a:t>Zweite Ebene</a:t>
            </a:r>
          </a:p>
          <a:p>
            <a:pPr lvl="2"/>
            <a:r>
              <a:rPr lang="de-DE" altLang="zh-CN"/>
              <a:t>Dritte Ebene</a:t>
            </a:r>
          </a:p>
          <a:p>
            <a:pPr lvl="3"/>
            <a:r>
              <a:rPr lang="de-DE" altLang="zh-CN"/>
              <a:t>Vierte Ebene</a:t>
            </a:r>
          </a:p>
          <a:p>
            <a:pPr lvl="4"/>
            <a:r>
              <a:rPr lang="de-DE" altLang="zh-CN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06256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364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>
            <a:extLst>
              <a:ext uri="{FF2B5EF4-FFF2-40B4-BE49-F238E27FC236}">
                <a16:creationId xmlns="" xmlns:a16="http://schemas.microsoft.com/office/drawing/2014/main" id="{88826745-FF3A-4C53-A0AE-E2ED73F17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4B933096-71E8-4600-BE5C-E57093AC2BCC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>
            <a:extLst>
              <a:ext uri="{FF2B5EF4-FFF2-40B4-BE49-F238E27FC236}">
                <a16:creationId xmlns="" xmlns:a16="http://schemas.microsoft.com/office/drawing/2014/main" id="{EE221E5E-1243-40EF-8623-9B3DFEB9C1E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>
            <a:extLst>
              <a:ext uri="{FF2B5EF4-FFF2-40B4-BE49-F238E27FC236}">
                <a16:creationId xmlns="" xmlns:a16="http://schemas.microsoft.com/office/drawing/2014/main" id="{C9047BDD-B54B-4CB2-A95A-768471945E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  <p:sp>
        <p:nvSpPr>
          <p:cNvPr id="1029" name="Line 9">
            <a:extLst>
              <a:ext uri="{FF2B5EF4-FFF2-40B4-BE49-F238E27FC236}">
                <a16:creationId xmlns="" xmlns:a16="http://schemas.microsoft.com/office/drawing/2014/main" id="{6A9DBB50-78A8-48DA-A5BE-7B7EF5452813}"/>
              </a:ext>
            </a:extLst>
          </p:cNvPr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CB0D28EB-0240-4F06-BE9B-81B13696B711}"/>
              </a:ext>
            </a:extLst>
          </p:cNvPr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D677DC68-52C0-4726-8755-06309399FB64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保羅來到特庇，又到路司得。在那裡有一個門徒，名叫提摩太，是信主之猶太婦人的兒子，他父親卻是希利尼人。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路司得和以哥念的弟兄都稱讚他。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保羅要帶他同去，只因那些地方的猶太人都知道他父親是希利尼人，就給他行了割禮。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他們經過各城，把耶路撒冷使徒和長老所定的條規交給門徒遵守。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</p:spTree>
    <p:extLst>
      <p:ext uri="{BB962C8B-B14F-4D97-AF65-F5344CB8AC3E}">
        <p14:creationId xmlns:p14="http://schemas.microsoft.com/office/powerpoint/2010/main" val="246334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於是眾教會信心越發堅固，人數天天加增。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聖靈既然禁止他們在亞西亞講道，他們就經過弗呂家、加拉太一帶地方。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到了每西亞的邊界，他們想要往庇推尼去，耶穌的靈卻不許。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他們就越過每西亞，下到特羅亞去。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16:9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在夜間有異象現與保羅。有一個馬其頓人站著求他說：「請你過到馬其頓來幫助我們。」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</p:spTree>
    <p:extLst>
      <p:ext uri="{BB962C8B-B14F-4D97-AF65-F5344CB8AC3E}">
        <p14:creationId xmlns:p14="http://schemas.microsoft.com/office/powerpoint/2010/main" val="3680802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16:10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保羅既看見這異象，我們隨即想要往馬其頓去，以為神召我們傳福音給那裡的人聽。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16:11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於是從特羅亞開船，一直行到撒摩特喇，第二天到了尼亞波利。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16:12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從那裡來到腓立比，就是馬其頓這一方的頭一個城，也是羅馬的駐防城。我們在這城裡住了幾天。 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</p:spTree>
    <p:extLst>
      <p:ext uri="{BB962C8B-B14F-4D97-AF65-F5344CB8AC3E}">
        <p14:creationId xmlns:p14="http://schemas.microsoft.com/office/powerpoint/2010/main" val="282084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16:13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當安息日，我們出城門，到了河邊，知道那裡有一個禱告的地方，我們就坐下對那聚會的婦女講道。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16:14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有一個賣紫色布疋的婦人，名叫呂底亞，是推雅推喇城的人，素來敬拜神。他聽見了，主就開導他的心，叫他留心聽保羅所講的話。 </a:t>
            </a:r>
          </a:p>
          <a:p>
            <a:pPr eaLnBrk="1" hangingPunct="1"/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16:15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他和他一家既領了洗，便求我們說：「你們若以為我是真信主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的，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請到我家裡來住。於是強留我們</a:t>
            </a:r>
          </a:p>
        </p:txBody>
      </p:sp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CN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CN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</p:spTree>
    <p:extLst>
      <p:ext uri="{BB962C8B-B14F-4D97-AF65-F5344CB8AC3E}">
        <p14:creationId xmlns:p14="http://schemas.microsoft.com/office/powerpoint/2010/main" val="1690538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>
            <a:extLst>
              <a:ext uri="{FF2B5EF4-FFF2-40B4-BE49-F238E27FC236}">
                <a16:creationId xmlns="" xmlns:a16="http://schemas.microsoft.com/office/drawing/2014/main" id="{087D60F7-18EE-4BF6-9AE2-2E727F3ACA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052513"/>
            <a:ext cx="8534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952500" indent="-9525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endParaRPr lang="en-US" altLang="zh-CN" sz="3200" dirty="0"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lang="zh-TW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使徒行傳？聖靈行傳？</a:t>
            </a:r>
          </a:p>
          <a:p>
            <a:pPr algn="ctr" eaLnBrk="1" hangingPunct="1">
              <a:spcBef>
                <a:spcPts val="600"/>
              </a:spcBef>
            </a:pPr>
            <a:r>
              <a:rPr lang="zh-TW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TW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TW" altLang="en-US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44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  <a:p>
            <a:pPr algn="ctr" eaLnBrk="1" hangingPunct="1">
              <a:spcBef>
                <a:spcPts val="600"/>
              </a:spcBef>
            </a:pPr>
            <a:endParaRPr lang="de-DE" altLang="zh-TW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algn="ctr" eaLnBrk="1" hangingPunct="1">
              <a:spcBef>
                <a:spcPts val="600"/>
              </a:spcBef>
            </a:pPr>
            <a:endParaRPr lang="zh-CN" altLang="de-DE" sz="44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="" xmlns:a16="http://schemas.microsoft.com/office/drawing/2014/main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使徒行傳？聖靈行傳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？</a:t>
            </a:r>
            <a:r>
              <a:rPr lang="en-CA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	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="" xmlns:a16="http://schemas.microsoft.com/office/drawing/2014/main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聖靈的引導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三千人信主（徒二）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腓利與太監（徒七）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3.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彼得的異象（徒九）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4.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選出巴拿巴與掃羅（徒十三）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5.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馬其頓的異象（徒十六）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="" xmlns:a16="http://schemas.microsoft.com/office/drawing/2014/main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使徒行傳？聖靈行傳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？</a:t>
            </a:r>
            <a:r>
              <a:rPr lang="en-CA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	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="" xmlns:a16="http://schemas.microsoft.com/office/drawing/2014/main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人的計劃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選執事（徒六）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腓利去撒瑪利亞（徒七）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3.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耶路撒冷大會（徒十五）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4.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巴拿巴與保羅分隊（徒十五）</a:t>
            </a:r>
          </a:p>
          <a:p>
            <a:pPr lvl="1" eaLnBrk="1" hangingPunct="1">
              <a:defRPr/>
            </a:pP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5.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保羅三次宣教旅程（徒）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36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="" xmlns:a16="http://schemas.microsoft.com/office/drawing/2014/main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使徒行傳？聖靈行傳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？</a:t>
            </a:r>
            <a:r>
              <a:rPr lang="en-CA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	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="" xmlns:a16="http://schemas.microsoft.com/office/drawing/2014/main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三</a:t>
            </a:r>
            <a:r>
              <a:rPr lang="en-US" altLang="zh-TW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.	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人與聖靈的配搭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16:6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聖靈既然禁止他們在亞西亞講道，他們就經過弗呂家、加拉太一帶地方。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16:7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到了每西亞的邊界，他們想要往庇推尼去，耶穌的靈卻不許。 </a:t>
            </a:r>
          </a:p>
          <a:p>
            <a:pPr eaLnBrk="1" hangingPunct="1">
              <a:defRPr/>
            </a:pP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 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16:8  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他們就越過每西亞，下到特羅亞去。 </a:t>
            </a:r>
          </a:p>
          <a:p>
            <a:pPr eaLnBrk="1" hangingPunct="1">
              <a:defRPr/>
            </a:pP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48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>
            <a:extLst>
              <a:ext uri="{FF2B5EF4-FFF2-40B4-BE49-F238E27FC236}">
                <a16:creationId xmlns="" xmlns:a16="http://schemas.microsoft.com/office/drawing/2014/main" id="{3F47F7B1-B759-4C58-BC54-7B4B1BAF3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534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使徒行傳？聖靈行傳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？</a:t>
            </a:r>
            <a:r>
              <a:rPr lang="en-CA" altLang="zh-TW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			</a:t>
            </a:r>
            <a:r>
              <a:rPr lang="zh-TW" altLang="en-US" sz="2400" dirty="0" smtClean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16</a:t>
            </a:r>
            <a:r>
              <a:rPr lang="zh-TW" altLang="en-US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US" altLang="zh-TW" sz="2400" dirty="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1-15</a:t>
            </a:r>
          </a:p>
        </p:txBody>
      </p:sp>
      <p:sp>
        <p:nvSpPr>
          <p:cNvPr id="7171" name="文字方塊 4">
            <a:extLst>
              <a:ext uri="{FF2B5EF4-FFF2-40B4-BE49-F238E27FC236}">
                <a16:creationId xmlns="" xmlns:a16="http://schemas.microsoft.com/office/drawing/2014/main" id="{B1AE7109-B13A-481F-B7B6-C56D9420EA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8077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結語</a:t>
            </a: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：</a:t>
            </a:r>
            <a:endParaRPr lang="en-CA" altLang="zh-TW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CA" altLang="zh-TW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zh-TW" altLang="en-US" sz="3200" dirty="0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信</a:t>
            </a:r>
            <a:r>
              <a:rPr lang="zh-TW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徒盡本分去籌劃，加上聖靈特殊的引導</a:t>
            </a:r>
            <a:endParaRPr lang="zh-CN" altLang="de-DE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42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Pages>0</Pages>
  <Words>651</Words>
  <Characters>0</Characters>
  <Application>Microsoft Office PowerPoint</Application>
  <DocSecurity>0</DocSecurity>
  <PresentationFormat>On-screen Show (4:3)</PresentationFormat>
  <Lines>0</Lines>
  <Paragraphs>57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NSimSun</vt:lpstr>
      <vt:lpstr>PMingLiU</vt:lpstr>
      <vt:lpstr>SimSun</vt:lpstr>
      <vt:lpstr>全真簡中仿</vt:lpstr>
      <vt:lpstr>Arial</vt:lpstr>
      <vt:lpstr>Calibri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805</cp:revision>
  <cp:lastPrinted>1899-12-30T00:00:00Z</cp:lastPrinted>
  <dcterms:created xsi:type="dcterms:W3CDTF">2007-06-28T18:16:17Z</dcterms:created>
  <dcterms:modified xsi:type="dcterms:W3CDTF">2018-12-06T02:30:53Z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